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Multi-variate Linear Regression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DB5DD8-A8D6-74B5-BEA3-B34108E9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9" y="2674373"/>
            <a:ext cx="12581161" cy="57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8A99C-6C7A-0F6E-C1C8-2D405497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89" y="2857500"/>
            <a:ext cx="11974822" cy="51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1F11E-AE3C-6E43-E0B8-502944B2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88" y="2690693"/>
            <a:ext cx="12209222" cy="49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C5648-FFE8-6FF3-DF54-38BF3521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28794"/>
            <a:ext cx="11588127" cy="58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8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D814E-4C74-53EE-AA8C-3AE33317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938" y="2413946"/>
            <a:ext cx="11078122" cy="6630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C6E492-0E53-16AA-A695-D287F61BF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7635080"/>
            <a:ext cx="1676400" cy="15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85FD3-68B0-857D-ED69-2CF7A71B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36" y="2885947"/>
            <a:ext cx="12469126" cy="56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DD99B-445F-AE98-8253-860CA27A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476500"/>
            <a:ext cx="10884501" cy="6449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74FBE7-2CC1-EFEB-5795-B4BE198AC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7635080"/>
            <a:ext cx="1676400" cy="15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F5267-E5A0-E6CB-BC9E-1D8270EB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06" y="2446782"/>
            <a:ext cx="11547785" cy="6565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DA72B8-4E68-817A-CF9A-85BDE22B9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7635080"/>
            <a:ext cx="1676400" cy="15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9DE6A5-2C9E-278E-4C29-E8D6F3A9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63" y="2527756"/>
            <a:ext cx="13097871" cy="64030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E2EC8C-0BBE-2D42-0B58-06A22E29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8343900"/>
            <a:ext cx="1676400" cy="8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D080C6-55C9-6525-7D4B-1C139296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95" y="3059797"/>
            <a:ext cx="12281207" cy="5338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E1B2B-5906-CFEE-A602-594358BF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85" y="2450792"/>
            <a:ext cx="12230828" cy="6557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CD273-100C-C6F0-75E1-2D645A32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513393"/>
            <a:ext cx="1676400" cy="1570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8D3DF-75AC-679F-D933-80531566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912" y="2450792"/>
            <a:ext cx="905001" cy="20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F2560-23A0-5449-9A05-6D27079A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76500"/>
            <a:ext cx="10817817" cy="6453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64B71-B9E0-A474-CA6B-A1ED207F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7577723"/>
            <a:ext cx="1676400" cy="15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A7B8E-04CA-F1CC-B1F4-F09C8470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02" y="3036956"/>
            <a:ext cx="10705593" cy="51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5FFF6C-54C9-0A2F-4245-869264B7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92" y="3064575"/>
            <a:ext cx="13065413" cy="41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F4E54B-C239-C116-8DD5-D4F56F45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32" y="3088365"/>
            <a:ext cx="12064734" cy="52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2A1538-97BF-BFC1-DCA6-525C6D77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705100"/>
            <a:ext cx="75697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2C7E1-4ED4-9E66-0E0D-A0A32838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564485"/>
            <a:ext cx="8738809" cy="51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93</Words>
  <Application>Microsoft Office PowerPoint</Application>
  <PresentationFormat>사용자 지정</PresentationFormat>
  <Paragraphs>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7</cp:revision>
  <dcterms:created xsi:type="dcterms:W3CDTF">2024-01-15T12:38:32Z</dcterms:created>
  <dcterms:modified xsi:type="dcterms:W3CDTF">2024-04-09T11:35:24Z</dcterms:modified>
</cp:coreProperties>
</file>