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09" d="100"/>
          <a:sy n="109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7B16-31D7-6944-B525-DE990EBDB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0ECE2-3BCB-DB4D-BB75-97809E440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CDB7-D678-8346-9C7E-27A80EBC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7B2B-AC9F-B842-9DD7-D40A745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497E-B746-5F43-B5B6-F6C08189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A8A5-EADA-184F-9F4C-8AF257E2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21260-75EB-484A-B28E-D2A2F035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DF17-92C9-6540-A2FA-E5976CD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1BC7-FAB3-9E43-B287-75FE7AC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E226-4650-4447-8456-44D9F67B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8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491C6-7A52-C145-BCD8-6FFD7D1BD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C17AB-3F95-9B4A-91BC-52FB0D18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377F-94CB-1A43-B86F-8A5B2CFD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4000-24E7-A246-B376-80A82032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8A35-0B4D-D54F-8D08-5BC71986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5495-A49B-924A-828B-178A1D81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A8BB-3C57-2F44-8C46-8248D717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82F1-C4F4-B843-8A3E-793E7D90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A11B-53C4-BA4A-9EA3-B08C6922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4795-BBF0-EF40-8D39-C4DBD0BB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E6A8-5879-A64A-9ED1-E6569F77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577C-30EC-B245-8DDD-DF39CD284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5E40-3DDA-BA44-8A2B-31AB4A5E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7167-7ED2-9A4F-BD3B-4232CB81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85667-B393-8E4B-B1BD-A6DF4406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83A-7015-364A-8E30-1D53A480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786B-2E05-254A-AB72-76228D0D3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AEE47-EC32-774E-9132-6ECCDE515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8CF8B-F855-594E-A6C7-E945EEEB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D702-FD53-B249-9A32-A4BB5A9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3339B-36BE-1C42-8369-C8850C20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BC2D-D867-6448-AB50-0DEC33BE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2B6B-3BC5-D344-9AAA-064A9777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3B2D-D28A-9342-A1E2-863354A4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39648-06A8-B747-9868-DE9197665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9AB7-825F-7949-8E1E-00975BC94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53104-43A0-7642-84FA-D1C2A712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D9059-1524-A248-9372-2A071703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4EA1-F233-2744-BE18-5278CE84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9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92B5-8275-1348-9FB7-B18FDD9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2B728-20AE-0948-92DE-7B6DD66A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96E18-533C-CC4C-BF12-2C60F514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5F504-B3FA-CE42-8359-3FBA2B84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D1864-1AD9-024D-B89E-89408C1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34565-FBDD-5147-83FB-95CD2DB9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01FE0-413E-6943-A2E2-7F83F5FE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B40A-B712-124A-9D75-74E93395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6418-3F50-334B-BFFA-54F2965D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BC0DA-5EA5-F547-BBE1-B93A84308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2233D-FB2E-EE43-AD68-710BAA2E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1D39D-5B6B-BF47-9D81-5ABDF56D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09377-52BD-D944-A988-9D28E7B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9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FC66-6654-0F45-A788-D3DF4403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B9B87-D31A-ED44-98A5-48374723A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B58C9-3592-AA4E-92EE-EE682CD3B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41DB6-CFBC-C448-AD08-185F058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79035-422D-514E-93E0-4B6D1ED2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109BB-1A4A-8240-82D5-637D04C8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FEB3E-9981-9846-9038-8638BC0F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48A0F-FE8A-CA47-BA79-03FC8C23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9124-3B76-CB4C-B20D-59CF0939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4095-ECA4-E54C-B0F3-A8B7273AB55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4B15-CE09-5148-8C08-76252C371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007E-84FD-9C48-9E5F-74AE15B90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1279-A3BB-F041-8F0E-6FA40C77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98F7-F1FA-3044-ACEE-424D63CCF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Python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EB9AB-E21E-444B-A4C1-F27701900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Chen</a:t>
            </a:r>
          </a:p>
        </p:txBody>
      </p:sp>
    </p:spTree>
    <p:extLst>
      <p:ext uri="{BB962C8B-B14F-4D97-AF65-F5344CB8AC3E}">
        <p14:creationId xmlns:p14="http://schemas.microsoft.com/office/powerpoint/2010/main" val="89064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6993-AB42-194A-8BFC-AAA45B41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3723"/>
          </a:xfrm>
        </p:spPr>
        <p:txBody>
          <a:bodyPr/>
          <a:lstStyle/>
          <a:p>
            <a:r>
              <a:rPr lang="en-US" dirty="0"/>
              <a:t>Prepare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8329-75E2-064D-B258-0080BDD9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3722"/>
            <a:ext cx="12192000" cy="608427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download the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kdd.ics.uci.edu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/databases/kddcup99/kddcup.data_10_percent.gz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subset the data further in 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(azure) </a:t>
            </a:r>
            <a:r>
              <a:rPr lang="en-US" dirty="0" err="1">
                <a:solidFill>
                  <a:srgbClr val="38B9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danielgchen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39C0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Daniels-MacBook-Pro</a:t>
            </a:r>
            <a:r>
              <a:rPr lang="en-US" dirty="0">
                <a:solidFill>
                  <a:srgbClr val="39C0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AAAB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~/Documents/MICROSOFT_AZURE/</a:t>
            </a:r>
            <a:r>
              <a:rPr lang="en-US" b="1" dirty="0" err="1">
                <a:solidFill>
                  <a:srgbClr val="AAAB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b="1" dirty="0">
                <a:solidFill>
                  <a:srgbClr val="AAAB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/models/data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endParaRPr lang="en-US" dirty="0">
              <a:solidFill>
                <a:srgbClr val="AAAB2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3.8.5 (default, Sep  4 2020, 02:22:02)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'copyright', 'credits' or 'license' for more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7.20.0 -- An enhanced Interactive Python. Type '?' for help.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b="1" dirty="0">
                <a:solidFill>
                  <a:srgbClr val="37E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b="1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F97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F97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...: </a:t>
            </a:r>
            <a:r>
              <a:rPr lang="en-US" b="1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F97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F97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...: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b="1" dirty="0">
                <a:solidFill>
                  <a:srgbClr val="37E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171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'../data/kddcup.data_10_percent.gz'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header=</a:t>
            </a:r>
            <a:r>
              <a:rPr lang="en-US" b="1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D1712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...: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valid_idxs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np.random.choice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df.index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]//</a:t>
            </a: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replace=</a:t>
            </a:r>
            <a:r>
              <a:rPr lang="en-US" b="1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...: </a:t>
            </a:r>
            <a:r>
              <a:rPr lang="en-US" b="1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...: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valid_idxs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...: </a:t>
            </a:r>
            <a:r>
              <a:rPr lang="en-US" dirty="0">
                <a:solidFill>
                  <a:srgbClr val="D171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CC6D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{:.2f}</a:t>
            </a:r>
            <a:r>
              <a:rPr lang="en-US" dirty="0" err="1">
                <a:solidFill>
                  <a:srgbClr val="D171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df.memory_usage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(deep=</a:t>
            </a:r>
            <a:r>
              <a:rPr lang="en-US" b="1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).sum()/</a:t>
            </a: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833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b="1" dirty="0">
                <a:solidFill>
                  <a:srgbClr val="FC32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B833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'2.75MB'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b="1" dirty="0">
                <a:solidFill>
                  <a:srgbClr val="37E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df.to_csv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171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'../data/kddcup.data_0_1_percent.csv'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D1712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6E1B5-FEDB-BA45-8FD9-6B2B26B9031A}"/>
              </a:ext>
            </a:extLst>
          </p:cNvPr>
          <p:cNvSpPr/>
          <p:nvPr/>
        </p:nvSpPr>
        <p:spPr>
          <a:xfrm>
            <a:off x="0" y="3294185"/>
            <a:ext cx="3352800" cy="8440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FD037-1B72-3843-AF60-A25DFA0CAFD8}"/>
              </a:ext>
            </a:extLst>
          </p:cNvPr>
          <p:cNvSpPr/>
          <p:nvPr/>
        </p:nvSpPr>
        <p:spPr>
          <a:xfrm>
            <a:off x="-1" y="4396154"/>
            <a:ext cx="9331569" cy="14771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1357E-5274-A544-A5C0-F5351336C300}"/>
              </a:ext>
            </a:extLst>
          </p:cNvPr>
          <p:cNvSpPr/>
          <p:nvPr/>
        </p:nvSpPr>
        <p:spPr>
          <a:xfrm flipV="1">
            <a:off x="0" y="6213230"/>
            <a:ext cx="6541478" cy="433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BD61E-461A-4E4A-8501-D1D3226C7DDE}"/>
              </a:ext>
            </a:extLst>
          </p:cNvPr>
          <p:cNvSpPr txBox="1"/>
          <p:nvPr/>
        </p:nvSpPr>
        <p:spPr>
          <a:xfrm>
            <a:off x="1840523" y="2954217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libraries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CA81-6666-3346-A7A8-D562F0D7D56C}"/>
              </a:ext>
            </a:extLst>
          </p:cNvPr>
          <p:cNvSpPr txBox="1"/>
          <p:nvPr/>
        </p:nvSpPr>
        <p:spPr>
          <a:xfrm>
            <a:off x="5782153" y="4053228"/>
            <a:ext cx="36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 data so it’s 1% of 10% </a:t>
            </a:r>
            <a:r>
              <a:rPr lang="en-US" dirty="0">
                <a:sym typeface="Wingdings" pitchFamily="2" charset="2"/>
              </a:rPr>
              <a:t> 0.1%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4C10E-4337-6643-9835-E69B258F2127}"/>
              </a:ext>
            </a:extLst>
          </p:cNvPr>
          <p:cNvSpPr txBox="1"/>
          <p:nvPr/>
        </p:nvSpPr>
        <p:spPr>
          <a:xfrm>
            <a:off x="5564445" y="5876166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data</a:t>
            </a:r>
          </a:p>
        </p:txBody>
      </p:sp>
    </p:spTree>
    <p:extLst>
      <p:ext uri="{BB962C8B-B14F-4D97-AF65-F5344CB8AC3E}">
        <p14:creationId xmlns:p14="http://schemas.microsoft.com/office/powerpoint/2010/main" val="31172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279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Example Python Model</vt:lpstr>
      <vt:lpstr>Prepare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Python Model</dc:title>
  <dc:subject/>
  <dc:creator>Daniel G Chen</dc:creator>
  <cp:keywords/>
  <dc:description/>
  <cp:lastModifiedBy>Daniel G Chen</cp:lastModifiedBy>
  <cp:revision>1</cp:revision>
  <dcterms:created xsi:type="dcterms:W3CDTF">2021-03-10T20:46:46Z</dcterms:created>
  <dcterms:modified xsi:type="dcterms:W3CDTF">2021-03-11T04:59:42Z</dcterms:modified>
  <cp:category/>
</cp:coreProperties>
</file>