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 varScale="1">
        <p:scale>
          <a:sx n="88" d="100"/>
          <a:sy n="88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911F-0BD5-CF4E-BD90-FF5737C6E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6D81C-EAE4-8F47-80A0-2EEF53949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8685-F354-C348-B3D1-9DB666CA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81DC-BDD7-F641-B7C2-6C1F788D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071A7-CDB5-7344-9241-DFD7F49E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FA99-E298-AB47-8EDC-71AD469D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0C5D0-FB91-2F45-AF3F-1000562D3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69D0-55FE-2647-8366-571F37F4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8FF4-CF42-834B-8C52-01470356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FA71-880E-8148-8942-99F302D0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7C03F-E3DC-4848-A8D0-40D8E695D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917D1-E6AD-4D42-8BA4-600EE626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319A-18FD-8142-9A06-A2CC9AB3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6C57-D3BA-1A46-9973-D2F36041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2EAA-903D-224E-AAF1-4C0ED0FB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76B3-7317-014A-A88D-9500A5F7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E76B-01D1-0748-8498-579324C8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65DC4-71BA-CA46-9657-22A7BB5A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717F2-4009-8941-A45B-E3FCB67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A511-A261-FF4D-84EB-62EF9EAD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9A3D-A01D-5B44-88F3-64A5E071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8DEC-CBC1-184F-B1E1-99022AA94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0429-79BC-D947-89E8-EB0246F6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4D79-0A80-5C47-BC37-E89B877E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FC31-F4AF-654A-96E2-BE24A0CE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0503-2EA2-2B43-90AB-7FCE43D4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0A37-BD36-E54E-A168-B221515AD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E11EC-0977-0142-B2FB-C98645D4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BC4F-95D7-C34E-A316-62095BE0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8BCF-363C-FE49-8F85-83111758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0FCB-D822-DF48-A27C-ECC9D2AA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CD90-E58B-B447-AF0A-2C5C896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FBABD-36B3-614A-A352-C3F8FFEB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F691E-B309-6C41-A6F0-EBFC6286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858A3-B290-E54E-90B5-60648917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BA810-A779-6143-9D01-63AE6FEAD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A5B0F-2F6C-B748-9271-3D2DCF2C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F3BC7-1D3F-CE48-9BBB-A9420F74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32C9C-9B53-854D-B39A-95421CBE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856F-181B-434E-AA15-39F556E4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8E71A-D0DA-404B-A13D-E098CB7F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51B0F-1132-BF4C-B865-5ACF8122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49391-6ABF-9F4D-A74C-4532FC8F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70707-1E10-2B4B-BAC2-D03ED771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8CEAC-3027-A042-A2F7-4D76F52F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F84EE-5089-2F44-A82A-FCF26557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BBE1-1124-574A-B060-FA58710E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087-E9B7-FF49-BF58-3ED56CEC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17605-7B67-8E4A-9A8E-4BF846520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64EC-178E-D94D-AB17-774BFB3A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7BA75-1F31-2E42-9824-6B8CC23B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C1B0B-FEB7-FE4A-BAB9-4AE8B987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D1F2-E5D5-2A48-B381-47ABD81D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590FE-5DD8-1842-B59D-649A048B0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F8DC3-3AC8-434D-8FAC-76B188BA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5624-AD71-604A-A259-3F1D8117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186F-11D9-454C-BADA-68797F88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DBBE3-325C-744A-82D6-ED376AE3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0CD6E-239E-2B42-8E86-2E3196A7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7057E-4FEA-084D-A468-C4FD87B5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0868-F8CF-A641-95EB-C32DB29C3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29B0-B47F-F145-AC60-43AF2CDF83C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707F-E5D6-1C4E-AC4B-ADB2AF27B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3DC3-A1A4-3244-AF1B-FB3829D1F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A0CC-0645-CC41-A005-5B83E54B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0B96-0D69-1640-9E68-66448B992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Uploading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70D4-1803-E74E-8799-5B30C613D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Chen</a:t>
            </a:r>
          </a:p>
        </p:txBody>
      </p:sp>
    </p:spTree>
    <p:extLst>
      <p:ext uri="{BB962C8B-B14F-4D97-AF65-F5344CB8AC3E}">
        <p14:creationId xmlns:p14="http://schemas.microsoft.com/office/powerpoint/2010/main" val="173757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457A5-4E15-5F47-B311-C639C0E98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3" b="-708"/>
          <a:stretch/>
        </p:blipFill>
        <p:spPr>
          <a:xfrm>
            <a:off x="0" y="-53902"/>
            <a:ext cx="12192000" cy="69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8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93262-3E2C-5E4E-97D2-17D884DF7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D36EF-1C8E-0641-95E5-2ECC68534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5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2368E-D8DB-074B-8E21-0B39C8DFD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Uploading Datasets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Uploading Datasets</dc:title>
  <dc:subject/>
  <dc:creator>Daniel G Chen</dc:creator>
  <cp:keywords/>
  <dc:description/>
  <cp:lastModifiedBy>Daniel G Chen</cp:lastModifiedBy>
  <cp:revision>7</cp:revision>
  <dcterms:created xsi:type="dcterms:W3CDTF">2021-03-11T23:59:14Z</dcterms:created>
  <dcterms:modified xsi:type="dcterms:W3CDTF">2021-03-12T00:46:51Z</dcterms:modified>
  <cp:category/>
</cp:coreProperties>
</file>