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7" r:id="rId1"/>
  </p:sldMasterIdLst>
  <p:notesMasterIdLst>
    <p:notesMasterId r:id="rId30"/>
  </p:notesMasterIdLst>
  <p:sldIdLst>
    <p:sldId id="256" r:id="rId2"/>
    <p:sldId id="275" r:id="rId3"/>
    <p:sldId id="277" r:id="rId4"/>
    <p:sldId id="276" r:id="rId5"/>
    <p:sldId id="286" r:id="rId6"/>
    <p:sldId id="28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87" r:id="rId27"/>
    <p:sldId id="288" r:id="rId28"/>
    <p:sldId id="293" r:id="rId29"/>
  </p:sldIdLst>
  <p:sldSz cx="9144000" cy="6858000" type="screen4x3"/>
  <p:notesSz cx="6858000" cy="9144000"/>
  <p:embeddedFontLst>
    <p:embeddedFont>
      <p:font typeface="Rockwell" panose="02060603020205020403" pitchFamily="18" charset="0"/>
      <p:regular r:id="rId31"/>
      <p:bold r:id="rId32"/>
      <p:italic r:id="rId33"/>
      <p:boldItalic r:id="rId34"/>
    </p:embeddedFont>
    <p:embeddedFont>
      <p:font typeface="等线" panose="02010600030101010101" pitchFamily="2" charset="-122"/>
      <p:regular r:id="rId35"/>
      <p:bold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方正姚体" panose="02010601030101010101" pitchFamily="2" charset="-122"/>
      <p:regular r:id="rId43"/>
    </p:embeddedFont>
    <p:embeddedFont>
      <p:font typeface="Rockwell Condensed" panose="02060603050405020104" pitchFamily="18" charset="0"/>
      <p:regular r:id="rId44"/>
      <p:bold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205" y="58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8032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5788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942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9107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CE47A8-C9F5-4C64-9B2A-FE454B19E975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18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3835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652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B99D5-AA32-4264-ADF7-C2D44C66782B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274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8593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124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460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61352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259856"/>
            <a:ext cx="5222789" cy="1243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471782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528391"/>
            <a:ext cx="6795450" cy="535531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73907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950" y="315058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507492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it-IT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Nitraquazone(IC</a:t>
            </a:r>
            <a:r>
              <a:rPr lang="it-IT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=1.9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母体，构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效关系研究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-NO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被吸电子基团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(-Cl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-COOCH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取代，以吡啶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电子等排体取代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苯，并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基团，获得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=0.28nmol/L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20" y="2121408"/>
            <a:ext cx="1943268" cy="19127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5" y="4146804"/>
            <a:ext cx="2042337" cy="192802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966364" y="4294909"/>
            <a:ext cx="246758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40919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将母体结构进一步简化，得到喹啉化合物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 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=0.023</a:t>
            </a:r>
            <a:r>
              <a:rPr lang="el-GR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，它对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抑制活性最佳；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38" y="2609779"/>
            <a:ext cx="2171888" cy="1638442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181083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对母体结构进行部分简化得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 (IC</a:t>
            </a:r>
            <a:r>
              <a:rPr lang="it-IT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=0.14μmol/L)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41" y="2726836"/>
            <a:ext cx="1928027" cy="195851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04700"/>
      </p:ext>
    </p:extLst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it-IT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的基本结构，用苯噻唑基取代了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硝基苯基得化合物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=0.71nmol/L) ;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05" y="2975544"/>
            <a:ext cx="2423370" cy="1516511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00732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化合物的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将羰基和氮进行互换，得化合物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=1.2nmol/L)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，前者是将吡啶氮原子转移到对位上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而后者以稠合的咪唑环系统代替苯环。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39" y="1500973"/>
            <a:ext cx="2042337" cy="192802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999018" y="3658376"/>
            <a:ext cx="119443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192935" y="3658376"/>
            <a:ext cx="122265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72" y="4445341"/>
            <a:ext cx="1592718" cy="1577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66" y="4440335"/>
            <a:ext cx="1615580" cy="1364098"/>
          </a:xfrm>
          <a:prstGeom prst="rect">
            <a:avLst/>
          </a:prstGeom>
        </p:spPr>
      </p:pic>
      <p:sp>
        <p:nvSpPr>
          <p:cNvPr id="12" name="等腰三角形 11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054534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75252"/>
            <a:ext cx="7886700" cy="1128847"/>
          </a:xfrm>
        </p:spPr>
        <p:txBody>
          <a:bodyPr anchor="b" anchorCtr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662762" y="2508607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分为多种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同时引入苯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吡啶和嘧啶酮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哒嗪酮电子等排取代，是纳摩尔级的选择性抑制剂。尽管化合物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抑制活性大大增强，但副作用也明显增加，限制了它们的进一步开发。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38" y="2823038"/>
            <a:ext cx="141744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5" y="2981610"/>
            <a:ext cx="1767993" cy="13107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3010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09252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en-US" altLang="zh-CN" dirty="0" smtClean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83860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为了降低其副作用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在原来的哒嗪酮骨架基础上，用一系列五元或六元杂环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如吡咯、吡唑、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2-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二氢吡啶和噻吩环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取代吡啶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得到系列化合物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Rolipram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相比，该系列化合物在哒嗪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-2-N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位上的乙基取代使其在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抑制活性和与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的结合力之间保持了较好的平衡，提示它致吐的可能性将减小。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2663123"/>
            <a:ext cx="142506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4" y="2663123"/>
            <a:ext cx="1417443" cy="1531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1725" y="4513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33976" y="4556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48163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烟酰胺醚是由化合物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的嘧啶二酮开环而得，它对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的选择抑制活性是对其他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亚型的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倍，而且对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的亲和力降低。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63" y="4565356"/>
            <a:ext cx="1516511" cy="144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3" y="2482013"/>
            <a:ext cx="1641536" cy="154965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6603371" y="4111866"/>
            <a:ext cx="5247" cy="373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91899" y="3291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47658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在母体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位引入长链苯基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[2,3-d]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吡嗪酮类化合物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=20nmol/L)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88" y="3148046"/>
            <a:ext cx="1687316" cy="153479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654001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年新型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被发现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它们具有和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类似的骨架，并含酰胺和磺酰胺功能基；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72" y="2316384"/>
            <a:ext cx="2911092" cy="1112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0" y="3892621"/>
            <a:ext cx="2027096" cy="1486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96" y="4635635"/>
            <a:ext cx="1864799" cy="1166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991" y="4430378"/>
            <a:ext cx="1592718" cy="15774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07878" y="2892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0869" y="5657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66750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93015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Ｄ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56846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YM976(IC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=2.2nmol/L)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抑制剂，口服有效，治疗剂量下不引起呕吐，目前处于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期临床。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2" y="2832837"/>
            <a:ext cx="2246590" cy="209748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430044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9328" y="4421878"/>
            <a:ext cx="4598368" cy="211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8687" y="4741731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文献</a:t>
            </a:r>
            <a:r>
              <a:rPr lang="zh-CN" altLang="en-US" b="1" dirty="0" smtClean="0">
                <a:solidFill>
                  <a:schemeClr val="bg1"/>
                </a:solidFill>
              </a:rPr>
              <a:t>收集：陈晶　刘长珍　李景行　陈健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构效分析：荆龙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制图：章涵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汇总＆</a:t>
            </a:r>
            <a:r>
              <a:rPr lang="en-US" altLang="zh-CN" b="1" dirty="0" smtClean="0">
                <a:solidFill>
                  <a:schemeClr val="bg1"/>
                </a:solidFill>
              </a:rPr>
              <a:t>PPT</a:t>
            </a:r>
            <a:r>
              <a:rPr lang="zh-CN" altLang="en-US" b="1" dirty="0" smtClean="0">
                <a:solidFill>
                  <a:schemeClr val="bg1"/>
                </a:solidFill>
              </a:rPr>
              <a:t>：何雨航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主讲人：郑程光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46579" y="1621115"/>
            <a:ext cx="7123867" cy="4651669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特异性的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：在酶非催化部位结合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，并特异水解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：视网膜特有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：为一种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很低的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特异性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：视网膜特有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85507"/>
            <a:ext cx="7886700" cy="1153354"/>
          </a:xfrm>
        </p:spPr>
        <p:txBody>
          <a:bodyPr anchor="b" anchorCtr="0"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213803" y="4413769"/>
            <a:ext cx="6789420" cy="1066800"/>
          </a:xfrm>
        </p:spPr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　吡啶类　　　喹啉类　　　三嗪</a:t>
            </a:r>
            <a:r>
              <a:rPr lang="zh-CN" altLang="en-US" dirty="0"/>
              <a:t>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2905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32385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05759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83334" y="3428717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1249</TotalTime>
  <Words>2236</Words>
  <Application>Microsoft Office PowerPoint</Application>
  <PresentationFormat>全屏显示(4:3)</PresentationFormat>
  <Paragraphs>138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Rockwell</vt:lpstr>
      <vt:lpstr>等线</vt:lpstr>
      <vt:lpstr>Wingdings</vt:lpstr>
      <vt:lpstr>微软雅黑</vt:lpstr>
      <vt:lpstr>Open Sans</vt:lpstr>
      <vt:lpstr>方正姚体</vt:lpstr>
      <vt:lpstr>Rockwell Condensed</vt:lpstr>
      <vt:lpstr>木活字</vt:lpstr>
      <vt:lpstr>磷酸二酯酶抑制剂——以PDE-4为例</vt:lpstr>
      <vt:lpstr>PDEs同工酶家族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181</cp:revision>
  <dcterms:created xsi:type="dcterms:W3CDTF">2016-11-27T11:40:15Z</dcterms:created>
  <dcterms:modified xsi:type="dcterms:W3CDTF">2016-12-15T07:57:40Z</dcterms:modified>
</cp:coreProperties>
</file>