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F80E-2C84-4AF8-8F5D-2CD9E497A9D7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85F-FB16-4794-93A2-B6A219530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0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F80E-2C84-4AF8-8F5D-2CD9E497A9D7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85F-FB16-4794-93A2-B6A219530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4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F80E-2C84-4AF8-8F5D-2CD9E497A9D7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85F-FB16-4794-93A2-B6A219530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3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F80E-2C84-4AF8-8F5D-2CD9E497A9D7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85F-FB16-4794-93A2-B6A219530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F80E-2C84-4AF8-8F5D-2CD9E497A9D7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85F-FB16-4794-93A2-B6A219530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2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F80E-2C84-4AF8-8F5D-2CD9E497A9D7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85F-FB16-4794-93A2-B6A219530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F80E-2C84-4AF8-8F5D-2CD9E497A9D7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85F-FB16-4794-93A2-B6A219530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2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F80E-2C84-4AF8-8F5D-2CD9E497A9D7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85F-FB16-4794-93A2-B6A219530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8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F80E-2C84-4AF8-8F5D-2CD9E497A9D7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85F-FB16-4794-93A2-B6A219530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5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F80E-2C84-4AF8-8F5D-2CD9E497A9D7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85F-FB16-4794-93A2-B6A219530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1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F80E-2C84-4AF8-8F5D-2CD9E497A9D7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885F-FB16-4794-93A2-B6A219530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75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F80E-2C84-4AF8-8F5D-2CD9E497A9D7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85F-FB16-4794-93A2-B6A219530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4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153"/>
            <a:ext cx="12126097" cy="652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20"/>
            <a:ext cx="11953875" cy="67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8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29"/>
            <a:ext cx="12133690" cy="66625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1621" y="113429"/>
            <a:ext cx="239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임란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/ </a:t>
            </a:r>
            <a:r>
              <a:rPr lang="ko-KR" altLang="en-US" dirty="0" smtClean="0"/>
              <a:t>민규 </a:t>
            </a:r>
            <a:r>
              <a:rPr lang="en-US" altLang="ko-KR" dirty="0" smtClean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56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5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MG</dc:creator>
  <cp:lastModifiedBy>MG</cp:lastModifiedBy>
  <cp:revision>11</cp:revision>
  <dcterms:created xsi:type="dcterms:W3CDTF">2018-01-24T00:38:50Z</dcterms:created>
  <dcterms:modified xsi:type="dcterms:W3CDTF">2018-01-30T01:08:01Z</dcterms:modified>
</cp:coreProperties>
</file>