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6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2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8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1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1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23FD-B4DB-42B7-A90D-B70BA8C100A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934-12D6-4140-BDF5-D4304BE8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4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3" y="71002"/>
            <a:ext cx="11797394" cy="67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0"/>
            <a:ext cx="11601450" cy="66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" y="0"/>
            <a:ext cx="12027426" cy="68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MG</dc:creator>
  <cp:lastModifiedBy>MG</cp:lastModifiedBy>
  <cp:revision>5</cp:revision>
  <dcterms:created xsi:type="dcterms:W3CDTF">2018-01-30T01:01:16Z</dcterms:created>
  <dcterms:modified xsi:type="dcterms:W3CDTF">2018-01-30T01:42:29Z</dcterms:modified>
</cp:coreProperties>
</file>