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85" r:id="rId2"/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D4D0-327B-4818-91D3-779443DEAB6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060C-6015-46ED-99FF-799FFDC6A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51720" y="1494308"/>
            <a:ext cx="6635080" cy="1468800"/>
          </a:xfrm>
          <a:prstGeom prst="rect">
            <a:avLst/>
          </a:prstGeom>
          <a:ln w="12700">
            <a:solidFill>
              <a:srgbClr val="7C001A"/>
            </a:solidFill>
          </a:ln>
        </p:spPr>
        <p:txBody>
          <a:bodyPr anchor="ctr" anchorCtr="0"/>
          <a:lstStyle>
            <a:lvl1pPr>
              <a:defRPr b="1" i="0" baseline="0">
                <a:solidFill>
                  <a:schemeClr val="tx1"/>
                </a:solidFill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noProof="0" dirty="0"/>
              <a:t> Click here to Enter Presentation Name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 descr="C:\Users\Jongso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" y="-4860"/>
            <a:ext cx="1481138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ngsoo\Downloads\logo&amp;ui(3)\emblem_0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360" y="4556234"/>
            <a:ext cx="6586440" cy="8113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enter author or presenter’s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100263" y="3013744"/>
            <a:ext cx="6586537" cy="5676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i="1" baseline="0"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describe paper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CB63C338-9D02-4F75-ADA3-D5B8633EEBF5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ongsoo\Downloads\logo&amp;ui(3)\emblem_03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4"/>
          <p:cNvCxnSpPr/>
          <p:nvPr userDrawn="1"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464882" y="3242934"/>
            <a:ext cx="177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https://nmlab.korea.ac.kr</a:t>
            </a:r>
            <a:endParaRPr 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013744"/>
            <a:ext cx="1482371" cy="25516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7888" y="5367556"/>
            <a:ext cx="65865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Network Management Lab.,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Dept., of Computer and Information Science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Korea University, Korea</a:t>
            </a:r>
            <a:endParaRPr lang="ko-KR" altLang="en-US" sz="1400" b="1" i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50" y="925512"/>
            <a:ext cx="8229600" cy="5634051"/>
          </a:xfrm>
          <a:prstGeom prst="rect">
            <a:avLst/>
          </a:prstGeo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951B39"/>
              </a:buClr>
              <a:buFont typeface="Wingdings" panose="05000000000000000000" pitchFamily="2" charset="2"/>
              <a:buChar char="q"/>
              <a:defRPr sz="2000" b="1" baseline="0">
                <a:solidFill>
                  <a:srgbClr val="951B39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742950" indent="-247650">
              <a:lnSpc>
                <a:spcPct val="10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6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3pPr>
            <a:lvl4pPr marL="1422400" indent="-168275">
              <a:lnSpc>
                <a:spcPct val="100000"/>
              </a:lnSpc>
              <a:buFont typeface="Arial" panose="020B0604020202020204" pitchFamily="34" charset="0"/>
              <a:buChar char="−"/>
              <a:defRPr sz="14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6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570677"/>
            <a:ext cx="10477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7250" y="6570677"/>
            <a:ext cx="5143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9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1" cap="all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910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95ED051F-AE46-4930-AFC5-6DE57F8C2A31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8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52400" y="6570677"/>
            <a:ext cx="10477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243286B8-B421-46A3-A348-C435FBF00ADF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167156" y="6570677"/>
            <a:ext cx="48196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77250" y="6570677"/>
            <a:ext cx="5143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476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4D4D4D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4D4D4D"/>
          </a:solidFill>
          <a:latin typeface="+mn-lt"/>
        </a:defRPr>
      </a:lvl3pPr>
      <a:lvl4pPr marL="1422400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4D4D4D"/>
          </a:solidFill>
          <a:latin typeface="+mn-lt"/>
        </a:defRPr>
      </a:lvl4pPr>
      <a:lvl5pPr marL="17780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5pPr>
      <a:lvl6pPr marL="22352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6pPr>
      <a:lvl7pPr marL="26924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7pPr>
      <a:lvl8pPr marL="31496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8pPr>
      <a:lvl9pPr marL="36068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2000" b="0" dirty="0" smtClean="0">
                <a:latin typeface="+mj-lt"/>
              </a:rPr>
              <a:t>DB </a:t>
            </a:r>
            <a:r>
              <a:rPr lang="ko-KR" altLang="en-US" sz="2000" b="0" dirty="0" smtClean="0">
                <a:latin typeface="+mj-lt"/>
              </a:rPr>
              <a:t>프로젝트 </a:t>
            </a:r>
            <a:r>
              <a:rPr lang="ko-KR" altLang="en-US" sz="2000" b="0" dirty="0" smtClean="0">
                <a:latin typeface="+mj-lt"/>
              </a:rPr>
              <a:t>중간 코멘트 </a:t>
            </a:r>
            <a:r>
              <a:rPr lang="ko-KR" altLang="en-US" sz="2000" b="0" dirty="0" err="1" smtClean="0">
                <a:latin typeface="+mj-lt"/>
              </a:rPr>
              <a:t>수정본</a:t>
            </a:r>
            <a:endParaRPr lang="ko-KR" altLang="en-US" sz="2000" b="0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00360" y="4548146"/>
            <a:ext cx="6586440" cy="819410"/>
          </a:xfrm>
        </p:spPr>
        <p:txBody>
          <a:bodyPr/>
          <a:lstStyle/>
          <a:p>
            <a:r>
              <a:rPr lang="ko-KR" altLang="en-US" b="0" dirty="0" smtClean="0"/>
              <a:t>강민규</a:t>
            </a:r>
            <a:endParaRPr lang="en-US" altLang="ko-KR" b="0" dirty="0" smtClean="0"/>
          </a:p>
          <a:p>
            <a:r>
              <a:rPr lang="en-US" altLang="ko-KR" b="0" dirty="0" smtClean="0"/>
              <a:t>Min-</a:t>
            </a:r>
            <a:r>
              <a:rPr lang="en-US" altLang="ko-KR" b="0" dirty="0" err="1" smtClean="0"/>
              <a:t>gyu</a:t>
            </a:r>
            <a:r>
              <a:rPr lang="en-US" altLang="ko-KR" b="0" dirty="0" smtClean="0"/>
              <a:t> Gang</a:t>
            </a:r>
            <a:endParaRPr lang="en-US" altLang="ko-KR" b="0" dirty="0">
              <a:latin typeface="+mj-lt"/>
            </a:endParaRPr>
          </a:p>
          <a:p>
            <a:r>
              <a:rPr lang="en-US" altLang="ko-KR" b="0" dirty="0" smtClean="0"/>
              <a:t>cxz3619</a:t>
            </a:r>
            <a:r>
              <a:rPr lang="en-US" altLang="ko-KR" b="0" dirty="0" smtClean="0">
                <a:latin typeface="+mj-lt"/>
              </a:rPr>
              <a:t>@korea.ac.kr</a:t>
            </a:r>
            <a:endParaRPr lang="en-US" altLang="ko-KR" b="0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63C338-9D02-4F75-ADA3-D5B8633EEBF5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947812" y="4021605"/>
            <a:ext cx="1235675" cy="461319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기사를 쓴다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99869" y="2648584"/>
            <a:ext cx="1235675" cy="461319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기자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958274" y="2648584"/>
            <a:ext cx="1235675" cy="461319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언론사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6907072" y="1855795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언론사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name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12137" y="1827010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기자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 name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446909" y="5327654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감성수치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5819792" y="5327654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제목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7193949" y="5327654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본문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2922199" y="5327654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날짜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13642" y="1827010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u="sng" dirty="0" smtClean="0">
                <a:solidFill>
                  <a:schemeClr val="tx1"/>
                </a:solidFill>
                <a:latin typeface="Arial" charset="0"/>
              </a:rPr>
              <a:t>기자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Arial" charset="0"/>
              </a:rPr>
              <a:t> no</a:t>
            </a:r>
            <a:endParaRPr lang="ko-KR" altLang="en-US" sz="9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110632" y="1837362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u="sng" dirty="0" smtClean="0">
                <a:solidFill>
                  <a:schemeClr val="tx1"/>
                </a:solidFill>
                <a:latin typeface="Arial" charset="0"/>
              </a:rPr>
              <a:t>언론사 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Arial" charset="0"/>
              </a:rPr>
              <a:t>no</a:t>
            </a:r>
            <a:endParaRPr lang="ko-KR" altLang="en-US" sz="9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13642" y="5327654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u="sng" dirty="0" smtClean="0">
                <a:solidFill>
                  <a:schemeClr val="tx1"/>
                </a:solidFill>
                <a:latin typeface="Arial" charset="0"/>
              </a:rPr>
              <a:t>기자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Arial" charset="0"/>
              </a:rPr>
              <a:t> no</a:t>
            </a:r>
            <a:endParaRPr lang="ko-KR" altLang="en-US" sz="9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617920" y="5327654"/>
            <a:ext cx="1235675" cy="387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u="sng" dirty="0" smtClean="0">
                <a:solidFill>
                  <a:schemeClr val="tx1"/>
                </a:solidFill>
                <a:latin typeface="Arial" charset="0"/>
              </a:rPr>
              <a:t>언론사 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Arial" charset="0"/>
              </a:rPr>
              <a:t>no</a:t>
            </a:r>
            <a:endParaRPr lang="ko-KR" altLang="en-US" sz="9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직선 연결선 22"/>
          <p:cNvCxnSpPr>
            <a:stCxn id="18" idx="4"/>
            <a:endCxn id="8" idx="0"/>
          </p:cNvCxnSpPr>
          <p:nvPr/>
        </p:nvCxnSpPr>
        <p:spPr bwMode="auto">
          <a:xfrm>
            <a:off x="931480" y="2214188"/>
            <a:ext cx="1386227" cy="434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25"/>
          <p:cNvCxnSpPr>
            <a:stCxn id="12" idx="4"/>
            <a:endCxn id="8" idx="0"/>
          </p:cNvCxnSpPr>
          <p:nvPr/>
        </p:nvCxnSpPr>
        <p:spPr bwMode="auto">
          <a:xfrm flipH="1">
            <a:off x="2317707" y="2214188"/>
            <a:ext cx="1012268" cy="434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/>
          <p:cNvCxnSpPr>
            <a:stCxn id="19" idx="4"/>
            <a:endCxn id="9" idx="0"/>
          </p:cNvCxnSpPr>
          <p:nvPr/>
        </p:nvCxnSpPr>
        <p:spPr bwMode="auto">
          <a:xfrm>
            <a:off x="5728470" y="2224540"/>
            <a:ext cx="847642" cy="424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31"/>
          <p:cNvCxnSpPr>
            <a:stCxn id="11" idx="4"/>
            <a:endCxn id="9" idx="0"/>
          </p:cNvCxnSpPr>
          <p:nvPr/>
        </p:nvCxnSpPr>
        <p:spPr bwMode="auto">
          <a:xfrm flipH="1">
            <a:off x="6576112" y="2242973"/>
            <a:ext cx="948798" cy="405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4"/>
          <p:cNvCxnSpPr>
            <a:stCxn id="20" idx="0"/>
            <a:endCxn id="7" idx="2"/>
          </p:cNvCxnSpPr>
          <p:nvPr/>
        </p:nvCxnSpPr>
        <p:spPr bwMode="auto">
          <a:xfrm flipV="1">
            <a:off x="931480" y="4482924"/>
            <a:ext cx="3634170" cy="844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연결선 37"/>
          <p:cNvCxnSpPr>
            <a:stCxn id="21" idx="0"/>
            <a:endCxn id="7" idx="2"/>
          </p:cNvCxnSpPr>
          <p:nvPr/>
        </p:nvCxnSpPr>
        <p:spPr bwMode="auto">
          <a:xfrm flipV="1">
            <a:off x="2235758" y="4482924"/>
            <a:ext cx="2329892" cy="844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연결선 40"/>
          <p:cNvCxnSpPr>
            <a:stCxn id="7" idx="2"/>
            <a:endCxn id="17" idx="0"/>
          </p:cNvCxnSpPr>
          <p:nvPr/>
        </p:nvCxnSpPr>
        <p:spPr bwMode="auto">
          <a:xfrm flipH="1">
            <a:off x="3540037" y="4482924"/>
            <a:ext cx="1025613" cy="844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연결선 45"/>
          <p:cNvCxnSpPr>
            <a:endCxn id="14" idx="0"/>
          </p:cNvCxnSpPr>
          <p:nvPr/>
        </p:nvCxnSpPr>
        <p:spPr bwMode="auto">
          <a:xfrm>
            <a:off x="4576981" y="4505148"/>
            <a:ext cx="487766" cy="822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직선 연결선 48"/>
          <p:cNvCxnSpPr>
            <a:stCxn id="7" idx="2"/>
            <a:endCxn id="15" idx="0"/>
          </p:cNvCxnSpPr>
          <p:nvPr/>
        </p:nvCxnSpPr>
        <p:spPr bwMode="auto">
          <a:xfrm>
            <a:off x="4565650" y="4482924"/>
            <a:ext cx="1871980" cy="844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연결선 51"/>
          <p:cNvCxnSpPr>
            <a:endCxn id="16" idx="0"/>
          </p:cNvCxnSpPr>
          <p:nvPr/>
        </p:nvCxnSpPr>
        <p:spPr bwMode="auto">
          <a:xfrm>
            <a:off x="4565649" y="4505148"/>
            <a:ext cx="3246138" cy="822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85669"/>
              </p:ext>
            </p:extLst>
          </p:nvPr>
        </p:nvGraphicFramePr>
        <p:xfrm>
          <a:off x="733169" y="2199503"/>
          <a:ext cx="22654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03"/>
                <a:gridCol w="1132703"/>
              </a:tblGrid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기자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기자이름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강민규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김동련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06943"/>
              </p:ext>
            </p:extLst>
          </p:nvPr>
        </p:nvGraphicFramePr>
        <p:xfrm>
          <a:off x="6005384" y="2207741"/>
          <a:ext cx="22654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03"/>
                <a:gridCol w="1132703"/>
              </a:tblGrid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언론사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언론사이름</a:t>
                      </a:r>
                      <a:r>
                        <a:rPr lang="en-US" altLang="ko-KR" sz="1200" dirty="0" smtClean="0"/>
                        <a:t>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조선</a:t>
                      </a:r>
                      <a:endParaRPr lang="ko-KR" altLang="en-US" sz="1200" dirty="0"/>
                    </a:p>
                  </a:txBody>
                  <a:tcPr/>
                </a:tc>
              </a:tr>
              <a:tr h="218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동아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88712"/>
              </p:ext>
            </p:extLst>
          </p:nvPr>
        </p:nvGraphicFramePr>
        <p:xfrm>
          <a:off x="1696993" y="4082535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sng" dirty="0" smtClean="0"/>
                        <a:t>기자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sng" dirty="0" smtClean="0"/>
                        <a:t>언론사</a:t>
                      </a:r>
                      <a:r>
                        <a:rPr lang="en-US" altLang="ko-KR" sz="1200" u="sng" dirty="0" smtClean="0"/>
                        <a:t>no(</a:t>
                      </a:r>
                      <a:r>
                        <a:rPr lang="en-US" altLang="ko-KR" sz="1200" u="sng" dirty="0" err="1" smtClean="0"/>
                        <a:t>int</a:t>
                      </a:r>
                      <a:r>
                        <a:rPr lang="en-US" altLang="ko-KR" sz="1200" u="sng" dirty="0" smtClean="0"/>
                        <a:t>)</a:t>
                      </a:r>
                      <a:endParaRPr lang="ko-KR" altLang="en-US" sz="1200" u="sng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감성수치</a:t>
                      </a:r>
                      <a:r>
                        <a:rPr lang="en-US" altLang="ko-KR" sz="1200" dirty="0" smtClean="0"/>
                        <a:t>(float)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본문</a:t>
                      </a:r>
                      <a:r>
                        <a:rPr lang="en-US" altLang="ko-KR" sz="1200" dirty="0" smtClean="0"/>
                        <a:t>(char)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2018-01-01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0.664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2018-02-01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0.566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 bwMode="auto">
          <a:xfrm>
            <a:off x="1200150" y="2454876"/>
            <a:ext cx="908736" cy="15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화살표 연결선 34"/>
          <p:cNvCxnSpPr/>
          <p:nvPr/>
        </p:nvCxnSpPr>
        <p:spPr bwMode="auto">
          <a:xfrm flipH="1">
            <a:off x="3064476" y="2397211"/>
            <a:ext cx="3377513" cy="165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845275" y="5766486"/>
            <a:ext cx="163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합쳐서 </a:t>
            </a:r>
            <a:r>
              <a:rPr lang="ko-KR" altLang="en-US" sz="1200" u="sng" dirty="0" err="1" smtClean="0"/>
              <a:t>기본키</a:t>
            </a:r>
            <a:endParaRPr lang="ko-KR" altLang="en-US" sz="1200" u="sng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50850" y="1879562"/>
            <a:ext cx="129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기본키</a:t>
            </a:r>
            <a:endParaRPr lang="ko-KR" alt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896061" y="1879561"/>
            <a:ext cx="129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기본키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65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27D34"/>
      </a:hlink>
      <a:folHlink>
        <a:srgbClr val="627D34"/>
      </a:folHlink>
    </a:clrScheme>
    <a:fontScheme name="NM LAB">
      <a:majorFont>
        <a:latin typeface="Arial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900" b="1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>
    <a:extraClrScheme>
      <a:clrScheme name="1_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CC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0099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M LAB">
      <a:majorFont>
        <a:latin typeface="Arial Black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11818</TotalTime>
  <Words>106</Words>
  <Application>Microsoft Office PowerPoint</Application>
  <PresentationFormat>화면 슬라이드 쇼(4:3)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Roboto</vt:lpstr>
      <vt:lpstr>맑은 고딕</vt:lpstr>
      <vt:lpstr>Arial</vt:lpstr>
      <vt:lpstr>Wingdings</vt:lpstr>
      <vt:lpstr>3_default</vt:lpstr>
      <vt:lpstr>DB 프로젝트 중간 코멘트 수정본</vt:lpstr>
      <vt:lpstr>연구 목표</vt:lpstr>
      <vt:lpstr>연구 목표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helpnara</dc:creator>
  <cp:lastModifiedBy>d</cp:lastModifiedBy>
  <cp:revision>360</cp:revision>
  <dcterms:created xsi:type="dcterms:W3CDTF">2016-08-13T04:33:54Z</dcterms:created>
  <dcterms:modified xsi:type="dcterms:W3CDTF">2020-11-21T07:08:46Z</dcterms:modified>
</cp:coreProperties>
</file>