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>
                <a:latin typeface="Malgun Gothic"/>
                <a:cs typeface="Malgun Gothic"/>
              </a:rPr>
              <a:t>ⓒ</a:t>
            </a:r>
            <a:r>
              <a:rPr spc="-5" dirty="0"/>
              <a:t>Saebyeol Yu. Saebyeol’s</a:t>
            </a:r>
            <a:r>
              <a:rPr spc="-10" dirty="0"/>
              <a:t> </a:t>
            </a:r>
            <a:r>
              <a:rPr spc="-5" dirty="0"/>
              <a:t>PowerPoint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252525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>
                <a:latin typeface="Malgun Gothic"/>
                <a:cs typeface="Malgun Gothic"/>
              </a:rPr>
              <a:t>ⓒ</a:t>
            </a:r>
            <a:r>
              <a:rPr spc="-5" dirty="0"/>
              <a:t>Saebyeol Yu. Saebyeol’s</a:t>
            </a:r>
            <a:r>
              <a:rPr spc="-10" dirty="0"/>
              <a:t> </a:t>
            </a:r>
            <a:r>
              <a:rPr spc="-5" dirty="0"/>
              <a:t>PowerPoint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252525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>
                <a:latin typeface="Malgun Gothic"/>
                <a:cs typeface="Malgun Gothic"/>
              </a:rPr>
              <a:t>ⓒ</a:t>
            </a:r>
            <a:r>
              <a:rPr spc="-5" dirty="0"/>
              <a:t>Saebyeol Yu. Saebyeol’s</a:t>
            </a:r>
            <a:r>
              <a:rPr spc="-10" dirty="0"/>
              <a:t> </a:t>
            </a:r>
            <a:r>
              <a:rPr spc="-5" dirty="0"/>
              <a:t>PowerPoint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252525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>
                <a:latin typeface="Malgun Gothic"/>
                <a:cs typeface="Malgun Gothic"/>
              </a:rPr>
              <a:t>ⓒ</a:t>
            </a:r>
            <a:r>
              <a:rPr spc="-5" dirty="0"/>
              <a:t>Saebyeol Yu. Saebyeol’s</a:t>
            </a:r>
            <a:r>
              <a:rPr spc="-10" dirty="0"/>
              <a:t> </a:t>
            </a:r>
            <a:r>
              <a:rPr spc="-5" dirty="0"/>
              <a:t>PowerPoint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096000" y="0"/>
            <a:ext cx="6096000" cy="68579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>
                <a:latin typeface="Malgun Gothic"/>
                <a:cs typeface="Malgun Gothic"/>
              </a:rPr>
              <a:t>ⓒ</a:t>
            </a:r>
            <a:r>
              <a:rPr spc="-5" dirty="0"/>
              <a:t>Saebyeol Yu. Saebyeol’s</a:t>
            </a:r>
            <a:r>
              <a:rPr spc="-10" dirty="0"/>
              <a:t> </a:t>
            </a:r>
            <a:r>
              <a:rPr spc="-5" dirty="0"/>
              <a:t>PowerPoint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5201" y="-29514"/>
            <a:ext cx="2633980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rgbClr val="252525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79855" y="2541041"/>
            <a:ext cx="10889615" cy="3048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077957" y="6607512"/>
            <a:ext cx="202628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>
                <a:latin typeface="Malgun Gothic"/>
                <a:cs typeface="Malgun Gothic"/>
              </a:rPr>
              <a:t>ⓒ</a:t>
            </a:r>
            <a:r>
              <a:rPr spc="-5" dirty="0"/>
              <a:t>Saebyeol Yu. Saebyeol’s</a:t>
            </a:r>
            <a:r>
              <a:rPr spc="-10" dirty="0"/>
              <a:t> </a:t>
            </a:r>
            <a:r>
              <a:rPr spc="-5" dirty="0"/>
              <a:t>PowerPoint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189476" y="725423"/>
              <a:ext cx="4011168" cy="40005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84676" y="714755"/>
              <a:ext cx="4422775" cy="4144010"/>
            </a:xfrm>
            <a:custGeom>
              <a:avLst/>
              <a:gdLst/>
              <a:ahLst/>
              <a:cxnLst/>
              <a:rect l="l" t="t" r="r" b="b"/>
              <a:pathLst>
                <a:path w="4422775" h="4144010">
                  <a:moveTo>
                    <a:pt x="0" y="2005584"/>
                  </a:moveTo>
                  <a:lnTo>
                    <a:pt x="563" y="1957557"/>
                  </a:lnTo>
                  <a:lnTo>
                    <a:pt x="2246" y="1909808"/>
                  </a:lnTo>
                  <a:lnTo>
                    <a:pt x="5035" y="1862348"/>
                  </a:lnTo>
                  <a:lnTo>
                    <a:pt x="8918" y="1815190"/>
                  </a:lnTo>
                  <a:lnTo>
                    <a:pt x="13882" y="1768347"/>
                  </a:lnTo>
                  <a:lnTo>
                    <a:pt x="19915" y="1721832"/>
                  </a:lnTo>
                  <a:lnTo>
                    <a:pt x="27004" y="1675656"/>
                  </a:lnTo>
                  <a:lnTo>
                    <a:pt x="35137" y="1629832"/>
                  </a:lnTo>
                  <a:lnTo>
                    <a:pt x="44301" y="1584373"/>
                  </a:lnTo>
                  <a:lnTo>
                    <a:pt x="54483" y="1539292"/>
                  </a:lnTo>
                  <a:lnTo>
                    <a:pt x="65671" y="1494601"/>
                  </a:lnTo>
                  <a:lnTo>
                    <a:pt x="77852" y="1450313"/>
                  </a:lnTo>
                  <a:lnTo>
                    <a:pt x="91014" y="1406439"/>
                  </a:lnTo>
                  <a:lnTo>
                    <a:pt x="105145" y="1362994"/>
                  </a:lnTo>
                  <a:lnTo>
                    <a:pt x="120230" y="1319989"/>
                  </a:lnTo>
                  <a:lnTo>
                    <a:pt x="136259" y="1277437"/>
                  </a:lnTo>
                  <a:lnTo>
                    <a:pt x="153219" y="1235350"/>
                  </a:lnTo>
                  <a:lnTo>
                    <a:pt x="171096" y="1193741"/>
                  </a:lnTo>
                  <a:lnTo>
                    <a:pt x="189879" y="1152623"/>
                  </a:lnTo>
                  <a:lnTo>
                    <a:pt x="209554" y="1112009"/>
                  </a:lnTo>
                  <a:lnTo>
                    <a:pt x="230110" y="1071909"/>
                  </a:lnTo>
                  <a:lnTo>
                    <a:pt x="251533" y="1032339"/>
                  </a:lnTo>
                  <a:lnTo>
                    <a:pt x="273812" y="993309"/>
                  </a:lnTo>
                  <a:lnTo>
                    <a:pt x="296932" y="954832"/>
                  </a:lnTo>
                  <a:lnTo>
                    <a:pt x="320883" y="916922"/>
                  </a:lnTo>
                  <a:lnTo>
                    <a:pt x="345651" y="879590"/>
                  </a:lnTo>
                  <a:lnTo>
                    <a:pt x="371224" y="842850"/>
                  </a:lnTo>
                  <a:lnTo>
                    <a:pt x="397590" y="806713"/>
                  </a:lnTo>
                  <a:lnTo>
                    <a:pt x="424734" y="771192"/>
                  </a:lnTo>
                  <a:lnTo>
                    <a:pt x="452646" y="736300"/>
                  </a:lnTo>
                  <a:lnTo>
                    <a:pt x="481313" y="702050"/>
                  </a:lnTo>
                  <a:lnTo>
                    <a:pt x="510721" y="668453"/>
                  </a:lnTo>
                  <a:lnTo>
                    <a:pt x="540859" y="635524"/>
                  </a:lnTo>
                  <a:lnTo>
                    <a:pt x="571714" y="603273"/>
                  </a:lnTo>
                  <a:lnTo>
                    <a:pt x="603273" y="571714"/>
                  </a:lnTo>
                  <a:lnTo>
                    <a:pt x="635524" y="540859"/>
                  </a:lnTo>
                  <a:lnTo>
                    <a:pt x="668453" y="510721"/>
                  </a:lnTo>
                  <a:lnTo>
                    <a:pt x="702050" y="481313"/>
                  </a:lnTo>
                  <a:lnTo>
                    <a:pt x="736300" y="452646"/>
                  </a:lnTo>
                  <a:lnTo>
                    <a:pt x="771192" y="424734"/>
                  </a:lnTo>
                  <a:lnTo>
                    <a:pt x="806713" y="397590"/>
                  </a:lnTo>
                  <a:lnTo>
                    <a:pt x="842850" y="371224"/>
                  </a:lnTo>
                  <a:lnTo>
                    <a:pt x="879590" y="345651"/>
                  </a:lnTo>
                  <a:lnTo>
                    <a:pt x="916922" y="320883"/>
                  </a:lnTo>
                  <a:lnTo>
                    <a:pt x="954832" y="296932"/>
                  </a:lnTo>
                  <a:lnTo>
                    <a:pt x="993309" y="273812"/>
                  </a:lnTo>
                  <a:lnTo>
                    <a:pt x="1032339" y="251533"/>
                  </a:lnTo>
                  <a:lnTo>
                    <a:pt x="1071909" y="230110"/>
                  </a:lnTo>
                  <a:lnTo>
                    <a:pt x="1112009" y="209554"/>
                  </a:lnTo>
                  <a:lnTo>
                    <a:pt x="1152623" y="189879"/>
                  </a:lnTo>
                  <a:lnTo>
                    <a:pt x="1193741" y="171096"/>
                  </a:lnTo>
                  <a:lnTo>
                    <a:pt x="1235350" y="153219"/>
                  </a:lnTo>
                  <a:lnTo>
                    <a:pt x="1277437" y="136259"/>
                  </a:lnTo>
                  <a:lnTo>
                    <a:pt x="1319989" y="120230"/>
                  </a:lnTo>
                  <a:lnTo>
                    <a:pt x="1362994" y="105145"/>
                  </a:lnTo>
                  <a:lnTo>
                    <a:pt x="1406439" y="91014"/>
                  </a:lnTo>
                  <a:lnTo>
                    <a:pt x="1450313" y="77852"/>
                  </a:lnTo>
                  <a:lnTo>
                    <a:pt x="1494601" y="65671"/>
                  </a:lnTo>
                  <a:lnTo>
                    <a:pt x="1539292" y="54483"/>
                  </a:lnTo>
                  <a:lnTo>
                    <a:pt x="1584373" y="44301"/>
                  </a:lnTo>
                  <a:lnTo>
                    <a:pt x="1629832" y="35137"/>
                  </a:lnTo>
                  <a:lnTo>
                    <a:pt x="1675656" y="27004"/>
                  </a:lnTo>
                  <a:lnTo>
                    <a:pt x="1721832" y="19915"/>
                  </a:lnTo>
                  <a:lnTo>
                    <a:pt x="1768347" y="13882"/>
                  </a:lnTo>
                  <a:lnTo>
                    <a:pt x="1815190" y="8918"/>
                  </a:lnTo>
                  <a:lnTo>
                    <a:pt x="1862348" y="5035"/>
                  </a:lnTo>
                  <a:lnTo>
                    <a:pt x="1909808" y="2246"/>
                  </a:lnTo>
                  <a:lnTo>
                    <a:pt x="1957557" y="563"/>
                  </a:lnTo>
                  <a:lnTo>
                    <a:pt x="2005584" y="0"/>
                  </a:lnTo>
                  <a:lnTo>
                    <a:pt x="2053610" y="563"/>
                  </a:lnTo>
                  <a:lnTo>
                    <a:pt x="2101359" y="2246"/>
                  </a:lnTo>
                  <a:lnTo>
                    <a:pt x="2148819" y="5035"/>
                  </a:lnTo>
                  <a:lnTo>
                    <a:pt x="2195977" y="8918"/>
                  </a:lnTo>
                  <a:lnTo>
                    <a:pt x="2242820" y="13882"/>
                  </a:lnTo>
                  <a:lnTo>
                    <a:pt x="2289335" y="19915"/>
                  </a:lnTo>
                  <a:lnTo>
                    <a:pt x="2335511" y="27004"/>
                  </a:lnTo>
                  <a:lnTo>
                    <a:pt x="2381335" y="35137"/>
                  </a:lnTo>
                  <a:lnTo>
                    <a:pt x="2426794" y="44301"/>
                  </a:lnTo>
                  <a:lnTo>
                    <a:pt x="2471875" y="54483"/>
                  </a:lnTo>
                  <a:lnTo>
                    <a:pt x="2516566" y="65671"/>
                  </a:lnTo>
                  <a:lnTo>
                    <a:pt x="2560854" y="77852"/>
                  </a:lnTo>
                  <a:lnTo>
                    <a:pt x="2604728" y="91014"/>
                  </a:lnTo>
                  <a:lnTo>
                    <a:pt x="2648173" y="105145"/>
                  </a:lnTo>
                  <a:lnTo>
                    <a:pt x="2691178" y="120230"/>
                  </a:lnTo>
                  <a:lnTo>
                    <a:pt x="2733730" y="136259"/>
                  </a:lnTo>
                  <a:lnTo>
                    <a:pt x="2775817" y="153219"/>
                  </a:lnTo>
                  <a:lnTo>
                    <a:pt x="2817426" y="171096"/>
                  </a:lnTo>
                  <a:lnTo>
                    <a:pt x="2858544" y="189879"/>
                  </a:lnTo>
                  <a:lnTo>
                    <a:pt x="2899158" y="209554"/>
                  </a:lnTo>
                  <a:lnTo>
                    <a:pt x="2939258" y="230110"/>
                  </a:lnTo>
                  <a:lnTo>
                    <a:pt x="2978828" y="251533"/>
                  </a:lnTo>
                  <a:lnTo>
                    <a:pt x="3017858" y="273812"/>
                  </a:lnTo>
                  <a:lnTo>
                    <a:pt x="3056335" y="296932"/>
                  </a:lnTo>
                  <a:lnTo>
                    <a:pt x="3094245" y="320883"/>
                  </a:lnTo>
                  <a:lnTo>
                    <a:pt x="3131577" y="345651"/>
                  </a:lnTo>
                  <a:lnTo>
                    <a:pt x="3168317" y="371224"/>
                  </a:lnTo>
                  <a:lnTo>
                    <a:pt x="3204454" y="397590"/>
                  </a:lnTo>
                  <a:lnTo>
                    <a:pt x="3239975" y="424734"/>
                  </a:lnTo>
                  <a:lnTo>
                    <a:pt x="3274867" y="452646"/>
                  </a:lnTo>
                  <a:lnTo>
                    <a:pt x="3309117" y="481313"/>
                  </a:lnTo>
                  <a:lnTo>
                    <a:pt x="3342714" y="510721"/>
                  </a:lnTo>
                  <a:lnTo>
                    <a:pt x="3375643" y="540859"/>
                  </a:lnTo>
                  <a:lnTo>
                    <a:pt x="3407894" y="571714"/>
                  </a:lnTo>
                  <a:lnTo>
                    <a:pt x="3439453" y="603273"/>
                  </a:lnTo>
                  <a:lnTo>
                    <a:pt x="3470308" y="635524"/>
                  </a:lnTo>
                  <a:lnTo>
                    <a:pt x="3500446" y="668453"/>
                  </a:lnTo>
                  <a:lnTo>
                    <a:pt x="3529854" y="702050"/>
                  </a:lnTo>
                  <a:lnTo>
                    <a:pt x="3558521" y="736300"/>
                  </a:lnTo>
                  <a:lnTo>
                    <a:pt x="3586433" y="771192"/>
                  </a:lnTo>
                  <a:lnTo>
                    <a:pt x="3613577" y="806713"/>
                  </a:lnTo>
                  <a:lnTo>
                    <a:pt x="3639943" y="842850"/>
                  </a:lnTo>
                  <a:lnTo>
                    <a:pt x="3665516" y="879590"/>
                  </a:lnTo>
                  <a:lnTo>
                    <a:pt x="3690284" y="916922"/>
                  </a:lnTo>
                  <a:lnTo>
                    <a:pt x="3714235" y="954832"/>
                  </a:lnTo>
                  <a:lnTo>
                    <a:pt x="3737355" y="993309"/>
                  </a:lnTo>
                  <a:lnTo>
                    <a:pt x="3759634" y="1032339"/>
                  </a:lnTo>
                  <a:lnTo>
                    <a:pt x="3781057" y="1071909"/>
                  </a:lnTo>
                  <a:lnTo>
                    <a:pt x="3801613" y="1112009"/>
                  </a:lnTo>
                  <a:lnTo>
                    <a:pt x="3821288" y="1152623"/>
                  </a:lnTo>
                  <a:lnTo>
                    <a:pt x="3840071" y="1193741"/>
                  </a:lnTo>
                  <a:lnTo>
                    <a:pt x="3857948" y="1235350"/>
                  </a:lnTo>
                  <a:lnTo>
                    <a:pt x="3874908" y="1277437"/>
                  </a:lnTo>
                  <a:lnTo>
                    <a:pt x="3890937" y="1319989"/>
                  </a:lnTo>
                  <a:lnTo>
                    <a:pt x="3906022" y="1362994"/>
                  </a:lnTo>
                  <a:lnTo>
                    <a:pt x="3920153" y="1406439"/>
                  </a:lnTo>
                  <a:lnTo>
                    <a:pt x="3933315" y="1450313"/>
                  </a:lnTo>
                  <a:lnTo>
                    <a:pt x="3945496" y="1494601"/>
                  </a:lnTo>
                  <a:lnTo>
                    <a:pt x="3956684" y="1539292"/>
                  </a:lnTo>
                  <a:lnTo>
                    <a:pt x="3966866" y="1584373"/>
                  </a:lnTo>
                  <a:lnTo>
                    <a:pt x="3976030" y="1629832"/>
                  </a:lnTo>
                  <a:lnTo>
                    <a:pt x="3984163" y="1675656"/>
                  </a:lnTo>
                  <a:lnTo>
                    <a:pt x="3991252" y="1721832"/>
                  </a:lnTo>
                  <a:lnTo>
                    <a:pt x="3997285" y="1768347"/>
                  </a:lnTo>
                  <a:lnTo>
                    <a:pt x="4002249" y="1815190"/>
                  </a:lnTo>
                  <a:lnTo>
                    <a:pt x="4006132" y="1862348"/>
                  </a:lnTo>
                  <a:lnTo>
                    <a:pt x="4008921" y="1909808"/>
                  </a:lnTo>
                  <a:lnTo>
                    <a:pt x="4010604" y="1957557"/>
                  </a:lnTo>
                  <a:lnTo>
                    <a:pt x="4011168" y="2005584"/>
                  </a:lnTo>
                  <a:lnTo>
                    <a:pt x="4010604" y="2053610"/>
                  </a:lnTo>
                  <a:lnTo>
                    <a:pt x="4008921" y="2101359"/>
                  </a:lnTo>
                  <a:lnTo>
                    <a:pt x="4006132" y="2148819"/>
                  </a:lnTo>
                  <a:lnTo>
                    <a:pt x="4002249" y="2195977"/>
                  </a:lnTo>
                  <a:lnTo>
                    <a:pt x="3997285" y="2242820"/>
                  </a:lnTo>
                  <a:lnTo>
                    <a:pt x="3991252" y="2289335"/>
                  </a:lnTo>
                  <a:lnTo>
                    <a:pt x="3984163" y="2335511"/>
                  </a:lnTo>
                  <a:lnTo>
                    <a:pt x="3976030" y="2381335"/>
                  </a:lnTo>
                  <a:lnTo>
                    <a:pt x="3966866" y="2426794"/>
                  </a:lnTo>
                  <a:lnTo>
                    <a:pt x="3956684" y="2471875"/>
                  </a:lnTo>
                  <a:lnTo>
                    <a:pt x="3945496" y="2516566"/>
                  </a:lnTo>
                  <a:lnTo>
                    <a:pt x="3933315" y="2560854"/>
                  </a:lnTo>
                  <a:lnTo>
                    <a:pt x="3920153" y="2604728"/>
                  </a:lnTo>
                  <a:lnTo>
                    <a:pt x="3906022" y="2648173"/>
                  </a:lnTo>
                  <a:lnTo>
                    <a:pt x="3890937" y="2691178"/>
                  </a:lnTo>
                  <a:lnTo>
                    <a:pt x="3874908" y="2733730"/>
                  </a:lnTo>
                  <a:lnTo>
                    <a:pt x="3857948" y="2775817"/>
                  </a:lnTo>
                  <a:lnTo>
                    <a:pt x="3840071" y="2817426"/>
                  </a:lnTo>
                  <a:lnTo>
                    <a:pt x="3821288" y="2858544"/>
                  </a:lnTo>
                  <a:lnTo>
                    <a:pt x="3801613" y="2899158"/>
                  </a:lnTo>
                  <a:lnTo>
                    <a:pt x="3781057" y="2939258"/>
                  </a:lnTo>
                  <a:lnTo>
                    <a:pt x="3759634" y="2978828"/>
                  </a:lnTo>
                  <a:lnTo>
                    <a:pt x="3737355" y="3017858"/>
                  </a:lnTo>
                  <a:lnTo>
                    <a:pt x="3714235" y="3056335"/>
                  </a:lnTo>
                  <a:lnTo>
                    <a:pt x="3690284" y="3094245"/>
                  </a:lnTo>
                  <a:lnTo>
                    <a:pt x="3665516" y="3131577"/>
                  </a:lnTo>
                  <a:lnTo>
                    <a:pt x="3639943" y="3168317"/>
                  </a:lnTo>
                  <a:lnTo>
                    <a:pt x="3613577" y="3204454"/>
                  </a:lnTo>
                  <a:lnTo>
                    <a:pt x="3586433" y="3239975"/>
                  </a:lnTo>
                  <a:lnTo>
                    <a:pt x="3558521" y="3274867"/>
                  </a:lnTo>
                  <a:lnTo>
                    <a:pt x="3529854" y="3309117"/>
                  </a:lnTo>
                  <a:lnTo>
                    <a:pt x="3500446" y="3342714"/>
                  </a:lnTo>
                  <a:lnTo>
                    <a:pt x="3470308" y="3375643"/>
                  </a:lnTo>
                  <a:lnTo>
                    <a:pt x="3439453" y="3407894"/>
                  </a:lnTo>
                  <a:lnTo>
                    <a:pt x="3407894" y="3439453"/>
                  </a:lnTo>
                  <a:lnTo>
                    <a:pt x="3375643" y="3470308"/>
                  </a:lnTo>
                  <a:lnTo>
                    <a:pt x="3342714" y="3500446"/>
                  </a:lnTo>
                  <a:lnTo>
                    <a:pt x="3309117" y="3529854"/>
                  </a:lnTo>
                  <a:lnTo>
                    <a:pt x="3274867" y="3558521"/>
                  </a:lnTo>
                  <a:lnTo>
                    <a:pt x="3239975" y="3586433"/>
                  </a:lnTo>
                  <a:lnTo>
                    <a:pt x="3204454" y="3613577"/>
                  </a:lnTo>
                  <a:lnTo>
                    <a:pt x="3168317" y="3639943"/>
                  </a:lnTo>
                  <a:lnTo>
                    <a:pt x="3131577" y="3665516"/>
                  </a:lnTo>
                  <a:lnTo>
                    <a:pt x="3094245" y="3690284"/>
                  </a:lnTo>
                  <a:lnTo>
                    <a:pt x="3056335" y="3714235"/>
                  </a:lnTo>
                  <a:lnTo>
                    <a:pt x="3017858" y="3737356"/>
                  </a:lnTo>
                  <a:lnTo>
                    <a:pt x="2978828" y="3759634"/>
                  </a:lnTo>
                  <a:lnTo>
                    <a:pt x="2939258" y="3781057"/>
                  </a:lnTo>
                  <a:lnTo>
                    <a:pt x="2899158" y="3801613"/>
                  </a:lnTo>
                  <a:lnTo>
                    <a:pt x="2858544" y="3821288"/>
                  </a:lnTo>
                  <a:lnTo>
                    <a:pt x="2817426" y="3840071"/>
                  </a:lnTo>
                  <a:lnTo>
                    <a:pt x="2775817" y="3857948"/>
                  </a:lnTo>
                  <a:lnTo>
                    <a:pt x="2733730" y="3874908"/>
                  </a:lnTo>
                  <a:lnTo>
                    <a:pt x="2691178" y="3890937"/>
                  </a:lnTo>
                  <a:lnTo>
                    <a:pt x="2648173" y="3906022"/>
                  </a:lnTo>
                  <a:lnTo>
                    <a:pt x="2604728" y="3920153"/>
                  </a:lnTo>
                  <a:lnTo>
                    <a:pt x="2560854" y="3933315"/>
                  </a:lnTo>
                  <a:lnTo>
                    <a:pt x="2516566" y="3945496"/>
                  </a:lnTo>
                  <a:lnTo>
                    <a:pt x="2471875" y="3956684"/>
                  </a:lnTo>
                  <a:lnTo>
                    <a:pt x="2426794" y="3966866"/>
                  </a:lnTo>
                  <a:lnTo>
                    <a:pt x="2381335" y="3976030"/>
                  </a:lnTo>
                  <a:lnTo>
                    <a:pt x="2335511" y="3984163"/>
                  </a:lnTo>
                  <a:lnTo>
                    <a:pt x="2289335" y="3991252"/>
                  </a:lnTo>
                  <a:lnTo>
                    <a:pt x="2242820" y="3997285"/>
                  </a:lnTo>
                  <a:lnTo>
                    <a:pt x="2195977" y="4002249"/>
                  </a:lnTo>
                  <a:lnTo>
                    <a:pt x="2148819" y="4006132"/>
                  </a:lnTo>
                  <a:lnTo>
                    <a:pt x="2101359" y="4008921"/>
                  </a:lnTo>
                  <a:lnTo>
                    <a:pt x="2053610" y="4010604"/>
                  </a:lnTo>
                  <a:lnTo>
                    <a:pt x="2005584" y="4011168"/>
                  </a:lnTo>
                  <a:lnTo>
                    <a:pt x="1957557" y="4010604"/>
                  </a:lnTo>
                  <a:lnTo>
                    <a:pt x="1909808" y="4008921"/>
                  </a:lnTo>
                  <a:lnTo>
                    <a:pt x="1862348" y="4006132"/>
                  </a:lnTo>
                  <a:lnTo>
                    <a:pt x="1815190" y="4002249"/>
                  </a:lnTo>
                  <a:lnTo>
                    <a:pt x="1768347" y="3997285"/>
                  </a:lnTo>
                  <a:lnTo>
                    <a:pt x="1721832" y="3991252"/>
                  </a:lnTo>
                  <a:lnTo>
                    <a:pt x="1675656" y="3984163"/>
                  </a:lnTo>
                  <a:lnTo>
                    <a:pt x="1629832" y="3976030"/>
                  </a:lnTo>
                  <a:lnTo>
                    <a:pt x="1584373" y="3966866"/>
                  </a:lnTo>
                  <a:lnTo>
                    <a:pt x="1539292" y="3956684"/>
                  </a:lnTo>
                  <a:lnTo>
                    <a:pt x="1494601" y="3945496"/>
                  </a:lnTo>
                  <a:lnTo>
                    <a:pt x="1450313" y="3933315"/>
                  </a:lnTo>
                  <a:lnTo>
                    <a:pt x="1406439" y="3920153"/>
                  </a:lnTo>
                  <a:lnTo>
                    <a:pt x="1362994" y="3906022"/>
                  </a:lnTo>
                  <a:lnTo>
                    <a:pt x="1319989" y="3890937"/>
                  </a:lnTo>
                  <a:lnTo>
                    <a:pt x="1277437" y="3874908"/>
                  </a:lnTo>
                  <a:lnTo>
                    <a:pt x="1235350" y="3857948"/>
                  </a:lnTo>
                  <a:lnTo>
                    <a:pt x="1193741" y="3840071"/>
                  </a:lnTo>
                  <a:lnTo>
                    <a:pt x="1152623" y="3821288"/>
                  </a:lnTo>
                  <a:lnTo>
                    <a:pt x="1112009" y="3801613"/>
                  </a:lnTo>
                  <a:lnTo>
                    <a:pt x="1071909" y="3781057"/>
                  </a:lnTo>
                  <a:lnTo>
                    <a:pt x="1032339" y="3759634"/>
                  </a:lnTo>
                  <a:lnTo>
                    <a:pt x="993309" y="3737355"/>
                  </a:lnTo>
                  <a:lnTo>
                    <a:pt x="954832" y="3714235"/>
                  </a:lnTo>
                  <a:lnTo>
                    <a:pt x="916922" y="3690284"/>
                  </a:lnTo>
                  <a:lnTo>
                    <a:pt x="879590" y="3665516"/>
                  </a:lnTo>
                  <a:lnTo>
                    <a:pt x="842850" y="3639943"/>
                  </a:lnTo>
                  <a:lnTo>
                    <a:pt x="806713" y="3613577"/>
                  </a:lnTo>
                  <a:lnTo>
                    <a:pt x="771192" y="3586433"/>
                  </a:lnTo>
                  <a:lnTo>
                    <a:pt x="736300" y="3558521"/>
                  </a:lnTo>
                  <a:lnTo>
                    <a:pt x="702050" y="3529854"/>
                  </a:lnTo>
                  <a:lnTo>
                    <a:pt x="668453" y="3500446"/>
                  </a:lnTo>
                  <a:lnTo>
                    <a:pt x="635524" y="3470308"/>
                  </a:lnTo>
                  <a:lnTo>
                    <a:pt x="603273" y="3439453"/>
                  </a:lnTo>
                  <a:lnTo>
                    <a:pt x="571714" y="3407894"/>
                  </a:lnTo>
                  <a:lnTo>
                    <a:pt x="540859" y="3375643"/>
                  </a:lnTo>
                  <a:lnTo>
                    <a:pt x="510721" y="3342714"/>
                  </a:lnTo>
                  <a:lnTo>
                    <a:pt x="481313" y="3309117"/>
                  </a:lnTo>
                  <a:lnTo>
                    <a:pt x="452646" y="3274867"/>
                  </a:lnTo>
                  <a:lnTo>
                    <a:pt x="424734" y="3239975"/>
                  </a:lnTo>
                  <a:lnTo>
                    <a:pt x="397590" y="3204454"/>
                  </a:lnTo>
                  <a:lnTo>
                    <a:pt x="371224" y="3168317"/>
                  </a:lnTo>
                  <a:lnTo>
                    <a:pt x="345651" y="3131577"/>
                  </a:lnTo>
                  <a:lnTo>
                    <a:pt x="320883" y="3094245"/>
                  </a:lnTo>
                  <a:lnTo>
                    <a:pt x="296932" y="3056335"/>
                  </a:lnTo>
                  <a:lnTo>
                    <a:pt x="273812" y="3017858"/>
                  </a:lnTo>
                  <a:lnTo>
                    <a:pt x="251533" y="2978828"/>
                  </a:lnTo>
                  <a:lnTo>
                    <a:pt x="230110" y="2939258"/>
                  </a:lnTo>
                  <a:lnTo>
                    <a:pt x="209554" y="2899158"/>
                  </a:lnTo>
                  <a:lnTo>
                    <a:pt x="189879" y="2858544"/>
                  </a:lnTo>
                  <a:lnTo>
                    <a:pt x="171096" y="2817426"/>
                  </a:lnTo>
                  <a:lnTo>
                    <a:pt x="153219" y="2775817"/>
                  </a:lnTo>
                  <a:lnTo>
                    <a:pt x="136259" y="2733730"/>
                  </a:lnTo>
                  <a:lnTo>
                    <a:pt x="120230" y="2691178"/>
                  </a:lnTo>
                  <a:lnTo>
                    <a:pt x="105145" y="2648173"/>
                  </a:lnTo>
                  <a:lnTo>
                    <a:pt x="91014" y="2604728"/>
                  </a:lnTo>
                  <a:lnTo>
                    <a:pt x="77852" y="2560854"/>
                  </a:lnTo>
                  <a:lnTo>
                    <a:pt x="65671" y="2516566"/>
                  </a:lnTo>
                  <a:lnTo>
                    <a:pt x="54483" y="2471875"/>
                  </a:lnTo>
                  <a:lnTo>
                    <a:pt x="44301" y="2426794"/>
                  </a:lnTo>
                  <a:lnTo>
                    <a:pt x="35137" y="2381335"/>
                  </a:lnTo>
                  <a:lnTo>
                    <a:pt x="27004" y="2335511"/>
                  </a:lnTo>
                  <a:lnTo>
                    <a:pt x="19915" y="2289335"/>
                  </a:lnTo>
                  <a:lnTo>
                    <a:pt x="13882" y="2242820"/>
                  </a:lnTo>
                  <a:lnTo>
                    <a:pt x="8918" y="2195977"/>
                  </a:lnTo>
                  <a:lnTo>
                    <a:pt x="5035" y="2148819"/>
                  </a:lnTo>
                  <a:lnTo>
                    <a:pt x="2246" y="2101359"/>
                  </a:lnTo>
                  <a:lnTo>
                    <a:pt x="563" y="2053610"/>
                  </a:lnTo>
                  <a:lnTo>
                    <a:pt x="0" y="2005584"/>
                  </a:lnTo>
                  <a:close/>
                </a:path>
                <a:path w="4422775" h="4144010">
                  <a:moveTo>
                    <a:pt x="411479" y="2138172"/>
                  </a:moveTo>
                  <a:lnTo>
                    <a:pt x="412043" y="2090145"/>
                  </a:lnTo>
                  <a:lnTo>
                    <a:pt x="413726" y="2042396"/>
                  </a:lnTo>
                  <a:lnTo>
                    <a:pt x="416515" y="1994936"/>
                  </a:lnTo>
                  <a:lnTo>
                    <a:pt x="420398" y="1947778"/>
                  </a:lnTo>
                  <a:lnTo>
                    <a:pt x="425362" y="1900935"/>
                  </a:lnTo>
                  <a:lnTo>
                    <a:pt x="431395" y="1854420"/>
                  </a:lnTo>
                  <a:lnTo>
                    <a:pt x="438484" y="1808244"/>
                  </a:lnTo>
                  <a:lnTo>
                    <a:pt x="446617" y="1762420"/>
                  </a:lnTo>
                  <a:lnTo>
                    <a:pt x="455781" y="1716961"/>
                  </a:lnTo>
                  <a:lnTo>
                    <a:pt x="465963" y="1671880"/>
                  </a:lnTo>
                  <a:lnTo>
                    <a:pt x="477151" y="1627189"/>
                  </a:lnTo>
                  <a:lnTo>
                    <a:pt x="489332" y="1582901"/>
                  </a:lnTo>
                  <a:lnTo>
                    <a:pt x="502494" y="1539027"/>
                  </a:lnTo>
                  <a:lnTo>
                    <a:pt x="516625" y="1495582"/>
                  </a:lnTo>
                  <a:lnTo>
                    <a:pt x="531710" y="1452577"/>
                  </a:lnTo>
                  <a:lnTo>
                    <a:pt x="547739" y="1410025"/>
                  </a:lnTo>
                  <a:lnTo>
                    <a:pt x="564699" y="1367938"/>
                  </a:lnTo>
                  <a:lnTo>
                    <a:pt x="582576" y="1326329"/>
                  </a:lnTo>
                  <a:lnTo>
                    <a:pt x="601359" y="1285211"/>
                  </a:lnTo>
                  <a:lnTo>
                    <a:pt x="621034" y="1244597"/>
                  </a:lnTo>
                  <a:lnTo>
                    <a:pt x="641590" y="1204497"/>
                  </a:lnTo>
                  <a:lnTo>
                    <a:pt x="663013" y="1164927"/>
                  </a:lnTo>
                  <a:lnTo>
                    <a:pt x="685291" y="1125897"/>
                  </a:lnTo>
                  <a:lnTo>
                    <a:pt x="708412" y="1087420"/>
                  </a:lnTo>
                  <a:lnTo>
                    <a:pt x="732363" y="1049510"/>
                  </a:lnTo>
                  <a:lnTo>
                    <a:pt x="757131" y="1012178"/>
                  </a:lnTo>
                  <a:lnTo>
                    <a:pt x="782704" y="975438"/>
                  </a:lnTo>
                  <a:lnTo>
                    <a:pt x="809070" y="939301"/>
                  </a:lnTo>
                  <a:lnTo>
                    <a:pt x="836214" y="903780"/>
                  </a:lnTo>
                  <a:lnTo>
                    <a:pt x="864126" y="868888"/>
                  </a:lnTo>
                  <a:lnTo>
                    <a:pt x="892793" y="834638"/>
                  </a:lnTo>
                  <a:lnTo>
                    <a:pt x="922201" y="801041"/>
                  </a:lnTo>
                  <a:lnTo>
                    <a:pt x="952339" y="768112"/>
                  </a:lnTo>
                  <a:lnTo>
                    <a:pt x="983194" y="735861"/>
                  </a:lnTo>
                  <a:lnTo>
                    <a:pt x="1014753" y="704302"/>
                  </a:lnTo>
                  <a:lnTo>
                    <a:pt x="1047004" y="673447"/>
                  </a:lnTo>
                  <a:lnTo>
                    <a:pt x="1079933" y="643309"/>
                  </a:lnTo>
                  <a:lnTo>
                    <a:pt x="1113530" y="613901"/>
                  </a:lnTo>
                  <a:lnTo>
                    <a:pt x="1147780" y="585234"/>
                  </a:lnTo>
                  <a:lnTo>
                    <a:pt x="1182672" y="557322"/>
                  </a:lnTo>
                  <a:lnTo>
                    <a:pt x="1218193" y="530178"/>
                  </a:lnTo>
                  <a:lnTo>
                    <a:pt x="1254330" y="503812"/>
                  </a:lnTo>
                  <a:lnTo>
                    <a:pt x="1291070" y="478239"/>
                  </a:lnTo>
                  <a:lnTo>
                    <a:pt x="1328402" y="453471"/>
                  </a:lnTo>
                  <a:lnTo>
                    <a:pt x="1366312" y="429520"/>
                  </a:lnTo>
                  <a:lnTo>
                    <a:pt x="1404789" y="406400"/>
                  </a:lnTo>
                  <a:lnTo>
                    <a:pt x="1443819" y="384121"/>
                  </a:lnTo>
                  <a:lnTo>
                    <a:pt x="1483389" y="362698"/>
                  </a:lnTo>
                  <a:lnTo>
                    <a:pt x="1523489" y="342142"/>
                  </a:lnTo>
                  <a:lnTo>
                    <a:pt x="1564103" y="322467"/>
                  </a:lnTo>
                  <a:lnTo>
                    <a:pt x="1605221" y="303684"/>
                  </a:lnTo>
                  <a:lnTo>
                    <a:pt x="1646830" y="285807"/>
                  </a:lnTo>
                  <a:lnTo>
                    <a:pt x="1688917" y="268847"/>
                  </a:lnTo>
                  <a:lnTo>
                    <a:pt x="1731469" y="252818"/>
                  </a:lnTo>
                  <a:lnTo>
                    <a:pt x="1774474" y="237733"/>
                  </a:lnTo>
                  <a:lnTo>
                    <a:pt x="1817919" y="223602"/>
                  </a:lnTo>
                  <a:lnTo>
                    <a:pt x="1861793" y="210440"/>
                  </a:lnTo>
                  <a:lnTo>
                    <a:pt x="1906081" y="198259"/>
                  </a:lnTo>
                  <a:lnTo>
                    <a:pt x="1950772" y="187071"/>
                  </a:lnTo>
                  <a:lnTo>
                    <a:pt x="1995853" y="176889"/>
                  </a:lnTo>
                  <a:lnTo>
                    <a:pt x="2041312" y="167725"/>
                  </a:lnTo>
                  <a:lnTo>
                    <a:pt x="2087136" y="159592"/>
                  </a:lnTo>
                  <a:lnTo>
                    <a:pt x="2133312" y="152503"/>
                  </a:lnTo>
                  <a:lnTo>
                    <a:pt x="2179827" y="146470"/>
                  </a:lnTo>
                  <a:lnTo>
                    <a:pt x="2226670" y="141506"/>
                  </a:lnTo>
                  <a:lnTo>
                    <a:pt x="2273828" y="137623"/>
                  </a:lnTo>
                  <a:lnTo>
                    <a:pt x="2321288" y="134834"/>
                  </a:lnTo>
                  <a:lnTo>
                    <a:pt x="2369037" y="133151"/>
                  </a:lnTo>
                  <a:lnTo>
                    <a:pt x="2417064" y="132588"/>
                  </a:lnTo>
                  <a:lnTo>
                    <a:pt x="2465090" y="133151"/>
                  </a:lnTo>
                  <a:lnTo>
                    <a:pt x="2512839" y="134834"/>
                  </a:lnTo>
                  <a:lnTo>
                    <a:pt x="2560299" y="137623"/>
                  </a:lnTo>
                  <a:lnTo>
                    <a:pt x="2607457" y="141506"/>
                  </a:lnTo>
                  <a:lnTo>
                    <a:pt x="2654300" y="146470"/>
                  </a:lnTo>
                  <a:lnTo>
                    <a:pt x="2700815" y="152503"/>
                  </a:lnTo>
                  <a:lnTo>
                    <a:pt x="2746991" y="159592"/>
                  </a:lnTo>
                  <a:lnTo>
                    <a:pt x="2792815" y="167725"/>
                  </a:lnTo>
                  <a:lnTo>
                    <a:pt x="2838274" y="176889"/>
                  </a:lnTo>
                  <a:lnTo>
                    <a:pt x="2883355" y="187071"/>
                  </a:lnTo>
                  <a:lnTo>
                    <a:pt x="2928046" y="198259"/>
                  </a:lnTo>
                  <a:lnTo>
                    <a:pt x="2972334" y="210440"/>
                  </a:lnTo>
                  <a:lnTo>
                    <a:pt x="3016208" y="223602"/>
                  </a:lnTo>
                  <a:lnTo>
                    <a:pt x="3059653" y="237733"/>
                  </a:lnTo>
                  <a:lnTo>
                    <a:pt x="3102658" y="252818"/>
                  </a:lnTo>
                  <a:lnTo>
                    <a:pt x="3145210" y="268847"/>
                  </a:lnTo>
                  <a:lnTo>
                    <a:pt x="3187297" y="285807"/>
                  </a:lnTo>
                  <a:lnTo>
                    <a:pt x="3228906" y="303684"/>
                  </a:lnTo>
                  <a:lnTo>
                    <a:pt x="3270024" y="322467"/>
                  </a:lnTo>
                  <a:lnTo>
                    <a:pt x="3310638" y="342142"/>
                  </a:lnTo>
                  <a:lnTo>
                    <a:pt x="3350738" y="362698"/>
                  </a:lnTo>
                  <a:lnTo>
                    <a:pt x="3390308" y="384121"/>
                  </a:lnTo>
                  <a:lnTo>
                    <a:pt x="3429338" y="406400"/>
                  </a:lnTo>
                  <a:lnTo>
                    <a:pt x="3467815" y="429520"/>
                  </a:lnTo>
                  <a:lnTo>
                    <a:pt x="3505725" y="453471"/>
                  </a:lnTo>
                  <a:lnTo>
                    <a:pt x="3543057" y="478239"/>
                  </a:lnTo>
                  <a:lnTo>
                    <a:pt x="3579797" y="503812"/>
                  </a:lnTo>
                  <a:lnTo>
                    <a:pt x="3615934" y="530178"/>
                  </a:lnTo>
                  <a:lnTo>
                    <a:pt x="3651455" y="557322"/>
                  </a:lnTo>
                  <a:lnTo>
                    <a:pt x="3686347" y="585234"/>
                  </a:lnTo>
                  <a:lnTo>
                    <a:pt x="3720597" y="613901"/>
                  </a:lnTo>
                  <a:lnTo>
                    <a:pt x="3754194" y="643309"/>
                  </a:lnTo>
                  <a:lnTo>
                    <a:pt x="3787123" y="673447"/>
                  </a:lnTo>
                  <a:lnTo>
                    <a:pt x="3819374" y="704302"/>
                  </a:lnTo>
                  <a:lnTo>
                    <a:pt x="3850933" y="735861"/>
                  </a:lnTo>
                  <a:lnTo>
                    <a:pt x="3881788" y="768112"/>
                  </a:lnTo>
                  <a:lnTo>
                    <a:pt x="3911926" y="801041"/>
                  </a:lnTo>
                  <a:lnTo>
                    <a:pt x="3941334" y="834638"/>
                  </a:lnTo>
                  <a:lnTo>
                    <a:pt x="3970001" y="868888"/>
                  </a:lnTo>
                  <a:lnTo>
                    <a:pt x="3997913" y="903780"/>
                  </a:lnTo>
                  <a:lnTo>
                    <a:pt x="4025057" y="939301"/>
                  </a:lnTo>
                  <a:lnTo>
                    <a:pt x="4051423" y="975438"/>
                  </a:lnTo>
                  <a:lnTo>
                    <a:pt x="4076996" y="1012178"/>
                  </a:lnTo>
                  <a:lnTo>
                    <a:pt x="4101764" y="1049510"/>
                  </a:lnTo>
                  <a:lnTo>
                    <a:pt x="4125715" y="1087420"/>
                  </a:lnTo>
                  <a:lnTo>
                    <a:pt x="4148835" y="1125897"/>
                  </a:lnTo>
                  <a:lnTo>
                    <a:pt x="4171114" y="1164927"/>
                  </a:lnTo>
                  <a:lnTo>
                    <a:pt x="4192537" y="1204497"/>
                  </a:lnTo>
                  <a:lnTo>
                    <a:pt x="4213093" y="1244597"/>
                  </a:lnTo>
                  <a:lnTo>
                    <a:pt x="4232768" y="1285211"/>
                  </a:lnTo>
                  <a:lnTo>
                    <a:pt x="4251551" y="1326329"/>
                  </a:lnTo>
                  <a:lnTo>
                    <a:pt x="4269428" y="1367938"/>
                  </a:lnTo>
                  <a:lnTo>
                    <a:pt x="4286388" y="1410025"/>
                  </a:lnTo>
                  <a:lnTo>
                    <a:pt x="4302417" y="1452577"/>
                  </a:lnTo>
                  <a:lnTo>
                    <a:pt x="4317502" y="1495582"/>
                  </a:lnTo>
                  <a:lnTo>
                    <a:pt x="4331633" y="1539027"/>
                  </a:lnTo>
                  <a:lnTo>
                    <a:pt x="4344795" y="1582901"/>
                  </a:lnTo>
                  <a:lnTo>
                    <a:pt x="4356976" y="1627189"/>
                  </a:lnTo>
                  <a:lnTo>
                    <a:pt x="4368164" y="1671880"/>
                  </a:lnTo>
                  <a:lnTo>
                    <a:pt x="4378346" y="1716961"/>
                  </a:lnTo>
                  <a:lnTo>
                    <a:pt x="4387510" y="1762420"/>
                  </a:lnTo>
                  <a:lnTo>
                    <a:pt x="4395643" y="1808244"/>
                  </a:lnTo>
                  <a:lnTo>
                    <a:pt x="4402732" y="1854420"/>
                  </a:lnTo>
                  <a:lnTo>
                    <a:pt x="4408765" y="1900935"/>
                  </a:lnTo>
                  <a:lnTo>
                    <a:pt x="4413729" y="1947778"/>
                  </a:lnTo>
                  <a:lnTo>
                    <a:pt x="4417612" y="1994936"/>
                  </a:lnTo>
                  <a:lnTo>
                    <a:pt x="4420401" y="2042396"/>
                  </a:lnTo>
                  <a:lnTo>
                    <a:pt x="4422084" y="2090145"/>
                  </a:lnTo>
                  <a:lnTo>
                    <a:pt x="4422648" y="2138172"/>
                  </a:lnTo>
                  <a:lnTo>
                    <a:pt x="4422084" y="2186198"/>
                  </a:lnTo>
                  <a:lnTo>
                    <a:pt x="4420401" y="2233947"/>
                  </a:lnTo>
                  <a:lnTo>
                    <a:pt x="4417612" y="2281407"/>
                  </a:lnTo>
                  <a:lnTo>
                    <a:pt x="4413729" y="2328565"/>
                  </a:lnTo>
                  <a:lnTo>
                    <a:pt x="4408765" y="2375408"/>
                  </a:lnTo>
                  <a:lnTo>
                    <a:pt x="4402732" y="2421923"/>
                  </a:lnTo>
                  <a:lnTo>
                    <a:pt x="4395643" y="2468099"/>
                  </a:lnTo>
                  <a:lnTo>
                    <a:pt x="4387510" y="2513923"/>
                  </a:lnTo>
                  <a:lnTo>
                    <a:pt x="4378346" y="2559382"/>
                  </a:lnTo>
                  <a:lnTo>
                    <a:pt x="4368164" y="2604463"/>
                  </a:lnTo>
                  <a:lnTo>
                    <a:pt x="4356976" y="2649154"/>
                  </a:lnTo>
                  <a:lnTo>
                    <a:pt x="4344795" y="2693442"/>
                  </a:lnTo>
                  <a:lnTo>
                    <a:pt x="4331633" y="2737316"/>
                  </a:lnTo>
                  <a:lnTo>
                    <a:pt x="4317502" y="2780761"/>
                  </a:lnTo>
                  <a:lnTo>
                    <a:pt x="4302417" y="2823766"/>
                  </a:lnTo>
                  <a:lnTo>
                    <a:pt x="4286388" y="2866318"/>
                  </a:lnTo>
                  <a:lnTo>
                    <a:pt x="4269428" y="2908405"/>
                  </a:lnTo>
                  <a:lnTo>
                    <a:pt x="4251551" y="2950014"/>
                  </a:lnTo>
                  <a:lnTo>
                    <a:pt x="4232768" y="2991132"/>
                  </a:lnTo>
                  <a:lnTo>
                    <a:pt x="4213093" y="3031746"/>
                  </a:lnTo>
                  <a:lnTo>
                    <a:pt x="4192537" y="3071846"/>
                  </a:lnTo>
                  <a:lnTo>
                    <a:pt x="4171114" y="3111416"/>
                  </a:lnTo>
                  <a:lnTo>
                    <a:pt x="4148835" y="3150446"/>
                  </a:lnTo>
                  <a:lnTo>
                    <a:pt x="4125715" y="3188923"/>
                  </a:lnTo>
                  <a:lnTo>
                    <a:pt x="4101764" y="3226833"/>
                  </a:lnTo>
                  <a:lnTo>
                    <a:pt x="4076996" y="3264165"/>
                  </a:lnTo>
                  <a:lnTo>
                    <a:pt x="4051423" y="3300905"/>
                  </a:lnTo>
                  <a:lnTo>
                    <a:pt x="4025057" y="3337042"/>
                  </a:lnTo>
                  <a:lnTo>
                    <a:pt x="3997913" y="3372563"/>
                  </a:lnTo>
                  <a:lnTo>
                    <a:pt x="3970001" y="3407455"/>
                  </a:lnTo>
                  <a:lnTo>
                    <a:pt x="3941334" y="3441705"/>
                  </a:lnTo>
                  <a:lnTo>
                    <a:pt x="3911926" y="3475302"/>
                  </a:lnTo>
                  <a:lnTo>
                    <a:pt x="3881788" y="3508231"/>
                  </a:lnTo>
                  <a:lnTo>
                    <a:pt x="3850933" y="3540482"/>
                  </a:lnTo>
                  <a:lnTo>
                    <a:pt x="3819374" y="3572041"/>
                  </a:lnTo>
                  <a:lnTo>
                    <a:pt x="3787123" y="3602896"/>
                  </a:lnTo>
                  <a:lnTo>
                    <a:pt x="3754194" y="3633034"/>
                  </a:lnTo>
                  <a:lnTo>
                    <a:pt x="3720597" y="3662442"/>
                  </a:lnTo>
                  <a:lnTo>
                    <a:pt x="3686347" y="3691109"/>
                  </a:lnTo>
                  <a:lnTo>
                    <a:pt x="3651455" y="3719021"/>
                  </a:lnTo>
                  <a:lnTo>
                    <a:pt x="3615934" y="3746165"/>
                  </a:lnTo>
                  <a:lnTo>
                    <a:pt x="3579797" y="3772531"/>
                  </a:lnTo>
                  <a:lnTo>
                    <a:pt x="3543057" y="3798104"/>
                  </a:lnTo>
                  <a:lnTo>
                    <a:pt x="3505725" y="3822872"/>
                  </a:lnTo>
                  <a:lnTo>
                    <a:pt x="3467815" y="3846823"/>
                  </a:lnTo>
                  <a:lnTo>
                    <a:pt x="3429338" y="3869944"/>
                  </a:lnTo>
                  <a:lnTo>
                    <a:pt x="3390308" y="3892222"/>
                  </a:lnTo>
                  <a:lnTo>
                    <a:pt x="3350738" y="3913645"/>
                  </a:lnTo>
                  <a:lnTo>
                    <a:pt x="3310638" y="3934201"/>
                  </a:lnTo>
                  <a:lnTo>
                    <a:pt x="3270024" y="3953876"/>
                  </a:lnTo>
                  <a:lnTo>
                    <a:pt x="3228906" y="3972659"/>
                  </a:lnTo>
                  <a:lnTo>
                    <a:pt x="3187297" y="3990536"/>
                  </a:lnTo>
                  <a:lnTo>
                    <a:pt x="3145210" y="4007496"/>
                  </a:lnTo>
                  <a:lnTo>
                    <a:pt x="3102658" y="4023525"/>
                  </a:lnTo>
                  <a:lnTo>
                    <a:pt x="3059653" y="4038610"/>
                  </a:lnTo>
                  <a:lnTo>
                    <a:pt x="3016208" y="4052741"/>
                  </a:lnTo>
                  <a:lnTo>
                    <a:pt x="2972334" y="4065903"/>
                  </a:lnTo>
                  <a:lnTo>
                    <a:pt x="2928046" y="4078084"/>
                  </a:lnTo>
                  <a:lnTo>
                    <a:pt x="2883355" y="4089272"/>
                  </a:lnTo>
                  <a:lnTo>
                    <a:pt x="2838274" y="4099454"/>
                  </a:lnTo>
                  <a:lnTo>
                    <a:pt x="2792815" y="4108618"/>
                  </a:lnTo>
                  <a:lnTo>
                    <a:pt x="2746991" y="4116751"/>
                  </a:lnTo>
                  <a:lnTo>
                    <a:pt x="2700815" y="4123840"/>
                  </a:lnTo>
                  <a:lnTo>
                    <a:pt x="2654300" y="4129873"/>
                  </a:lnTo>
                  <a:lnTo>
                    <a:pt x="2607457" y="4134837"/>
                  </a:lnTo>
                  <a:lnTo>
                    <a:pt x="2560299" y="4138720"/>
                  </a:lnTo>
                  <a:lnTo>
                    <a:pt x="2512839" y="4141509"/>
                  </a:lnTo>
                  <a:lnTo>
                    <a:pt x="2465090" y="4143192"/>
                  </a:lnTo>
                  <a:lnTo>
                    <a:pt x="2417064" y="4143756"/>
                  </a:lnTo>
                  <a:lnTo>
                    <a:pt x="2369037" y="4143192"/>
                  </a:lnTo>
                  <a:lnTo>
                    <a:pt x="2321288" y="4141509"/>
                  </a:lnTo>
                  <a:lnTo>
                    <a:pt x="2273828" y="4138720"/>
                  </a:lnTo>
                  <a:lnTo>
                    <a:pt x="2226670" y="4134837"/>
                  </a:lnTo>
                  <a:lnTo>
                    <a:pt x="2179827" y="4129873"/>
                  </a:lnTo>
                  <a:lnTo>
                    <a:pt x="2133312" y="4123840"/>
                  </a:lnTo>
                  <a:lnTo>
                    <a:pt x="2087136" y="4116751"/>
                  </a:lnTo>
                  <a:lnTo>
                    <a:pt x="2041312" y="4108618"/>
                  </a:lnTo>
                  <a:lnTo>
                    <a:pt x="1995853" y="4099454"/>
                  </a:lnTo>
                  <a:lnTo>
                    <a:pt x="1950772" y="4089272"/>
                  </a:lnTo>
                  <a:lnTo>
                    <a:pt x="1906081" y="4078084"/>
                  </a:lnTo>
                  <a:lnTo>
                    <a:pt x="1861793" y="4065903"/>
                  </a:lnTo>
                  <a:lnTo>
                    <a:pt x="1817919" y="4052741"/>
                  </a:lnTo>
                  <a:lnTo>
                    <a:pt x="1774474" y="4038610"/>
                  </a:lnTo>
                  <a:lnTo>
                    <a:pt x="1731469" y="4023525"/>
                  </a:lnTo>
                  <a:lnTo>
                    <a:pt x="1688917" y="4007496"/>
                  </a:lnTo>
                  <a:lnTo>
                    <a:pt x="1646830" y="3990536"/>
                  </a:lnTo>
                  <a:lnTo>
                    <a:pt x="1605221" y="3972659"/>
                  </a:lnTo>
                  <a:lnTo>
                    <a:pt x="1564103" y="3953876"/>
                  </a:lnTo>
                  <a:lnTo>
                    <a:pt x="1523489" y="3934201"/>
                  </a:lnTo>
                  <a:lnTo>
                    <a:pt x="1483389" y="3913645"/>
                  </a:lnTo>
                  <a:lnTo>
                    <a:pt x="1443819" y="3892222"/>
                  </a:lnTo>
                  <a:lnTo>
                    <a:pt x="1404789" y="3869944"/>
                  </a:lnTo>
                  <a:lnTo>
                    <a:pt x="1366312" y="3846823"/>
                  </a:lnTo>
                  <a:lnTo>
                    <a:pt x="1328402" y="3822872"/>
                  </a:lnTo>
                  <a:lnTo>
                    <a:pt x="1291070" y="3798104"/>
                  </a:lnTo>
                  <a:lnTo>
                    <a:pt x="1254330" y="3772531"/>
                  </a:lnTo>
                  <a:lnTo>
                    <a:pt x="1218193" y="3746165"/>
                  </a:lnTo>
                  <a:lnTo>
                    <a:pt x="1182672" y="3719021"/>
                  </a:lnTo>
                  <a:lnTo>
                    <a:pt x="1147780" y="3691109"/>
                  </a:lnTo>
                  <a:lnTo>
                    <a:pt x="1113530" y="3662442"/>
                  </a:lnTo>
                  <a:lnTo>
                    <a:pt x="1079933" y="3633034"/>
                  </a:lnTo>
                  <a:lnTo>
                    <a:pt x="1047004" y="3602896"/>
                  </a:lnTo>
                  <a:lnTo>
                    <a:pt x="1014753" y="3572041"/>
                  </a:lnTo>
                  <a:lnTo>
                    <a:pt x="983194" y="3540482"/>
                  </a:lnTo>
                  <a:lnTo>
                    <a:pt x="952339" y="3508231"/>
                  </a:lnTo>
                  <a:lnTo>
                    <a:pt x="922201" y="3475302"/>
                  </a:lnTo>
                  <a:lnTo>
                    <a:pt x="892793" y="3441705"/>
                  </a:lnTo>
                  <a:lnTo>
                    <a:pt x="864126" y="3407455"/>
                  </a:lnTo>
                  <a:lnTo>
                    <a:pt x="836214" y="3372563"/>
                  </a:lnTo>
                  <a:lnTo>
                    <a:pt x="809070" y="3337042"/>
                  </a:lnTo>
                  <a:lnTo>
                    <a:pt x="782704" y="3300905"/>
                  </a:lnTo>
                  <a:lnTo>
                    <a:pt x="757131" y="3264165"/>
                  </a:lnTo>
                  <a:lnTo>
                    <a:pt x="732363" y="3226833"/>
                  </a:lnTo>
                  <a:lnTo>
                    <a:pt x="708412" y="3188923"/>
                  </a:lnTo>
                  <a:lnTo>
                    <a:pt x="685292" y="3150446"/>
                  </a:lnTo>
                  <a:lnTo>
                    <a:pt x="663013" y="3111416"/>
                  </a:lnTo>
                  <a:lnTo>
                    <a:pt x="641590" y="3071846"/>
                  </a:lnTo>
                  <a:lnTo>
                    <a:pt x="621034" y="3031746"/>
                  </a:lnTo>
                  <a:lnTo>
                    <a:pt x="601359" y="2991132"/>
                  </a:lnTo>
                  <a:lnTo>
                    <a:pt x="582576" y="2950014"/>
                  </a:lnTo>
                  <a:lnTo>
                    <a:pt x="564699" y="2908405"/>
                  </a:lnTo>
                  <a:lnTo>
                    <a:pt x="547739" y="2866318"/>
                  </a:lnTo>
                  <a:lnTo>
                    <a:pt x="531710" y="2823766"/>
                  </a:lnTo>
                  <a:lnTo>
                    <a:pt x="516625" y="2780761"/>
                  </a:lnTo>
                  <a:lnTo>
                    <a:pt x="502494" y="2737316"/>
                  </a:lnTo>
                  <a:lnTo>
                    <a:pt x="489332" y="2693442"/>
                  </a:lnTo>
                  <a:lnTo>
                    <a:pt x="477151" y="2649154"/>
                  </a:lnTo>
                  <a:lnTo>
                    <a:pt x="465963" y="2604463"/>
                  </a:lnTo>
                  <a:lnTo>
                    <a:pt x="455781" y="2559382"/>
                  </a:lnTo>
                  <a:lnTo>
                    <a:pt x="446617" y="2513923"/>
                  </a:lnTo>
                  <a:lnTo>
                    <a:pt x="438484" y="2468099"/>
                  </a:lnTo>
                  <a:lnTo>
                    <a:pt x="431395" y="2421923"/>
                  </a:lnTo>
                  <a:lnTo>
                    <a:pt x="425362" y="2375408"/>
                  </a:lnTo>
                  <a:lnTo>
                    <a:pt x="420398" y="2328565"/>
                  </a:lnTo>
                  <a:lnTo>
                    <a:pt x="416515" y="2281407"/>
                  </a:lnTo>
                  <a:lnTo>
                    <a:pt x="413726" y="2233947"/>
                  </a:lnTo>
                  <a:lnTo>
                    <a:pt x="412043" y="2186198"/>
                  </a:lnTo>
                  <a:lnTo>
                    <a:pt x="411479" y="2138172"/>
                  </a:lnTo>
                  <a:close/>
                </a:path>
              </a:pathLst>
            </a:custGeom>
            <a:ln w="12700">
              <a:solidFill>
                <a:srgbClr val="F1EA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70505" y="5242052"/>
            <a:ext cx="7849234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1EAE2"/>
                </a:solidFill>
                <a:latin typeface="Arial"/>
                <a:cs typeface="Arial"/>
              </a:rPr>
              <a:t>Shell </a:t>
            </a:r>
            <a:r>
              <a:rPr sz="3600" dirty="0">
                <a:solidFill>
                  <a:srgbClr val="F1EAE2"/>
                </a:solidFill>
                <a:latin typeface="Arial"/>
                <a:cs typeface="Arial"/>
              </a:rPr>
              <a:t>sort </a:t>
            </a:r>
            <a:r>
              <a:rPr sz="3600" dirty="0">
                <a:solidFill>
                  <a:srgbClr val="F1EAE2"/>
                </a:solidFill>
                <a:latin typeface="Malgun Gothic"/>
                <a:cs typeface="Malgun Gothic"/>
              </a:rPr>
              <a:t>와 </a:t>
            </a:r>
            <a:r>
              <a:rPr sz="3600" spc="-5" dirty="0">
                <a:solidFill>
                  <a:srgbClr val="F1EAE2"/>
                </a:solidFill>
                <a:latin typeface="Arial"/>
                <a:cs typeface="Arial"/>
              </a:rPr>
              <a:t>Merge </a:t>
            </a:r>
            <a:r>
              <a:rPr sz="3600" dirty="0">
                <a:solidFill>
                  <a:srgbClr val="F1EAE2"/>
                </a:solidFill>
                <a:latin typeface="Arial"/>
                <a:cs typeface="Arial"/>
              </a:rPr>
              <a:t>sort(1,2) </a:t>
            </a:r>
            <a:r>
              <a:rPr sz="3600" dirty="0">
                <a:solidFill>
                  <a:srgbClr val="F1EAE2"/>
                </a:solidFill>
                <a:latin typeface="Malgun Gothic"/>
                <a:cs typeface="Malgun Gothic"/>
              </a:rPr>
              <a:t>를</a:t>
            </a:r>
            <a:r>
              <a:rPr sz="3600" spc="-595" dirty="0">
                <a:solidFill>
                  <a:srgbClr val="F1EAE2"/>
                </a:solidFill>
                <a:latin typeface="Malgun Gothic"/>
                <a:cs typeface="Malgun Gothic"/>
              </a:rPr>
              <a:t> </a:t>
            </a:r>
            <a:r>
              <a:rPr sz="3600" dirty="0">
                <a:solidFill>
                  <a:srgbClr val="F1EAE2"/>
                </a:solidFill>
                <a:latin typeface="Malgun Gothic"/>
                <a:cs typeface="Malgun Gothic"/>
              </a:rPr>
              <a:t>이용한</a:t>
            </a:r>
            <a:endParaRPr sz="3600">
              <a:latin typeface="Malgun Gothic"/>
              <a:cs typeface="Malgun Gothic"/>
            </a:endParaRPr>
          </a:p>
          <a:p>
            <a:pPr marL="128270" algn="ctr">
              <a:lnSpc>
                <a:spcPct val="100000"/>
              </a:lnSpc>
            </a:pPr>
            <a:r>
              <a:rPr sz="3600" dirty="0">
                <a:solidFill>
                  <a:srgbClr val="F1EAE2"/>
                </a:solidFill>
                <a:latin typeface="Arial"/>
                <a:cs typeface="Arial"/>
              </a:rPr>
              <a:t>space-time </a:t>
            </a:r>
            <a:r>
              <a:rPr sz="3600" spc="-10" dirty="0">
                <a:solidFill>
                  <a:srgbClr val="F1EAE2"/>
                </a:solidFill>
                <a:latin typeface="Arial"/>
                <a:cs typeface="Arial"/>
              </a:rPr>
              <a:t>trade-off</a:t>
            </a:r>
            <a:r>
              <a:rPr sz="3600" spc="-40" dirty="0">
                <a:solidFill>
                  <a:srgbClr val="F1EAE2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F1EAE2"/>
                </a:solidFill>
                <a:latin typeface="Malgun Gothic"/>
                <a:cs typeface="Malgun Gothic"/>
              </a:rPr>
              <a:t>분석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33661" y="291846"/>
            <a:ext cx="26333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1EAE2"/>
                </a:solidFill>
                <a:latin typeface="Malgun Gothic"/>
                <a:cs typeface="Malgun Gothic"/>
              </a:rPr>
              <a:t>컴퓨터정보학과</a:t>
            </a:r>
            <a:r>
              <a:rPr sz="1600" spc="-150" dirty="0">
                <a:solidFill>
                  <a:srgbClr val="F1EAE2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F1EAE2"/>
                </a:solidFill>
                <a:latin typeface="Arial"/>
                <a:cs typeface="Arial"/>
              </a:rPr>
              <a:t>2016270202</a:t>
            </a:r>
            <a:endParaRPr sz="1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1600" spc="-5" dirty="0">
                <a:solidFill>
                  <a:srgbClr val="F1EAE2"/>
                </a:solidFill>
                <a:latin typeface="Malgun Gothic"/>
                <a:cs typeface="Malgun Gothic"/>
              </a:rPr>
              <a:t>강민규</a:t>
            </a:r>
            <a:endParaRPr sz="16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1999" cy="68579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096000" y="0"/>
              <a:ext cx="6096000" cy="68579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30275" y="2596451"/>
            <a:ext cx="2625725" cy="454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40"/>
              </a:lnSpc>
              <a:tabLst>
                <a:tab pos="1718945" algn="l"/>
              </a:tabLst>
            </a:pPr>
            <a:r>
              <a:rPr sz="3200" dirty="0">
                <a:solidFill>
                  <a:srgbClr val="F1EAE2"/>
                </a:solidFill>
                <a:latin typeface="Arial"/>
                <a:cs typeface="Arial"/>
              </a:rPr>
              <a:t>M</a:t>
            </a:r>
            <a:r>
              <a:rPr sz="3200" spc="-300" dirty="0">
                <a:solidFill>
                  <a:srgbClr val="F1EAE2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1EAE2"/>
                </a:solidFill>
                <a:latin typeface="Arial"/>
                <a:cs typeface="Arial"/>
              </a:rPr>
              <a:t>e</a:t>
            </a:r>
            <a:r>
              <a:rPr sz="3200" spc="-300" dirty="0">
                <a:solidFill>
                  <a:srgbClr val="F1EAE2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1EAE2"/>
                </a:solidFill>
                <a:latin typeface="Arial"/>
                <a:cs typeface="Arial"/>
              </a:rPr>
              <a:t>r</a:t>
            </a:r>
            <a:r>
              <a:rPr sz="3200" spc="-290" dirty="0">
                <a:solidFill>
                  <a:srgbClr val="F1EAE2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1EAE2"/>
                </a:solidFill>
                <a:latin typeface="Arial"/>
                <a:cs typeface="Arial"/>
              </a:rPr>
              <a:t>g</a:t>
            </a:r>
            <a:r>
              <a:rPr sz="3200" spc="-295" dirty="0">
                <a:solidFill>
                  <a:srgbClr val="F1EAE2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1EAE2"/>
                </a:solidFill>
                <a:latin typeface="Arial"/>
                <a:cs typeface="Arial"/>
              </a:rPr>
              <a:t>e	s</a:t>
            </a:r>
            <a:r>
              <a:rPr sz="3200" spc="-320" dirty="0">
                <a:solidFill>
                  <a:srgbClr val="F1EAE2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1EAE2"/>
                </a:solidFill>
                <a:latin typeface="Arial"/>
                <a:cs typeface="Arial"/>
              </a:rPr>
              <a:t>o</a:t>
            </a:r>
            <a:r>
              <a:rPr sz="3200" spc="-330" dirty="0">
                <a:solidFill>
                  <a:srgbClr val="F1EAE2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1EAE2"/>
                </a:solidFill>
                <a:latin typeface="Arial"/>
                <a:cs typeface="Arial"/>
              </a:rPr>
              <a:t>r</a:t>
            </a:r>
            <a:r>
              <a:rPr sz="3200" spc="-320" dirty="0">
                <a:solidFill>
                  <a:srgbClr val="F1EAE2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1EAE2"/>
                </a:solidFill>
                <a:latin typeface="Arial"/>
                <a:cs typeface="Arial"/>
              </a:rPr>
              <a:t>t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52856" y="169545"/>
            <a:ext cx="11939270" cy="6499860"/>
            <a:chOff x="252856" y="169545"/>
            <a:chExt cx="11939270" cy="6499860"/>
          </a:xfrm>
        </p:grpSpPr>
        <p:sp>
          <p:nvSpPr>
            <p:cNvPr id="7" name="object 7"/>
            <p:cNvSpPr/>
            <p:nvPr/>
          </p:nvSpPr>
          <p:spPr>
            <a:xfrm>
              <a:off x="288035" y="196532"/>
              <a:ext cx="11861800" cy="3175"/>
            </a:xfrm>
            <a:custGeom>
              <a:avLst/>
              <a:gdLst/>
              <a:ahLst/>
              <a:cxnLst/>
              <a:rect l="l" t="t" r="r" b="b"/>
              <a:pathLst>
                <a:path w="11861800" h="3175">
                  <a:moveTo>
                    <a:pt x="0" y="3175"/>
                  </a:moveTo>
                  <a:lnTo>
                    <a:pt x="11861800" y="3175"/>
                  </a:lnTo>
                </a:path>
                <a:path w="11861800" h="3175">
                  <a:moveTo>
                    <a:pt x="0" y="0"/>
                  </a:moveTo>
                  <a:lnTo>
                    <a:pt x="11861800" y="0"/>
                  </a:lnTo>
                </a:path>
              </a:pathLst>
            </a:custGeom>
            <a:ln w="3175">
              <a:solidFill>
                <a:srgbClr val="F1EA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6031" y="183832"/>
              <a:ext cx="609600" cy="0"/>
            </a:xfrm>
            <a:custGeom>
              <a:avLst/>
              <a:gdLst/>
              <a:ahLst/>
              <a:cxnLst/>
              <a:rect l="l" t="t" r="r" b="b"/>
              <a:pathLst>
                <a:path w="609600">
                  <a:moveTo>
                    <a:pt x="0" y="0"/>
                  </a:moveTo>
                  <a:lnTo>
                    <a:pt x="609600" y="0"/>
                  </a:lnTo>
                </a:path>
              </a:pathLst>
            </a:custGeom>
            <a:ln w="28575">
              <a:solidFill>
                <a:srgbClr val="F1EA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14984" y="6662800"/>
              <a:ext cx="11177270" cy="6350"/>
            </a:xfrm>
            <a:custGeom>
              <a:avLst/>
              <a:gdLst/>
              <a:ahLst/>
              <a:cxnLst/>
              <a:rect l="l" t="t" r="r" b="b"/>
              <a:pathLst>
                <a:path w="11177270" h="6350">
                  <a:moveTo>
                    <a:pt x="11177016" y="0"/>
                  </a:moveTo>
                  <a:lnTo>
                    <a:pt x="0" y="0"/>
                  </a:lnTo>
                  <a:lnTo>
                    <a:pt x="0" y="3175"/>
                  </a:lnTo>
                  <a:lnTo>
                    <a:pt x="0" y="6350"/>
                  </a:lnTo>
                  <a:lnTo>
                    <a:pt x="11177016" y="6350"/>
                  </a:lnTo>
                  <a:lnTo>
                    <a:pt x="11177016" y="3175"/>
                  </a:lnTo>
                  <a:lnTo>
                    <a:pt x="11177016" y="0"/>
                  </a:lnTo>
                  <a:close/>
                </a:path>
              </a:pathLst>
            </a:custGeom>
            <a:solidFill>
              <a:srgbClr val="F1EA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6031" y="198120"/>
              <a:ext cx="3697604" cy="6468110"/>
            </a:xfrm>
            <a:custGeom>
              <a:avLst/>
              <a:gdLst/>
              <a:ahLst/>
              <a:cxnLst/>
              <a:rect l="l" t="t" r="r" b="b"/>
              <a:pathLst>
                <a:path w="3697604" h="6468109">
                  <a:moveTo>
                    <a:pt x="3697224" y="0"/>
                  </a:moveTo>
                  <a:lnTo>
                    <a:pt x="0" y="0"/>
                  </a:lnTo>
                  <a:lnTo>
                    <a:pt x="0" y="6467856"/>
                  </a:lnTo>
                  <a:lnTo>
                    <a:pt x="3697224" y="6467856"/>
                  </a:lnTo>
                  <a:lnTo>
                    <a:pt x="3697224" y="0"/>
                  </a:lnTo>
                  <a:close/>
                </a:path>
              </a:pathLst>
            </a:custGeom>
            <a:solidFill>
              <a:srgbClr val="F1F1F1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6031" y="198120"/>
              <a:ext cx="3697604" cy="6468110"/>
            </a:xfrm>
            <a:custGeom>
              <a:avLst/>
              <a:gdLst/>
              <a:ahLst/>
              <a:cxnLst/>
              <a:rect l="l" t="t" r="r" b="b"/>
              <a:pathLst>
                <a:path w="3697604" h="6468109">
                  <a:moveTo>
                    <a:pt x="0" y="6467856"/>
                  </a:moveTo>
                  <a:lnTo>
                    <a:pt x="3697224" y="6467856"/>
                  </a:lnTo>
                  <a:lnTo>
                    <a:pt x="3697224" y="0"/>
                  </a:lnTo>
                  <a:lnTo>
                    <a:pt x="0" y="0"/>
                  </a:lnTo>
                  <a:lnTo>
                    <a:pt x="0" y="6467856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29208" y="3223971"/>
            <a:ext cx="13722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1EAE2"/>
                </a:solidFill>
                <a:latin typeface="Arial"/>
                <a:cs typeface="Arial"/>
              </a:rPr>
              <a:t>- M e r g</a:t>
            </a:r>
            <a:r>
              <a:rPr sz="2400" spc="-445" dirty="0">
                <a:solidFill>
                  <a:srgbClr val="F1EAE2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1EAE2"/>
                </a:solidFill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214498" y="3223971"/>
            <a:ext cx="14135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1EAE2"/>
                </a:solidFill>
                <a:latin typeface="Arial"/>
                <a:cs typeface="Arial"/>
              </a:rPr>
              <a:t>s</a:t>
            </a:r>
            <a:r>
              <a:rPr sz="2400" spc="-90" dirty="0">
                <a:solidFill>
                  <a:srgbClr val="F1EAE2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1EAE2"/>
                </a:solidFill>
                <a:latin typeface="Arial"/>
                <a:cs typeface="Arial"/>
              </a:rPr>
              <a:t>o</a:t>
            </a:r>
            <a:r>
              <a:rPr sz="2400" spc="-90" dirty="0">
                <a:solidFill>
                  <a:srgbClr val="F1EAE2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1EAE2"/>
                </a:solidFill>
                <a:latin typeface="Arial"/>
                <a:cs typeface="Arial"/>
              </a:rPr>
              <a:t>r</a:t>
            </a:r>
            <a:r>
              <a:rPr sz="2400" spc="-85" dirty="0">
                <a:solidFill>
                  <a:srgbClr val="F1EAE2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1EAE2"/>
                </a:solidFill>
                <a:latin typeface="Arial"/>
                <a:cs typeface="Arial"/>
              </a:rPr>
              <a:t>t</a:t>
            </a:r>
            <a:r>
              <a:rPr sz="2400" spc="-85" dirty="0">
                <a:solidFill>
                  <a:srgbClr val="F1EAE2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1EAE2"/>
                </a:solidFill>
                <a:latin typeface="Arial"/>
                <a:cs typeface="Arial"/>
              </a:rPr>
              <a:t>1</a:t>
            </a:r>
            <a:r>
              <a:rPr sz="2400" spc="-90" dirty="0">
                <a:solidFill>
                  <a:srgbClr val="F1EAE2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1EAE2"/>
                </a:solidFill>
                <a:latin typeface="Arial"/>
                <a:cs typeface="Arial"/>
              </a:rPr>
              <a:t>,</a:t>
            </a:r>
            <a:r>
              <a:rPr sz="2400" spc="-85" dirty="0">
                <a:solidFill>
                  <a:srgbClr val="F1EAE2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1EAE2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5233" y="1316482"/>
            <a:ext cx="5426075" cy="4925060"/>
            <a:chOff x="475233" y="1316482"/>
            <a:chExt cx="5426075" cy="4925060"/>
          </a:xfrm>
        </p:grpSpPr>
        <p:sp>
          <p:nvSpPr>
            <p:cNvPr id="3" name="object 3"/>
            <p:cNvSpPr/>
            <p:nvPr/>
          </p:nvSpPr>
          <p:spPr>
            <a:xfrm>
              <a:off x="481583" y="1322832"/>
              <a:ext cx="5413375" cy="4912360"/>
            </a:xfrm>
            <a:custGeom>
              <a:avLst/>
              <a:gdLst/>
              <a:ahLst/>
              <a:cxnLst/>
              <a:rect l="l" t="t" r="r" b="b"/>
              <a:pathLst>
                <a:path w="5413375" h="4912360">
                  <a:moveTo>
                    <a:pt x="0" y="4911852"/>
                  </a:moveTo>
                  <a:lnTo>
                    <a:pt x="5413248" y="4911852"/>
                  </a:lnTo>
                  <a:lnTo>
                    <a:pt x="5413248" y="0"/>
                  </a:lnTo>
                  <a:lnTo>
                    <a:pt x="0" y="0"/>
                  </a:lnTo>
                  <a:lnTo>
                    <a:pt x="0" y="4911852"/>
                  </a:lnTo>
                  <a:close/>
                </a:path>
              </a:pathLst>
            </a:custGeom>
            <a:ln w="127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78535" y="1378839"/>
              <a:ext cx="5415280" cy="782320"/>
            </a:xfrm>
            <a:custGeom>
              <a:avLst/>
              <a:gdLst/>
              <a:ahLst/>
              <a:cxnLst/>
              <a:rect l="l" t="t" r="r" b="b"/>
              <a:pathLst>
                <a:path w="5415280" h="782319">
                  <a:moveTo>
                    <a:pt x="0" y="782193"/>
                  </a:moveTo>
                  <a:lnTo>
                    <a:pt x="5414772" y="782193"/>
                  </a:lnTo>
                  <a:lnTo>
                    <a:pt x="5414772" y="0"/>
                  </a:lnTo>
                  <a:lnTo>
                    <a:pt x="0" y="0"/>
                  </a:lnTo>
                  <a:lnTo>
                    <a:pt x="0" y="782193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1583" y="1321689"/>
              <a:ext cx="5414010" cy="57150"/>
            </a:xfrm>
            <a:custGeom>
              <a:avLst/>
              <a:gdLst/>
              <a:ahLst/>
              <a:cxnLst/>
              <a:rect l="l" t="t" r="r" b="b"/>
              <a:pathLst>
                <a:path w="5414010" h="57150">
                  <a:moveTo>
                    <a:pt x="0" y="57150"/>
                  </a:moveTo>
                  <a:lnTo>
                    <a:pt x="5413629" y="57150"/>
                  </a:lnTo>
                  <a:lnTo>
                    <a:pt x="5413629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solidFill>
              <a:srgbClr val="0E5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6285357" y="1310386"/>
            <a:ext cx="5471160" cy="4923155"/>
            <a:chOff x="6285357" y="1310386"/>
            <a:chExt cx="5471160" cy="4923155"/>
          </a:xfrm>
        </p:grpSpPr>
        <p:sp>
          <p:nvSpPr>
            <p:cNvPr id="7" name="object 7"/>
            <p:cNvSpPr/>
            <p:nvPr/>
          </p:nvSpPr>
          <p:spPr>
            <a:xfrm>
              <a:off x="6329172" y="1316736"/>
              <a:ext cx="5396865" cy="4910455"/>
            </a:xfrm>
            <a:custGeom>
              <a:avLst/>
              <a:gdLst/>
              <a:ahLst/>
              <a:cxnLst/>
              <a:rect l="l" t="t" r="r" b="b"/>
              <a:pathLst>
                <a:path w="5396865" h="4910455">
                  <a:moveTo>
                    <a:pt x="0" y="4910328"/>
                  </a:moveTo>
                  <a:lnTo>
                    <a:pt x="5396483" y="4910328"/>
                  </a:lnTo>
                  <a:lnTo>
                    <a:pt x="5396483" y="0"/>
                  </a:lnTo>
                  <a:lnTo>
                    <a:pt x="0" y="0"/>
                  </a:lnTo>
                  <a:lnTo>
                    <a:pt x="0" y="4910328"/>
                  </a:lnTo>
                  <a:close/>
                </a:path>
              </a:pathLst>
            </a:custGeom>
            <a:ln w="127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13932" y="1387983"/>
              <a:ext cx="5396865" cy="784225"/>
            </a:xfrm>
            <a:custGeom>
              <a:avLst/>
              <a:gdLst/>
              <a:ahLst/>
              <a:cxnLst/>
              <a:rect l="l" t="t" r="r" b="b"/>
              <a:pathLst>
                <a:path w="5396865" h="784225">
                  <a:moveTo>
                    <a:pt x="0" y="783716"/>
                  </a:moveTo>
                  <a:lnTo>
                    <a:pt x="5396484" y="783716"/>
                  </a:lnTo>
                  <a:lnTo>
                    <a:pt x="5396484" y="0"/>
                  </a:lnTo>
                  <a:lnTo>
                    <a:pt x="0" y="0"/>
                  </a:lnTo>
                  <a:lnTo>
                    <a:pt x="0" y="783716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13932" y="1359408"/>
              <a:ext cx="5414010" cy="0"/>
            </a:xfrm>
            <a:custGeom>
              <a:avLst/>
              <a:gdLst/>
              <a:ahLst/>
              <a:cxnLst/>
              <a:rect l="l" t="t" r="r" b="b"/>
              <a:pathLst>
                <a:path w="5414009">
                  <a:moveTo>
                    <a:pt x="0" y="0"/>
                  </a:moveTo>
                  <a:lnTo>
                    <a:pt x="5413628" y="0"/>
                  </a:lnTo>
                </a:path>
              </a:pathLst>
            </a:custGeom>
            <a:ln w="57150">
              <a:solidFill>
                <a:srgbClr val="0E51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0" y="0"/>
            <a:ext cx="538480" cy="1077595"/>
            <a:chOff x="0" y="0"/>
            <a:chExt cx="538480" cy="1077595"/>
          </a:xfrm>
        </p:grpSpPr>
        <p:sp>
          <p:nvSpPr>
            <p:cNvPr id="11" name="object 11"/>
            <p:cNvSpPr/>
            <p:nvPr/>
          </p:nvSpPr>
          <p:spPr>
            <a:xfrm>
              <a:off x="0" y="0"/>
              <a:ext cx="121920" cy="1077595"/>
            </a:xfrm>
            <a:custGeom>
              <a:avLst/>
              <a:gdLst/>
              <a:ahLst/>
              <a:cxnLst/>
              <a:rect l="l" t="t" r="r" b="b"/>
              <a:pathLst>
                <a:path w="121920" h="1077595">
                  <a:moveTo>
                    <a:pt x="121920" y="0"/>
                  </a:moveTo>
                  <a:lnTo>
                    <a:pt x="0" y="0"/>
                  </a:lnTo>
                  <a:lnTo>
                    <a:pt x="0" y="1077467"/>
                  </a:lnTo>
                  <a:lnTo>
                    <a:pt x="121920" y="1077467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0E5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1920" y="0"/>
              <a:ext cx="416559" cy="121920"/>
            </a:xfrm>
            <a:custGeom>
              <a:avLst/>
              <a:gdLst/>
              <a:ahLst/>
              <a:cxnLst/>
              <a:rect l="l" t="t" r="r" b="b"/>
              <a:pathLst>
                <a:path w="416559" h="121920">
                  <a:moveTo>
                    <a:pt x="416052" y="0"/>
                  </a:moveTo>
                  <a:lnTo>
                    <a:pt x="0" y="0"/>
                  </a:lnTo>
                  <a:lnTo>
                    <a:pt x="0" y="121920"/>
                  </a:lnTo>
                  <a:lnTo>
                    <a:pt x="416052" y="121920"/>
                  </a:lnTo>
                  <a:lnTo>
                    <a:pt x="416052" y="0"/>
                  </a:lnTo>
                  <a:close/>
                </a:path>
              </a:pathLst>
            </a:custGeom>
            <a:solidFill>
              <a:srgbClr val="00B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39241" y="723645"/>
            <a:ext cx="460121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404040"/>
                </a:solidFill>
                <a:latin typeface="Arial"/>
                <a:cs typeface="Arial"/>
              </a:rPr>
              <a:t>Lorem Ipsum </a:t>
            </a:r>
            <a:r>
              <a:rPr sz="1100" spc="-5" dirty="0">
                <a:solidFill>
                  <a:srgbClr val="404040"/>
                </a:solidFill>
                <a:latin typeface="Arial"/>
                <a:cs typeface="Arial"/>
              </a:rPr>
              <a:t>is simply </a:t>
            </a:r>
            <a:r>
              <a:rPr sz="1100" dirty="0">
                <a:solidFill>
                  <a:srgbClr val="404040"/>
                </a:solidFill>
                <a:latin typeface="Arial"/>
                <a:cs typeface="Arial"/>
              </a:rPr>
              <a:t>dummy </a:t>
            </a:r>
            <a:r>
              <a:rPr sz="1100" spc="-5" dirty="0">
                <a:solidFill>
                  <a:srgbClr val="404040"/>
                </a:solidFill>
                <a:latin typeface="Arial"/>
                <a:cs typeface="Arial"/>
              </a:rPr>
              <a:t>text </a:t>
            </a:r>
            <a:r>
              <a:rPr sz="1100" dirty="0">
                <a:solidFill>
                  <a:srgbClr val="404040"/>
                </a:solidFill>
                <a:latin typeface="Arial"/>
                <a:cs typeface="Arial"/>
              </a:rPr>
              <a:t>of the </a:t>
            </a:r>
            <a:r>
              <a:rPr sz="1100" spc="-5" dirty="0">
                <a:solidFill>
                  <a:srgbClr val="404040"/>
                </a:solidFill>
                <a:latin typeface="Arial"/>
                <a:cs typeface="Arial"/>
              </a:rPr>
              <a:t>printing </a:t>
            </a:r>
            <a:r>
              <a:rPr sz="1100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1100" spc="-5" dirty="0">
                <a:solidFill>
                  <a:srgbClr val="404040"/>
                </a:solidFill>
                <a:latin typeface="Arial"/>
                <a:cs typeface="Arial"/>
              </a:rPr>
              <a:t>typesetting</a:t>
            </a:r>
            <a:r>
              <a:rPr sz="11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Arial"/>
                <a:cs typeface="Arial"/>
              </a:rPr>
              <a:t>industry.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65201" y="0"/>
            <a:ext cx="31140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7200" b="1" baseline="-11574" dirty="0">
                <a:solidFill>
                  <a:srgbClr val="D9D9D9"/>
                </a:solidFill>
                <a:latin typeface="Arial"/>
                <a:cs typeface="Arial"/>
              </a:rPr>
              <a:t>3 </a:t>
            </a:r>
            <a:r>
              <a:rPr sz="3300" spc="-245" dirty="0">
                <a:latin typeface="Arial"/>
                <a:cs typeface="Arial"/>
              </a:rPr>
              <a:t>Merge </a:t>
            </a:r>
            <a:r>
              <a:rPr sz="3300" spc="-225" dirty="0">
                <a:latin typeface="Arial"/>
                <a:cs typeface="Arial"/>
              </a:rPr>
              <a:t>sort</a:t>
            </a:r>
            <a:r>
              <a:rPr sz="3300" spc="-720" dirty="0">
                <a:latin typeface="Arial"/>
                <a:cs typeface="Arial"/>
              </a:rPr>
              <a:t> </a:t>
            </a:r>
            <a:r>
              <a:rPr sz="3300" spc="-305" dirty="0"/>
              <a:t>비교</a:t>
            </a:r>
            <a:endParaRPr sz="33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59891" y="1074419"/>
            <a:ext cx="11531600" cy="0"/>
          </a:xfrm>
          <a:custGeom>
            <a:avLst/>
            <a:gdLst/>
            <a:ahLst/>
            <a:cxnLst/>
            <a:rect l="l" t="t" r="r" b="b"/>
            <a:pathLst>
              <a:path w="11531600">
                <a:moveTo>
                  <a:pt x="0" y="0"/>
                </a:moveTo>
                <a:lnTo>
                  <a:pt x="11531600" y="0"/>
                </a:lnTo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87933" y="1378838"/>
            <a:ext cx="5400675" cy="78232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22555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965"/>
              </a:spcBef>
            </a:pPr>
            <a:r>
              <a:rPr sz="4800" baseline="-5208" dirty="0">
                <a:solidFill>
                  <a:srgbClr val="252525"/>
                </a:solidFill>
                <a:latin typeface="Malgun Gothic"/>
                <a:cs typeface="Malgun Gothic"/>
              </a:rPr>
              <a:t>1</a:t>
            </a:r>
            <a:r>
              <a:rPr sz="4800" spc="-585" baseline="-5208" dirty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2800" spc="-135" dirty="0">
                <a:solidFill>
                  <a:srgbClr val="23292D"/>
                </a:solidFill>
                <a:latin typeface="Calibri"/>
                <a:cs typeface="Calibri"/>
              </a:rPr>
              <a:t>Merge</a:t>
            </a:r>
            <a:r>
              <a:rPr sz="2800" spc="-32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2800" spc="-114" dirty="0">
                <a:solidFill>
                  <a:srgbClr val="23292D"/>
                </a:solidFill>
                <a:latin typeface="Calibri"/>
                <a:cs typeface="Calibri"/>
              </a:rPr>
              <a:t>sort</a:t>
            </a:r>
            <a:r>
              <a:rPr sz="2800" spc="-31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2800" spc="-120" dirty="0">
                <a:solidFill>
                  <a:srgbClr val="23292D"/>
                </a:solidFill>
                <a:latin typeface="Calibri"/>
                <a:cs typeface="Calibri"/>
              </a:rPr>
              <a:t>1(out</a:t>
            </a:r>
            <a:r>
              <a:rPr sz="2800" spc="-29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2800" spc="-100" dirty="0">
                <a:solidFill>
                  <a:srgbClr val="23292D"/>
                </a:solidFill>
                <a:latin typeface="Calibri"/>
                <a:cs typeface="Calibri"/>
              </a:rPr>
              <a:t>-of</a:t>
            </a:r>
            <a:r>
              <a:rPr sz="2800" spc="-30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2800" spc="-130" dirty="0">
                <a:solidFill>
                  <a:srgbClr val="23292D"/>
                </a:solidFill>
                <a:latin typeface="Calibri"/>
                <a:cs typeface="Calibri"/>
              </a:rPr>
              <a:t>–place</a:t>
            </a:r>
            <a:r>
              <a:rPr sz="2400" spc="-130" dirty="0">
                <a:solidFill>
                  <a:srgbClr val="23292D"/>
                </a:solidFill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35521" y="1377759"/>
            <a:ext cx="5384165" cy="79438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32715" rIns="0" bIns="0" rtlCol="0">
            <a:spAutoFit/>
          </a:bodyPr>
          <a:lstStyle/>
          <a:p>
            <a:pPr marL="155575">
              <a:lnSpc>
                <a:spcPct val="100000"/>
              </a:lnSpc>
              <a:spcBef>
                <a:spcPts val="1045"/>
              </a:spcBef>
            </a:pPr>
            <a:r>
              <a:rPr sz="4800" baseline="-5208" dirty="0">
                <a:solidFill>
                  <a:srgbClr val="252525"/>
                </a:solidFill>
                <a:latin typeface="Malgun Gothic"/>
                <a:cs typeface="Malgun Gothic"/>
              </a:rPr>
              <a:t>1</a:t>
            </a:r>
            <a:r>
              <a:rPr sz="4800" spc="-1177" baseline="-5208" dirty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2800" spc="-130" dirty="0">
                <a:solidFill>
                  <a:srgbClr val="23292D"/>
                </a:solidFill>
                <a:latin typeface="Calibri"/>
                <a:cs typeface="Calibri"/>
              </a:rPr>
              <a:t>Merge </a:t>
            </a:r>
            <a:r>
              <a:rPr sz="2800" spc="-114" dirty="0">
                <a:solidFill>
                  <a:srgbClr val="23292D"/>
                </a:solidFill>
                <a:latin typeface="Calibri"/>
                <a:cs typeface="Calibri"/>
              </a:rPr>
              <a:t>sort </a:t>
            </a:r>
            <a:r>
              <a:rPr sz="2800" spc="-140" dirty="0">
                <a:solidFill>
                  <a:srgbClr val="23292D"/>
                </a:solidFill>
                <a:latin typeface="Calibri"/>
                <a:cs typeface="Calibri"/>
              </a:rPr>
              <a:t>2(in–place</a:t>
            </a:r>
            <a:r>
              <a:rPr sz="2400" spc="-140" dirty="0">
                <a:solidFill>
                  <a:srgbClr val="23292D"/>
                </a:solidFill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0034" y="5197602"/>
            <a:ext cx="18205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-</a:t>
            </a:r>
            <a:r>
              <a:rPr sz="1400" dirty="0">
                <a:latin typeface="Malgun Gothic"/>
                <a:cs typeface="Malgun Gothic"/>
              </a:rPr>
              <a:t>두개의</a:t>
            </a:r>
            <a:r>
              <a:rPr sz="1400" spc="-140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하위</a:t>
            </a:r>
            <a:r>
              <a:rPr sz="1400" spc="-140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배열</a:t>
            </a:r>
            <a:r>
              <a:rPr sz="1400" spc="-130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생성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- </a:t>
            </a:r>
            <a:r>
              <a:rPr sz="1400" dirty="0">
                <a:latin typeface="Malgun Gothic"/>
                <a:cs typeface="Malgun Gothic"/>
              </a:rPr>
              <a:t>추가 메모리</a:t>
            </a:r>
            <a:r>
              <a:rPr sz="1400" spc="-27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필요</a:t>
            </a:r>
            <a:endParaRPr sz="1400">
              <a:latin typeface="Malgun Gothic"/>
              <a:cs typeface="Malgun Gothic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661032" y="2661539"/>
          <a:ext cx="2796540" cy="383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9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29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1303019" y="3458717"/>
          <a:ext cx="1407795" cy="383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3607434" y="3458971"/>
          <a:ext cx="1407795" cy="383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7581645" y="2846958"/>
          <a:ext cx="2796540" cy="383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9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29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object 23"/>
          <p:cNvSpPr txBox="1"/>
          <p:nvPr/>
        </p:nvSpPr>
        <p:spPr>
          <a:xfrm>
            <a:off x="6491604" y="5197602"/>
            <a:ext cx="23539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-</a:t>
            </a:r>
            <a:r>
              <a:rPr sz="1400" dirty="0">
                <a:latin typeface="Malgun Gothic"/>
                <a:cs typeface="Malgun Gothic"/>
              </a:rPr>
              <a:t>전역</a:t>
            </a:r>
            <a:r>
              <a:rPr sz="1400" spc="-14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배열의</a:t>
            </a:r>
            <a:r>
              <a:rPr sz="1400" spc="-140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인덱스를</a:t>
            </a:r>
            <a:r>
              <a:rPr sz="1400" spc="-140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넘겨줌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-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merge1</a:t>
            </a:r>
            <a:r>
              <a:rPr sz="1400" dirty="0">
                <a:latin typeface="Malgun Gothic"/>
                <a:cs typeface="Malgun Gothic"/>
              </a:rPr>
              <a:t>에</a:t>
            </a:r>
            <a:r>
              <a:rPr sz="1400" spc="-14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비해</a:t>
            </a:r>
            <a:r>
              <a:rPr sz="1400" spc="-130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약간</a:t>
            </a:r>
            <a:r>
              <a:rPr sz="1400" spc="-12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느림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50366" y="3030601"/>
            <a:ext cx="4679950" cy="1866900"/>
            <a:chOff x="650366" y="3030601"/>
            <a:chExt cx="4679950" cy="1866900"/>
          </a:xfrm>
        </p:grpSpPr>
        <p:sp>
          <p:nvSpPr>
            <p:cNvPr id="25" name="object 25"/>
            <p:cNvSpPr/>
            <p:nvPr/>
          </p:nvSpPr>
          <p:spPr>
            <a:xfrm>
              <a:off x="2004822" y="3030600"/>
              <a:ext cx="2303780" cy="447040"/>
            </a:xfrm>
            <a:custGeom>
              <a:avLst/>
              <a:gdLst/>
              <a:ahLst/>
              <a:cxnLst/>
              <a:rect l="l" t="t" r="r" b="b"/>
              <a:pathLst>
                <a:path w="2303779" h="447039">
                  <a:moveTo>
                    <a:pt x="2303780" y="435610"/>
                  </a:moveTo>
                  <a:lnTo>
                    <a:pt x="2292489" y="424180"/>
                  </a:lnTo>
                  <a:lnTo>
                    <a:pt x="2243963" y="375031"/>
                  </a:lnTo>
                  <a:lnTo>
                    <a:pt x="2234717" y="402056"/>
                  </a:lnTo>
                  <a:lnTo>
                    <a:pt x="1054608" y="0"/>
                  </a:lnTo>
                  <a:lnTo>
                    <a:pt x="1051902" y="7988"/>
                  </a:lnTo>
                  <a:lnTo>
                    <a:pt x="1048766" y="127"/>
                  </a:lnTo>
                  <a:lnTo>
                    <a:pt x="67017" y="397827"/>
                  </a:lnTo>
                  <a:lnTo>
                    <a:pt x="56261" y="371348"/>
                  </a:lnTo>
                  <a:lnTo>
                    <a:pt x="0" y="435356"/>
                  </a:lnTo>
                  <a:lnTo>
                    <a:pt x="84963" y="441960"/>
                  </a:lnTo>
                  <a:lnTo>
                    <a:pt x="76123" y="420243"/>
                  </a:lnTo>
                  <a:lnTo>
                    <a:pt x="74193" y="415505"/>
                  </a:lnTo>
                  <a:lnTo>
                    <a:pt x="1052334" y="19342"/>
                  </a:lnTo>
                  <a:lnTo>
                    <a:pt x="2228532" y="420103"/>
                  </a:lnTo>
                  <a:lnTo>
                    <a:pt x="2219325" y="447040"/>
                  </a:lnTo>
                  <a:lnTo>
                    <a:pt x="2303780" y="4356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83239" y="4244340"/>
              <a:ext cx="4343978" cy="6270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55129" y="4239514"/>
              <a:ext cx="4670425" cy="652780"/>
            </a:xfrm>
            <a:custGeom>
              <a:avLst/>
              <a:gdLst/>
              <a:ahLst/>
              <a:cxnLst/>
              <a:rect l="l" t="t" r="r" b="b"/>
              <a:pathLst>
                <a:path w="4670425" h="652779">
                  <a:moveTo>
                    <a:pt x="0" y="652653"/>
                  </a:moveTo>
                  <a:lnTo>
                    <a:pt x="4669917" y="652653"/>
                  </a:lnTo>
                  <a:lnTo>
                    <a:pt x="4669917" y="0"/>
                  </a:lnTo>
                  <a:lnTo>
                    <a:pt x="0" y="0"/>
                  </a:lnTo>
                  <a:lnTo>
                    <a:pt x="0" y="65265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6644195" y="2513838"/>
            <a:ext cx="4664710" cy="2383155"/>
            <a:chOff x="6644195" y="2513838"/>
            <a:chExt cx="4664710" cy="2383155"/>
          </a:xfrm>
        </p:grpSpPr>
        <p:sp>
          <p:nvSpPr>
            <p:cNvPr id="29" name="object 29"/>
            <p:cNvSpPr/>
            <p:nvPr/>
          </p:nvSpPr>
          <p:spPr>
            <a:xfrm>
              <a:off x="7772019" y="2513837"/>
              <a:ext cx="1034415" cy="339725"/>
            </a:xfrm>
            <a:custGeom>
              <a:avLst/>
              <a:gdLst/>
              <a:ahLst/>
              <a:cxnLst/>
              <a:rect l="l" t="t" r="r" b="b"/>
              <a:pathLst>
                <a:path w="1034415" h="339725">
                  <a:moveTo>
                    <a:pt x="133350" y="206375"/>
                  </a:moveTo>
                  <a:lnTo>
                    <a:pt x="88900" y="206375"/>
                  </a:lnTo>
                  <a:lnTo>
                    <a:pt x="88900" y="0"/>
                  </a:lnTo>
                  <a:lnTo>
                    <a:pt x="44450" y="0"/>
                  </a:lnTo>
                  <a:lnTo>
                    <a:pt x="44450" y="206375"/>
                  </a:lnTo>
                  <a:lnTo>
                    <a:pt x="0" y="206375"/>
                  </a:lnTo>
                  <a:lnTo>
                    <a:pt x="66675" y="339725"/>
                  </a:lnTo>
                  <a:lnTo>
                    <a:pt x="122237" y="228600"/>
                  </a:lnTo>
                  <a:lnTo>
                    <a:pt x="133350" y="206375"/>
                  </a:lnTo>
                  <a:close/>
                </a:path>
                <a:path w="1034415" h="339725">
                  <a:moveTo>
                    <a:pt x="1034034" y="206375"/>
                  </a:moveTo>
                  <a:lnTo>
                    <a:pt x="989584" y="206375"/>
                  </a:lnTo>
                  <a:lnTo>
                    <a:pt x="989584" y="0"/>
                  </a:lnTo>
                  <a:lnTo>
                    <a:pt x="945134" y="0"/>
                  </a:lnTo>
                  <a:lnTo>
                    <a:pt x="945134" y="206375"/>
                  </a:lnTo>
                  <a:lnTo>
                    <a:pt x="900684" y="206375"/>
                  </a:lnTo>
                  <a:lnTo>
                    <a:pt x="967359" y="339725"/>
                  </a:lnTo>
                  <a:lnTo>
                    <a:pt x="1022921" y="228600"/>
                  </a:lnTo>
                  <a:lnTo>
                    <a:pt x="1034034" y="206375"/>
                  </a:lnTo>
                  <a:close/>
                </a:path>
              </a:pathLst>
            </a:custGeom>
            <a:solidFill>
              <a:srgbClr val="3E9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694951" y="4276903"/>
              <a:ext cx="4411865" cy="6105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648957" y="4239514"/>
              <a:ext cx="4655185" cy="652780"/>
            </a:xfrm>
            <a:custGeom>
              <a:avLst/>
              <a:gdLst/>
              <a:ahLst/>
              <a:cxnLst/>
              <a:rect l="l" t="t" r="r" b="b"/>
              <a:pathLst>
                <a:path w="4655184" h="652779">
                  <a:moveTo>
                    <a:pt x="0" y="652653"/>
                  </a:moveTo>
                  <a:lnTo>
                    <a:pt x="4654677" y="652653"/>
                  </a:lnTo>
                  <a:lnTo>
                    <a:pt x="4654677" y="0"/>
                  </a:lnTo>
                  <a:lnTo>
                    <a:pt x="0" y="0"/>
                  </a:lnTo>
                  <a:lnTo>
                    <a:pt x="0" y="65265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587498" y="2260473"/>
            <a:ext cx="119824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Malgun Gothic"/>
                <a:cs typeface="Malgun Gothic"/>
              </a:rPr>
              <a:t>[</a:t>
            </a:r>
            <a:r>
              <a:rPr sz="1100" dirty="0">
                <a:latin typeface="Malgun Gothic"/>
                <a:cs typeface="Malgun Gothic"/>
              </a:rPr>
              <a:t>두개의 배열</a:t>
            </a:r>
            <a:r>
              <a:rPr sz="1100" spc="-9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생성</a:t>
            </a:r>
            <a:r>
              <a:rPr sz="1400" dirty="0">
                <a:latin typeface="Malgun Gothic"/>
                <a:cs typeface="Malgun Gothic"/>
              </a:rPr>
              <a:t>]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>
                <a:latin typeface="Malgun Gothic"/>
                <a:cs typeface="Malgun Gothic"/>
              </a:rPr>
              <a:t>ⓒ</a:t>
            </a:r>
            <a:r>
              <a:rPr spc="-5" dirty="0"/>
              <a:t>Saebyeol Yu. Saebyeol’s</a:t>
            </a:r>
            <a:r>
              <a:rPr spc="-10" dirty="0"/>
              <a:t> </a:t>
            </a:r>
            <a:r>
              <a:rPr spc="-5" dirty="0"/>
              <a:t>PowerPoint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8465819" y="2261362"/>
            <a:ext cx="8705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Malgun Gothic"/>
                <a:cs typeface="Malgun Gothic"/>
              </a:rPr>
              <a:t>[</a:t>
            </a:r>
            <a:r>
              <a:rPr sz="1100" dirty="0">
                <a:latin typeface="Malgun Gothic"/>
                <a:cs typeface="Malgun Gothic"/>
              </a:rPr>
              <a:t>인덱스</a:t>
            </a:r>
            <a:r>
              <a:rPr sz="1100" spc="-8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전달</a:t>
            </a:r>
            <a:r>
              <a:rPr sz="1400" dirty="0">
                <a:latin typeface="Malgun Gothic"/>
                <a:cs typeface="Malgun Gothic"/>
              </a:rPr>
              <a:t>]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873622" y="3793616"/>
            <a:ext cx="4546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45" dirty="0">
                <a:solidFill>
                  <a:srgbClr val="252525"/>
                </a:solidFill>
                <a:latin typeface="Malgun Gothic"/>
                <a:cs typeface="Malgun Gothic"/>
              </a:rPr>
              <a:t>VS</a:t>
            </a:r>
            <a:endParaRPr sz="2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0415" y="1191767"/>
            <a:ext cx="4706620" cy="5461000"/>
          </a:xfrm>
          <a:custGeom>
            <a:avLst/>
            <a:gdLst/>
            <a:ahLst/>
            <a:cxnLst/>
            <a:rect l="l" t="t" r="r" b="b"/>
            <a:pathLst>
              <a:path w="4706620" h="5461000">
                <a:moveTo>
                  <a:pt x="0" y="5460492"/>
                </a:moveTo>
                <a:lnTo>
                  <a:pt x="4706112" y="5460492"/>
                </a:lnTo>
                <a:lnTo>
                  <a:pt x="4706112" y="0"/>
                </a:lnTo>
                <a:lnTo>
                  <a:pt x="0" y="0"/>
                </a:lnTo>
                <a:lnTo>
                  <a:pt x="0" y="5460492"/>
                </a:lnTo>
                <a:close/>
              </a:path>
            </a:pathLst>
          </a:custGeom>
          <a:ln w="127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538480" cy="1077595"/>
            <a:chOff x="0" y="0"/>
            <a:chExt cx="538480" cy="107759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" cy="1077595"/>
            </a:xfrm>
            <a:custGeom>
              <a:avLst/>
              <a:gdLst/>
              <a:ahLst/>
              <a:cxnLst/>
              <a:rect l="l" t="t" r="r" b="b"/>
              <a:pathLst>
                <a:path w="121920" h="1077595">
                  <a:moveTo>
                    <a:pt x="121920" y="0"/>
                  </a:moveTo>
                  <a:lnTo>
                    <a:pt x="0" y="0"/>
                  </a:lnTo>
                  <a:lnTo>
                    <a:pt x="0" y="1077467"/>
                  </a:lnTo>
                  <a:lnTo>
                    <a:pt x="121920" y="1077467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0E5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1920" y="0"/>
              <a:ext cx="416559" cy="121920"/>
            </a:xfrm>
            <a:custGeom>
              <a:avLst/>
              <a:gdLst/>
              <a:ahLst/>
              <a:cxnLst/>
              <a:rect l="l" t="t" r="r" b="b"/>
              <a:pathLst>
                <a:path w="416559" h="121920">
                  <a:moveTo>
                    <a:pt x="416052" y="0"/>
                  </a:moveTo>
                  <a:lnTo>
                    <a:pt x="0" y="0"/>
                  </a:lnTo>
                  <a:lnTo>
                    <a:pt x="0" y="121920"/>
                  </a:lnTo>
                  <a:lnTo>
                    <a:pt x="416052" y="121920"/>
                  </a:lnTo>
                  <a:lnTo>
                    <a:pt x="416052" y="0"/>
                  </a:lnTo>
                  <a:close/>
                </a:path>
              </a:pathLst>
            </a:custGeom>
            <a:solidFill>
              <a:srgbClr val="00B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39241" y="723645"/>
            <a:ext cx="110934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404040"/>
                </a:solidFill>
                <a:latin typeface="Arial"/>
                <a:cs typeface="Arial"/>
              </a:rPr>
              <a:t>Merge sort1</a:t>
            </a:r>
            <a:r>
              <a:rPr sz="11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04040"/>
                </a:solidFill>
                <a:latin typeface="Arial"/>
                <a:cs typeface="Arial"/>
              </a:rPr>
              <a:t>code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5201" y="0"/>
            <a:ext cx="43472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7200" b="1" baseline="-11574" dirty="0">
                <a:solidFill>
                  <a:srgbClr val="D9D9D9"/>
                </a:solidFill>
                <a:latin typeface="Arial"/>
                <a:cs typeface="Arial"/>
              </a:rPr>
              <a:t>2</a:t>
            </a:r>
            <a:r>
              <a:rPr sz="7200" b="1" spc="-1237" baseline="-11574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3300" spc="-245" dirty="0">
                <a:latin typeface="Arial"/>
                <a:cs typeface="Arial"/>
              </a:rPr>
              <a:t>Merge </a:t>
            </a:r>
            <a:r>
              <a:rPr sz="3300" spc="-225" dirty="0">
                <a:latin typeface="Arial"/>
                <a:cs typeface="Arial"/>
              </a:rPr>
              <a:t>sort </a:t>
            </a:r>
            <a:r>
              <a:rPr sz="3300" spc="-260" dirty="0">
                <a:latin typeface="Arial"/>
                <a:cs typeface="Arial"/>
              </a:rPr>
              <a:t>1(extra </a:t>
            </a:r>
            <a:r>
              <a:rPr sz="3300" spc="-254" dirty="0">
                <a:latin typeface="Arial"/>
                <a:cs typeface="Arial"/>
              </a:rPr>
              <a:t>array)</a:t>
            </a:r>
            <a:endParaRPr sz="33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9891" y="1074419"/>
            <a:ext cx="11531600" cy="0"/>
          </a:xfrm>
          <a:custGeom>
            <a:avLst/>
            <a:gdLst/>
            <a:ahLst/>
            <a:cxnLst/>
            <a:rect l="l" t="t" r="r" b="b"/>
            <a:pathLst>
              <a:path w="11531600">
                <a:moveTo>
                  <a:pt x="0" y="0"/>
                </a:moveTo>
                <a:lnTo>
                  <a:pt x="11531600" y="0"/>
                </a:lnTo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24932" y="2563114"/>
            <a:ext cx="2095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algun Gothic"/>
                <a:cs typeface="Malgun Gothic"/>
              </a:rPr>
              <a:t>1.배열 생성 후,</a:t>
            </a:r>
            <a:r>
              <a:rPr sz="1800" spc="-90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분할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07126" y="4894326"/>
            <a:ext cx="1816100" cy="115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algun Gothic"/>
                <a:cs typeface="Malgun Gothic"/>
              </a:rPr>
              <a:t>2. 좌우 배열</a:t>
            </a:r>
            <a:r>
              <a:rPr sz="1800" spc="-9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비교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25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Malgun Gothic"/>
                <a:cs typeface="Malgun Gothic"/>
              </a:rPr>
              <a:t>3. 남은 배열</a:t>
            </a:r>
            <a:r>
              <a:rPr sz="1800" spc="-9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삽입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6765" y="1198117"/>
            <a:ext cx="1066800" cy="42227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84455" rIns="0" bIns="0" rtlCol="0">
            <a:spAutoFit/>
          </a:bodyPr>
          <a:lstStyle/>
          <a:p>
            <a:pPr marL="323215">
              <a:lnSpc>
                <a:spcPct val="100000"/>
              </a:lnSpc>
              <a:spcBef>
                <a:spcPts val="665"/>
              </a:spcBef>
            </a:pPr>
            <a:r>
              <a:rPr sz="1600" spc="-150" dirty="0">
                <a:solidFill>
                  <a:srgbClr val="404040"/>
                </a:solidFill>
                <a:latin typeface="Arial"/>
                <a:cs typeface="Arial"/>
              </a:rPr>
              <a:t>Code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40080" y="1656245"/>
            <a:ext cx="4998720" cy="4827270"/>
            <a:chOff x="640080" y="1656245"/>
            <a:chExt cx="4998720" cy="4827270"/>
          </a:xfrm>
        </p:grpSpPr>
        <p:sp>
          <p:nvSpPr>
            <p:cNvPr id="13" name="object 13"/>
            <p:cNvSpPr/>
            <p:nvPr/>
          </p:nvSpPr>
          <p:spPr>
            <a:xfrm>
              <a:off x="640080" y="1656245"/>
              <a:ext cx="3638550" cy="482721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27170" y="2681477"/>
              <a:ext cx="1611630" cy="3267710"/>
            </a:xfrm>
            <a:custGeom>
              <a:avLst/>
              <a:gdLst/>
              <a:ahLst/>
              <a:cxnLst/>
              <a:rect l="l" t="t" r="r" b="b"/>
              <a:pathLst>
                <a:path w="1611629" h="3267710">
                  <a:moveTo>
                    <a:pt x="1327277" y="38100"/>
                  </a:moveTo>
                  <a:lnTo>
                    <a:pt x="1308227" y="28575"/>
                  </a:lnTo>
                  <a:lnTo>
                    <a:pt x="1251077" y="0"/>
                  </a:lnTo>
                  <a:lnTo>
                    <a:pt x="1251077" y="28575"/>
                  </a:lnTo>
                  <a:lnTo>
                    <a:pt x="3048" y="28575"/>
                  </a:lnTo>
                  <a:lnTo>
                    <a:pt x="3048" y="47625"/>
                  </a:lnTo>
                  <a:lnTo>
                    <a:pt x="1251077" y="47625"/>
                  </a:lnTo>
                  <a:lnTo>
                    <a:pt x="1251077" y="76200"/>
                  </a:lnTo>
                  <a:lnTo>
                    <a:pt x="1308227" y="47625"/>
                  </a:lnTo>
                  <a:lnTo>
                    <a:pt x="1327277" y="38100"/>
                  </a:lnTo>
                  <a:close/>
                </a:path>
                <a:path w="1611629" h="3267710">
                  <a:moveTo>
                    <a:pt x="1601851" y="2368296"/>
                  </a:moveTo>
                  <a:lnTo>
                    <a:pt x="1582801" y="2358771"/>
                  </a:lnTo>
                  <a:lnTo>
                    <a:pt x="1525651" y="2330196"/>
                  </a:lnTo>
                  <a:lnTo>
                    <a:pt x="1525651" y="2358771"/>
                  </a:lnTo>
                  <a:lnTo>
                    <a:pt x="0" y="2358771"/>
                  </a:lnTo>
                  <a:lnTo>
                    <a:pt x="0" y="2377821"/>
                  </a:lnTo>
                  <a:lnTo>
                    <a:pt x="1525651" y="2377821"/>
                  </a:lnTo>
                  <a:lnTo>
                    <a:pt x="1525651" y="2406396"/>
                  </a:lnTo>
                  <a:lnTo>
                    <a:pt x="1582801" y="2377821"/>
                  </a:lnTo>
                  <a:lnTo>
                    <a:pt x="1601851" y="2368296"/>
                  </a:lnTo>
                  <a:close/>
                </a:path>
                <a:path w="1611629" h="3267710">
                  <a:moveTo>
                    <a:pt x="1611122" y="3229356"/>
                  </a:moveTo>
                  <a:lnTo>
                    <a:pt x="1592072" y="3219831"/>
                  </a:lnTo>
                  <a:lnTo>
                    <a:pt x="1534922" y="3191256"/>
                  </a:lnTo>
                  <a:lnTo>
                    <a:pt x="1534922" y="3219831"/>
                  </a:lnTo>
                  <a:lnTo>
                    <a:pt x="51816" y="3219831"/>
                  </a:lnTo>
                  <a:lnTo>
                    <a:pt x="51816" y="3238881"/>
                  </a:lnTo>
                  <a:lnTo>
                    <a:pt x="1534922" y="3238881"/>
                  </a:lnTo>
                  <a:lnTo>
                    <a:pt x="1534922" y="3267456"/>
                  </a:lnTo>
                  <a:lnTo>
                    <a:pt x="1592072" y="3238881"/>
                  </a:lnTo>
                  <a:lnTo>
                    <a:pt x="1611122" y="32293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03319" y="2400300"/>
              <a:ext cx="364490" cy="3848100"/>
            </a:xfrm>
            <a:custGeom>
              <a:avLst/>
              <a:gdLst/>
              <a:ahLst/>
              <a:cxnLst/>
              <a:rect l="l" t="t" r="r" b="b"/>
              <a:pathLst>
                <a:path w="364489" h="3848100">
                  <a:moveTo>
                    <a:pt x="0" y="0"/>
                  </a:moveTo>
                  <a:lnTo>
                    <a:pt x="55483" y="1871"/>
                  </a:lnTo>
                  <a:lnTo>
                    <a:pt x="100774" y="6969"/>
                  </a:lnTo>
                  <a:lnTo>
                    <a:pt x="131302" y="14519"/>
                  </a:lnTo>
                  <a:lnTo>
                    <a:pt x="142493" y="23749"/>
                  </a:lnTo>
                  <a:lnTo>
                    <a:pt x="142493" y="285623"/>
                  </a:lnTo>
                  <a:lnTo>
                    <a:pt x="153685" y="294852"/>
                  </a:lnTo>
                  <a:lnTo>
                    <a:pt x="184213" y="302402"/>
                  </a:lnTo>
                  <a:lnTo>
                    <a:pt x="229504" y="307500"/>
                  </a:lnTo>
                  <a:lnTo>
                    <a:pt x="284988" y="309372"/>
                  </a:lnTo>
                  <a:lnTo>
                    <a:pt x="229504" y="311243"/>
                  </a:lnTo>
                  <a:lnTo>
                    <a:pt x="184213" y="316341"/>
                  </a:lnTo>
                  <a:lnTo>
                    <a:pt x="153685" y="323891"/>
                  </a:lnTo>
                  <a:lnTo>
                    <a:pt x="142493" y="333121"/>
                  </a:lnTo>
                  <a:lnTo>
                    <a:pt x="142493" y="594995"/>
                  </a:lnTo>
                  <a:lnTo>
                    <a:pt x="131302" y="604224"/>
                  </a:lnTo>
                  <a:lnTo>
                    <a:pt x="100774" y="611774"/>
                  </a:lnTo>
                  <a:lnTo>
                    <a:pt x="55483" y="616872"/>
                  </a:lnTo>
                  <a:lnTo>
                    <a:pt x="0" y="618744"/>
                  </a:lnTo>
                </a:path>
                <a:path w="364489" h="3848100">
                  <a:moveTo>
                    <a:pt x="36575" y="2147316"/>
                  </a:moveTo>
                  <a:lnTo>
                    <a:pt x="92338" y="2149189"/>
                  </a:lnTo>
                  <a:lnTo>
                    <a:pt x="137874" y="2154301"/>
                  </a:lnTo>
                  <a:lnTo>
                    <a:pt x="168574" y="2161889"/>
                  </a:lnTo>
                  <a:lnTo>
                    <a:pt x="179831" y="2171192"/>
                  </a:lnTo>
                  <a:lnTo>
                    <a:pt x="179831" y="2626360"/>
                  </a:lnTo>
                  <a:lnTo>
                    <a:pt x="191089" y="2635662"/>
                  </a:lnTo>
                  <a:lnTo>
                    <a:pt x="221789" y="2643251"/>
                  </a:lnTo>
                  <a:lnTo>
                    <a:pt x="267325" y="2648362"/>
                  </a:lnTo>
                  <a:lnTo>
                    <a:pt x="323088" y="2650236"/>
                  </a:lnTo>
                  <a:lnTo>
                    <a:pt x="267325" y="2652109"/>
                  </a:lnTo>
                  <a:lnTo>
                    <a:pt x="221789" y="2657221"/>
                  </a:lnTo>
                  <a:lnTo>
                    <a:pt x="191089" y="2664809"/>
                  </a:lnTo>
                  <a:lnTo>
                    <a:pt x="179831" y="2674112"/>
                  </a:lnTo>
                  <a:lnTo>
                    <a:pt x="179831" y="3129280"/>
                  </a:lnTo>
                  <a:lnTo>
                    <a:pt x="168574" y="3138582"/>
                  </a:lnTo>
                  <a:lnTo>
                    <a:pt x="137874" y="3146171"/>
                  </a:lnTo>
                  <a:lnTo>
                    <a:pt x="92338" y="3151282"/>
                  </a:lnTo>
                  <a:lnTo>
                    <a:pt x="36575" y="3153156"/>
                  </a:lnTo>
                </a:path>
                <a:path w="364489" h="3848100">
                  <a:moveTo>
                    <a:pt x="77724" y="3151632"/>
                  </a:moveTo>
                  <a:lnTo>
                    <a:pt x="133486" y="3153505"/>
                  </a:lnTo>
                  <a:lnTo>
                    <a:pt x="179022" y="3158616"/>
                  </a:lnTo>
                  <a:lnTo>
                    <a:pt x="209722" y="3166205"/>
                  </a:lnTo>
                  <a:lnTo>
                    <a:pt x="220979" y="3175508"/>
                  </a:lnTo>
                  <a:lnTo>
                    <a:pt x="220979" y="3475990"/>
                  </a:lnTo>
                  <a:lnTo>
                    <a:pt x="232237" y="3485282"/>
                  </a:lnTo>
                  <a:lnTo>
                    <a:pt x="262937" y="3492871"/>
                  </a:lnTo>
                  <a:lnTo>
                    <a:pt x="308473" y="3497989"/>
                  </a:lnTo>
                  <a:lnTo>
                    <a:pt x="364235" y="3499866"/>
                  </a:lnTo>
                  <a:lnTo>
                    <a:pt x="308473" y="3501742"/>
                  </a:lnTo>
                  <a:lnTo>
                    <a:pt x="262937" y="3506860"/>
                  </a:lnTo>
                  <a:lnTo>
                    <a:pt x="232237" y="3514449"/>
                  </a:lnTo>
                  <a:lnTo>
                    <a:pt x="220979" y="3523741"/>
                  </a:lnTo>
                  <a:lnTo>
                    <a:pt x="220979" y="3824224"/>
                  </a:lnTo>
                  <a:lnTo>
                    <a:pt x="209722" y="3833516"/>
                  </a:lnTo>
                  <a:lnTo>
                    <a:pt x="179022" y="3841105"/>
                  </a:lnTo>
                  <a:lnTo>
                    <a:pt x="133486" y="3846223"/>
                  </a:lnTo>
                  <a:lnTo>
                    <a:pt x="77724" y="384810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72312" y="2534411"/>
              <a:ext cx="1466850" cy="246379"/>
            </a:xfrm>
            <a:custGeom>
              <a:avLst/>
              <a:gdLst/>
              <a:ahLst/>
              <a:cxnLst/>
              <a:rect l="l" t="t" r="r" b="b"/>
              <a:pathLst>
                <a:path w="1466850" h="246380">
                  <a:moveTo>
                    <a:pt x="0" y="8254"/>
                  </a:moveTo>
                  <a:lnTo>
                    <a:pt x="1466850" y="0"/>
                  </a:lnTo>
                </a:path>
                <a:path w="1466850" h="246380">
                  <a:moveTo>
                    <a:pt x="0" y="245999"/>
                  </a:moveTo>
                  <a:lnTo>
                    <a:pt x="1466850" y="237743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8914130" y="1821179"/>
          <a:ext cx="1870710" cy="383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DC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DC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DC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DC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8" name="object 18"/>
          <p:cNvGrpSpPr/>
          <p:nvPr/>
        </p:nvGrpSpPr>
        <p:grpSpPr>
          <a:xfrm>
            <a:off x="7973314" y="1613661"/>
            <a:ext cx="3804920" cy="3637279"/>
            <a:chOff x="7973314" y="1613661"/>
            <a:chExt cx="3804920" cy="3637279"/>
          </a:xfrm>
        </p:grpSpPr>
        <p:sp>
          <p:nvSpPr>
            <p:cNvPr id="19" name="object 19"/>
            <p:cNvSpPr/>
            <p:nvPr/>
          </p:nvSpPr>
          <p:spPr>
            <a:xfrm>
              <a:off x="8556117" y="2618231"/>
              <a:ext cx="2686685" cy="387350"/>
            </a:xfrm>
            <a:custGeom>
              <a:avLst/>
              <a:gdLst/>
              <a:ahLst/>
              <a:cxnLst/>
              <a:rect l="l" t="t" r="r" b="b"/>
              <a:pathLst>
                <a:path w="2686684" h="387350">
                  <a:moveTo>
                    <a:pt x="469264" y="0"/>
                  </a:moveTo>
                  <a:lnTo>
                    <a:pt x="469264" y="383539"/>
                  </a:lnTo>
                </a:path>
                <a:path w="2686684" h="387350">
                  <a:moveTo>
                    <a:pt x="6350" y="0"/>
                  </a:moveTo>
                  <a:lnTo>
                    <a:pt x="6350" y="383539"/>
                  </a:lnTo>
                </a:path>
                <a:path w="2686684" h="387350">
                  <a:moveTo>
                    <a:pt x="932052" y="0"/>
                  </a:moveTo>
                  <a:lnTo>
                    <a:pt x="932052" y="383539"/>
                  </a:lnTo>
                </a:path>
                <a:path w="2686684" h="387350">
                  <a:moveTo>
                    <a:pt x="0" y="6350"/>
                  </a:moveTo>
                  <a:lnTo>
                    <a:pt x="938402" y="6350"/>
                  </a:lnTo>
                </a:path>
                <a:path w="2686684" h="387350">
                  <a:moveTo>
                    <a:pt x="0" y="377189"/>
                  </a:moveTo>
                  <a:lnTo>
                    <a:pt x="938402" y="377189"/>
                  </a:lnTo>
                </a:path>
                <a:path w="2686684" h="387350">
                  <a:moveTo>
                    <a:pt x="2217292" y="3809"/>
                  </a:moveTo>
                  <a:lnTo>
                    <a:pt x="2217292" y="387350"/>
                  </a:lnTo>
                </a:path>
                <a:path w="2686684" h="387350">
                  <a:moveTo>
                    <a:pt x="1754377" y="3809"/>
                  </a:moveTo>
                  <a:lnTo>
                    <a:pt x="1754377" y="387350"/>
                  </a:lnTo>
                </a:path>
                <a:path w="2686684" h="387350">
                  <a:moveTo>
                    <a:pt x="2680080" y="3809"/>
                  </a:moveTo>
                  <a:lnTo>
                    <a:pt x="2680080" y="387350"/>
                  </a:lnTo>
                </a:path>
                <a:path w="2686684" h="387350">
                  <a:moveTo>
                    <a:pt x="1748027" y="10159"/>
                  </a:moveTo>
                  <a:lnTo>
                    <a:pt x="2686430" y="10159"/>
                  </a:lnTo>
                </a:path>
                <a:path w="2686684" h="387350">
                  <a:moveTo>
                    <a:pt x="1748027" y="381000"/>
                  </a:moveTo>
                  <a:lnTo>
                    <a:pt x="2686430" y="3810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025890" y="2189733"/>
              <a:ext cx="1748789" cy="441325"/>
            </a:xfrm>
            <a:custGeom>
              <a:avLst/>
              <a:gdLst/>
              <a:ahLst/>
              <a:cxnLst/>
              <a:rect l="l" t="t" r="r" b="b"/>
              <a:pathLst>
                <a:path w="1748790" h="441325">
                  <a:moveTo>
                    <a:pt x="1748663" y="438658"/>
                  </a:moveTo>
                  <a:lnTo>
                    <a:pt x="1734273" y="420624"/>
                  </a:lnTo>
                  <a:lnTo>
                    <a:pt x="1695577" y="372110"/>
                  </a:lnTo>
                  <a:lnTo>
                    <a:pt x="1683524" y="398005"/>
                  </a:lnTo>
                  <a:lnTo>
                    <a:pt x="825500" y="0"/>
                  </a:lnTo>
                  <a:lnTo>
                    <a:pt x="821156" y="9220"/>
                  </a:lnTo>
                  <a:lnTo>
                    <a:pt x="816483" y="127"/>
                  </a:lnTo>
                  <a:lnTo>
                    <a:pt x="63246" y="391388"/>
                  </a:lnTo>
                  <a:lnTo>
                    <a:pt x="50038" y="366014"/>
                  </a:lnTo>
                  <a:lnTo>
                    <a:pt x="0" y="434975"/>
                  </a:lnTo>
                  <a:lnTo>
                    <a:pt x="85217" y="433578"/>
                  </a:lnTo>
                  <a:lnTo>
                    <a:pt x="75095" y="414147"/>
                  </a:lnTo>
                  <a:lnTo>
                    <a:pt x="72034" y="408266"/>
                  </a:lnTo>
                  <a:lnTo>
                    <a:pt x="821397" y="19151"/>
                  </a:lnTo>
                  <a:lnTo>
                    <a:pt x="1675485" y="415315"/>
                  </a:lnTo>
                  <a:lnTo>
                    <a:pt x="1663446" y="441198"/>
                  </a:lnTo>
                  <a:lnTo>
                    <a:pt x="1748663" y="4386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352028" y="3218052"/>
              <a:ext cx="475615" cy="383540"/>
            </a:xfrm>
            <a:custGeom>
              <a:avLst/>
              <a:gdLst/>
              <a:ahLst/>
              <a:cxnLst/>
              <a:rect l="l" t="t" r="r" b="b"/>
              <a:pathLst>
                <a:path w="475615" h="383539">
                  <a:moveTo>
                    <a:pt x="6350" y="0"/>
                  </a:moveTo>
                  <a:lnTo>
                    <a:pt x="6350" y="383539"/>
                  </a:lnTo>
                </a:path>
                <a:path w="475615" h="383539">
                  <a:moveTo>
                    <a:pt x="469265" y="0"/>
                  </a:moveTo>
                  <a:lnTo>
                    <a:pt x="469265" y="383539"/>
                  </a:lnTo>
                </a:path>
                <a:path w="475615" h="383539">
                  <a:moveTo>
                    <a:pt x="0" y="6350"/>
                  </a:moveTo>
                  <a:lnTo>
                    <a:pt x="475615" y="6350"/>
                  </a:lnTo>
                </a:path>
                <a:path w="475615" h="383539">
                  <a:moveTo>
                    <a:pt x="0" y="377189"/>
                  </a:moveTo>
                  <a:lnTo>
                    <a:pt x="475615" y="37718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590026" y="2988563"/>
              <a:ext cx="440055" cy="237490"/>
            </a:xfrm>
            <a:custGeom>
              <a:avLst/>
              <a:gdLst/>
              <a:ahLst/>
              <a:cxnLst/>
              <a:rect l="l" t="t" r="r" b="b"/>
              <a:pathLst>
                <a:path w="440054" h="237489">
                  <a:moveTo>
                    <a:pt x="49656" y="168148"/>
                  </a:moveTo>
                  <a:lnTo>
                    <a:pt x="0" y="237362"/>
                  </a:lnTo>
                  <a:lnTo>
                    <a:pt x="85217" y="235585"/>
                  </a:lnTo>
                  <a:lnTo>
                    <a:pt x="75037" y="216281"/>
                  </a:lnTo>
                  <a:lnTo>
                    <a:pt x="60578" y="216281"/>
                  </a:lnTo>
                  <a:lnTo>
                    <a:pt x="51816" y="199389"/>
                  </a:lnTo>
                  <a:lnTo>
                    <a:pt x="63023" y="193497"/>
                  </a:lnTo>
                  <a:lnTo>
                    <a:pt x="49656" y="168148"/>
                  </a:lnTo>
                  <a:close/>
                </a:path>
                <a:path w="440054" h="237489">
                  <a:moveTo>
                    <a:pt x="63023" y="193497"/>
                  </a:moveTo>
                  <a:lnTo>
                    <a:pt x="51816" y="199389"/>
                  </a:lnTo>
                  <a:lnTo>
                    <a:pt x="60578" y="216281"/>
                  </a:lnTo>
                  <a:lnTo>
                    <a:pt x="71898" y="210327"/>
                  </a:lnTo>
                  <a:lnTo>
                    <a:pt x="63023" y="193497"/>
                  </a:lnTo>
                  <a:close/>
                </a:path>
                <a:path w="440054" h="237489">
                  <a:moveTo>
                    <a:pt x="71898" y="210327"/>
                  </a:moveTo>
                  <a:lnTo>
                    <a:pt x="60578" y="216281"/>
                  </a:lnTo>
                  <a:lnTo>
                    <a:pt x="75037" y="216281"/>
                  </a:lnTo>
                  <a:lnTo>
                    <a:pt x="71898" y="210327"/>
                  </a:lnTo>
                  <a:close/>
                </a:path>
                <a:path w="440054" h="237489">
                  <a:moveTo>
                    <a:pt x="431038" y="0"/>
                  </a:moveTo>
                  <a:lnTo>
                    <a:pt x="63023" y="193497"/>
                  </a:lnTo>
                  <a:lnTo>
                    <a:pt x="71898" y="210327"/>
                  </a:lnTo>
                  <a:lnTo>
                    <a:pt x="439927" y="16763"/>
                  </a:lnTo>
                  <a:lnTo>
                    <a:pt x="4310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207500" y="3218052"/>
              <a:ext cx="475615" cy="383540"/>
            </a:xfrm>
            <a:custGeom>
              <a:avLst/>
              <a:gdLst/>
              <a:ahLst/>
              <a:cxnLst/>
              <a:rect l="l" t="t" r="r" b="b"/>
              <a:pathLst>
                <a:path w="475615" h="383539">
                  <a:moveTo>
                    <a:pt x="6350" y="0"/>
                  </a:moveTo>
                  <a:lnTo>
                    <a:pt x="6350" y="383539"/>
                  </a:lnTo>
                </a:path>
                <a:path w="475615" h="383539">
                  <a:moveTo>
                    <a:pt x="469265" y="0"/>
                  </a:moveTo>
                  <a:lnTo>
                    <a:pt x="469265" y="383539"/>
                  </a:lnTo>
                </a:path>
                <a:path w="475615" h="383539">
                  <a:moveTo>
                    <a:pt x="0" y="6350"/>
                  </a:moveTo>
                  <a:lnTo>
                    <a:pt x="475615" y="6350"/>
                  </a:lnTo>
                </a:path>
                <a:path w="475615" h="383539">
                  <a:moveTo>
                    <a:pt x="0" y="377189"/>
                  </a:moveTo>
                  <a:lnTo>
                    <a:pt x="475615" y="37718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021318" y="2988563"/>
              <a:ext cx="424815" cy="237490"/>
            </a:xfrm>
            <a:custGeom>
              <a:avLst/>
              <a:gdLst/>
              <a:ahLst/>
              <a:cxnLst/>
              <a:rect l="l" t="t" r="r" b="b"/>
              <a:pathLst>
                <a:path w="424815" h="237489">
                  <a:moveTo>
                    <a:pt x="353046" y="209289"/>
                  </a:moveTo>
                  <a:lnTo>
                    <a:pt x="339343" y="234314"/>
                  </a:lnTo>
                  <a:lnTo>
                    <a:pt x="424560" y="237362"/>
                  </a:lnTo>
                  <a:lnTo>
                    <a:pt x="409261" y="215391"/>
                  </a:lnTo>
                  <a:lnTo>
                    <a:pt x="364235" y="215391"/>
                  </a:lnTo>
                  <a:lnTo>
                    <a:pt x="353046" y="209289"/>
                  </a:lnTo>
                  <a:close/>
                </a:path>
                <a:path w="424815" h="237489">
                  <a:moveTo>
                    <a:pt x="362216" y="192540"/>
                  </a:moveTo>
                  <a:lnTo>
                    <a:pt x="353046" y="209289"/>
                  </a:lnTo>
                  <a:lnTo>
                    <a:pt x="364235" y="215391"/>
                  </a:lnTo>
                  <a:lnTo>
                    <a:pt x="373379" y="198627"/>
                  </a:lnTo>
                  <a:lnTo>
                    <a:pt x="362216" y="192540"/>
                  </a:lnTo>
                  <a:close/>
                </a:path>
                <a:path w="424815" h="237489">
                  <a:moveTo>
                    <a:pt x="375920" y="167512"/>
                  </a:moveTo>
                  <a:lnTo>
                    <a:pt x="362216" y="192540"/>
                  </a:lnTo>
                  <a:lnTo>
                    <a:pt x="373379" y="198627"/>
                  </a:lnTo>
                  <a:lnTo>
                    <a:pt x="364235" y="215391"/>
                  </a:lnTo>
                  <a:lnTo>
                    <a:pt x="409261" y="215391"/>
                  </a:lnTo>
                  <a:lnTo>
                    <a:pt x="375920" y="167512"/>
                  </a:lnTo>
                  <a:close/>
                </a:path>
                <a:path w="424815" h="237489">
                  <a:moveTo>
                    <a:pt x="9143" y="0"/>
                  </a:moveTo>
                  <a:lnTo>
                    <a:pt x="0" y="16763"/>
                  </a:lnTo>
                  <a:lnTo>
                    <a:pt x="353046" y="209289"/>
                  </a:lnTo>
                  <a:lnTo>
                    <a:pt x="362216" y="19254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583549" y="3918076"/>
              <a:ext cx="938530" cy="383540"/>
            </a:xfrm>
            <a:custGeom>
              <a:avLst/>
              <a:gdLst/>
              <a:ahLst/>
              <a:cxnLst/>
              <a:rect l="l" t="t" r="r" b="b"/>
              <a:pathLst>
                <a:path w="938529" h="383539">
                  <a:moveTo>
                    <a:pt x="469137" y="0"/>
                  </a:moveTo>
                  <a:lnTo>
                    <a:pt x="469137" y="383540"/>
                  </a:lnTo>
                </a:path>
                <a:path w="938529" h="383539">
                  <a:moveTo>
                    <a:pt x="6350" y="0"/>
                  </a:moveTo>
                  <a:lnTo>
                    <a:pt x="6350" y="383540"/>
                  </a:lnTo>
                </a:path>
                <a:path w="938529" h="383539">
                  <a:moveTo>
                    <a:pt x="932052" y="0"/>
                  </a:moveTo>
                  <a:lnTo>
                    <a:pt x="932052" y="383540"/>
                  </a:lnTo>
                </a:path>
                <a:path w="938529" h="383539">
                  <a:moveTo>
                    <a:pt x="0" y="6350"/>
                  </a:moveTo>
                  <a:lnTo>
                    <a:pt x="938402" y="6350"/>
                  </a:lnTo>
                </a:path>
                <a:path w="938529" h="383539">
                  <a:moveTo>
                    <a:pt x="0" y="377190"/>
                  </a:moveTo>
                  <a:lnTo>
                    <a:pt x="938402" y="37719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584565" y="3588130"/>
              <a:ext cx="1372870" cy="1046480"/>
            </a:xfrm>
            <a:custGeom>
              <a:avLst/>
              <a:gdLst/>
              <a:ahLst/>
              <a:cxnLst/>
              <a:rect l="l" t="t" r="r" b="b"/>
              <a:pathLst>
                <a:path w="1372870" h="1046479">
                  <a:moveTo>
                    <a:pt x="468376" y="336931"/>
                  </a:moveTo>
                  <a:lnTo>
                    <a:pt x="452843" y="307848"/>
                  </a:lnTo>
                  <a:lnTo>
                    <a:pt x="428244" y="261747"/>
                  </a:lnTo>
                  <a:lnTo>
                    <a:pt x="411759" y="284975"/>
                  </a:lnTo>
                  <a:lnTo>
                    <a:pt x="10922" y="0"/>
                  </a:lnTo>
                  <a:lnTo>
                    <a:pt x="0" y="15494"/>
                  </a:lnTo>
                  <a:lnTo>
                    <a:pt x="400748" y="300494"/>
                  </a:lnTo>
                  <a:lnTo>
                    <a:pt x="384175" y="323850"/>
                  </a:lnTo>
                  <a:lnTo>
                    <a:pt x="468376" y="336931"/>
                  </a:lnTo>
                  <a:close/>
                </a:path>
                <a:path w="1372870" h="1046479">
                  <a:moveTo>
                    <a:pt x="867537" y="14986"/>
                  </a:moveTo>
                  <a:lnTo>
                    <a:pt x="855218" y="508"/>
                  </a:lnTo>
                  <a:lnTo>
                    <a:pt x="521055" y="280619"/>
                  </a:lnTo>
                  <a:lnTo>
                    <a:pt x="502666" y="258699"/>
                  </a:lnTo>
                  <a:lnTo>
                    <a:pt x="468757" y="336931"/>
                  </a:lnTo>
                  <a:lnTo>
                    <a:pt x="551688" y="317119"/>
                  </a:lnTo>
                  <a:lnTo>
                    <a:pt x="540169" y="303403"/>
                  </a:lnTo>
                  <a:lnTo>
                    <a:pt x="533285" y="295198"/>
                  </a:lnTo>
                  <a:lnTo>
                    <a:pt x="867537" y="14986"/>
                  </a:lnTo>
                  <a:close/>
                </a:path>
                <a:path w="1372870" h="1046479">
                  <a:moveTo>
                    <a:pt x="1372743" y="1036447"/>
                  </a:moveTo>
                  <a:lnTo>
                    <a:pt x="1360589" y="1023620"/>
                  </a:lnTo>
                  <a:lnTo>
                    <a:pt x="1314196" y="974598"/>
                  </a:lnTo>
                  <a:lnTo>
                    <a:pt x="1304442" y="1001382"/>
                  </a:lnTo>
                  <a:lnTo>
                    <a:pt x="472059" y="698373"/>
                  </a:lnTo>
                  <a:lnTo>
                    <a:pt x="465455" y="716153"/>
                  </a:lnTo>
                  <a:lnTo>
                    <a:pt x="1297927" y="1019276"/>
                  </a:lnTo>
                  <a:lnTo>
                    <a:pt x="1288161" y="1046099"/>
                  </a:lnTo>
                  <a:lnTo>
                    <a:pt x="1372743" y="10364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142982" y="3218052"/>
              <a:ext cx="475615" cy="383540"/>
            </a:xfrm>
            <a:custGeom>
              <a:avLst/>
              <a:gdLst/>
              <a:ahLst/>
              <a:cxnLst/>
              <a:rect l="l" t="t" r="r" b="b"/>
              <a:pathLst>
                <a:path w="475615" h="383539">
                  <a:moveTo>
                    <a:pt x="6350" y="0"/>
                  </a:moveTo>
                  <a:lnTo>
                    <a:pt x="6350" y="383539"/>
                  </a:lnTo>
                </a:path>
                <a:path w="475615" h="383539">
                  <a:moveTo>
                    <a:pt x="469265" y="0"/>
                  </a:moveTo>
                  <a:lnTo>
                    <a:pt x="469265" y="383539"/>
                  </a:lnTo>
                </a:path>
                <a:path w="475615" h="383539">
                  <a:moveTo>
                    <a:pt x="0" y="6350"/>
                  </a:moveTo>
                  <a:lnTo>
                    <a:pt x="475615" y="6350"/>
                  </a:lnTo>
                </a:path>
                <a:path w="475615" h="383539">
                  <a:moveTo>
                    <a:pt x="0" y="377189"/>
                  </a:moveTo>
                  <a:lnTo>
                    <a:pt x="475615" y="37718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382250" y="2991738"/>
              <a:ext cx="397510" cy="233679"/>
            </a:xfrm>
            <a:custGeom>
              <a:avLst/>
              <a:gdLst/>
              <a:ahLst/>
              <a:cxnLst/>
              <a:rect l="l" t="t" r="r" b="b"/>
              <a:pathLst>
                <a:path w="397509" h="233680">
                  <a:moveTo>
                    <a:pt x="47117" y="162560"/>
                  </a:moveTo>
                  <a:lnTo>
                    <a:pt x="0" y="233552"/>
                  </a:lnTo>
                  <a:lnTo>
                    <a:pt x="85090" y="228600"/>
                  </a:lnTo>
                  <a:lnTo>
                    <a:pt x="74501" y="210185"/>
                  </a:lnTo>
                  <a:lnTo>
                    <a:pt x="59817" y="210185"/>
                  </a:lnTo>
                  <a:lnTo>
                    <a:pt x="50292" y="193675"/>
                  </a:lnTo>
                  <a:lnTo>
                    <a:pt x="61357" y="187326"/>
                  </a:lnTo>
                  <a:lnTo>
                    <a:pt x="47117" y="162560"/>
                  </a:lnTo>
                  <a:close/>
                </a:path>
                <a:path w="397509" h="233680">
                  <a:moveTo>
                    <a:pt x="61357" y="187326"/>
                  </a:moveTo>
                  <a:lnTo>
                    <a:pt x="50292" y="193675"/>
                  </a:lnTo>
                  <a:lnTo>
                    <a:pt x="59817" y="210185"/>
                  </a:lnTo>
                  <a:lnTo>
                    <a:pt x="70858" y="203849"/>
                  </a:lnTo>
                  <a:lnTo>
                    <a:pt x="61357" y="187326"/>
                  </a:lnTo>
                  <a:close/>
                </a:path>
                <a:path w="397509" h="233680">
                  <a:moveTo>
                    <a:pt x="70858" y="203849"/>
                  </a:moveTo>
                  <a:lnTo>
                    <a:pt x="59817" y="210185"/>
                  </a:lnTo>
                  <a:lnTo>
                    <a:pt x="74501" y="210185"/>
                  </a:lnTo>
                  <a:lnTo>
                    <a:pt x="70858" y="203849"/>
                  </a:lnTo>
                  <a:close/>
                </a:path>
                <a:path w="397509" h="233680">
                  <a:moveTo>
                    <a:pt x="387857" y="0"/>
                  </a:moveTo>
                  <a:lnTo>
                    <a:pt x="61357" y="187326"/>
                  </a:lnTo>
                  <a:lnTo>
                    <a:pt x="70858" y="203849"/>
                  </a:lnTo>
                  <a:lnTo>
                    <a:pt x="397382" y="16510"/>
                  </a:lnTo>
                  <a:lnTo>
                    <a:pt x="3878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998454" y="3218052"/>
              <a:ext cx="475615" cy="383540"/>
            </a:xfrm>
            <a:custGeom>
              <a:avLst/>
              <a:gdLst/>
              <a:ahLst/>
              <a:cxnLst/>
              <a:rect l="l" t="t" r="r" b="b"/>
              <a:pathLst>
                <a:path w="475615" h="383539">
                  <a:moveTo>
                    <a:pt x="6350" y="0"/>
                  </a:moveTo>
                  <a:lnTo>
                    <a:pt x="6350" y="383539"/>
                  </a:lnTo>
                </a:path>
                <a:path w="475615" h="383539">
                  <a:moveTo>
                    <a:pt x="469265" y="0"/>
                  </a:moveTo>
                  <a:lnTo>
                    <a:pt x="469265" y="383539"/>
                  </a:lnTo>
                </a:path>
                <a:path w="475615" h="383539">
                  <a:moveTo>
                    <a:pt x="0" y="6350"/>
                  </a:moveTo>
                  <a:lnTo>
                    <a:pt x="475615" y="6350"/>
                  </a:lnTo>
                </a:path>
                <a:path w="475615" h="383539">
                  <a:moveTo>
                    <a:pt x="0" y="377189"/>
                  </a:moveTo>
                  <a:lnTo>
                    <a:pt x="475615" y="37718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769727" y="2991484"/>
              <a:ext cx="467359" cy="234950"/>
            </a:xfrm>
            <a:custGeom>
              <a:avLst/>
              <a:gdLst/>
              <a:ahLst/>
              <a:cxnLst/>
              <a:rect l="l" t="t" r="r" b="b"/>
              <a:pathLst>
                <a:path w="467359" h="234950">
                  <a:moveTo>
                    <a:pt x="394375" y="208959"/>
                  </a:moveTo>
                  <a:lnTo>
                    <a:pt x="381889" y="234695"/>
                  </a:lnTo>
                  <a:lnTo>
                    <a:pt x="467105" y="233806"/>
                  </a:lnTo>
                  <a:lnTo>
                    <a:pt x="452292" y="214502"/>
                  </a:lnTo>
                  <a:lnTo>
                    <a:pt x="405765" y="214502"/>
                  </a:lnTo>
                  <a:lnTo>
                    <a:pt x="394375" y="208959"/>
                  </a:lnTo>
                  <a:close/>
                </a:path>
                <a:path w="467359" h="234950">
                  <a:moveTo>
                    <a:pt x="402705" y="191792"/>
                  </a:moveTo>
                  <a:lnTo>
                    <a:pt x="394375" y="208959"/>
                  </a:lnTo>
                  <a:lnTo>
                    <a:pt x="405765" y="214502"/>
                  </a:lnTo>
                  <a:lnTo>
                    <a:pt x="414147" y="197357"/>
                  </a:lnTo>
                  <a:lnTo>
                    <a:pt x="402705" y="191792"/>
                  </a:lnTo>
                  <a:close/>
                </a:path>
                <a:path w="467359" h="234950">
                  <a:moveTo>
                    <a:pt x="415163" y="166115"/>
                  </a:moveTo>
                  <a:lnTo>
                    <a:pt x="402705" y="191792"/>
                  </a:lnTo>
                  <a:lnTo>
                    <a:pt x="414147" y="197357"/>
                  </a:lnTo>
                  <a:lnTo>
                    <a:pt x="405765" y="214502"/>
                  </a:lnTo>
                  <a:lnTo>
                    <a:pt x="452292" y="214502"/>
                  </a:lnTo>
                  <a:lnTo>
                    <a:pt x="415163" y="166115"/>
                  </a:lnTo>
                  <a:close/>
                </a:path>
                <a:path w="467359" h="234950">
                  <a:moveTo>
                    <a:pt x="8381" y="0"/>
                  </a:moveTo>
                  <a:lnTo>
                    <a:pt x="0" y="17017"/>
                  </a:lnTo>
                  <a:lnTo>
                    <a:pt x="394375" y="208959"/>
                  </a:lnTo>
                  <a:lnTo>
                    <a:pt x="402705" y="191792"/>
                  </a:lnTo>
                  <a:lnTo>
                    <a:pt x="83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413238" y="3918076"/>
              <a:ext cx="938530" cy="383540"/>
            </a:xfrm>
            <a:custGeom>
              <a:avLst/>
              <a:gdLst/>
              <a:ahLst/>
              <a:cxnLst/>
              <a:rect l="l" t="t" r="r" b="b"/>
              <a:pathLst>
                <a:path w="938529" h="383539">
                  <a:moveTo>
                    <a:pt x="469264" y="0"/>
                  </a:moveTo>
                  <a:lnTo>
                    <a:pt x="469264" y="383540"/>
                  </a:lnTo>
                </a:path>
                <a:path w="938529" h="383539">
                  <a:moveTo>
                    <a:pt x="6350" y="0"/>
                  </a:moveTo>
                  <a:lnTo>
                    <a:pt x="6350" y="383540"/>
                  </a:lnTo>
                </a:path>
                <a:path w="938529" h="383539">
                  <a:moveTo>
                    <a:pt x="932052" y="0"/>
                  </a:moveTo>
                  <a:lnTo>
                    <a:pt x="932052" y="383540"/>
                  </a:lnTo>
                </a:path>
                <a:path w="938529" h="383539">
                  <a:moveTo>
                    <a:pt x="0" y="6350"/>
                  </a:moveTo>
                  <a:lnTo>
                    <a:pt x="938402" y="6350"/>
                  </a:lnTo>
                </a:path>
                <a:path w="938529" h="383539">
                  <a:moveTo>
                    <a:pt x="0" y="377190"/>
                  </a:moveTo>
                  <a:lnTo>
                    <a:pt x="938402" y="37719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957054" y="3587876"/>
              <a:ext cx="1287145" cy="1047115"/>
            </a:xfrm>
            <a:custGeom>
              <a:avLst/>
              <a:gdLst/>
              <a:ahLst/>
              <a:cxnLst/>
              <a:rect l="l" t="t" r="r" b="b"/>
              <a:pathLst>
                <a:path w="1287145" h="1047114">
                  <a:moveTo>
                    <a:pt x="928878" y="716534"/>
                  </a:moveTo>
                  <a:lnTo>
                    <a:pt x="922528" y="698500"/>
                  </a:lnTo>
                  <a:lnTo>
                    <a:pt x="68643" y="1002207"/>
                  </a:lnTo>
                  <a:lnTo>
                    <a:pt x="59055" y="975233"/>
                  </a:lnTo>
                  <a:lnTo>
                    <a:pt x="0" y="1036701"/>
                  </a:lnTo>
                  <a:lnTo>
                    <a:pt x="84582" y="1046988"/>
                  </a:lnTo>
                  <a:lnTo>
                    <a:pt x="76530" y="1024382"/>
                  </a:lnTo>
                  <a:lnTo>
                    <a:pt x="75006" y="1020114"/>
                  </a:lnTo>
                  <a:lnTo>
                    <a:pt x="928878" y="716534"/>
                  </a:lnTo>
                  <a:close/>
                </a:path>
                <a:path w="1287145" h="1047114">
                  <a:moveTo>
                    <a:pt x="1286891" y="14986"/>
                  </a:moveTo>
                  <a:lnTo>
                    <a:pt x="1273937" y="1016"/>
                  </a:lnTo>
                  <a:lnTo>
                    <a:pt x="975893" y="278244"/>
                  </a:lnTo>
                  <a:lnTo>
                    <a:pt x="956437" y="257302"/>
                  </a:lnTo>
                  <a:lnTo>
                    <a:pt x="926680" y="336931"/>
                  </a:lnTo>
                  <a:lnTo>
                    <a:pt x="911199" y="310261"/>
                  </a:lnTo>
                  <a:lnTo>
                    <a:pt x="884047" y="263525"/>
                  </a:lnTo>
                  <a:lnTo>
                    <a:pt x="868349" y="287426"/>
                  </a:lnTo>
                  <a:lnTo>
                    <a:pt x="430403" y="0"/>
                  </a:lnTo>
                  <a:lnTo>
                    <a:pt x="419989" y="16002"/>
                  </a:lnTo>
                  <a:lnTo>
                    <a:pt x="857923" y="303301"/>
                  </a:lnTo>
                  <a:lnTo>
                    <a:pt x="842264" y="327152"/>
                  </a:lnTo>
                  <a:lnTo>
                    <a:pt x="926592" y="337159"/>
                  </a:lnTo>
                  <a:lnTo>
                    <a:pt x="926846" y="337185"/>
                  </a:lnTo>
                  <a:lnTo>
                    <a:pt x="1008380" y="313182"/>
                  </a:lnTo>
                  <a:lnTo>
                    <a:pt x="996924" y="300863"/>
                  </a:lnTo>
                  <a:lnTo>
                    <a:pt x="988860" y="292201"/>
                  </a:lnTo>
                  <a:lnTo>
                    <a:pt x="1286891" y="149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987284" y="2014727"/>
              <a:ext cx="285115" cy="1355090"/>
            </a:xfrm>
            <a:custGeom>
              <a:avLst/>
              <a:gdLst/>
              <a:ahLst/>
              <a:cxnLst/>
              <a:rect l="l" t="t" r="r" b="b"/>
              <a:pathLst>
                <a:path w="285115" h="1355089">
                  <a:moveTo>
                    <a:pt x="284988" y="1354836"/>
                  </a:moveTo>
                  <a:lnTo>
                    <a:pt x="229504" y="1352964"/>
                  </a:lnTo>
                  <a:lnTo>
                    <a:pt x="184213" y="1347866"/>
                  </a:lnTo>
                  <a:lnTo>
                    <a:pt x="153685" y="1340316"/>
                  </a:lnTo>
                  <a:lnTo>
                    <a:pt x="142494" y="1331087"/>
                  </a:lnTo>
                  <a:lnTo>
                    <a:pt x="142494" y="701167"/>
                  </a:lnTo>
                  <a:lnTo>
                    <a:pt x="131302" y="691937"/>
                  </a:lnTo>
                  <a:lnTo>
                    <a:pt x="100774" y="684387"/>
                  </a:lnTo>
                  <a:lnTo>
                    <a:pt x="55483" y="679289"/>
                  </a:lnTo>
                  <a:lnTo>
                    <a:pt x="0" y="677418"/>
                  </a:lnTo>
                  <a:lnTo>
                    <a:pt x="55483" y="675546"/>
                  </a:lnTo>
                  <a:lnTo>
                    <a:pt x="100774" y="670448"/>
                  </a:lnTo>
                  <a:lnTo>
                    <a:pt x="131302" y="662898"/>
                  </a:lnTo>
                  <a:lnTo>
                    <a:pt x="142494" y="653669"/>
                  </a:lnTo>
                  <a:lnTo>
                    <a:pt x="142494" y="23749"/>
                  </a:lnTo>
                  <a:lnTo>
                    <a:pt x="153685" y="14519"/>
                  </a:lnTo>
                  <a:lnTo>
                    <a:pt x="184213" y="6969"/>
                  </a:lnTo>
                  <a:lnTo>
                    <a:pt x="229504" y="1871"/>
                  </a:lnTo>
                  <a:lnTo>
                    <a:pt x="284988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979664" y="1620011"/>
              <a:ext cx="3784600" cy="1809114"/>
            </a:xfrm>
            <a:custGeom>
              <a:avLst/>
              <a:gdLst/>
              <a:ahLst/>
              <a:cxnLst/>
              <a:rect l="l" t="t" r="r" b="b"/>
              <a:pathLst>
                <a:path w="3784600" h="1809114">
                  <a:moveTo>
                    <a:pt x="3784091" y="0"/>
                  </a:moveTo>
                  <a:lnTo>
                    <a:pt x="0" y="0"/>
                  </a:lnTo>
                  <a:lnTo>
                    <a:pt x="0" y="1808988"/>
                  </a:lnTo>
                  <a:lnTo>
                    <a:pt x="3784091" y="1808988"/>
                  </a:lnTo>
                  <a:lnTo>
                    <a:pt x="3784091" y="0"/>
                  </a:lnTo>
                  <a:close/>
                </a:path>
              </a:pathLst>
            </a:custGeom>
            <a:solidFill>
              <a:srgbClr val="7EBAF1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979664" y="1620011"/>
              <a:ext cx="3784600" cy="1809114"/>
            </a:xfrm>
            <a:custGeom>
              <a:avLst/>
              <a:gdLst/>
              <a:ahLst/>
              <a:cxnLst/>
              <a:rect l="l" t="t" r="r" b="b"/>
              <a:pathLst>
                <a:path w="3784600" h="1809114">
                  <a:moveTo>
                    <a:pt x="0" y="1808988"/>
                  </a:moveTo>
                  <a:lnTo>
                    <a:pt x="3784091" y="1808988"/>
                  </a:lnTo>
                  <a:lnTo>
                    <a:pt x="3784091" y="0"/>
                  </a:lnTo>
                  <a:lnTo>
                    <a:pt x="0" y="0"/>
                  </a:lnTo>
                  <a:lnTo>
                    <a:pt x="0" y="1808988"/>
                  </a:lnTo>
                  <a:close/>
                </a:path>
              </a:pathLst>
            </a:custGeom>
            <a:ln w="12700">
              <a:solidFill>
                <a:srgbClr val="08396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987284" y="3433572"/>
              <a:ext cx="3784600" cy="1811020"/>
            </a:xfrm>
            <a:custGeom>
              <a:avLst/>
              <a:gdLst/>
              <a:ahLst/>
              <a:cxnLst/>
              <a:rect l="l" t="t" r="r" b="b"/>
              <a:pathLst>
                <a:path w="3784600" h="1811020">
                  <a:moveTo>
                    <a:pt x="3784091" y="0"/>
                  </a:moveTo>
                  <a:lnTo>
                    <a:pt x="0" y="0"/>
                  </a:lnTo>
                  <a:lnTo>
                    <a:pt x="0" y="1810512"/>
                  </a:lnTo>
                  <a:lnTo>
                    <a:pt x="3784091" y="1810512"/>
                  </a:lnTo>
                  <a:lnTo>
                    <a:pt x="3784091" y="0"/>
                  </a:lnTo>
                  <a:close/>
                </a:path>
              </a:pathLst>
            </a:custGeom>
            <a:solidFill>
              <a:srgbClr val="FF3300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987284" y="3433572"/>
              <a:ext cx="3784600" cy="1811020"/>
            </a:xfrm>
            <a:custGeom>
              <a:avLst/>
              <a:gdLst/>
              <a:ahLst/>
              <a:cxnLst/>
              <a:rect l="l" t="t" r="r" b="b"/>
              <a:pathLst>
                <a:path w="3784600" h="1811020">
                  <a:moveTo>
                    <a:pt x="0" y="1810512"/>
                  </a:moveTo>
                  <a:lnTo>
                    <a:pt x="3784091" y="1810512"/>
                  </a:lnTo>
                  <a:lnTo>
                    <a:pt x="3784091" y="0"/>
                  </a:lnTo>
                  <a:lnTo>
                    <a:pt x="0" y="0"/>
                  </a:lnTo>
                  <a:lnTo>
                    <a:pt x="0" y="1810512"/>
                  </a:lnTo>
                  <a:close/>
                </a:path>
              </a:pathLst>
            </a:custGeom>
            <a:ln w="12700">
              <a:solidFill>
                <a:srgbClr val="08396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9024619" y="4618101"/>
          <a:ext cx="1870710" cy="383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A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A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A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A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>
                <a:latin typeface="Malgun Gothic"/>
                <a:cs typeface="Malgun Gothic"/>
              </a:rPr>
              <a:t>ⓒ</a:t>
            </a:r>
            <a:r>
              <a:rPr spc="-5" dirty="0"/>
              <a:t>Saebyeol Yu. Saebyeol’s</a:t>
            </a:r>
            <a:r>
              <a:rPr spc="-10" dirty="0"/>
              <a:t> </a:t>
            </a:r>
            <a:r>
              <a:rPr spc="-5" dirty="0"/>
              <a:t>PowerPoint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0415" y="1191767"/>
            <a:ext cx="4706620" cy="5461000"/>
          </a:xfrm>
          <a:custGeom>
            <a:avLst/>
            <a:gdLst/>
            <a:ahLst/>
            <a:cxnLst/>
            <a:rect l="l" t="t" r="r" b="b"/>
            <a:pathLst>
              <a:path w="4706620" h="5461000">
                <a:moveTo>
                  <a:pt x="0" y="5460492"/>
                </a:moveTo>
                <a:lnTo>
                  <a:pt x="4706112" y="5460492"/>
                </a:lnTo>
                <a:lnTo>
                  <a:pt x="4706112" y="0"/>
                </a:lnTo>
                <a:lnTo>
                  <a:pt x="0" y="0"/>
                </a:lnTo>
                <a:lnTo>
                  <a:pt x="0" y="5460492"/>
                </a:lnTo>
                <a:close/>
              </a:path>
            </a:pathLst>
          </a:custGeom>
          <a:ln w="127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538480" cy="1077595"/>
            <a:chOff x="0" y="0"/>
            <a:chExt cx="538480" cy="107759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" cy="1077595"/>
            </a:xfrm>
            <a:custGeom>
              <a:avLst/>
              <a:gdLst/>
              <a:ahLst/>
              <a:cxnLst/>
              <a:rect l="l" t="t" r="r" b="b"/>
              <a:pathLst>
                <a:path w="121920" h="1077595">
                  <a:moveTo>
                    <a:pt x="121920" y="0"/>
                  </a:moveTo>
                  <a:lnTo>
                    <a:pt x="0" y="0"/>
                  </a:lnTo>
                  <a:lnTo>
                    <a:pt x="0" y="1077467"/>
                  </a:lnTo>
                  <a:lnTo>
                    <a:pt x="121920" y="1077467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0E5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1920" y="0"/>
              <a:ext cx="416559" cy="121920"/>
            </a:xfrm>
            <a:custGeom>
              <a:avLst/>
              <a:gdLst/>
              <a:ahLst/>
              <a:cxnLst/>
              <a:rect l="l" t="t" r="r" b="b"/>
              <a:pathLst>
                <a:path w="416559" h="121920">
                  <a:moveTo>
                    <a:pt x="416052" y="0"/>
                  </a:moveTo>
                  <a:lnTo>
                    <a:pt x="0" y="0"/>
                  </a:lnTo>
                  <a:lnTo>
                    <a:pt x="0" y="121920"/>
                  </a:lnTo>
                  <a:lnTo>
                    <a:pt x="416052" y="121920"/>
                  </a:lnTo>
                  <a:lnTo>
                    <a:pt x="416052" y="0"/>
                  </a:lnTo>
                  <a:close/>
                </a:path>
              </a:pathLst>
            </a:custGeom>
            <a:solidFill>
              <a:srgbClr val="00B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39241" y="723645"/>
            <a:ext cx="14274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404040"/>
                </a:solidFill>
                <a:latin typeface="Arial"/>
                <a:cs typeface="Arial"/>
              </a:rPr>
              <a:t>Merge sort 2</a:t>
            </a:r>
            <a:r>
              <a:rPr sz="11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Arial"/>
                <a:cs typeface="Arial"/>
              </a:rPr>
              <a:t>(in-place)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5201" y="0"/>
            <a:ext cx="39274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7200" b="1" baseline="-11574" dirty="0">
                <a:solidFill>
                  <a:srgbClr val="D9D9D9"/>
                </a:solidFill>
                <a:latin typeface="Arial"/>
                <a:cs typeface="Arial"/>
              </a:rPr>
              <a:t>2 </a:t>
            </a:r>
            <a:r>
              <a:rPr sz="3300" spc="-245" dirty="0">
                <a:latin typeface="Arial"/>
                <a:cs typeface="Arial"/>
              </a:rPr>
              <a:t>Merge </a:t>
            </a:r>
            <a:r>
              <a:rPr sz="3300" spc="-225" dirty="0">
                <a:latin typeface="Arial"/>
                <a:cs typeface="Arial"/>
              </a:rPr>
              <a:t>sort</a:t>
            </a:r>
            <a:r>
              <a:rPr sz="3300" spc="-720" dirty="0">
                <a:latin typeface="Arial"/>
                <a:cs typeface="Arial"/>
              </a:rPr>
              <a:t> </a:t>
            </a:r>
            <a:r>
              <a:rPr sz="3300" spc="-275" dirty="0">
                <a:latin typeface="Arial"/>
                <a:cs typeface="Arial"/>
              </a:rPr>
              <a:t>2(in-place)</a:t>
            </a:r>
            <a:endParaRPr sz="33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9891" y="1074419"/>
            <a:ext cx="11531600" cy="0"/>
          </a:xfrm>
          <a:custGeom>
            <a:avLst/>
            <a:gdLst/>
            <a:ahLst/>
            <a:cxnLst/>
            <a:rect l="l" t="t" r="r" b="b"/>
            <a:pathLst>
              <a:path w="11531600">
                <a:moveTo>
                  <a:pt x="0" y="0"/>
                </a:moveTo>
                <a:lnTo>
                  <a:pt x="11531600" y="0"/>
                </a:lnTo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24932" y="2563114"/>
            <a:ext cx="16548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algun Gothic"/>
                <a:cs typeface="Malgun Gothic"/>
              </a:rPr>
              <a:t>1.분할</a:t>
            </a:r>
            <a:r>
              <a:rPr sz="1800" spc="-8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과정에서</a:t>
            </a:r>
            <a:endParaRPr sz="1800">
              <a:latin typeface="Malgun Gothic"/>
              <a:cs typeface="Malgun Gothic"/>
            </a:endParaRPr>
          </a:p>
          <a:p>
            <a:pPr marL="173990">
              <a:lnSpc>
                <a:spcPct val="100000"/>
              </a:lnSpc>
            </a:pPr>
            <a:r>
              <a:rPr sz="1800" b="1" spc="-5" dirty="0">
                <a:latin typeface="Malgun Gothic"/>
                <a:cs typeface="Malgun Gothic"/>
              </a:rPr>
              <a:t>인덱스</a:t>
            </a:r>
            <a:r>
              <a:rPr sz="1800" b="1" spc="-20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전달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09971" y="4697095"/>
            <a:ext cx="1816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algun Gothic"/>
                <a:cs typeface="Malgun Gothic"/>
              </a:rPr>
              <a:t>2. 좌우 배열</a:t>
            </a:r>
            <a:r>
              <a:rPr sz="1800" spc="-8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비교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07126" y="5744971"/>
            <a:ext cx="1816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algun Gothic"/>
                <a:cs typeface="Malgun Gothic"/>
              </a:rPr>
              <a:t>3. 남은 배열</a:t>
            </a:r>
            <a:r>
              <a:rPr sz="1800" spc="-9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삽입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6765" y="1198117"/>
            <a:ext cx="1066800" cy="42227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84455" rIns="0" bIns="0" rtlCol="0">
            <a:spAutoFit/>
          </a:bodyPr>
          <a:lstStyle/>
          <a:p>
            <a:pPr marL="323215">
              <a:lnSpc>
                <a:spcPct val="100000"/>
              </a:lnSpc>
              <a:spcBef>
                <a:spcPts val="665"/>
              </a:spcBef>
            </a:pPr>
            <a:r>
              <a:rPr sz="1600" spc="-150" dirty="0">
                <a:solidFill>
                  <a:srgbClr val="404040"/>
                </a:solidFill>
                <a:latin typeface="Arial"/>
                <a:cs typeface="Arial"/>
              </a:rPr>
              <a:t>Code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14527" y="1629155"/>
            <a:ext cx="5224145" cy="4897120"/>
            <a:chOff x="414527" y="1629155"/>
            <a:chExt cx="5224145" cy="4897120"/>
          </a:xfrm>
        </p:grpSpPr>
        <p:sp>
          <p:nvSpPr>
            <p:cNvPr id="14" name="object 14"/>
            <p:cNvSpPr/>
            <p:nvPr/>
          </p:nvSpPr>
          <p:spPr>
            <a:xfrm>
              <a:off x="4030218" y="2681477"/>
              <a:ext cx="1608455" cy="3267710"/>
            </a:xfrm>
            <a:custGeom>
              <a:avLst/>
              <a:gdLst/>
              <a:ahLst/>
              <a:cxnLst/>
              <a:rect l="l" t="t" r="r" b="b"/>
              <a:pathLst>
                <a:path w="1608454" h="3267710">
                  <a:moveTo>
                    <a:pt x="1324229" y="38100"/>
                  </a:moveTo>
                  <a:lnTo>
                    <a:pt x="1305179" y="28575"/>
                  </a:lnTo>
                  <a:lnTo>
                    <a:pt x="1248029" y="0"/>
                  </a:lnTo>
                  <a:lnTo>
                    <a:pt x="1248029" y="28575"/>
                  </a:lnTo>
                  <a:lnTo>
                    <a:pt x="0" y="28575"/>
                  </a:lnTo>
                  <a:lnTo>
                    <a:pt x="0" y="47625"/>
                  </a:lnTo>
                  <a:lnTo>
                    <a:pt x="1248029" y="47625"/>
                  </a:lnTo>
                  <a:lnTo>
                    <a:pt x="1248029" y="76200"/>
                  </a:lnTo>
                  <a:lnTo>
                    <a:pt x="1305179" y="47625"/>
                  </a:lnTo>
                  <a:lnTo>
                    <a:pt x="1324229" y="38100"/>
                  </a:lnTo>
                  <a:close/>
                </a:path>
                <a:path w="1608454" h="3267710">
                  <a:moveTo>
                    <a:pt x="1500759" y="2180844"/>
                  </a:moveTo>
                  <a:lnTo>
                    <a:pt x="1481899" y="2171446"/>
                  </a:lnTo>
                  <a:lnTo>
                    <a:pt x="1424559" y="2142871"/>
                  </a:lnTo>
                  <a:lnTo>
                    <a:pt x="1424597" y="2171471"/>
                  </a:lnTo>
                  <a:lnTo>
                    <a:pt x="16764" y="2174240"/>
                  </a:lnTo>
                  <a:lnTo>
                    <a:pt x="16764" y="2193290"/>
                  </a:lnTo>
                  <a:lnTo>
                    <a:pt x="1424635" y="2190521"/>
                  </a:lnTo>
                  <a:lnTo>
                    <a:pt x="1424686" y="2219071"/>
                  </a:lnTo>
                  <a:lnTo>
                    <a:pt x="1500759" y="2180844"/>
                  </a:lnTo>
                  <a:close/>
                </a:path>
                <a:path w="1608454" h="3267710">
                  <a:moveTo>
                    <a:pt x="1608074" y="3229356"/>
                  </a:moveTo>
                  <a:lnTo>
                    <a:pt x="1589024" y="3219831"/>
                  </a:lnTo>
                  <a:lnTo>
                    <a:pt x="1531874" y="3191256"/>
                  </a:lnTo>
                  <a:lnTo>
                    <a:pt x="1531874" y="3219831"/>
                  </a:lnTo>
                  <a:lnTo>
                    <a:pt x="48768" y="3219831"/>
                  </a:lnTo>
                  <a:lnTo>
                    <a:pt x="48768" y="3238881"/>
                  </a:lnTo>
                  <a:lnTo>
                    <a:pt x="1531874" y="3238881"/>
                  </a:lnTo>
                  <a:lnTo>
                    <a:pt x="1531874" y="3267456"/>
                  </a:lnTo>
                  <a:lnTo>
                    <a:pt x="1589024" y="3238881"/>
                  </a:lnTo>
                  <a:lnTo>
                    <a:pt x="1608074" y="32293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4527" y="1629155"/>
              <a:ext cx="3640836" cy="48966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03319" y="2400300"/>
              <a:ext cx="364490" cy="3848100"/>
            </a:xfrm>
            <a:custGeom>
              <a:avLst/>
              <a:gdLst/>
              <a:ahLst/>
              <a:cxnLst/>
              <a:rect l="l" t="t" r="r" b="b"/>
              <a:pathLst>
                <a:path w="364489" h="3848100">
                  <a:moveTo>
                    <a:pt x="0" y="0"/>
                  </a:moveTo>
                  <a:lnTo>
                    <a:pt x="55483" y="1871"/>
                  </a:lnTo>
                  <a:lnTo>
                    <a:pt x="100774" y="6969"/>
                  </a:lnTo>
                  <a:lnTo>
                    <a:pt x="131302" y="14519"/>
                  </a:lnTo>
                  <a:lnTo>
                    <a:pt x="142493" y="23749"/>
                  </a:lnTo>
                  <a:lnTo>
                    <a:pt x="142493" y="285623"/>
                  </a:lnTo>
                  <a:lnTo>
                    <a:pt x="153685" y="294852"/>
                  </a:lnTo>
                  <a:lnTo>
                    <a:pt x="184213" y="302402"/>
                  </a:lnTo>
                  <a:lnTo>
                    <a:pt x="229504" y="307500"/>
                  </a:lnTo>
                  <a:lnTo>
                    <a:pt x="284988" y="309372"/>
                  </a:lnTo>
                  <a:lnTo>
                    <a:pt x="229504" y="311243"/>
                  </a:lnTo>
                  <a:lnTo>
                    <a:pt x="184213" y="316341"/>
                  </a:lnTo>
                  <a:lnTo>
                    <a:pt x="153685" y="323891"/>
                  </a:lnTo>
                  <a:lnTo>
                    <a:pt x="142493" y="333121"/>
                  </a:lnTo>
                  <a:lnTo>
                    <a:pt x="142493" y="594995"/>
                  </a:lnTo>
                  <a:lnTo>
                    <a:pt x="131302" y="604224"/>
                  </a:lnTo>
                  <a:lnTo>
                    <a:pt x="100774" y="611774"/>
                  </a:lnTo>
                  <a:lnTo>
                    <a:pt x="55483" y="616872"/>
                  </a:lnTo>
                  <a:lnTo>
                    <a:pt x="0" y="618744"/>
                  </a:lnTo>
                </a:path>
                <a:path w="364489" h="3848100">
                  <a:moveTo>
                    <a:pt x="36575" y="1949195"/>
                  </a:moveTo>
                  <a:lnTo>
                    <a:pt x="92338" y="1951069"/>
                  </a:lnTo>
                  <a:lnTo>
                    <a:pt x="137874" y="1956181"/>
                  </a:lnTo>
                  <a:lnTo>
                    <a:pt x="168574" y="1963769"/>
                  </a:lnTo>
                  <a:lnTo>
                    <a:pt x="179831" y="1973072"/>
                  </a:lnTo>
                  <a:lnTo>
                    <a:pt x="179831" y="2428240"/>
                  </a:lnTo>
                  <a:lnTo>
                    <a:pt x="191089" y="2437542"/>
                  </a:lnTo>
                  <a:lnTo>
                    <a:pt x="221789" y="2445131"/>
                  </a:lnTo>
                  <a:lnTo>
                    <a:pt x="267325" y="2450242"/>
                  </a:lnTo>
                  <a:lnTo>
                    <a:pt x="323088" y="2452116"/>
                  </a:lnTo>
                  <a:lnTo>
                    <a:pt x="267325" y="2453989"/>
                  </a:lnTo>
                  <a:lnTo>
                    <a:pt x="221789" y="2459101"/>
                  </a:lnTo>
                  <a:lnTo>
                    <a:pt x="191089" y="2466689"/>
                  </a:lnTo>
                  <a:lnTo>
                    <a:pt x="179831" y="2475992"/>
                  </a:lnTo>
                  <a:lnTo>
                    <a:pt x="179831" y="2931160"/>
                  </a:lnTo>
                  <a:lnTo>
                    <a:pt x="168574" y="2940462"/>
                  </a:lnTo>
                  <a:lnTo>
                    <a:pt x="137874" y="2948051"/>
                  </a:lnTo>
                  <a:lnTo>
                    <a:pt x="92338" y="2953162"/>
                  </a:lnTo>
                  <a:lnTo>
                    <a:pt x="36575" y="2955036"/>
                  </a:lnTo>
                </a:path>
                <a:path w="364489" h="3848100">
                  <a:moveTo>
                    <a:pt x="77724" y="3151632"/>
                  </a:moveTo>
                  <a:lnTo>
                    <a:pt x="133486" y="3153505"/>
                  </a:lnTo>
                  <a:lnTo>
                    <a:pt x="179022" y="3158616"/>
                  </a:lnTo>
                  <a:lnTo>
                    <a:pt x="209722" y="3166205"/>
                  </a:lnTo>
                  <a:lnTo>
                    <a:pt x="220979" y="3175508"/>
                  </a:lnTo>
                  <a:lnTo>
                    <a:pt x="220979" y="3475990"/>
                  </a:lnTo>
                  <a:lnTo>
                    <a:pt x="232237" y="3485282"/>
                  </a:lnTo>
                  <a:lnTo>
                    <a:pt x="262937" y="3492871"/>
                  </a:lnTo>
                  <a:lnTo>
                    <a:pt x="308473" y="3497989"/>
                  </a:lnTo>
                  <a:lnTo>
                    <a:pt x="364235" y="3499866"/>
                  </a:lnTo>
                  <a:lnTo>
                    <a:pt x="308473" y="3501742"/>
                  </a:lnTo>
                  <a:lnTo>
                    <a:pt x="262937" y="3506860"/>
                  </a:lnTo>
                  <a:lnTo>
                    <a:pt x="232237" y="3514449"/>
                  </a:lnTo>
                  <a:lnTo>
                    <a:pt x="220979" y="3523741"/>
                  </a:lnTo>
                  <a:lnTo>
                    <a:pt x="220979" y="3824224"/>
                  </a:lnTo>
                  <a:lnTo>
                    <a:pt x="209722" y="3833516"/>
                  </a:lnTo>
                  <a:lnTo>
                    <a:pt x="179022" y="3841105"/>
                  </a:lnTo>
                  <a:lnTo>
                    <a:pt x="133486" y="3846223"/>
                  </a:lnTo>
                  <a:lnTo>
                    <a:pt x="77724" y="384810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24000" y="1789175"/>
              <a:ext cx="1028700" cy="0"/>
            </a:xfrm>
            <a:custGeom>
              <a:avLst/>
              <a:gdLst/>
              <a:ahLst/>
              <a:cxnLst/>
              <a:rect l="l" t="t" r="r" b="b"/>
              <a:pathLst>
                <a:path w="1028700">
                  <a:moveTo>
                    <a:pt x="0" y="0"/>
                  </a:moveTo>
                  <a:lnTo>
                    <a:pt x="1028700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8914130" y="1821179"/>
          <a:ext cx="1870710" cy="383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DC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DC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DC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DC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9" name="object 19"/>
          <p:cNvGrpSpPr/>
          <p:nvPr/>
        </p:nvGrpSpPr>
        <p:grpSpPr>
          <a:xfrm>
            <a:off x="7973314" y="1613661"/>
            <a:ext cx="3804920" cy="3637279"/>
            <a:chOff x="7973314" y="1613661"/>
            <a:chExt cx="3804920" cy="3637279"/>
          </a:xfrm>
        </p:grpSpPr>
        <p:sp>
          <p:nvSpPr>
            <p:cNvPr id="20" name="object 20"/>
            <p:cNvSpPr/>
            <p:nvPr/>
          </p:nvSpPr>
          <p:spPr>
            <a:xfrm>
              <a:off x="8556117" y="2618231"/>
              <a:ext cx="2686685" cy="387350"/>
            </a:xfrm>
            <a:custGeom>
              <a:avLst/>
              <a:gdLst/>
              <a:ahLst/>
              <a:cxnLst/>
              <a:rect l="l" t="t" r="r" b="b"/>
              <a:pathLst>
                <a:path w="2686684" h="387350">
                  <a:moveTo>
                    <a:pt x="469264" y="0"/>
                  </a:moveTo>
                  <a:lnTo>
                    <a:pt x="469264" y="383539"/>
                  </a:lnTo>
                </a:path>
                <a:path w="2686684" h="387350">
                  <a:moveTo>
                    <a:pt x="6350" y="0"/>
                  </a:moveTo>
                  <a:lnTo>
                    <a:pt x="6350" y="383539"/>
                  </a:lnTo>
                </a:path>
                <a:path w="2686684" h="387350">
                  <a:moveTo>
                    <a:pt x="932052" y="0"/>
                  </a:moveTo>
                  <a:lnTo>
                    <a:pt x="932052" y="383539"/>
                  </a:lnTo>
                </a:path>
                <a:path w="2686684" h="387350">
                  <a:moveTo>
                    <a:pt x="0" y="6350"/>
                  </a:moveTo>
                  <a:lnTo>
                    <a:pt x="938402" y="6350"/>
                  </a:lnTo>
                </a:path>
                <a:path w="2686684" h="387350">
                  <a:moveTo>
                    <a:pt x="0" y="377189"/>
                  </a:moveTo>
                  <a:lnTo>
                    <a:pt x="938402" y="377189"/>
                  </a:lnTo>
                </a:path>
                <a:path w="2686684" h="387350">
                  <a:moveTo>
                    <a:pt x="2217292" y="3809"/>
                  </a:moveTo>
                  <a:lnTo>
                    <a:pt x="2217292" y="387350"/>
                  </a:lnTo>
                </a:path>
                <a:path w="2686684" h="387350">
                  <a:moveTo>
                    <a:pt x="1754377" y="3809"/>
                  </a:moveTo>
                  <a:lnTo>
                    <a:pt x="1754377" y="387350"/>
                  </a:lnTo>
                </a:path>
                <a:path w="2686684" h="387350">
                  <a:moveTo>
                    <a:pt x="2680080" y="3809"/>
                  </a:moveTo>
                  <a:lnTo>
                    <a:pt x="2680080" y="387350"/>
                  </a:lnTo>
                </a:path>
                <a:path w="2686684" h="387350">
                  <a:moveTo>
                    <a:pt x="1748027" y="10159"/>
                  </a:moveTo>
                  <a:lnTo>
                    <a:pt x="2686430" y="10159"/>
                  </a:lnTo>
                </a:path>
                <a:path w="2686684" h="387350">
                  <a:moveTo>
                    <a:pt x="1748027" y="381000"/>
                  </a:moveTo>
                  <a:lnTo>
                    <a:pt x="2686430" y="3810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025890" y="2189733"/>
              <a:ext cx="1748789" cy="441325"/>
            </a:xfrm>
            <a:custGeom>
              <a:avLst/>
              <a:gdLst/>
              <a:ahLst/>
              <a:cxnLst/>
              <a:rect l="l" t="t" r="r" b="b"/>
              <a:pathLst>
                <a:path w="1748790" h="441325">
                  <a:moveTo>
                    <a:pt x="1748663" y="438658"/>
                  </a:moveTo>
                  <a:lnTo>
                    <a:pt x="1734273" y="420624"/>
                  </a:lnTo>
                  <a:lnTo>
                    <a:pt x="1695577" y="372110"/>
                  </a:lnTo>
                  <a:lnTo>
                    <a:pt x="1683524" y="398005"/>
                  </a:lnTo>
                  <a:lnTo>
                    <a:pt x="825500" y="0"/>
                  </a:lnTo>
                  <a:lnTo>
                    <a:pt x="821156" y="9220"/>
                  </a:lnTo>
                  <a:lnTo>
                    <a:pt x="816483" y="127"/>
                  </a:lnTo>
                  <a:lnTo>
                    <a:pt x="63246" y="391388"/>
                  </a:lnTo>
                  <a:lnTo>
                    <a:pt x="50038" y="366014"/>
                  </a:lnTo>
                  <a:lnTo>
                    <a:pt x="0" y="434975"/>
                  </a:lnTo>
                  <a:lnTo>
                    <a:pt x="85217" y="433578"/>
                  </a:lnTo>
                  <a:lnTo>
                    <a:pt x="75095" y="414147"/>
                  </a:lnTo>
                  <a:lnTo>
                    <a:pt x="72034" y="408266"/>
                  </a:lnTo>
                  <a:lnTo>
                    <a:pt x="821397" y="19151"/>
                  </a:lnTo>
                  <a:lnTo>
                    <a:pt x="1675485" y="415315"/>
                  </a:lnTo>
                  <a:lnTo>
                    <a:pt x="1663446" y="441198"/>
                  </a:lnTo>
                  <a:lnTo>
                    <a:pt x="1748663" y="4386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352028" y="3218052"/>
              <a:ext cx="475615" cy="383540"/>
            </a:xfrm>
            <a:custGeom>
              <a:avLst/>
              <a:gdLst/>
              <a:ahLst/>
              <a:cxnLst/>
              <a:rect l="l" t="t" r="r" b="b"/>
              <a:pathLst>
                <a:path w="475615" h="383539">
                  <a:moveTo>
                    <a:pt x="6350" y="0"/>
                  </a:moveTo>
                  <a:lnTo>
                    <a:pt x="6350" y="383539"/>
                  </a:lnTo>
                </a:path>
                <a:path w="475615" h="383539">
                  <a:moveTo>
                    <a:pt x="469265" y="0"/>
                  </a:moveTo>
                  <a:lnTo>
                    <a:pt x="469265" y="383539"/>
                  </a:lnTo>
                </a:path>
                <a:path w="475615" h="383539">
                  <a:moveTo>
                    <a:pt x="0" y="6350"/>
                  </a:moveTo>
                  <a:lnTo>
                    <a:pt x="475615" y="6350"/>
                  </a:lnTo>
                </a:path>
                <a:path w="475615" h="383539">
                  <a:moveTo>
                    <a:pt x="0" y="377189"/>
                  </a:moveTo>
                  <a:lnTo>
                    <a:pt x="475615" y="37718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590026" y="2988563"/>
              <a:ext cx="440055" cy="237490"/>
            </a:xfrm>
            <a:custGeom>
              <a:avLst/>
              <a:gdLst/>
              <a:ahLst/>
              <a:cxnLst/>
              <a:rect l="l" t="t" r="r" b="b"/>
              <a:pathLst>
                <a:path w="440054" h="237489">
                  <a:moveTo>
                    <a:pt x="49656" y="168148"/>
                  </a:moveTo>
                  <a:lnTo>
                    <a:pt x="0" y="237362"/>
                  </a:lnTo>
                  <a:lnTo>
                    <a:pt x="85217" y="235585"/>
                  </a:lnTo>
                  <a:lnTo>
                    <a:pt x="75037" y="216281"/>
                  </a:lnTo>
                  <a:lnTo>
                    <a:pt x="60578" y="216281"/>
                  </a:lnTo>
                  <a:lnTo>
                    <a:pt x="51816" y="199389"/>
                  </a:lnTo>
                  <a:lnTo>
                    <a:pt x="63023" y="193497"/>
                  </a:lnTo>
                  <a:lnTo>
                    <a:pt x="49656" y="168148"/>
                  </a:lnTo>
                  <a:close/>
                </a:path>
                <a:path w="440054" h="237489">
                  <a:moveTo>
                    <a:pt x="63023" y="193497"/>
                  </a:moveTo>
                  <a:lnTo>
                    <a:pt x="51816" y="199389"/>
                  </a:lnTo>
                  <a:lnTo>
                    <a:pt x="60578" y="216281"/>
                  </a:lnTo>
                  <a:lnTo>
                    <a:pt x="71898" y="210327"/>
                  </a:lnTo>
                  <a:lnTo>
                    <a:pt x="63023" y="193497"/>
                  </a:lnTo>
                  <a:close/>
                </a:path>
                <a:path w="440054" h="237489">
                  <a:moveTo>
                    <a:pt x="71898" y="210327"/>
                  </a:moveTo>
                  <a:lnTo>
                    <a:pt x="60578" y="216281"/>
                  </a:lnTo>
                  <a:lnTo>
                    <a:pt x="75037" y="216281"/>
                  </a:lnTo>
                  <a:lnTo>
                    <a:pt x="71898" y="210327"/>
                  </a:lnTo>
                  <a:close/>
                </a:path>
                <a:path w="440054" h="237489">
                  <a:moveTo>
                    <a:pt x="431038" y="0"/>
                  </a:moveTo>
                  <a:lnTo>
                    <a:pt x="63023" y="193497"/>
                  </a:lnTo>
                  <a:lnTo>
                    <a:pt x="71898" y="210327"/>
                  </a:lnTo>
                  <a:lnTo>
                    <a:pt x="439927" y="16763"/>
                  </a:lnTo>
                  <a:lnTo>
                    <a:pt x="4310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207500" y="3218052"/>
              <a:ext cx="475615" cy="383540"/>
            </a:xfrm>
            <a:custGeom>
              <a:avLst/>
              <a:gdLst/>
              <a:ahLst/>
              <a:cxnLst/>
              <a:rect l="l" t="t" r="r" b="b"/>
              <a:pathLst>
                <a:path w="475615" h="383539">
                  <a:moveTo>
                    <a:pt x="6350" y="0"/>
                  </a:moveTo>
                  <a:lnTo>
                    <a:pt x="6350" y="383539"/>
                  </a:lnTo>
                </a:path>
                <a:path w="475615" h="383539">
                  <a:moveTo>
                    <a:pt x="469265" y="0"/>
                  </a:moveTo>
                  <a:lnTo>
                    <a:pt x="469265" y="383539"/>
                  </a:lnTo>
                </a:path>
                <a:path w="475615" h="383539">
                  <a:moveTo>
                    <a:pt x="0" y="6350"/>
                  </a:moveTo>
                  <a:lnTo>
                    <a:pt x="475615" y="6350"/>
                  </a:lnTo>
                </a:path>
                <a:path w="475615" h="383539">
                  <a:moveTo>
                    <a:pt x="0" y="377189"/>
                  </a:moveTo>
                  <a:lnTo>
                    <a:pt x="475615" y="37718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021318" y="2988563"/>
              <a:ext cx="424815" cy="237490"/>
            </a:xfrm>
            <a:custGeom>
              <a:avLst/>
              <a:gdLst/>
              <a:ahLst/>
              <a:cxnLst/>
              <a:rect l="l" t="t" r="r" b="b"/>
              <a:pathLst>
                <a:path w="424815" h="237489">
                  <a:moveTo>
                    <a:pt x="353046" y="209289"/>
                  </a:moveTo>
                  <a:lnTo>
                    <a:pt x="339343" y="234314"/>
                  </a:lnTo>
                  <a:lnTo>
                    <a:pt x="424560" y="237362"/>
                  </a:lnTo>
                  <a:lnTo>
                    <a:pt x="409261" y="215391"/>
                  </a:lnTo>
                  <a:lnTo>
                    <a:pt x="364235" y="215391"/>
                  </a:lnTo>
                  <a:lnTo>
                    <a:pt x="353046" y="209289"/>
                  </a:lnTo>
                  <a:close/>
                </a:path>
                <a:path w="424815" h="237489">
                  <a:moveTo>
                    <a:pt x="362216" y="192540"/>
                  </a:moveTo>
                  <a:lnTo>
                    <a:pt x="353046" y="209289"/>
                  </a:lnTo>
                  <a:lnTo>
                    <a:pt x="364235" y="215391"/>
                  </a:lnTo>
                  <a:lnTo>
                    <a:pt x="373379" y="198627"/>
                  </a:lnTo>
                  <a:lnTo>
                    <a:pt x="362216" y="192540"/>
                  </a:lnTo>
                  <a:close/>
                </a:path>
                <a:path w="424815" h="237489">
                  <a:moveTo>
                    <a:pt x="375920" y="167512"/>
                  </a:moveTo>
                  <a:lnTo>
                    <a:pt x="362216" y="192540"/>
                  </a:lnTo>
                  <a:lnTo>
                    <a:pt x="373379" y="198627"/>
                  </a:lnTo>
                  <a:lnTo>
                    <a:pt x="364235" y="215391"/>
                  </a:lnTo>
                  <a:lnTo>
                    <a:pt x="409261" y="215391"/>
                  </a:lnTo>
                  <a:lnTo>
                    <a:pt x="375920" y="167512"/>
                  </a:lnTo>
                  <a:close/>
                </a:path>
                <a:path w="424815" h="237489">
                  <a:moveTo>
                    <a:pt x="9143" y="0"/>
                  </a:moveTo>
                  <a:lnTo>
                    <a:pt x="0" y="16763"/>
                  </a:lnTo>
                  <a:lnTo>
                    <a:pt x="353046" y="209289"/>
                  </a:lnTo>
                  <a:lnTo>
                    <a:pt x="362216" y="19254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583549" y="3918076"/>
              <a:ext cx="938530" cy="383540"/>
            </a:xfrm>
            <a:custGeom>
              <a:avLst/>
              <a:gdLst/>
              <a:ahLst/>
              <a:cxnLst/>
              <a:rect l="l" t="t" r="r" b="b"/>
              <a:pathLst>
                <a:path w="938529" h="383539">
                  <a:moveTo>
                    <a:pt x="469137" y="0"/>
                  </a:moveTo>
                  <a:lnTo>
                    <a:pt x="469137" y="383540"/>
                  </a:lnTo>
                </a:path>
                <a:path w="938529" h="383539">
                  <a:moveTo>
                    <a:pt x="6350" y="0"/>
                  </a:moveTo>
                  <a:lnTo>
                    <a:pt x="6350" y="383540"/>
                  </a:lnTo>
                </a:path>
                <a:path w="938529" h="383539">
                  <a:moveTo>
                    <a:pt x="932052" y="0"/>
                  </a:moveTo>
                  <a:lnTo>
                    <a:pt x="932052" y="383540"/>
                  </a:lnTo>
                </a:path>
                <a:path w="938529" h="383539">
                  <a:moveTo>
                    <a:pt x="0" y="6350"/>
                  </a:moveTo>
                  <a:lnTo>
                    <a:pt x="938402" y="6350"/>
                  </a:lnTo>
                </a:path>
                <a:path w="938529" h="383539">
                  <a:moveTo>
                    <a:pt x="0" y="377190"/>
                  </a:moveTo>
                  <a:lnTo>
                    <a:pt x="938402" y="37719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584565" y="3588130"/>
              <a:ext cx="1372870" cy="1046480"/>
            </a:xfrm>
            <a:custGeom>
              <a:avLst/>
              <a:gdLst/>
              <a:ahLst/>
              <a:cxnLst/>
              <a:rect l="l" t="t" r="r" b="b"/>
              <a:pathLst>
                <a:path w="1372870" h="1046479">
                  <a:moveTo>
                    <a:pt x="468376" y="336931"/>
                  </a:moveTo>
                  <a:lnTo>
                    <a:pt x="452843" y="307848"/>
                  </a:lnTo>
                  <a:lnTo>
                    <a:pt x="428244" y="261747"/>
                  </a:lnTo>
                  <a:lnTo>
                    <a:pt x="411759" y="284975"/>
                  </a:lnTo>
                  <a:lnTo>
                    <a:pt x="10922" y="0"/>
                  </a:lnTo>
                  <a:lnTo>
                    <a:pt x="0" y="15494"/>
                  </a:lnTo>
                  <a:lnTo>
                    <a:pt x="400748" y="300494"/>
                  </a:lnTo>
                  <a:lnTo>
                    <a:pt x="384175" y="323850"/>
                  </a:lnTo>
                  <a:lnTo>
                    <a:pt x="468376" y="336931"/>
                  </a:lnTo>
                  <a:close/>
                </a:path>
                <a:path w="1372870" h="1046479">
                  <a:moveTo>
                    <a:pt x="867537" y="14986"/>
                  </a:moveTo>
                  <a:lnTo>
                    <a:pt x="855218" y="508"/>
                  </a:lnTo>
                  <a:lnTo>
                    <a:pt x="521055" y="280619"/>
                  </a:lnTo>
                  <a:lnTo>
                    <a:pt x="502666" y="258699"/>
                  </a:lnTo>
                  <a:lnTo>
                    <a:pt x="468757" y="336931"/>
                  </a:lnTo>
                  <a:lnTo>
                    <a:pt x="551688" y="317119"/>
                  </a:lnTo>
                  <a:lnTo>
                    <a:pt x="540169" y="303403"/>
                  </a:lnTo>
                  <a:lnTo>
                    <a:pt x="533285" y="295198"/>
                  </a:lnTo>
                  <a:lnTo>
                    <a:pt x="867537" y="14986"/>
                  </a:lnTo>
                  <a:close/>
                </a:path>
                <a:path w="1372870" h="1046479">
                  <a:moveTo>
                    <a:pt x="1372743" y="1036447"/>
                  </a:moveTo>
                  <a:lnTo>
                    <a:pt x="1360589" y="1023620"/>
                  </a:lnTo>
                  <a:lnTo>
                    <a:pt x="1314196" y="974598"/>
                  </a:lnTo>
                  <a:lnTo>
                    <a:pt x="1304442" y="1001382"/>
                  </a:lnTo>
                  <a:lnTo>
                    <a:pt x="472059" y="698373"/>
                  </a:lnTo>
                  <a:lnTo>
                    <a:pt x="465455" y="716153"/>
                  </a:lnTo>
                  <a:lnTo>
                    <a:pt x="1297927" y="1019276"/>
                  </a:lnTo>
                  <a:lnTo>
                    <a:pt x="1288161" y="1046099"/>
                  </a:lnTo>
                  <a:lnTo>
                    <a:pt x="1372743" y="10364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142982" y="3218052"/>
              <a:ext cx="475615" cy="383540"/>
            </a:xfrm>
            <a:custGeom>
              <a:avLst/>
              <a:gdLst/>
              <a:ahLst/>
              <a:cxnLst/>
              <a:rect l="l" t="t" r="r" b="b"/>
              <a:pathLst>
                <a:path w="475615" h="383539">
                  <a:moveTo>
                    <a:pt x="6350" y="0"/>
                  </a:moveTo>
                  <a:lnTo>
                    <a:pt x="6350" y="383539"/>
                  </a:lnTo>
                </a:path>
                <a:path w="475615" h="383539">
                  <a:moveTo>
                    <a:pt x="469265" y="0"/>
                  </a:moveTo>
                  <a:lnTo>
                    <a:pt x="469265" y="383539"/>
                  </a:lnTo>
                </a:path>
                <a:path w="475615" h="383539">
                  <a:moveTo>
                    <a:pt x="0" y="6350"/>
                  </a:moveTo>
                  <a:lnTo>
                    <a:pt x="475615" y="6350"/>
                  </a:lnTo>
                </a:path>
                <a:path w="475615" h="383539">
                  <a:moveTo>
                    <a:pt x="0" y="377189"/>
                  </a:moveTo>
                  <a:lnTo>
                    <a:pt x="475615" y="37718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382250" y="2991738"/>
              <a:ext cx="397510" cy="233679"/>
            </a:xfrm>
            <a:custGeom>
              <a:avLst/>
              <a:gdLst/>
              <a:ahLst/>
              <a:cxnLst/>
              <a:rect l="l" t="t" r="r" b="b"/>
              <a:pathLst>
                <a:path w="397509" h="233680">
                  <a:moveTo>
                    <a:pt x="47117" y="162560"/>
                  </a:moveTo>
                  <a:lnTo>
                    <a:pt x="0" y="233552"/>
                  </a:lnTo>
                  <a:lnTo>
                    <a:pt x="85090" y="228600"/>
                  </a:lnTo>
                  <a:lnTo>
                    <a:pt x="74501" y="210185"/>
                  </a:lnTo>
                  <a:lnTo>
                    <a:pt x="59817" y="210185"/>
                  </a:lnTo>
                  <a:lnTo>
                    <a:pt x="50292" y="193675"/>
                  </a:lnTo>
                  <a:lnTo>
                    <a:pt x="61357" y="187326"/>
                  </a:lnTo>
                  <a:lnTo>
                    <a:pt x="47117" y="162560"/>
                  </a:lnTo>
                  <a:close/>
                </a:path>
                <a:path w="397509" h="233680">
                  <a:moveTo>
                    <a:pt x="61357" y="187326"/>
                  </a:moveTo>
                  <a:lnTo>
                    <a:pt x="50292" y="193675"/>
                  </a:lnTo>
                  <a:lnTo>
                    <a:pt x="59817" y="210185"/>
                  </a:lnTo>
                  <a:lnTo>
                    <a:pt x="70858" y="203849"/>
                  </a:lnTo>
                  <a:lnTo>
                    <a:pt x="61357" y="187326"/>
                  </a:lnTo>
                  <a:close/>
                </a:path>
                <a:path w="397509" h="233680">
                  <a:moveTo>
                    <a:pt x="70858" y="203849"/>
                  </a:moveTo>
                  <a:lnTo>
                    <a:pt x="59817" y="210185"/>
                  </a:lnTo>
                  <a:lnTo>
                    <a:pt x="74501" y="210185"/>
                  </a:lnTo>
                  <a:lnTo>
                    <a:pt x="70858" y="203849"/>
                  </a:lnTo>
                  <a:close/>
                </a:path>
                <a:path w="397509" h="233680">
                  <a:moveTo>
                    <a:pt x="387857" y="0"/>
                  </a:moveTo>
                  <a:lnTo>
                    <a:pt x="61357" y="187326"/>
                  </a:lnTo>
                  <a:lnTo>
                    <a:pt x="70858" y="203849"/>
                  </a:lnTo>
                  <a:lnTo>
                    <a:pt x="397382" y="16510"/>
                  </a:lnTo>
                  <a:lnTo>
                    <a:pt x="3878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998454" y="3218052"/>
              <a:ext cx="475615" cy="383540"/>
            </a:xfrm>
            <a:custGeom>
              <a:avLst/>
              <a:gdLst/>
              <a:ahLst/>
              <a:cxnLst/>
              <a:rect l="l" t="t" r="r" b="b"/>
              <a:pathLst>
                <a:path w="475615" h="383539">
                  <a:moveTo>
                    <a:pt x="6350" y="0"/>
                  </a:moveTo>
                  <a:lnTo>
                    <a:pt x="6350" y="383539"/>
                  </a:lnTo>
                </a:path>
                <a:path w="475615" h="383539">
                  <a:moveTo>
                    <a:pt x="469265" y="0"/>
                  </a:moveTo>
                  <a:lnTo>
                    <a:pt x="469265" y="383539"/>
                  </a:lnTo>
                </a:path>
                <a:path w="475615" h="383539">
                  <a:moveTo>
                    <a:pt x="0" y="6350"/>
                  </a:moveTo>
                  <a:lnTo>
                    <a:pt x="475615" y="6350"/>
                  </a:lnTo>
                </a:path>
                <a:path w="475615" h="383539">
                  <a:moveTo>
                    <a:pt x="0" y="377189"/>
                  </a:moveTo>
                  <a:lnTo>
                    <a:pt x="475615" y="37718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769727" y="2991484"/>
              <a:ext cx="467359" cy="234950"/>
            </a:xfrm>
            <a:custGeom>
              <a:avLst/>
              <a:gdLst/>
              <a:ahLst/>
              <a:cxnLst/>
              <a:rect l="l" t="t" r="r" b="b"/>
              <a:pathLst>
                <a:path w="467359" h="234950">
                  <a:moveTo>
                    <a:pt x="394375" y="208959"/>
                  </a:moveTo>
                  <a:lnTo>
                    <a:pt x="381889" y="234695"/>
                  </a:lnTo>
                  <a:lnTo>
                    <a:pt x="467105" y="233806"/>
                  </a:lnTo>
                  <a:lnTo>
                    <a:pt x="452292" y="214502"/>
                  </a:lnTo>
                  <a:lnTo>
                    <a:pt x="405765" y="214502"/>
                  </a:lnTo>
                  <a:lnTo>
                    <a:pt x="394375" y="208959"/>
                  </a:lnTo>
                  <a:close/>
                </a:path>
                <a:path w="467359" h="234950">
                  <a:moveTo>
                    <a:pt x="402705" y="191792"/>
                  </a:moveTo>
                  <a:lnTo>
                    <a:pt x="394375" y="208959"/>
                  </a:lnTo>
                  <a:lnTo>
                    <a:pt x="405765" y="214502"/>
                  </a:lnTo>
                  <a:lnTo>
                    <a:pt x="414147" y="197357"/>
                  </a:lnTo>
                  <a:lnTo>
                    <a:pt x="402705" y="191792"/>
                  </a:lnTo>
                  <a:close/>
                </a:path>
                <a:path w="467359" h="234950">
                  <a:moveTo>
                    <a:pt x="415163" y="166115"/>
                  </a:moveTo>
                  <a:lnTo>
                    <a:pt x="402705" y="191792"/>
                  </a:lnTo>
                  <a:lnTo>
                    <a:pt x="414147" y="197357"/>
                  </a:lnTo>
                  <a:lnTo>
                    <a:pt x="405765" y="214502"/>
                  </a:lnTo>
                  <a:lnTo>
                    <a:pt x="452292" y="214502"/>
                  </a:lnTo>
                  <a:lnTo>
                    <a:pt x="415163" y="166115"/>
                  </a:lnTo>
                  <a:close/>
                </a:path>
                <a:path w="467359" h="234950">
                  <a:moveTo>
                    <a:pt x="8381" y="0"/>
                  </a:moveTo>
                  <a:lnTo>
                    <a:pt x="0" y="17017"/>
                  </a:lnTo>
                  <a:lnTo>
                    <a:pt x="394375" y="208959"/>
                  </a:lnTo>
                  <a:lnTo>
                    <a:pt x="402705" y="191792"/>
                  </a:lnTo>
                  <a:lnTo>
                    <a:pt x="83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413238" y="3918076"/>
              <a:ext cx="938530" cy="383540"/>
            </a:xfrm>
            <a:custGeom>
              <a:avLst/>
              <a:gdLst/>
              <a:ahLst/>
              <a:cxnLst/>
              <a:rect l="l" t="t" r="r" b="b"/>
              <a:pathLst>
                <a:path w="938529" h="383539">
                  <a:moveTo>
                    <a:pt x="469264" y="0"/>
                  </a:moveTo>
                  <a:lnTo>
                    <a:pt x="469264" y="383540"/>
                  </a:lnTo>
                </a:path>
                <a:path w="938529" h="383539">
                  <a:moveTo>
                    <a:pt x="6350" y="0"/>
                  </a:moveTo>
                  <a:lnTo>
                    <a:pt x="6350" y="383540"/>
                  </a:lnTo>
                </a:path>
                <a:path w="938529" h="383539">
                  <a:moveTo>
                    <a:pt x="932052" y="0"/>
                  </a:moveTo>
                  <a:lnTo>
                    <a:pt x="932052" y="383540"/>
                  </a:lnTo>
                </a:path>
                <a:path w="938529" h="383539">
                  <a:moveTo>
                    <a:pt x="0" y="6350"/>
                  </a:moveTo>
                  <a:lnTo>
                    <a:pt x="938402" y="6350"/>
                  </a:lnTo>
                </a:path>
                <a:path w="938529" h="383539">
                  <a:moveTo>
                    <a:pt x="0" y="377190"/>
                  </a:moveTo>
                  <a:lnTo>
                    <a:pt x="938402" y="37719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957054" y="3587876"/>
              <a:ext cx="1287145" cy="1047115"/>
            </a:xfrm>
            <a:custGeom>
              <a:avLst/>
              <a:gdLst/>
              <a:ahLst/>
              <a:cxnLst/>
              <a:rect l="l" t="t" r="r" b="b"/>
              <a:pathLst>
                <a:path w="1287145" h="1047114">
                  <a:moveTo>
                    <a:pt x="928878" y="716534"/>
                  </a:moveTo>
                  <a:lnTo>
                    <a:pt x="922528" y="698500"/>
                  </a:lnTo>
                  <a:lnTo>
                    <a:pt x="68643" y="1002207"/>
                  </a:lnTo>
                  <a:lnTo>
                    <a:pt x="59055" y="975233"/>
                  </a:lnTo>
                  <a:lnTo>
                    <a:pt x="0" y="1036701"/>
                  </a:lnTo>
                  <a:lnTo>
                    <a:pt x="84582" y="1046988"/>
                  </a:lnTo>
                  <a:lnTo>
                    <a:pt x="76530" y="1024382"/>
                  </a:lnTo>
                  <a:lnTo>
                    <a:pt x="75006" y="1020114"/>
                  </a:lnTo>
                  <a:lnTo>
                    <a:pt x="928878" y="716534"/>
                  </a:lnTo>
                  <a:close/>
                </a:path>
                <a:path w="1287145" h="1047114">
                  <a:moveTo>
                    <a:pt x="1286891" y="14986"/>
                  </a:moveTo>
                  <a:lnTo>
                    <a:pt x="1273937" y="1016"/>
                  </a:lnTo>
                  <a:lnTo>
                    <a:pt x="975893" y="278244"/>
                  </a:lnTo>
                  <a:lnTo>
                    <a:pt x="956437" y="257302"/>
                  </a:lnTo>
                  <a:lnTo>
                    <a:pt x="926680" y="336931"/>
                  </a:lnTo>
                  <a:lnTo>
                    <a:pt x="911199" y="310261"/>
                  </a:lnTo>
                  <a:lnTo>
                    <a:pt x="884047" y="263525"/>
                  </a:lnTo>
                  <a:lnTo>
                    <a:pt x="868349" y="287426"/>
                  </a:lnTo>
                  <a:lnTo>
                    <a:pt x="430403" y="0"/>
                  </a:lnTo>
                  <a:lnTo>
                    <a:pt x="419989" y="16002"/>
                  </a:lnTo>
                  <a:lnTo>
                    <a:pt x="857923" y="303301"/>
                  </a:lnTo>
                  <a:lnTo>
                    <a:pt x="842264" y="327152"/>
                  </a:lnTo>
                  <a:lnTo>
                    <a:pt x="926592" y="337159"/>
                  </a:lnTo>
                  <a:lnTo>
                    <a:pt x="926846" y="337185"/>
                  </a:lnTo>
                  <a:lnTo>
                    <a:pt x="1008380" y="313182"/>
                  </a:lnTo>
                  <a:lnTo>
                    <a:pt x="996924" y="300863"/>
                  </a:lnTo>
                  <a:lnTo>
                    <a:pt x="988860" y="292201"/>
                  </a:lnTo>
                  <a:lnTo>
                    <a:pt x="1286891" y="149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987284" y="2014727"/>
              <a:ext cx="285115" cy="1355090"/>
            </a:xfrm>
            <a:custGeom>
              <a:avLst/>
              <a:gdLst/>
              <a:ahLst/>
              <a:cxnLst/>
              <a:rect l="l" t="t" r="r" b="b"/>
              <a:pathLst>
                <a:path w="285115" h="1355089">
                  <a:moveTo>
                    <a:pt x="284988" y="1354836"/>
                  </a:moveTo>
                  <a:lnTo>
                    <a:pt x="229504" y="1352964"/>
                  </a:lnTo>
                  <a:lnTo>
                    <a:pt x="184213" y="1347866"/>
                  </a:lnTo>
                  <a:lnTo>
                    <a:pt x="153685" y="1340316"/>
                  </a:lnTo>
                  <a:lnTo>
                    <a:pt x="142494" y="1331087"/>
                  </a:lnTo>
                  <a:lnTo>
                    <a:pt x="142494" y="701167"/>
                  </a:lnTo>
                  <a:lnTo>
                    <a:pt x="131302" y="691937"/>
                  </a:lnTo>
                  <a:lnTo>
                    <a:pt x="100774" y="684387"/>
                  </a:lnTo>
                  <a:lnTo>
                    <a:pt x="55483" y="679289"/>
                  </a:lnTo>
                  <a:lnTo>
                    <a:pt x="0" y="677418"/>
                  </a:lnTo>
                  <a:lnTo>
                    <a:pt x="55483" y="675546"/>
                  </a:lnTo>
                  <a:lnTo>
                    <a:pt x="100774" y="670448"/>
                  </a:lnTo>
                  <a:lnTo>
                    <a:pt x="131302" y="662898"/>
                  </a:lnTo>
                  <a:lnTo>
                    <a:pt x="142494" y="653669"/>
                  </a:lnTo>
                  <a:lnTo>
                    <a:pt x="142494" y="23749"/>
                  </a:lnTo>
                  <a:lnTo>
                    <a:pt x="153685" y="14519"/>
                  </a:lnTo>
                  <a:lnTo>
                    <a:pt x="184213" y="6969"/>
                  </a:lnTo>
                  <a:lnTo>
                    <a:pt x="229504" y="1871"/>
                  </a:lnTo>
                  <a:lnTo>
                    <a:pt x="284988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979664" y="1620011"/>
              <a:ext cx="3784600" cy="1809114"/>
            </a:xfrm>
            <a:custGeom>
              <a:avLst/>
              <a:gdLst/>
              <a:ahLst/>
              <a:cxnLst/>
              <a:rect l="l" t="t" r="r" b="b"/>
              <a:pathLst>
                <a:path w="3784600" h="1809114">
                  <a:moveTo>
                    <a:pt x="3784091" y="0"/>
                  </a:moveTo>
                  <a:lnTo>
                    <a:pt x="0" y="0"/>
                  </a:lnTo>
                  <a:lnTo>
                    <a:pt x="0" y="1808988"/>
                  </a:lnTo>
                  <a:lnTo>
                    <a:pt x="3784091" y="1808988"/>
                  </a:lnTo>
                  <a:lnTo>
                    <a:pt x="3784091" y="0"/>
                  </a:lnTo>
                  <a:close/>
                </a:path>
              </a:pathLst>
            </a:custGeom>
            <a:solidFill>
              <a:srgbClr val="7EBAF1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979664" y="1620011"/>
              <a:ext cx="3784600" cy="1809114"/>
            </a:xfrm>
            <a:custGeom>
              <a:avLst/>
              <a:gdLst/>
              <a:ahLst/>
              <a:cxnLst/>
              <a:rect l="l" t="t" r="r" b="b"/>
              <a:pathLst>
                <a:path w="3784600" h="1809114">
                  <a:moveTo>
                    <a:pt x="0" y="1808988"/>
                  </a:moveTo>
                  <a:lnTo>
                    <a:pt x="3784091" y="1808988"/>
                  </a:lnTo>
                  <a:lnTo>
                    <a:pt x="3784091" y="0"/>
                  </a:lnTo>
                  <a:lnTo>
                    <a:pt x="0" y="0"/>
                  </a:lnTo>
                  <a:lnTo>
                    <a:pt x="0" y="1808988"/>
                  </a:lnTo>
                  <a:close/>
                </a:path>
              </a:pathLst>
            </a:custGeom>
            <a:ln w="12700">
              <a:solidFill>
                <a:srgbClr val="08396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987284" y="3433572"/>
              <a:ext cx="3784600" cy="1811020"/>
            </a:xfrm>
            <a:custGeom>
              <a:avLst/>
              <a:gdLst/>
              <a:ahLst/>
              <a:cxnLst/>
              <a:rect l="l" t="t" r="r" b="b"/>
              <a:pathLst>
                <a:path w="3784600" h="1811020">
                  <a:moveTo>
                    <a:pt x="3784091" y="0"/>
                  </a:moveTo>
                  <a:lnTo>
                    <a:pt x="0" y="0"/>
                  </a:lnTo>
                  <a:lnTo>
                    <a:pt x="0" y="1810512"/>
                  </a:lnTo>
                  <a:lnTo>
                    <a:pt x="3784091" y="1810512"/>
                  </a:lnTo>
                  <a:lnTo>
                    <a:pt x="3784091" y="0"/>
                  </a:lnTo>
                  <a:close/>
                </a:path>
              </a:pathLst>
            </a:custGeom>
            <a:solidFill>
              <a:srgbClr val="FF3300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987284" y="3433572"/>
              <a:ext cx="3784600" cy="1811020"/>
            </a:xfrm>
            <a:custGeom>
              <a:avLst/>
              <a:gdLst/>
              <a:ahLst/>
              <a:cxnLst/>
              <a:rect l="l" t="t" r="r" b="b"/>
              <a:pathLst>
                <a:path w="3784600" h="1811020">
                  <a:moveTo>
                    <a:pt x="0" y="1810512"/>
                  </a:moveTo>
                  <a:lnTo>
                    <a:pt x="3784091" y="1810512"/>
                  </a:lnTo>
                  <a:lnTo>
                    <a:pt x="3784091" y="0"/>
                  </a:lnTo>
                  <a:lnTo>
                    <a:pt x="0" y="0"/>
                  </a:lnTo>
                  <a:lnTo>
                    <a:pt x="0" y="1810512"/>
                  </a:lnTo>
                  <a:close/>
                </a:path>
              </a:pathLst>
            </a:custGeom>
            <a:ln w="12700">
              <a:solidFill>
                <a:srgbClr val="08396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9024619" y="4618101"/>
          <a:ext cx="1870710" cy="383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A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A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A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A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>
                <a:latin typeface="Malgun Gothic"/>
                <a:cs typeface="Malgun Gothic"/>
              </a:rPr>
              <a:t>ⓒ</a:t>
            </a:r>
            <a:r>
              <a:rPr spc="-5" dirty="0"/>
              <a:t>Saebyeol Yu. Saebyeol’s</a:t>
            </a:r>
            <a:r>
              <a:rPr spc="-10" dirty="0"/>
              <a:t> </a:t>
            </a:r>
            <a:r>
              <a:rPr spc="-5" dirty="0"/>
              <a:t>PowerPoint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5237" y="2523468"/>
            <a:ext cx="1857375" cy="54165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85"/>
              </a:spcBef>
            </a:pPr>
            <a:r>
              <a:rPr sz="3200" dirty="0">
                <a:solidFill>
                  <a:srgbClr val="F1EAE2"/>
                </a:solidFill>
                <a:latin typeface="Malgun Gothic"/>
                <a:cs typeface="Malgun Gothic"/>
              </a:rPr>
              <a:t>성</a:t>
            </a:r>
            <a:r>
              <a:rPr sz="3200" spc="-555" dirty="0">
                <a:solidFill>
                  <a:srgbClr val="F1EAE2"/>
                </a:solidFill>
                <a:latin typeface="Malgun Gothic"/>
                <a:cs typeface="Malgun Gothic"/>
              </a:rPr>
              <a:t> </a:t>
            </a:r>
            <a:r>
              <a:rPr sz="3200" dirty="0">
                <a:solidFill>
                  <a:srgbClr val="F1EAE2"/>
                </a:solidFill>
                <a:latin typeface="Malgun Gothic"/>
                <a:cs typeface="Malgun Gothic"/>
              </a:rPr>
              <a:t>능</a:t>
            </a:r>
            <a:r>
              <a:rPr sz="3200" spc="-555" dirty="0">
                <a:solidFill>
                  <a:srgbClr val="F1EAE2"/>
                </a:solidFill>
                <a:latin typeface="Malgun Gothic"/>
                <a:cs typeface="Malgun Gothic"/>
              </a:rPr>
              <a:t> </a:t>
            </a:r>
            <a:r>
              <a:rPr sz="3200" dirty="0">
                <a:solidFill>
                  <a:srgbClr val="F1EAE2"/>
                </a:solidFill>
                <a:latin typeface="Malgun Gothic"/>
                <a:cs typeface="Malgun Gothic"/>
              </a:rPr>
              <a:t>비</a:t>
            </a:r>
            <a:r>
              <a:rPr sz="3200" spc="-550" dirty="0">
                <a:solidFill>
                  <a:srgbClr val="F1EAE2"/>
                </a:solidFill>
                <a:latin typeface="Malgun Gothic"/>
                <a:cs typeface="Malgun Gothic"/>
              </a:rPr>
              <a:t> </a:t>
            </a:r>
            <a:r>
              <a:rPr sz="3200" dirty="0">
                <a:solidFill>
                  <a:srgbClr val="F1EAE2"/>
                </a:solidFill>
                <a:latin typeface="Malgun Gothic"/>
                <a:cs typeface="Malgun Gothic"/>
              </a:rPr>
              <a:t>교</a:t>
            </a:r>
            <a:endParaRPr sz="3200">
              <a:latin typeface="Malgun Gothic"/>
              <a:cs typeface="Malgun Goth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52856" y="169545"/>
            <a:ext cx="11939270" cy="6499860"/>
            <a:chOff x="252856" y="169545"/>
            <a:chExt cx="11939270" cy="6499860"/>
          </a:xfrm>
        </p:grpSpPr>
        <p:sp>
          <p:nvSpPr>
            <p:cNvPr id="4" name="object 4"/>
            <p:cNvSpPr/>
            <p:nvPr/>
          </p:nvSpPr>
          <p:spPr>
            <a:xfrm>
              <a:off x="288035" y="196532"/>
              <a:ext cx="11861800" cy="3175"/>
            </a:xfrm>
            <a:custGeom>
              <a:avLst/>
              <a:gdLst/>
              <a:ahLst/>
              <a:cxnLst/>
              <a:rect l="l" t="t" r="r" b="b"/>
              <a:pathLst>
                <a:path w="11861800" h="3175">
                  <a:moveTo>
                    <a:pt x="0" y="3175"/>
                  </a:moveTo>
                  <a:lnTo>
                    <a:pt x="11861800" y="3175"/>
                  </a:lnTo>
                </a:path>
                <a:path w="11861800" h="3175">
                  <a:moveTo>
                    <a:pt x="0" y="0"/>
                  </a:moveTo>
                  <a:lnTo>
                    <a:pt x="11861800" y="0"/>
                  </a:lnTo>
                </a:path>
              </a:pathLst>
            </a:custGeom>
            <a:ln w="3175">
              <a:solidFill>
                <a:srgbClr val="F1EA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6031" y="183832"/>
              <a:ext cx="609600" cy="0"/>
            </a:xfrm>
            <a:custGeom>
              <a:avLst/>
              <a:gdLst/>
              <a:ahLst/>
              <a:cxnLst/>
              <a:rect l="l" t="t" r="r" b="b"/>
              <a:pathLst>
                <a:path w="609600">
                  <a:moveTo>
                    <a:pt x="0" y="0"/>
                  </a:moveTo>
                  <a:lnTo>
                    <a:pt x="609600" y="0"/>
                  </a:lnTo>
                </a:path>
              </a:pathLst>
            </a:custGeom>
            <a:ln w="28575">
              <a:solidFill>
                <a:srgbClr val="F1EA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14984" y="6662800"/>
              <a:ext cx="11177270" cy="6350"/>
            </a:xfrm>
            <a:custGeom>
              <a:avLst/>
              <a:gdLst/>
              <a:ahLst/>
              <a:cxnLst/>
              <a:rect l="l" t="t" r="r" b="b"/>
              <a:pathLst>
                <a:path w="11177270" h="6350">
                  <a:moveTo>
                    <a:pt x="11177016" y="0"/>
                  </a:moveTo>
                  <a:lnTo>
                    <a:pt x="0" y="0"/>
                  </a:lnTo>
                  <a:lnTo>
                    <a:pt x="0" y="3175"/>
                  </a:lnTo>
                  <a:lnTo>
                    <a:pt x="0" y="6350"/>
                  </a:lnTo>
                  <a:lnTo>
                    <a:pt x="11177016" y="6350"/>
                  </a:lnTo>
                  <a:lnTo>
                    <a:pt x="11177016" y="3175"/>
                  </a:lnTo>
                  <a:lnTo>
                    <a:pt x="11177016" y="0"/>
                  </a:lnTo>
                  <a:close/>
                </a:path>
              </a:pathLst>
            </a:custGeom>
            <a:solidFill>
              <a:srgbClr val="F1EA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6031" y="198120"/>
              <a:ext cx="3697604" cy="6468110"/>
            </a:xfrm>
            <a:custGeom>
              <a:avLst/>
              <a:gdLst/>
              <a:ahLst/>
              <a:cxnLst/>
              <a:rect l="l" t="t" r="r" b="b"/>
              <a:pathLst>
                <a:path w="3697604" h="6468109">
                  <a:moveTo>
                    <a:pt x="3697224" y="0"/>
                  </a:moveTo>
                  <a:lnTo>
                    <a:pt x="0" y="0"/>
                  </a:lnTo>
                  <a:lnTo>
                    <a:pt x="0" y="6467856"/>
                  </a:lnTo>
                  <a:lnTo>
                    <a:pt x="3697224" y="6467856"/>
                  </a:lnTo>
                  <a:lnTo>
                    <a:pt x="3697224" y="0"/>
                  </a:lnTo>
                  <a:close/>
                </a:path>
              </a:pathLst>
            </a:custGeom>
            <a:solidFill>
              <a:srgbClr val="F1F1F1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6031" y="198120"/>
              <a:ext cx="3697604" cy="6468110"/>
            </a:xfrm>
            <a:custGeom>
              <a:avLst/>
              <a:gdLst/>
              <a:ahLst/>
              <a:cxnLst/>
              <a:rect l="l" t="t" r="r" b="b"/>
              <a:pathLst>
                <a:path w="3697604" h="6468109">
                  <a:moveTo>
                    <a:pt x="0" y="6467856"/>
                  </a:moveTo>
                  <a:lnTo>
                    <a:pt x="3697224" y="6467856"/>
                  </a:lnTo>
                  <a:lnTo>
                    <a:pt x="3697224" y="0"/>
                  </a:lnTo>
                  <a:lnTo>
                    <a:pt x="0" y="0"/>
                  </a:lnTo>
                  <a:lnTo>
                    <a:pt x="0" y="6467856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460119" y="3167842"/>
            <a:ext cx="2033270" cy="86995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2400" dirty="0">
                <a:solidFill>
                  <a:srgbClr val="F1EAE2"/>
                </a:solidFill>
                <a:latin typeface="Arial"/>
                <a:cs typeface="Arial"/>
              </a:rPr>
              <a:t>-</a:t>
            </a:r>
            <a:r>
              <a:rPr sz="2400" spc="-85" dirty="0">
                <a:solidFill>
                  <a:srgbClr val="F1EAE2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1EAE2"/>
                </a:solidFill>
                <a:latin typeface="Malgun Gothic"/>
                <a:cs typeface="Malgun Gothic"/>
              </a:rPr>
              <a:t>시</a:t>
            </a:r>
            <a:r>
              <a:rPr sz="2400" spc="-265" dirty="0">
                <a:solidFill>
                  <a:srgbClr val="F1EAE2"/>
                </a:solidFill>
                <a:latin typeface="Malgun Gothic"/>
                <a:cs typeface="Malgun Gothic"/>
              </a:rPr>
              <a:t> </a:t>
            </a:r>
            <a:r>
              <a:rPr sz="2400" dirty="0">
                <a:solidFill>
                  <a:srgbClr val="F1EAE2"/>
                </a:solidFill>
                <a:latin typeface="Malgun Gothic"/>
                <a:cs typeface="Malgun Gothic"/>
              </a:rPr>
              <a:t>간</a:t>
            </a:r>
            <a:r>
              <a:rPr sz="2400" spc="-270" dirty="0">
                <a:solidFill>
                  <a:srgbClr val="F1EAE2"/>
                </a:solidFill>
                <a:latin typeface="Malgun Gothic"/>
                <a:cs typeface="Malgun Gothic"/>
              </a:rPr>
              <a:t> </a:t>
            </a:r>
            <a:r>
              <a:rPr sz="2400" dirty="0">
                <a:solidFill>
                  <a:srgbClr val="F1EAE2"/>
                </a:solidFill>
                <a:latin typeface="Malgun Gothic"/>
                <a:cs typeface="Malgun Gothic"/>
              </a:rPr>
              <a:t>복</a:t>
            </a:r>
            <a:r>
              <a:rPr sz="2400" spc="-265" dirty="0">
                <a:solidFill>
                  <a:srgbClr val="F1EAE2"/>
                </a:solidFill>
                <a:latin typeface="Malgun Gothic"/>
                <a:cs typeface="Malgun Gothic"/>
              </a:rPr>
              <a:t> </a:t>
            </a:r>
            <a:r>
              <a:rPr sz="2400" dirty="0">
                <a:solidFill>
                  <a:srgbClr val="F1EAE2"/>
                </a:solidFill>
                <a:latin typeface="Malgun Gothic"/>
                <a:cs typeface="Malgun Gothic"/>
              </a:rPr>
              <a:t>잡</a:t>
            </a:r>
            <a:r>
              <a:rPr sz="2400" spc="-270" dirty="0">
                <a:solidFill>
                  <a:srgbClr val="F1EAE2"/>
                </a:solidFill>
                <a:latin typeface="Malgun Gothic"/>
                <a:cs typeface="Malgun Gothic"/>
              </a:rPr>
              <a:t> </a:t>
            </a:r>
            <a:r>
              <a:rPr sz="2400" dirty="0">
                <a:solidFill>
                  <a:srgbClr val="F1EAE2"/>
                </a:solidFill>
                <a:latin typeface="Malgun Gothic"/>
                <a:cs typeface="Malgun Gothic"/>
              </a:rPr>
              <a:t>도</a:t>
            </a:r>
            <a:endParaRPr sz="2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2400" dirty="0">
                <a:solidFill>
                  <a:srgbClr val="F1EAE2"/>
                </a:solidFill>
                <a:latin typeface="Arial"/>
                <a:cs typeface="Arial"/>
              </a:rPr>
              <a:t>-</a:t>
            </a:r>
            <a:r>
              <a:rPr sz="2400" spc="-90" dirty="0">
                <a:solidFill>
                  <a:srgbClr val="F1EAE2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1EAE2"/>
                </a:solidFill>
                <a:latin typeface="Malgun Gothic"/>
                <a:cs typeface="Malgun Gothic"/>
              </a:rPr>
              <a:t>공</a:t>
            </a:r>
            <a:r>
              <a:rPr sz="2400" spc="-265" dirty="0">
                <a:solidFill>
                  <a:srgbClr val="F1EAE2"/>
                </a:solidFill>
                <a:latin typeface="Malgun Gothic"/>
                <a:cs typeface="Malgun Gothic"/>
              </a:rPr>
              <a:t> </a:t>
            </a:r>
            <a:r>
              <a:rPr sz="2400" dirty="0">
                <a:solidFill>
                  <a:srgbClr val="F1EAE2"/>
                </a:solidFill>
                <a:latin typeface="Malgun Gothic"/>
                <a:cs typeface="Malgun Gothic"/>
              </a:rPr>
              <a:t>간</a:t>
            </a:r>
            <a:r>
              <a:rPr sz="2400" spc="-265" dirty="0">
                <a:solidFill>
                  <a:srgbClr val="F1EAE2"/>
                </a:solidFill>
                <a:latin typeface="Malgun Gothic"/>
                <a:cs typeface="Malgun Gothic"/>
              </a:rPr>
              <a:t> </a:t>
            </a:r>
            <a:r>
              <a:rPr sz="2400" dirty="0">
                <a:solidFill>
                  <a:srgbClr val="F1EAE2"/>
                </a:solidFill>
                <a:latin typeface="Malgun Gothic"/>
                <a:cs typeface="Malgun Gothic"/>
              </a:rPr>
              <a:t>복</a:t>
            </a:r>
            <a:r>
              <a:rPr sz="2400" spc="-265" dirty="0">
                <a:solidFill>
                  <a:srgbClr val="F1EAE2"/>
                </a:solidFill>
                <a:latin typeface="Malgun Gothic"/>
                <a:cs typeface="Malgun Gothic"/>
              </a:rPr>
              <a:t> </a:t>
            </a:r>
            <a:r>
              <a:rPr sz="2400" dirty="0">
                <a:solidFill>
                  <a:srgbClr val="F1EAE2"/>
                </a:solidFill>
                <a:latin typeface="Malgun Gothic"/>
                <a:cs typeface="Malgun Gothic"/>
              </a:rPr>
              <a:t>잡</a:t>
            </a:r>
            <a:r>
              <a:rPr sz="2400" spc="-265" dirty="0">
                <a:solidFill>
                  <a:srgbClr val="F1EAE2"/>
                </a:solidFill>
                <a:latin typeface="Malgun Gothic"/>
                <a:cs typeface="Malgun Gothic"/>
              </a:rPr>
              <a:t> </a:t>
            </a:r>
            <a:r>
              <a:rPr sz="2400" dirty="0">
                <a:solidFill>
                  <a:srgbClr val="F1EAE2"/>
                </a:solidFill>
                <a:latin typeface="Malgun Gothic"/>
                <a:cs typeface="Malgun Gothic"/>
              </a:rPr>
              <a:t>도</a:t>
            </a:r>
            <a:endParaRPr sz="2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080" y="5091684"/>
            <a:ext cx="1960245" cy="1766570"/>
          </a:xfrm>
          <a:custGeom>
            <a:avLst/>
            <a:gdLst/>
            <a:ahLst/>
            <a:cxnLst/>
            <a:rect l="l" t="t" r="r" b="b"/>
            <a:pathLst>
              <a:path w="1960245" h="1766570">
                <a:moveTo>
                  <a:pt x="979932" y="0"/>
                </a:moveTo>
                <a:lnTo>
                  <a:pt x="929505" y="1149"/>
                </a:lnTo>
                <a:lnTo>
                  <a:pt x="879740" y="4559"/>
                </a:lnTo>
                <a:lnTo>
                  <a:pt x="830698" y="10174"/>
                </a:lnTo>
                <a:lnTo>
                  <a:pt x="782442" y="17940"/>
                </a:lnTo>
                <a:lnTo>
                  <a:pt x="735032" y="27800"/>
                </a:lnTo>
                <a:lnTo>
                  <a:pt x="688531" y="39700"/>
                </a:lnTo>
                <a:lnTo>
                  <a:pt x="642999" y="53583"/>
                </a:lnTo>
                <a:lnTo>
                  <a:pt x="598499" y="69395"/>
                </a:lnTo>
                <a:lnTo>
                  <a:pt x="555092" y="87080"/>
                </a:lnTo>
                <a:lnTo>
                  <a:pt x="512839" y="106581"/>
                </a:lnTo>
                <a:lnTo>
                  <a:pt x="471803" y="127845"/>
                </a:lnTo>
                <a:lnTo>
                  <a:pt x="432044" y="150815"/>
                </a:lnTo>
                <a:lnTo>
                  <a:pt x="393624" y="175436"/>
                </a:lnTo>
                <a:lnTo>
                  <a:pt x="356605" y="201653"/>
                </a:lnTo>
                <a:lnTo>
                  <a:pt x="321049" y="229410"/>
                </a:lnTo>
                <a:lnTo>
                  <a:pt x="287016" y="258651"/>
                </a:lnTo>
                <a:lnTo>
                  <a:pt x="254569" y="289321"/>
                </a:lnTo>
                <a:lnTo>
                  <a:pt x="223770" y="321365"/>
                </a:lnTo>
                <a:lnTo>
                  <a:pt x="194678" y="354728"/>
                </a:lnTo>
                <a:lnTo>
                  <a:pt x="167357" y="389352"/>
                </a:lnTo>
                <a:lnTo>
                  <a:pt x="141868" y="425185"/>
                </a:lnTo>
                <a:lnTo>
                  <a:pt x="118273" y="462169"/>
                </a:lnTo>
                <a:lnTo>
                  <a:pt x="96632" y="500249"/>
                </a:lnTo>
                <a:lnTo>
                  <a:pt x="77008" y="539370"/>
                </a:lnTo>
                <a:lnTo>
                  <a:pt x="59462" y="579477"/>
                </a:lnTo>
                <a:lnTo>
                  <a:pt x="44056" y="620514"/>
                </a:lnTo>
                <a:lnTo>
                  <a:pt x="30851" y="662425"/>
                </a:lnTo>
                <a:lnTo>
                  <a:pt x="19908" y="705155"/>
                </a:lnTo>
                <a:lnTo>
                  <a:pt x="11291" y="748649"/>
                </a:lnTo>
                <a:lnTo>
                  <a:pt x="5059" y="792851"/>
                </a:lnTo>
                <a:lnTo>
                  <a:pt x="1275" y="837706"/>
                </a:lnTo>
                <a:lnTo>
                  <a:pt x="0" y="883158"/>
                </a:lnTo>
                <a:lnTo>
                  <a:pt x="1275" y="928605"/>
                </a:lnTo>
                <a:lnTo>
                  <a:pt x="5059" y="973456"/>
                </a:lnTo>
                <a:lnTo>
                  <a:pt x="11291" y="1017654"/>
                </a:lnTo>
                <a:lnTo>
                  <a:pt x="19908" y="1061145"/>
                </a:lnTo>
                <a:lnTo>
                  <a:pt x="30851" y="1103873"/>
                </a:lnTo>
                <a:lnTo>
                  <a:pt x="44056" y="1145782"/>
                </a:lnTo>
                <a:lnTo>
                  <a:pt x="59462" y="1186817"/>
                </a:lnTo>
                <a:lnTo>
                  <a:pt x="77008" y="1226923"/>
                </a:lnTo>
                <a:lnTo>
                  <a:pt x="96632" y="1266044"/>
                </a:lnTo>
                <a:lnTo>
                  <a:pt x="118273" y="1304124"/>
                </a:lnTo>
                <a:lnTo>
                  <a:pt x="141868" y="1341108"/>
                </a:lnTo>
                <a:lnTo>
                  <a:pt x="167357" y="1376940"/>
                </a:lnTo>
                <a:lnTo>
                  <a:pt x="194678" y="1411566"/>
                </a:lnTo>
                <a:lnTo>
                  <a:pt x="223770" y="1444929"/>
                </a:lnTo>
                <a:lnTo>
                  <a:pt x="254569" y="1476974"/>
                </a:lnTo>
                <a:lnTo>
                  <a:pt x="287016" y="1507645"/>
                </a:lnTo>
                <a:lnTo>
                  <a:pt x="321049" y="1536888"/>
                </a:lnTo>
                <a:lnTo>
                  <a:pt x="356605" y="1564646"/>
                </a:lnTo>
                <a:lnTo>
                  <a:pt x="393624" y="1590864"/>
                </a:lnTo>
                <a:lnTo>
                  <a:pt x="432044" y="1615486"/>
                </a:lnTo>
                <a:lnTo>
                  <a:pt x="471803" y="1638458"/>
                </a:lnTo>
                <a:lnTo>
                  <a:pt x="512839" y="1659723"/>
                </a:lnTo>
                <a:lnTo>
                  <a:pt x="555092" y="1679227"/>
                </a:lnTo>
                <a:lnTo>
                  <a:pt x="598499" y="1696913"/>
                </a:lnTo>
                <a:lnTo>
                  <a:pt x="642999" y="1712726"/>
                </a:lnTo>
                <a:lnTo>
                  <a:pt x="688531" y="1726611"/>
                </a:lnTo>
                <a:lnTo>
                  <a:pt x="735032" y="1738511"/>
                </a:lnTo>
                <a:lnTo>
                  <a:pt x="782442" y="1748373"/>
                </a:lnTo>
                <a:lnTo>
                  <a:pt x="830698" y="1756140"/>
                </a:lnTo>
                <a:lnTo>
                  <a:pt x="879740" y="1761756"/>
                </a:lnTo>
                <a:lnTo>
                  <a:pt x="929505" y="1765166"/>
                </a:lnTo>
                <a:lnTo>
                  <a:pt x="979932" y="1766316"/>
                </a:lnTo>
                <a:lnTo>
                  <a:pt x="1030354" y="1765166"/>
                </a:lnTo>
                <a:lnTo>
                  <a:pt x="1080115" y="1761756"/>
                </a:lnTo>
                <a:lnTo>
                  <a:pt x="1129153" y="1756140"/>
                </a:lnTo>
                <a:lnTo>
                  <a:pt x="1177406" y="1748373"/>
                </a:lnTo>
                <a:lnTo>
                  <a:pt x="1224814" y="1738511"/>
                </a:lnTo>
                <a:lnTo>
                  <a:pt x="1271313" y="1726611"/>
                </a:lnTo>
                <a:lnTo>
                  <a:pt x="1316843" y="1712726"/>
                </a:lnTo>
                <a:lnTo>
                  <a:pt x="1361342" y="1696913"/>
                </a:lnTo>
                <a:lnTo>
                  <a:pt x="1404749" y="1679227"/>
                </a:lnTo>
                <a:lnTo>
                  <a:pt x="1447001" y="1659723"/>
                </a:lnTo>
                <a:lnTo>
                  <a:pt x="1488038" y="1638458"/>
                </a:lnTo>
                <a:lnTo>
                  <a:pt x="1527797" y="1615486"/>
                </a:lnTo>
                <a:lnTo>
                  <a:pt x="1566217" y="1590864"/>
                </a:lnTo>
                <a:lnTo>
                  <a:pt x="1603237" y="1564646"/>
                </a:lnTo>
                <a:lnTo>
                  <a:pt x="1638794" y="1536888"/>
                </a:lnTo>
                <a:lnTo>
                  <a:pt x="1672828" y="1507645"/>
                </a:lnTo>
                <a:lnTo>
                  <a:pt x="1705276" y="1476974"/>
                </a:lnTo>
                <a:lnTo>
                  <a:pt x="1736077" y="1444929"/>
                </a:lnTo>
                <a:lnTo>
                  <a:pt x="1765170" y="1411566"/>
                </a:lnTo>
                <a:lnTo>
                  <a:pt x="1792492" y="1376940"/>
                </a:lnTo>
                <a:lnTo>
                  <a:pt x="1817983" y="1341108"/>
                </a:lnTo>
                <a:lnTo>
                  <a:pt x="1841580" y="1304124"/>
                </a:lnTo>
                <a:lnTo>
                  <a:pt x="1863222" y="1266044"/>
                </a:lnTo>
                <a:lnTo>
                  <a:pt x="1882848" y="1226923"/>
                </a:lnTo>
                <a:lnTo>
                  <a:pt x="1900395" y="1186817"/>
                </a:lnTo>
                <a:lnTo>
                  <a:pt x="1915803" y="1145782"/>
                </a:lnTo>
                <a:lnTo>
                  <a:pt x="1929009" y="1103873"/>
                </a:lnTo>
                <a:lnTo>
                  <a:pt x="1939953" y="1061145"/>
                </a:lnTo>
                <a:lnTo>
                  <a:pt x="1948571" y="1017654"/>
                </a:lnTo>
                <a:lnTo>
                  <a:pt x="1954804" y="973456"/>
                </a:lnTo>
                <a:lnTo>
                  <a:pt x="1958588" y="928605"/>
                </a:lnTo>
                <a:lnTo>
                  <a:pt x="1959864" y="883158"/>
                </a:lnTo>
                <a:lnTo>
                  <a:pt x="1958588" y="837706"/>
                </a:lnTo>
                <a:lnTo>
                  <a:pt x="1954804" y="792851"/>
                </a:lnTo>
                <a:lnTo>
                  <a:pt x="1948571" y="748649"/>
                </a:lnTo>
                <a:lnTo>
                  <a:pt x="1939953" y="705155"/>
                </a:lnTo>
                <a:lnTo>
                  <a:pt x="1929009" y="662425"/>
                </a:lnTo>
                <a:lnTo>
                  <a:pt x="1915803" y="620514"/>
                </a:lnTo>
                <a:lnTo>
                  <a:pt x="1900395" y="579477"/>
                </a:lnTo>
                <a:lnTo>
                  <a:pt x="1882848" y="539370"/>
                </a:lnTo>
                <a:lnTo>
                  <a:pt x="1863222" y="500249"/>
                </a:lnTo>
                <a:lnTo>
                  <a:pt x="1841580" y="462169"/>
                </a:lnTo>
                <a:lnTo>
                  <a:pt x="1817983" y="425185"/>
                </a:lnTo>
                <a:lnTo>
                  <a:pt x="1792492" y="389352"/>
                </a:lnTo>
                <a:lnTo>
                  <a:pt x="1765170" y="354728"/>
                </a:lnTo>
                <a:lnTo>
                  <a:pt x="1736077" y="321365"/>
                </a:lnTo>
                <a:lnTo>
                  <a:pt x="1705276" y="289321"/>
                </a:lnTo>
                <a:lnTo>
                  <a:pt x="1672828" y="258651"/>
                </a:lnTo>
                <a:lnTo>
                  <a:pt x="1638794" y="229410"/>
                </a:lnTo>
                <a:lnTo>
                  <a:pt x="1603237" y="201653"/>
                </a:lnTo>
                <a:lnTo>
                  <a:pt x="1566217" y="175436"/>
                </a:lnTo>
                <a:lnTo>
                  <a:pt x="1527797" y="150815"/>
                </a:lnTo>
                <a:lnTo>
                  <a:pt x="1488038" y="127845"/>
                </a:lnTo>
                <a:lnTo>
                  <a:pt x="1447001" y="106581"/>
                </a:lnTo>
                <a:lnTo>
                  <a:pt x="1404749" y="87080"/>
                </a:lnTo>
                <a:lnTo>
                  <a:pt x="1361342" y="69395"/>
                </a:lnTo>
                <a:lnTo>
                  <a:pt x="1316843" y="53583"/>
                </a:lnTo>
                <a:lnTo>
                  <a:pt x="1271313" y="39700"/>
                </a:lnTo>
                <a:lnTo>
                  <a:pt x="1224814" y="27800"/>
                </a:lnTo>
                <a:lnTo>
                  <a:pt x="1177406" y="17940"/>
                </a:lnTo>
                <a:lnTo>
                  <a:pt x="1129153" y="10174"/>
                </a:lnTo>
                <a:lnTo>
                  <a:pt x="1080115" y="4559"/>
                </a:lnTo>
                <a:lnTo>
                  <a:pt x="1030354" y="1149"/>
                </a:lnTo>
                <a:lnTo>
                  <a:pt x="979932" y="0"/>
                </a:lnTo>
                <a:close/>
              </a:path>
            </a:pathLst>
          </a:custGeom>
          <a:solidFill>
            <a:srgbClr val="F1EAE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8095" y="1296924"/>
            <a:ext cx="1831975" cy="1767839"/>
          </a:xfrm>
          <a:custGeom>
            <a:avLst/>
            <a:gdLst/>
            <a:ahLst/>
            <a:cxnLst/>
            <a:rect l="l" t="t" r="r" b="b"/>
            <a:pathLst>
              <a:path w="1831975" h="1767839">
                <a:moveTo>
                  <a:pt x="915924" y="0"/>
                </a:moveTo>
                <a:lnTo>
                  <a:pt x="867279" y="1225"/>
                </a:lnTo>
                <a:lnTo>
                  <a:pt x="819297" y="4860"/>
                </a:lnTo>
                <a:lnTo>
                  <a:pt x="772039" y="10843"/>
                </a:lnTo>
                <a:lnTo>
                  <a:pt x="725569" y="19114"/>
                </a:lnTo>
                <a:lnTo>
                  <a:pt x="679950" y="29611"/>
                </a:lnTo>
                <a:lnTo>
                  <a:pt x="635245" y="42274"/>
                </a:lnTo>
                <a:lnTo>
                  <a:pt x="591519" y="57041"/>
                </a:lnTo>
                <a:lnTo>
                  <a:pt x="548833" y="73851"/>
                </a:lnTo>
                <a:lnTo>
                  <a:pt x="507252" y="92644"/>
                </a:lnTo>
                <a:lnTo>
                  <a:pt x="466839" y="113357"/>
                </a:lnTo>
                <a:lnTo>
                  <a:pt x="427656" y="135930"/>
                </a:lnTo>
                <a:lnTo>
                  <a:pt x="389768" y="160302"/>
                </a:lnTo>
                <a:lnTo>
                  <a:pt x="353238" y="186412"/>
                </a:lnTo>
                <a:lnTo>
                  <a:pt x="318128" y="214199"/>
                </a:lnTo>
                <a:lnTo>
                  <a:pt x="284503" y="243601"/>
                </a:lnTo>
                <a:lnTo>
                  <a:pt x="252425" y="274558"/>
                </a:lnTo>
                <a:lnTo>
                  <a:pt x="221958" y="307008"/>
                </a:lnTo>
                <a:lnTo>
                  <a:pt x="193165" y="340891"/>
                </a:lnTo>
                <a:lnTo>
                  <a:pt x="166109" y="376145"/>
                </a:lnTo>
                <a:lnTo>
                  <a:pt x="140854" y="412709"/>
                </a:lnTo>
                <a:lnTo>
                  <a:pt x="117463" y="450522"/>
                </a:lnTo>
                <a:lnTo>
                  <a:pt x="96000" y="489523"/>
                </a:lnTo>
                <a:lnTo>
                  <a:pt x="76527" y="529652"/>
                </a:lnTo>
                <a:lnTo>
                  <a:pt x="59108" y="570846"/>
                </a:lnTo>
                <a:lnTo>
                  <a:pt x="43806" y="613045"/>
                </a:lnTo>
                <a:lnTo>
                  <a:pt x="30684" y="656188"/>
                </a:lnTo>
                <a:lnTo>
                  <a:pt x="19806" y="700213"/>
                </a:lnTo>
                <a:lnTo>
                  <a:pt x="11236" y="745060"/>
                </a:lnTo>
                <a:lnTo>
                  <a:pt x="5036" y="790667"/>
                </a:lnTo>
                <a:lnTo>
                  <a:pt x="1269" y="836974"/>
                </a:lnTo>
                <a:lnTo>
                  <a:pt x="0" y="883920"/>
                </a:lnTo>
                <a:lnTo>
                  <a:pt x="1269" y="930865"/>
                </a:lnTo>
                <a:lnTo>
                  <a:pt x="5036" y="977172"/>
                </a:lnTo>
                <a:lnTo>
                  <a:pt x="11236" y="1022779"/>
                </a:lnTo>
                <a:lnTo>
                  <a:pt x="19806" y="1067626"/>
                </a:lnTo>
                <a:lnTo>
                  <a:pt x="30684" y="1111651"/>
                </a:lnTo>
                <a:lnTo>
                  <a:pt x="43806" y="1154794"/>
                </a:lnTo>
                <a:lnTo>
                  <a:pt x="59108" y="1196993"/>
                </a:lnTo>
                <a:lnTo>
                  <a:pt x="76527" y="1238187"/>
                </a:lnTo>
                <a:lnTo>
                  <a:pt x="96000" y="1278316"/>
                </a:lnTo>
                <a:lnTo>
                  <a:pt x="117463" y="1317317"/>
                </a:lnTo>
                <a:lnTo>
                  <a:pt x="140854" y="1355130"/>
                </a:lnTo>
                <a:lnTo>
                  <a:pt x="166109" y="1391694"/>
                </a:lnTo>
                <a:lnTo>
                  <a:pt x="193165" y="1426948"/>
                </a:lnTo>
                <a:lnTo>
                  <a:pt x="221958" y="1460831"/>
                </a:lnTo>
                <a:lnTo>
                  <a:pt x="252425" y="1493281"/>
                </a:lnTo>
                <a:lnTo>
                  <a:pt x="284503" y="1524238"/>
                </a:lnTo>
                <a:lnTo>
                  <a:pt x="318128" y="1553640"/>
                </a:lnTo>
                <a:lnTo>
                  <a:pt x="353238" y="1581427"/>
                </a:lnTo>
                <a:lnTo>
                  <a:pt x="389768" y="1607537"/>
                </a:lnTo>
                <a:lnTo>
                  <a:pt x="427656" y="1631909"/>
                </a:lnTo>
                <a:lnTo>
                  <a:pt x="466839" y="1654482"/>
                </a:lnTo>
                <a:lnTo>
                  <a:pt x="507252" y="1675195"/>
                </a:lnTo>
                <a:lnTo>
                  <a:pt x="548833" y="1693988"/>
                </a:lnTo>
                <a:lnTo>
                  <a:pt x="591519" y="1710798"/>
                </a:lnTo>
                <a:lnTo>
                  <a:pt x="635245" y="1725565"/>
                </a:lnTo>
                <a:lnTo>
                  <a:pt x="679950" y="1738228"/>
                </a:lnTo>
                <a:lnTo>
                  <a:pt x="725569" y="1748725"/>
                </a:lnTo>
                <a:lnTo>
                  <a:pt x="772039" y="1756996"/>
                </a:lnTo>
                <a:lnTo>
                  <a:pt x="819297" y="1762979"/>
                </a:lnTo>
                <a:lnTo>
                  <a:pt x="867279" y="1766614"/>
                </a:lnTo>
                <a:lnTo>
                  <a:pt x="915924" y="1767839"/>
                </a:lnTo>
                <a:lnTo>
                  <a:pt x="964566" y="1766614"/>
                </a:lnTo>
                <a:lnTo>
                  <a:pt x="1012548" y="1762979"/>
                </a:lnTo>
                <a:lnTo>
                  <a:pt x="1059805" y="1756996"/>
                </a:lnTo>
                <a:lnTo>
                  <a:pt x="1106275" y="1748725"/>
                </a:lnTo>
                <a:lnTo>
                  <a:pt x="1151893" y="1738228"/>
                </a:lnTo>
                <a:lnTo>
                  <a:pt x="1196597" y="1725565"/>
                </a:lnTo>
                <a:lnTo>
                  <a:pt x="1240323" y="1710798"/>
                </a:lnTo>
                <a:lnTo>
                  <a:pt x="1283009" y="1693988"/>
                </a:lnTo>
                <a:lnTo>
                  <a:pt x="1324589" y="1675195"/>
                </a:lnTo>
                <a:lnTo>
                  <a:pt x="1365003" y="1654482"/>
                </a:lnTo>
                <a:lnTo>
                  <a:pt x="1404185" y="1631909"/>
                </a:lnTo>
                <a:lnTo>
                  <a:pt x="1442073" y="1607537"/>
                </a:lnTo>
                <a:lnTo>
                  <a:pt x="1478604" y="1581427"/>
                </a:lnTo>
                <a:lnTo>
                  <a:pt x="1513714" y="1553640"/>
                </a:lnTo>
                <a:lnTo>
                  <a:pt x="1547339" y="1524238"/>
                </a:lnTo>
                <a:lnTo>
                  <a:pt x="1579418" y="1493281"/>
                </a:lnTo>
                <a:lnTo>
                  <a:pt x="1609885" y="1460831"/>
                </a:lnTo>
                <a:lnTo>
                  <a:pt x="1638678" y="1426948"/>
                </a:lnTo>
                <a:lnTo>
                  <a:pt x="1665734" y="1391694"/>
                </a:lnTo>
                <a:lnTo>
                  <a:pt x="1690990" y="1355130"/>
                </a:lnTo>
                <a:lnTo>
                  <a:pt x="1714381" y="1317317"/>
                </a:lnTo>
                <a:lnTo>
                  <a:pt x="1735845" y="1278316"/>
                </a:lnTo>
                <a:lnTo>
                  <a:pt x="1755318" y="1238187"/>
                </a:lnTo>
                <a:lnTo>
                  <a:pt x="1772738" y="1196993"/>
                </a:lnTo>
                <a:lnTo>
                  <a:pt x="1788040" y="1154794"/>
                </a:lnTo>
                <a:lnTo>
                  <a:pt x="1801162" y="1111651"/>
                </a:lnTo>
                <a:lnTo>
                  <a:pt x="1812040" y="1067626"/>
                </a:lnTo>
                <a:lnTo>
                  <a:pt x="1820611" y="1022779"/>
                </a:lnTo>
                <a:lnTo>
                  <a:pt x="1826811" y="977172"/>
                </a:lnTo>
                <a:lnTo>
                  <a:pt x="1830578" y="930865"/>
                </a:lnTo>
                <a:lnTo>
                  <a:pt x="1831848" y="883920"/>
                </a:lnTo>
                <a:lnTo>
                  <a:pt x="1830578" y="836974"/>
                </a:lnTo>
                <a:lnTo>
                  <a:pt x="1826811" y="790667"/>
                </a:lnTo>
                <a:lnTo>
                  <a:pt x="1820611" y="745060"/>
                </a:lnTo>
                <a:lnTo>
                  <a:pt x="1812040" y="700213"/>
                </a:lnTo>
                <a:lnTo>
                  <a:pt x="1801162" y="656188"/>
                </a:lnTo>
                <a:lnTo>
                  <a:pt x="1788040" y="613045"/>
                </a:lnTo>
                <a:lnTo>
                  <a:pt x="1772738" y="570846"/>
                </a:lnTo>
                <a:lnTo>
                  <a:pt x="1755318" y="529652"/>
                </a:lnTo>
                <a:lnTo>
                  <a:pt x="1735845" y="489523"/>
                </a:lnTo>
                <a:lnTo>
                  <a:pt x="1714381" y="450522"/>
                </a:lnTo>
                <a:lnTo>
                  <a:pt x="1690990" y="412709"/>
                </a:lnTo>
                <a:lnTo>
                  <a:pt x="1665734" y="376145"/>
                </a:lnTo>
                <a:lnTo>
                  <a:pt x="1638678" y="340891"/>
                </a:lnTo>
                <a:lnTo>
                  <a:pt x="1609885" y="307008"/>
                </a:lnTo>
                <a:lnTo>
                  <a:pt x="1579418" y="274558"/>
                </a:lnTo>
                <a:lnTo>
                  <a:pt x="1547339" y="243601"/>
                </a:lnTo>
                <a:lnTo>
                  <a:pt x="1513714" y="214199"/>
                </a:lnTo>
                <a:lnTo>
                  <a:pt x="1478604" y="186412"/>
                </a:lnTo>
                <a:lnTo>
                  <a:pt x="1442073" y="160302"/>
                </a:lnTo>
                <a:lnTo>
                  <a:pt x="1404185" y="135930"/>
                </a:lnTo>
                <a:lnTo>
                  <a:pt x="1365003" y="113357"/>
                </a:lnTo>
                <a:lnTo>
                  <a:pt x="1324589" y="92644"/>
                </a:lnTo>
                <a:lnTo>
                  <a:pt x="1283009" y="73851"/>
                </a:lnTo>
                <a:lnTo>
                  <a:pt x="1240323" y="57041"/>
                </a:lnTo>
                <a:lnTo>
                  <a:pt x="1196597" y="42274"/>
                </a:lnTo>
                <a:lnTo>
                  <a:pt x="1151893" y="29611"/>
                </a:lnTo>
                <a:lnTo>
                  <a:pt x="1106275" y="19114"/>
                </a:lnTo>
                <a:lnTo>
                  <a:pt x="1059805" y="10843"/>
                </a:lnTo>
                <a:lnTo>
                  <a:pt x="1012548" y="4860"/>
                </a:lnTo>
                <a:lnTo>
                  <a:pt x="964566" y="1225"/>
                </a:lnTo>
                <a:lnTo>
                  <a:pt x="915924" y="0"/>
                </a:lnTo>
                <a:close/>
              </a:path>
            </a:pathLst>
          </a:custGeom>
          <a:solidFill>
            <a:srgbClr val="90CADD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8095" y="3223260"/>
            <a:ext cx="1831975" cy="1767839"/>
          </a:xfrm>
          <a:custGeom>
            <a:avLst/>
            <a:gdLst/>
            <a:ahLst/>
            <a:cxnLst/>
            <a:rect l="l" t="t" r="r" b="b"/>
            <a:pathLst>
              <a:path w="1831975" h="1767839">
                <a:moveTo>
                  <a:pt x="915924" y="0"/>
                </a:moveTo>
                <a:lnTo>
                  <a:pt x="867279" y="1225"/>
                </a:lnTo>
                <a:lnTo>
                  <a:pt x="819297" y="4860"/>
                </a:lnTo>
                <a:lnTo>
                  <a:pt x="772039" y="10843"/>
                </a:lnTo>
                <a:lnTo>
                  <a:pt x="725569" y="19114"/>
                </a:lnTo>
                <a:lnTo>
                  <a:pt x="679950" y="29611"/>
                </a:lnTo>
                <a:lnTo>
                  <a:pt x="635245" y="42274"/>
                </a:lnTo>
                <a:lnTo>
                  <a:pt x="591519" y="57041"/>
                </a:lnTo>
                <a:lnTo>
                  <a:pt x="548833" y="73851"/>
                </a:lnTo>
                <a:lnTo>
                  <a:pt x="507252" y="92644"/>
                </a:lnTo>
                <a:lnTo>
                  <a:pt x="466839" y="113357"/>
                </a:lnTo>
                <a:lnTo>
                  <a:pt x="427656" y="135930"/>
                </a:lnTo>
                <a:lnTo>
                  <a:pt x="389768" y="160302"/>
                </a:lnTo>
                <a:lnTo>
                  <a:pt x="353238" y="186412"/>
                </a:lnTo>
                <a:lnTo>
                  <a:pt x="318128" y="214199"/>
                </a:lnTo>
                <a:lnTo>
                  <a:pt x="284503" y="243601"/>
                </a:lnTo>
                <a:lnTo>
                  <a:pt x="252425" y="274558"/>
                </a:lnTo>
                <a:lnTo>
                  <a:pt x="221958" y="307008"/>
                </a:lnTo>
                <a:lnTo>
                  <a:pt x="193165" y="340891"/>
                </a:lnTo>
                <a:lnTo>
                  <a:pt x="166109" y="376145"/>
                </a:lnTo>
                <a:lnTo>
                  <a:pt x="140854" y="412709"/>
                </a:lnTo>
                <a:lnTo>
                  <a:pt x="117463" y="450522"/>
                </a:lnTo>
                <a:lnTo>
                  <a:pt x="96000" y="489523"/>
                </a:lnTo>
                <a:lnTo>
                  <a:pt x="76527" y="529652"/>
                </a:lnTo>
                <a:lnTo>
                  <a:pt x="59108" y="570846"/>
                </a:lnTo>
                <a:lnTo>
                  <a:pt x="43806" y="613045"/>
                </a:lnTo>
                <a:lnTo>
                  <a:pt x="30684" y="656188"/>
                </a:lnTo>
                <a:lnTo>
                  <a:pt x="19806" y="700213"/>
                </a:lnTo>
                <a:lnTo>
                  <a:pt x="11236" y="745060"/>
                </a:lnTo>
                <a:lnTo>
                  <a:pt x="5036" y="790667"/>
                </a:lnTo>
                <a:lnTo>
                  <a:pt x="1269" y="836974"/>
                </a:lnTo>
                <a:lnTo>
                  <a:pt x="0" y="883919"/>
                </a:lnTo>
                <a:lnTo>
                  <a:pt x="1269" y="930865"/>
                </a:lnTo>
                <a:lnTo>
                  <a:pt x="5036" y="977172"/>
                </a:lnTo>
                <a:lnTo>
                  <a:pt x="11236" y="1022779"/>
                </a:lnTo>
                <a:lnTo>
                  <a:pt x="19806" y="1067626"/>
                </a:lnTo>
                <a:lnTo>
                  <a:pt x="30684" y="1111651"/>
                </a:lnTo>
                <a:lnTo>
                  <a:pt x="43806" y="1154794"/>
                </a:lnTo>
                <a:lnTo>
                  <a:pt x="59108" y="1196993"/>
                </a:lnTo>
                <a:lnTo>
                  <a:pt x="76527" y="1238187"/>
                </a:lnTo>
                <a:lnTo>
                  <a:pt x="96000" y="1278316"/>
                </a:lnTo>
                <a:lnTo>
                  <a:pt x="117463" y="1317317"/>
                </a:lnTo>
                <a:lnTo>
                  <a:pt x="140854" y="1355130"/>
                </a:lnTo>
                <a:lnTo>
                  <a:pt x="166109" y="1391694"/>
                </a:lnTo>
                <a:lnTo>
                  <a:pt x="193165" y="1426948"/>
                </a:lnTo>
                <a:lnTo>
                  <a:pt x="221958" y="1460831"/>
                </a:lnTo>
                <a:lnTo>
                  <a:pt x="252425" y="1493281"/>
                </a:lnTo>
                <a:lnTo>
                  <a:pt x="284503" y="1524238"/>
                </a:lnTo>
                <a:lnTo>
                  <a:pt x="318128" y="1553640"/>
                </a:lnTo>
                <a:lnTo>
                  <a:pt x="353238" y="1581427"/>
                </a:lnTo>
                <a:lnTo>
                  <a:pt x="389768" y="1607537"/>
                </a:lnTo>
                <a:lnTo>
                  <a:pt x="427656" y="1631909"/>
                </a:lnTo>
                <a:lnTo>
                  <a:pt x="466839" y="1654482"/>
                </a:lnTo>
                <a:lnTo>
                  <a:pt x="507252" y="1675195"/>
                </a:lnTo>
                <a:lnTo>
                  <a:pt x="548833" y="1693988"/>
                </a:lnTo>
                <a:lnTo>
                  <a:pt x="591519" y="1710798"/>
                </a:lnTo>
                <a:lnTo>
                  <a:pt x="635245" y="1725565"/>
                </a:lnTo>
                <a:lnTo>
                  <a:pt x="679950" y="1738228"/>
                </a:lnTo>
                <a:lnTo>
                  <a:pt x="725569" y="1748725"/>
                </a:lnTo>
                <a:lnTo>
                  <a:pt x="772039" y="1756996"/>
                </a:lnTo>
                <a:lnTo>
                  <a:pt x="819297" y="1762979"/>
                </a:lnTo>
                <a:lnTo>
                  <a:pt x="867279" y="1766614"/>
                </a:lnTo>
                <a:lnTo>
                  <a:pt x="915924" y="1767839"/>
                </a:lnTo>
                <a:lnTo>
                  <a:pt x="964566" y="1766614"/>
                </a:lnTo>
                <a:lnTo>
                  <a:pt x="1012548" y="1762979"/>
                </a:lnTo>
                <a:lnTo>
                  <a:pt x="1059805" y="1756996"/>
                </a:lnTo>
                <a:lnTo>
                  <a:pt x="1106275" y="1748725"/>
                </a:lnTo>
                <a:lnTo>
                  <a:pt x="1151893" y="1738228"/>
                </a:lnTo>
                <a:lnTo>
                  <a:pt x="1196597" y="1725565"/>
                </a:lnTo>
                <a:lnTo>
                  <a:pt x="1240323" y="1710798"/>
                </a:lnTo>
                <a:lnTo>
                  <a:pt x="1283009" y="1693988"/>
                </a:lnTo>
                <a:lnTo>
                  <a:pt x="1324589" y="1675195"/>
                </a:lnTo>
                <a:lnTo>
                  <a:pt x="1365003" y="1654482"/>
                </a:lnTo>
                <a:lnTo>
                  <a:pt x="1404185" y="1631909"/>
                </a:lnTo>
                <a:lnTo>
                  <a:pt x="1442073" y="1607537"/>
                </a:lnTo>
                <a:lnTo>
                  <a:pt x="1478604" y="1581427"/>
                </a:lnTo>
                <a:lnTo>
                  <a:pt x="1513714" y="1553640"/>
                </a:lnTo>
                <a:lnTo>
                  <a:pt x="1547339" y="1524238"/>
                </a:lnTo>
                <a:lnTo>
                  <a:pt x="1579418" y="1493281"/>
                </a:lnTo>
                <a:lnTo>
                  <a:pt x="1609885" y="1460831"/>
                </a:lnTo>
                <a:lnTo>
                  <a:pt x="1638678" y="1426948"/>
                </a:lnTo>
                <a:lnTo>
                  <a:pt x="1665734" y="1391694"/>
                </a:lnTo>
                <a:lnTo>
                  <a:pt x="1690990" y="1355130"/>
                </a:lnTo>
                <a:lnTo>
                  <a:pt x="1714381" y="1317317"/>
                </a:lnTo>
                <a:lnTo>
                  <a:pt x="1735845" y="1278316"/>
                </a:lnTo>
                <a:lnTo>
                  <a:pt x="1755318" y="1238187"/>
                </a:lnTo>
                <a:lnTo>
                  <a:pt x="1772738" y="1196993"/>
                </a:lnTo>
                <a:lnTo>
                  <a:pt x="1788040" y="1154794"/>
                </a:lnTo>
                <a:lnTo>
                  <a:pt x="1801162" y="1111651"/>
                </a:lnTo>
                <a:lnTo>
                  <a:pt x="1812040" y="1067626"/>
                </a:lnTo>
                <a:lnTo>
                  <a:pt x="1820611" y="1022779"/>
                </a:lnTo>
                <a:lnTo>
                  <a:pt x="1826811" y="977172"/>
                </a:lnTo>
                <a:lnTo>
                  <a:pt x="1830578" y="930865"/>
                </a:lnTo>
                <a:lnTo>
                  <a:pt x="1831848" y="883919"/>
                </a:lnTo>
                <a:lnTo>
                  <a:pt x="1830578" y="836974"/>
                </a:lnTo>
                <a:lnTo>
                  <a:pt x="1826811" y="790667"/>
                </a:lnTo>
                <a:lnTo>
                  <a:pt x="1820611" y="745060"/>
                </a:lnTo>
                <a:lnTo>
                  <a:pt x="1812040" y="700213"/>
                </a:lnTo>
                <a:lnTo>
                  <a:pt x="1801162" y="656188"/>
                </a:lnTo>
                <a:lnTo>
                  <a:pt x="1788040" y="613045"/>
                </a:lnTo>
                <a:lnTo>
                  <a:pt x="1772738" y="570846"/>
                </a:lnTo>
                <a:lnTo>
                  <a:pt x="1755318" y="529652"/>
                </a:lnTo>
                <a:lnTo>
                  <a:pt x="1735845" y="489523"/>
                </a:lnTo>
                <a:lnTo>
                  <a:pt x="1714381" y="450522"/>
                </a:lnTo>
                <a:lnTo>
                  <a:pt x="1690990" y="412709"/>
                </a:lnTo>
                <a:lnTo>
                  <a:pt x="1665734" y="376145"/>
                </a:lnTo>
                <a:lnTo>
                  <a:pt x="1638678" y="340891"/>
                </a:lnTo>
                <a:lnTo>
                  <a:pt x="1609885" y="307008"/>
                </a:lnTo>
                <a:lnTo>
                  <a:pt x="1579418" y="274558"/>
                </a:lnTo>
                <a:lnTo>
                  <a:pt x="1547339" y="243601"/>
                </a:lnTo>
                <a:lnTo>
                  <a:pt x="1513714" y="214199"/>
                </a:lnTo>
                <a:lnTo>
                  <a:pt x="1478604" y="186412"/>
                </a:lnTo>
                <a:lnTo>
                  <a:pt x="1442073" y="160302"/>
                </a:lnTo>
                <a:lnTo>
                  <a:pt x="1404185" y="135930"/>
                </a:lnTo>
                <a:lnTo>
                  <a:pt x="1365003" y="113357"/>
                </a:lnTo>
                <a:lnTo>
                  <a:pt x="1324589" y="92644"/>
                </a:lnTo>
                <a:lnTo>
                  <a:pt x="1283009" y="73851"/>
                </a:lnTo>
                <a:lnTo>
                  <a:pt x="1240323" y="57041"/>
                </a:lnTo>
                <a:lnTo>
                  <a:pt x="1196597" y="42274"/>
                </a:lnTo>
                <a:lnTo>
                  <a:pt x="1151893" y="29611"/>
                </a:lnTo>
                <a:lnTo>
                  <a:pt x="1106275" y="19114"/>
                </a:lnTo>
                <a:lnTo>
                  <a:pt x="1059805" y="10843"/>
                </a:lnTo>
                <a:lnTo>
                  <a:pt x="1012548" y="4860"/>
                </a:lnTo>
                <a:lnTo>
                  <a:pt x="964566" y="1225"/>
                </a:lnTo>
                <a:lnTo>
                  <a:pt x="915924" y="0"/>
                </a:lnTo>
                <a:close/>
              </a:path>
            </a:pathLst>
          </a:custGeom>
          <a:solidFill>
            <a:srgbClr val="0185AC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34592" y="2008377"/>
            <a:ext cx="12979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Malgun Gothic"/>
                <a:cs typeface="Malgun Gothic"/>
              </a:rPr>
              <a:t>개발환</a:t>
            </a:r>
            <a:r>
              <a:rPr sz="1600" spc="-10" dirty="0">
                <a:latin typeface="Malgun Gothic"/>
                <a:cs typeface="Malgun Gothic"/>
              </a:rPr>
              <a:t>경</a:t>
            </a:r>
            <a:r>
              <a:rPr sz="1600" spc="-5" dirty="0">
                <a:latin typeface="Arial"/>
                <a:cs typeface="Arial"/>
              </a:rPr>
              <a:t>,</a:t>
            </a:r>
            <a:r>
              <a:rPr sz="1600" spc="-5" dirty="0">
                <a:latin typeface="Malgun Gothic"/>
                <a:cs typeface="Malgun Gothic"/>
              </a:rPr>
              <a:t>언어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7071" y="3967353"/>
            <a:ext cx="4533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CPU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74619" y="1946910"/>
            <a:ext cx="241427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spc="-140" dirty="0">
                <a:solidFill>
                  <a:srgbClr val="252525"/>
                </a:solidFill>
                <a:latin typeface="Arial"/>
                <a:cs typeface="Arial"/>
              </a:rPr>
              <a:t>PyCharm</a:t>
            </a:r>
            <a:r>
              <a:rPr sz="1400" spc="-29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400" spc="-130" dirty="0">
                <a:solidFill>
                  <a:srgbClr val="252525"/>
                </a:solidFill>
                <a:latin typeface="Arial"/>
                <a:cs typeface="Arial"/>
              </a:rPr>
              <a:t>CommunityEdition2020.1.2  </a:t>
            </a:r>
            <a:r>
              <a:rPr sz="1400" spc="-120" dirty="0">
                <a:solidFill>
                  <a:srgbClr val="252525"/>
                </a:solidFill>
                <a:latin typeface="Arial"/>
                <a:cs typeface="Arial"/>
              </a:rPr>
              <a:t>Python3.6.4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40201" y="5865367"/>
            <a:ext cx="5187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60" dirty="0">
                <a:solidFill>
                  <a:srgbClr val="252525"/>
                </a:solidFill>
                <a:latin typeface="Arial"/>
                <a:cs typeface="Arial"/>
              </a:rPr>
              <a:t>8.00GB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43504" y="3981069"/>
            <a:ext cx="34207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20" dirty="0">
                <a:solidFill>
                  <a:srgbClr val="252525"/>
                </a:solidFill>
                <a:latin typeface="Arial"/>
                <a:cs typeface="Arial"/>
              </a:rPr>
              <a:t>Intel(R)Core(TM)i7-4790CPU@3.60GHz</a:t>
            </a:r>
            <a:r>
              <a:rPr sz="1400" spc="-4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400" spc="-105" dirty="0">
                <a:solidFill>
                  <a:srgbClr val="252525"/>
                </a:solidFill>
                <a:latin typeface="Arial"/>
                <a:cs typeface="Arial"/>
              </a:rPr>
              <a:t>3.60GHz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538480" cy="1077595"/>
            <a:chOff x="0" y="0"/>
            <a:chExt cx="538480" cy="1077595"/>
          </a:xfrm>
        </p:grpSpPr>
        <p:sp>
          <p:nvSpPr>
            <p:cNvPr id="11" name="object 11"/>
            <p:cNvSpPr/>
            <p:nvPr/>
          </p:nvSpPr>
          <p:spPr>
            <a:xfrm>
              <a:off x="0" y="0"/>
              <a:ext cx="121920" cy="1077595"/>
            </a:xfrm>
            <a:custGeom>
              <a:avLst/>
              <a:gdLst/>
              <a:ahLst/>
              <a:cxnLst/>
              <a:rect l="l" t="t" r="r" b="b"/>
              <a:pathLst>
                <a:path w="121920" h="1077595">
                  <a:moveTo>
                    <a:pt x="121920" y="0"/>
                  </a:moveTo>
                  <a:lnTo>
                    <a:pt x="0" y="0"/>
                  </a:lnTo>
                  <a:lnTo>
                    <a:pt x="0" y="1077467"/>
                  </a:lnTo>
                  <a:lnTo>
                    <a:pt x="121920" y="1077467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0E5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1920" y="0"/>
              <a:ext cx="416559" cy="121920"/>
            </a:xfrm>
            <a:custGeom>
              <a:avLst/>
              <a:gdLst/>
              <a:ahLst/>
              <a:cxnLst/>
              <a:rect l="l" t="t" r="r" b="b"/>
              <a:pathLst>
                <a:path w="416559" h="121920">
                  <a:moveTo>
                    <a:pt x="416052" y="0"/>
                  </a:moveTo>
                  <a:lnTo>
                    <a:pt x="0" y="0"/>
                  </a:lnTo>
                  <a:lnTo>
                    <a:pt x="0" y="121920"/>
                  </a:lnTo>
                  <a:lnTo>
                    <a:pt x="416052" y="121920"/>
                  </a:lnTo>
                  <a:lnTo>
                    <a:pt x="416052" y="0"/>
                  </a:lnTo>
                  <a:close/>
                </a:path>
              </a:pathLst>
            </a:custGeom>
            <a:solidFill>
              <a:srgbClr val="00B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39241" y="723645"/>
            <a:ext cx="460121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404040"/>
                </a:solidFill>
                <a:latin typeface="Arial"/>
                <a:cs typeface="Arial"/>
              </a:rPr>
              <a:t>Lorem Ipsum </a:t>
            </a:r>
            <a:r>
              <a:rPr sz="1100" spc="-5" dirty="0">
                <a:solidFill>
                  <a:srgbClr val="404040"/>
                </a:solidFill>
                <a:latin typeface="Arial"/>
                <a:cs typeface="Arial"/>
              </a:rPr>
              <a:t>is simply </a:t>
            </a:r>
            <a:r>
              <a:rPr sz="1100" dirty="0">
                <a:solidFill>
                  <a:srgbClr val="404040"/>
                </a:solidFill>
                <a:latin typeface="Arial"/>
                <a:cs typeface="Arial"/>
              </a:rPr>
              <a:t>dummy </a:t>
            </a:r>
            <a:r>
              <a:rPr sz="1100" spc="-5" dirty="0">
                <a:solidFill>
                  <a:srgbClr val="404040"/>
                </a:solidFill>
                <a:latin typeface="Arial"/>
                <a:cs typeface="Arial"/>
              </a:rPr>
              <a:t>text </a:t>
            </a:r>
            <a:r>
              <a:rPr sz="1100" dirty="0">
                <a:solidFill>
                  <a:srgbClr val="404040"/>
                </a:solidFill>
                <a:latin typeface="Arial"/>
                <a:cs typeface="Arial"/>
              </a:rPr>
              <a:t>of the </a:t>
            </a:r>
            <a:r>
              <a:rPr sz="1100" spc="-5" dirty="0">
                <a:solidFill>
                  <a:srgbClr val="404040"/>
                </a:solidFill>
                <a:latin typeface="Arial"/>
                <a:cs typeface="Arial"/>
              </a:rPr>
              <a:t>printing </a:t>
            </a:r>
            <a:r>
              <a:rPr sz="1100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1100" spc="-5" dirty="0">
                <a:solidFill>
                  <a:srgbClr val="404040"/>
                </a:solidFill>
                <a:latin typeface="Arial"/>
                <a:cs typeface="Arial"/>
              </a:rPr>
              <a:t>typesetting</a:t>
            </a:r>
            <a:r>
              <a:rPr sz="11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Arial"/>
                <a:cs typeface="Arial"/>
              </a:rPr>
              <a:t>industry.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65201" y="0"/>
            <a:ext cx="14128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7200" b="1" baseline="-11574" dirty="0">
                <a:solidFill>
                  <a:srgbClr val="D9D9D9"/>
                </a:solidFill>
                <a:latin typeface="Arial"/>
                <a:cs typeface="Arial"/>
              </a:rPr>
              <a:t>3</a:t>
            </a:r>
            <a:r>
              <a:rPr sz="7200" b="1" spc="359" baseline="-11574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3300" spc="-305" dirty="0"/>
              <a:t>사양</a:t>
            </a:r>
            <a:endParaRPr sz="33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59891" y="1074419"/>
            <a:ext cx="11531600" cy="0"/>
          </a:xfrm>
          <a:custGeom>
            <a:avLst/>
            <a:gdLst/>
            <a:ahLst/>
            <a:cxnLst/>
            <a:rect l="l" t="t" r="r" b="b"/>
            <a:pathLst>
              <a:path w="11531600">
                <a:moveTo>
                  <a:pt x="0" y="0"/>
                </a:moveTo>
                <a:lnTo>
                  <a:pt x="11531600" y="0"/>
                </a:lnTo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381125" y="5851347"/>
            <a:ext cx="4762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RAM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>
                <a:latin typeface="Malgun Gothic"/>
                <a:cs typeface="Malgun Gothic"/>
              </a:rPr>
              <a:t>ⓒ</a:t>
            </a:r>
            <a:r>
              <a:rPr spc="-5" dirty="0"/>
              <a:t>Saebyeol Yu. Saebyeol’s</a:t>
            </a:r>
            <a:r>
              <a:rPr spc="-10" dirty="0"/>
              <a:t> </a:t>
            </a:r>
            <a:r>
              <a:rPr spc="-5" dirty="0"/>
              <a:t>PowerPoint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79855" y="2541041"/>
          <a:ext cx="10889615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7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7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7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7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774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12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70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Best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224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B w="6350">
                      <a:solidFill>
                        <a:srgbClr val="7E7E7E"/>
                      </a:solidFill>
                      <a:prstDash val="solid"/>
                    </a:lnB>
                    <a:solidFill>
                      <a:srgbClr val="005F8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70"/>
                        </a:spcBef>
                      </a:pPr>
                      <a:r>
                        <a:rPr sz="2000" spc="-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Avg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22479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B w="6350">
                      <a:solidFill>
                        <a:srgbClr val="7E7E7E"/>
                      </a:solidFill>
                      <a:prstDash val="solid"/>
                    </a:lnB>
                    <a:solidFill>
                      <a:srgbClr val="005F8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70"/>
                        </a:spcBef>
                      </a:pPr>
                      <a:r>
                        <a:rPr sz="2000" spc="-1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Worst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22479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B w="6350">
                      <a:solidFill>
                        <a:srgbClr val="7E7E7E"/>
                      </a:solidFill>
                      <a:prstDash val="solid"/>
                    </a:lnB>
                    <a:solidFill>
                      <a:srgbClr val="005F8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885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Space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complexity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239395" marB="0">
                    <a:lnL w="6350">
                      <a:solidFill>
                        <a:srgbClr val="7E7E7E"/>
                      </a:solidFill>
                      <a:prstDash val="solid"/>
                    </a:lnL>
                    <a:lnB w="6350">
                      <a:solidFill>
                        <a:srgbClr val="7E7E7E"/>
                      </a:solidFill>
                      <a:prstDash val="solid"/>
                    </a:lnB>
                    <a:solidFill>
                      <a:srgbClr val="005F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1111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770"/>
                        </a:spcBef>
                      </a:pPr>
                      <a:r>
                        <a:rPr sz="2000" spc="-120" dirty="0">
                          <a:solidFill>
                            <a:srgbClr val="40464D"/>
                          </a:solidFill>
                          <a:latin typeface="Malgun Gothic"/>
                          <a:cs typeface="Malgun Gothic"/>
                        </a:rPr>
                        <a:t>Shel</a:t>
                      </a:r>
                      <a:r>
                        <a:rPr sz="2000" spc="35" dirty="0">
                          <a:solidFill>
                            <a:srgbClr val="40464D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2000" spc="-105" dirty="0">
                          <a:solidFill>
                            <a:srgbClr val="40464D"/>
                          </a:solidFill>
                          <a:latin typeface="Malgun Gothic"/>
                          <a:cs typeface="Malgun Gothic"/>
                        </a:rPr>
                        <a:t>sort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22479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1770"/>
                        </a:spcBef>
                      </a:pPr>
                      <a:r>
                        <a:rPr sz="2000" spc="-120" dirty="0">
                          <a:solidFill>
                            <a:srgbClr val="40464D"/>
                          </a:solidFill>
                          <a:latin typeface="Malgun Gothic"/>
                          <a:cs typeface="Malgun Gothic"/>
                        </a:rPr>
                        <a:t>O(n)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224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1770"/>
                        </a:spcBef>
                      </a:pPr>
                      <a:r>
                        <a:rPr sz="2000" spc="-9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O(</a:t>
                      </a:r>
                      <a:r>
                        <a:rPr sz="2000" spc="-9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𝑛</a:t>
                      </a:r>
                      <a:r>
                        <a:rPr sz="2175" spc="-135" baseline="2873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1.5</a:t>
                      </a:r>
                      <a:r>
                        <a:rPr sz="2000" spc="-9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)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2479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005" algn="ctr">
                        <a:lnSpc>
                          <a:spcPct val="100000"/>
                        </a:lnSpc>
                        <a:spcBef>
                          <a:spcPts val="1760"/>
                        </a:spcBef>
                      </a:pPr>
                      <a:r>
                        <a:rPr sz="2000" spc="-75" dirty="0">
                          <a:solidFill>
                            <a:srgbClr val="40464D"/>
                          </a:solidFill>
                          <a:latin typeface="Cambria Math"/>
                          <a:cs typeface="Cambria Math"/>
                        </a:rPr>
                        <a:t>𝑂(𝑛</a:t>
                      </a:r>
                      <a:r>
                        <a:rPr sz="2175" spc="-112" baseline="28735" dirty="0">
                          <a:solidFill>
                            <a:srgbClr val="40464D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r>
                        <a:rPr sz="2000" spc="-75" dirty="0">
                          <a:solidFill>
                            <a:srgbClr val="40464D"/>
                          </a:solidFill>
                          <a:latin typeface="Cambria Math"/>
                          <a:cs typeface="Cambria Math"/>
                        </a:rPr>
                        <a:t>)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2352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1770"/>
                        </a:spcBef>
                      </a:pPr>
                      <a:r>
                        <a:rPr sz="2000" spc="-120" dirty="0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O(1)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224790" marB="0">
                    <a:lnL w="6350">
                      <a:solidFill>
                        <a:srgbClr val="7E7E7E"/>
                      </a:solidFill>
                      <a:prstDash val="solid"/>
                    </a:lnL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238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000" spc="-130" dirty="0">
                          <a:solidFill>
                            <a:srgbClr val="40464D"/>
                          </a:solidFill>
                          <a:latin typeface="Malgun Gothic"/>
                          <a:cs typeface="Malgun Gothic"/>
                        </a:rPr>
                        <a:t>Merge</a:t>
                      </a:r>
                      <a:r>
                        <a:rPr sz="2000" spc="-295" dirty="0">
                          <a:solidFill>
                            <a:srgbClr val="40464D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2000" spc="-160" dirty="0">
                          <a:solidFill>
                            <a:srgbClr val="40464D"/>
                          </a:solidFill>
                          <a:latin typeface="Malgun Gothic"/>
                          <a:cs typeface="Malgun Gothic"/>
                        </a:rPr>
                        <a:t>sort(out-of-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  <a:p>
                      <a:pPr marL="1778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135" dirty="0">
                          <a:solidFill>
                            <a:srgbClr val="40464D"/>
                          </a:solidFill>
                          <a:latin typeface="Malgun Gothic"/>
                          <a:cs typeface="Malgun Gothic"/>
                        </a:rPr>
                        <a:t>place)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7239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775"/>
                        </a:spcBef>
                      </a:pPr>
                      <a:r>
                        <a:rPr sz="2000" spc="-140" dirty="0">
                          <a:solidFill>
                            <a:srgbClr val="40464D"/>
                          </a:solidFill>
                          <a:latin typeface="Malgun Gothic"/>
                          <a:cs typeface="Malgun Gothic"/>
                        </a:rPr>
                        <a:t>O(nlogn)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2254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775"/>
                        </a:spcBef>
                      </a:pPr>
                      <a:r>
                        <a:rPr sz="2000" spc="-140" dirty="0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O(nlogn)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225425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1775"/>
                        </a:spcBef>
                      </a:pPr>
                      <a:r>
                        <a:rPr sz="2000" spc="-135" dirty="0">
                          <a:solidFill>
                            <a:srgbClr val="40464D"/>
                          </a:solidFill>
                          <a:latin typeface="Malgun Gothic"/>
                          <a:cs typeface="Malgun Gothic"/>
                        </a:rPr>
                        <a:t>O(nlogn)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225425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1775"/>
                        </a:spcBef>
                      </a:pPr>
                      <a:r>
                        <a:rPr sz="2000" spc="-120" dirty="0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O(n)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225425" marB="0">
                    <a:lnL w="6350">
                      <a:solidFill>
                        <a:srgbClr val="7E7E7E"/>
                      </a:solidFill>
                      <a:prstDash val="solid"/>
                    </a:lnL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1238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775"/>
                        </a:spcBef>
                      </a:pPr>
                      <a:r>
                        <a:rPr sz="2000" spc="-135" dirty="0">
                          <a:solidFill>
                            <a:srgbClr val="40464D"/>
                          </a:solidFill>
                          <a:latin typeface="Malgun Gothic"/>
                          <a:cs typeface="Malgun Gothic"/>
                        </a:rPr>
                        <a:t>Merge</a:t>
                      </a:r>
                      <a:r>
                        <a:rPr sz="2000" spc="-310" dirty="0">
                          <a:solidFill>
                            <a:srgbClr val="40464D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2000" spc="-140" dirty="0">
                          <a:solidFill>
                            <a:srgbClr val="40464D"/>
                          </a:solidFill>
                          <a:latin typeface="Malgun Gothic"/>
                          <a:cs typeface="Malgun Gothic"/>
                        </a:rPr>
                        <a:t>sort(in-place)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22542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775"/>
                        </a:spcBef>
                      </a:pPr>
                      <a:r>
                        <a:rPr sz="2000" spc="-140" dirty="0">
                          <a:solidFill>
                            <a:srgbClr val="40464D"/>
                          </a:solidFill>
                          <a:latin typeface="Malgun Gothic"/>
                          <a:cs typeface="Malgun Gothic"/>
                        </a:rPr>
                        <a:t>O(nlogn)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2254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775"/>
                        </a:spcBef>
                      </a:pPr>
                      <a:r>
                        <a:rPr sz="2000" spc="-140" dirty="0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O(nlogn)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225425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1775"/>
                        </a:spcBef>
                      </a:pPr>
                      <a:r>
                        <a:rPr sz="2000" spc="-135" dirty="0">
                          <a:solidFill>
                            <a:srgbClr val="40464D"/>
                          </a:solidFill>
                          <a:latin typeface="Malgun Gothic"/>
                          <a:cs typeface="Malgun Gothic"/>
                        </a:rPr>
                        <a:t>O(nlogn)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225425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1775"/>
                        </a:spcBef>
                      </a:pPr>
                      <a:r>
                        <a:rPr sz="2000" spc="-120" dirty="0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O(n)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225425" marB="0">
                    <a:lnL w="6350">
                      <a:solidFill>
                        <a:srgbClr val="7E7E7E"/>
                      </a:solidFill>
                      <a:prstDash val="solid"/>
                    </a:lnL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0" y="0"/>
            <a:ext cx="538480" cy="1077595"/>
            <a:chOff x="0" y="0"/>
            <a:chExt cx="538480" cy="107759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" cy="1077595"/>
            </a:xfrm>
            <a:custGeom>
              <a:avLst/>
              <a:gdLst/>
              <a:ahLst/>
              <a:cxnLst/>
              <a:rect l="l" t="t" r="r" b="b"/>
              <a:pathLst>
                <a:path w="121920" h="1077595">
                  <a:moveTo>
                    <a:pt x="121920" y="0"/>
                  </a:moveTo>
                  <a:lnTo>
                    <a:pt x="0" y="0"/>
                  </a:lnTo>
                  <a:lnTo>
                    <a:pt x="0" y="1077467"/>
                  </a:lnTo>
                  <a:lnTo>
                    <a:pt x="121920" y="1077467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0E5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1920" y="0"/>
              <a:ext cx="416559" cy="121920"/>
            </a:xfrm>
            <a:custGeom>
              <a:avLst/>
              <a:gdLst/>
              <a:ahLst/>
              <a:cxnLst/>
              <a:rect l="l" t="t" r="r" b="b"/>
              <a:pathLst>
                <a:path w="416559" h="121920">
                  <a:moveTo>
                    <a:pt x="416052" y="0"/>
                  </a:moveTo>
                  <a:lnTo>
                    <a:pt x="0" y="0"/>
                  </a:lnTo>
                  <a:lnTo>
                    <a:pt x="0" y="121920"/>
                  </a:lnTo>
                  <a:lnTo>
                    <a:pt x="416052" y="121920"/>
                  </a:lnTo>
                  <a:lnTo>
                    <a:pt x="416052" y="0"/>
                  </a:lnTo>
                  <a:close/>
                </a:path>
              </a:pathLst>
            </a:custGeom>
            <a:solidFill>
              <a:srgbClr val="00B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39241" y="723645"/>
            <a:ext cx="460121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404040"/>
                </a:solidFill>
                <a:latin typeface="Arial"/>
                <a:cs typeface="Arial"/>
              </a:rPr>
              <a:t>Lorem Ipsum </a:t>
            </a:r>
            <a:r>
              <a:rPr sz="1100" spc="-5" dirty="0">
                <a:solidFill>
                  <a:srgbClr val="404040"/>
                </a:solidFill>
                <a:latin typeface="Arial"/>
                <a:cs typeface="Arial"/>
              </a:rPr>
              <a:t>is simply </a:t>
            </a:r>
            <a:r>
              <a:rPr sz="1100" dirty="0">
                <a:solidFill>
                  <a:srgbClr val="404040"/>
                </a:solidFill>
                <a:latin typeface="Arial"/>
                <a:cs typeface="Arial"/>
              </a:rPr>
              <a:t>dummy </a:t>
            </a:r>
            <a:r>
              <a:rPr sz="1100" spc="-5" dirty="0">
                <a:solidFill>
                  <a:srgbClr val="404040"/>
                </a:solidFill>
                <a:latin typeface="Arial"/>
                <a:cs typeface="Arial"/>
              </a:rPr>
              <a:t>text </a:t>
            </a:r>
            <a:r>
              <a:rPr sz="1100" dirty="0">
                <a:solidFill>
                  <a:srgbClr val="404040"/>
                </a:solidFill>
                <a:latin typeface="Arial"/>
                <a:cs typeface="Arial"/>
              </a:rPr>
              <a:t>of the </a:t>
            </a:r>
            <a:r>
              <a:rPr sz="1100" spc="-5" dirty="0">
                <a:solidFill>
                  <a:srgbClr val="404040"/>
                </a:solidFill>
                <a:latin typeface="Arial"/>
                <a:cs typeface="Arial"/>
              </a:rPr>
              <a:t>printing </a:t>
            </a:r>
            <a:r>
              <a:rPr sz="1100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1100" spc="-5" dirty="0">
                <a:solidFill>
                  <a:srgbClr val="404040"/>
                </a:solidFill>
                <a:latin typeface="Arial"/>
                <a:cs typeface="Arial"/>
              </a:rPr>
              <a:t>typesetting</a:t>
            </a:r>
            <a:r>
              <a:rPr sz="11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Arial"/>
                <a:cs typeface="Arial"/>
              </a:rPr>
              <a:t>industry.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5201" y="0"/>
            <a:ext cx="34734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7200" b="1" baseline="-11574" dirty="0">
                <a:solidFill>
                  <a:srgbClr val="D9D9D9"/>
                </a:solidFill>
                <a:latin typeface="Arial"/>
                <a:cs typeface="Arial"/>
              </a:rPr>
              <a:t>4 </a:t>
            </a:r>
            <a:r>
              <a:rPr sz="3300" spc="-245" dirty="0"/>
              <a:t>시간</a:t>
            </a:r>
            <a:r>
              <a:rPr sz="3300" spc="-245" dirty="0">
                <a:latin typeface="Arial"/>
                <a:cs typeface="Arial"/>
              </a:rPr>
              <a:t>,</a:t>
            </a:r>
            <a:r>
              <a:rPr sz="3300" spc="-245" dirty="0"/>
              <a:t>공간</a:t>
            </a:r>
            <a:r>
              <a:rPr sz="3300" spc="-600" dirty="0"/>
              <a:t> </a:t>
            </a:r>
            <a:r>
              <a:rPr sz="3300" spc="-305" dirty="0"/>
              <a:t>복잡도</a:t>
            </a:r>
            <a:endParaRPr sz="33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9891" y="1074419"/>
            <a:ext cx="11531600" cy="0"/>
          </a:xfrm>
          <a:custGeom>
            <a:avLst/>
            <a:gdLst/>
            <a:ahLst/>
            <a:cxnLst/>
            <a:rect l="l" t="t" r="r" b="b"/>
            <a:pathLst>
              <a:path w="11531600">
                <a:moveTo>
                  <a:pt x="0" y="0"/>
                </a:moveTo>
                <a:lnTo>
                  <a:pt x="11531600" y="0"/>
                </a:lnTo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>
                <a:latin typeface="Malgun Gothic"/>
                <a:cs typeface="Malgun Gothic"/>
              </a:rPr>
              <a:t>ⓒ</a:t>
            </a:r>
            <a:r>
              <a:rPr spc="-5" dirty="0"/>
              <a:t>Saebyeol Yu. Saebyeol’s</a:t>
            </a:r>
            <a:r>
              <a:rPr spc="-10" dirty="0"/>
              <a:t> </a:t>
            </a:r>
            <a:r>
              <a:rPr spc="-5" dirty="0"/>
              <a:t>PowerPoint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03704" y="1617677"/>
            <a:ext cx="4262120" cy="449008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245745" algn="ctr">
              <a:lnSpc>
                <a:spcPct val="100000"/>
              </a:lnSpc>
              <a:spcBef>
                <a:spcPts val="175"/>
              </a:spcBef>
            </a:pPr>
            <a:r>
              <a:rPr sz="1850" spc="10" dirty="0">
                <a:solidFill>
                  <a:srgbClr val="585858"/>
                </a:solidFill>
                <a:latin typeface="Malgun Gothic"/>
                <a:cs typeface="Malgun Gothic"/>
              </a:rPr>
              <a:t>차트</a:t>
            </a:r>
            <a:r>
              <a:rPr sz="1850" spc="-140" dirty="0">
                <a:solidFill>
                  <a:srgbClr val="585858"/>
                </a:solidFill>
                <a:latin typeface="Malgun Gothic"/>
                <a:cs typeface="Malgun Gothic"/>
              </a:rPr>
              <a:t> </a:t>
            </a:r>
            <a:r>
              <a:rPr sz="1850" spc="10" dirty="0">
                <a:solidFill>
                  <a:srgbClr val="585858"/>
                </a:solidFill>
                <a:latin typeface="Malgun Gothic"/>
                <a:cs typeface="Malgun Gothic"/>
              </a:rPr>
              <a:t>제목</a:t>
            </a:r>
            <a:endParaRPr sz="1850">
              <a:latin typeface="Malgun Gothic"/>
              <a:cs typeface="Malgun Gothic"/>
            </a:endParaRPr>
          </a:p>
          <a:p>
            <a:pPr marL="462915">
              <a:lnSpc>
                <a:spcPct val="100000"/>
              </a:lnSpc>
              <a:spcBef>
                <a:spcPts val="570"/>
              </a:spcBef>
            </a:pPr>
            <a:r>
              <a:rPr sz="1200" spc="-5" dirty="0">
                <a:solidFill>
                  <a:srgbClr val="585858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 marL="462915">
              <a:lnSpc>
                <a:spcPct val="100000"/>
              </a:lnSpc>
              <a:spcBef>
                <a:spcPts val="1070"/>
              </a:spcBef>
            </a:pPr>
            <a:r>
              <a:rPr sz="1200" spc="-5" dirty="0">
                <a:solidFill>
                  <a:srgbClr val="585858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 marL="462915">
              <a:lnSpc>
                <a:spcPct val="100000"/>
              </a:lnSpc>
              <a:spcBef>
                <a:spcPts val="1075"/>
              </a:spcBef>
            </a:pPr>
            <a:r>
              <a:rPr sz="1200" spc="-5" dirty="0">
                <a:solidFill>
                  <a:srgbClr val="585858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75"/>
              </a:spcBef>
              <a:tabLst>
                <a:tab pos="462915" algn="l"/>
              </a:tabLst>
            </a:pPr>
            <a:r>
              <a:rPr sz="1300" spc="30" dirty="0">
                <a:solidFill>
                  <a:srgbClr val="585858"/>
                </a:solidFill>
                <a:latin typeface="Malgun Gothic"/>
                <a:cs typeface="Malgun Gothic"/>
              </a:rPr>
              <a:t>제목	</a:t>
            </a:r>
            <a:r>
              <a:rPr sz="1800" baseline="4629" dirty="0">
                <a:solidFill>
                  <a:srgbClr val="585858"/>
                </a:solidFill>
                <a:latin typeface="Arial"/>
                <a:cs typeface="Arial"/>
              </a:rPr>
              <a:t>3</a:t>
            </a:r>
            <a:endParaRPr sz="1800" baseline="4629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r>
              <a:rPr sz="1300" spc="30" dirty="0">
                <a:solidFill>
                  <a:srgbClr val="585858"/>
                </a:solidFill>
                <a:latin typeface="Malgun Gothic"/>
                <a:cs typeface="Malgun Gothic"/>
              </a:rPr>
              <a:t>축</a:t>
            </a:r>
            <a:endParaRPr sz="1300">
              <a:latin typeface="Malgun Gothic"/>
              <a:cs typeface="Malgun Gothic"/>
            </a:endParaRPr>
          </a:p>
          <a:p>
            <a:pPr marL="462915">
              <a:lnSpc>
                <a:spcPct val="100000"/>
              </a:lnSpc>
              <a:spcBef>
                <a:spcPts val="730"/>
              </a:spcBef>
            </a:pPr>
            <a:r>
              <a:rPr sz="1200" spc="-5" dirty="0">
                <a:solidFill>
                  <a:srgbClr val="585858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 marL="462915">
              <a:lnSpc>
                <a:spcPct val="100000"/>
              </a:lnSpc>
              <a:spcBef>
                <a:spcPts val="1070"/>
              </a:spcBef>
            </a:pPr>
            <a:r>
              <a:rPr sz="1200" spc="-5" dirty="0">
                <a:solidFill>
                  <a:srgbClr val="585858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 marL="462915">
              <a:lnSpc>
                <a:spcPts val="1260"/>
              </a:lnSpc>
              <a:spcBef>
                <a:spcPts val="1075"/>
              </a:spcBef>
            </a:pPr>
            <a:r>
              <a:rPr sz="1200" spc="-5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943610">
              <a:lnSpc>
                <a:spcPts val="1260"/>
              </a:lnSpc>
              <a:tabLst>
                <a:tab pos="1906270" algn="l"/>
                <a:tab pos="2868295" algn="l"/>
                <a:tab pos="3830954" algn="l"/>
              </a:tabLst>
            </a:pPr>
            <a:r>
              <a:rPr sz="1200" dirty="0">
                <a:solidFill>
                  <a:srgbClr val="585858"/>
                </a:solidFill>
                <a:latin typeface="Malgun Gothic"/>
                <a:cs typeface="Malgun Gothic"/>
              </a:rPr>
              <a:t>항목</a:t>
            </a:r>
            <a:r>
              <a:rPr sz="1200" spc="-100" dirty="0">
                <a:solidFill>
                  <a:srgbClr val="585858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Arial"/>
                <a:cs typeface="Arial"/>
              </a:rPr>
              <a:t>1	</a:t>
            </a:r>
            <a:r>
              <a:rPr sz="1200" dirty="0">
                <a:solidFill>
                  <a:srgbClr val="585858"/>
                </a:solidFill>
                <a:latin typeface="Malgun Gothic"/>
                <a:cs typeface="Malgun Gothic"/>
              </a:rPr>
              <a:t>항목</a:t>
            </a:r>
            <a:r>
              <a:rPr sz="1200" spc="-100" dirty="0">
                <a:solidFill>
                  <a:srgbClr val="585858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Arial"/>
                <a:cs typeface="Arial"/>
              </a:rPr>
              <a:t>2	</a:t>
            </a:r>
            <a:r>
              <a:rPr sz="1200" dirty="0">
                <a:solidFill>
                  <a:srgbClr val="585858"/>
                </a:solidFill>
                <a:latin typeface="Malgun Gothic"/>
                <a:cs typeface="Malgun Gothic"/>
              </a:rPr>
              <a:t>항목</a:t>
            </a:r>
            <a:r>
              <a:rPr sz="1200" spc="-100" dirty="0">
                <a:solidFill>
                  <a:srgbClr val="585858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Arial"/>
                <a:cs typeface="Arial"/>
              </a:rPr>
              <a:t>3	</a:t>
            </a:r>
            <a:r>
              <a:rPr sz="1200" dirty="0">
                <a:solidFill>
                  <a:srgbClr val="585858"/>
                </a:solidFill>
                <a:latin typeface="Malgun Gothic"/>
                <a:cs typeface="Malgun Gothic"/>
              </a:rPr>
              <a:t>항목</a:t>
            </a:r>
            <a:r>
              <a:rPr sz="1200" spc="-195" dirty="0">
                <a:solidFill>
                  <a:srgbClr val="585858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  <a:p>
            <a:pPr marL="213995">
              <a:lnSpc>
                <a:spcPct val="100000"/>
              </a:lnSpc>
              <a:spcBef>
                <a:spcPts val="475"/>
              </a:spcBef>
              <a:tabLst>
                <a:tab pos="1054100" algn="l"/>
                <a:tab pos="2016125" algn="l"/>
                <a:tab pos="2978785" algn="l"/>
                <a:tab pos="3940810" algn="l"/>
              </a:tabLst>
            </a:pPr>
            <a:r>
              <a:rPr sz="1200" dirty="0">
                <a:solidFill>
                  <a:srgbClr val="585858"/>
                </a:solidFill>
                <a:latin typeface="Malgun Gothic"/>
                <a:cs typeface="Malgun Gothic"/>
              </a:rPr>
              <a:t>계열</a:t>
            </a:r>
            <a:r>
              <a:rPr sz="1200" spc="-100" dirty="0">
                <a:solidFill>
                  <a:srgbClr val="585858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Arial"/>
                <a:cs typeface="Arial"/>
              </a:rPr>
              <a:t>1	</a:t>
            </a:r>
            <a:r>
              <a:rPr sz="1800" spc="-7" baseline="2314" dirty="0">
                <a:solidFill>
                  <a:srgbClr val="585858"/>
                </a:solidFill>
                <a:latin typeface="Arial"/>
                <a:cs typeface="Arial"/>
              </a:rPr>
              <a:t>4.3	2.5	3.5	4.5</a:t>
            </a:r>
            <a:endParaRPr sz="1800" baseline="2314">
              <a:latin typeface="Arial"/>
              <a:cs typeface="Arial"/>
            </a:endParaRPr>
          </a:p>
          <a:p>
            <a:pPr marL="213995">
              <a:lnSpc>
                <a:spcPct val="100000"/>
              </a:lnSpc>
              <a:spcBef>
                <a:spcPts val="490"/>
              </a:spcBef>
              <a:tabLst>
                <a:tab pos="1054100" algn="l"/>
                <a:tab pos="2016125" algn="l"/>
                <a:tab pos="2978785" algn="l"/>
                <a:tab pos="3940810" algn="l"/>
              </a:tabLst>
            </a:pPr>
            <a:r>
              <a:rPr sz="1200" dirty="0">
                <a:solidFill>
                  <a:srgbClr val="585858"/>
                </a:solidFill>
                <a:latin typeface="Malgun Gothic"/>
                <a:cs typeface="Malgun Gothic"/>
              </a:rPr>
              <a:t>계열</a:t>
            </a:r>
            <a:r>
              <a:rPr sz="1200" spc="-100" dirty="0">
                <a:solidFill>
                  <a:srgbClr val="585858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Arial"/>
                <a:cs typeface="Arial"/>
              </a:rPr>
              <a:t>2	</a:t>
            </a:r>
            <a:r>
              <a:rPr sz="1800" spc="-7" baseline="4629" dirty="0">
                <a:solidFill>
                  <a:srgbClr val="585858"/>
                </a:solidFill>
                <a:latin typeface="Arial"/>
                <a:cs typeface="Arial"/>
              </a:rPr>
              <a:t>2.4	4.4	1.8	2.8</a:t>
            </a:r>
            <a:endParaRPr sz="1800" baseline="4629">
              <a:latin typeface="Arial"/>
              <a:cs typeface="Arial"/>
            </a:endParaRPr>
          </a:p>
          <a:p>
            <a:pPr marL="213995">
              <a:lnSpc>
                <a:spcPct val="100000"/>
              </a:lnSpc>
              <a:spcBef>
                <a:spcPts val="490"/>
              </a:spcBef>
              <a:tabLst>
                <a:tab pos="1117600" algn="l"/>
                <a:tab pos="2079625" algn="l"/>
                <a:tab pos="3042285" algn="l"/>
                <a:tab pos="4004310" algn="l"/>
              </a:tabLst>
            </a:pPr>
            <a:r>
              <a:rPr sz="1200" dirty="0">
                <a:solidFill>
                  <a:srgbClr val="585858"/>
                </a:solidFill>
                <a:latin typeface="Malgun Gothic"/>
                <a:cs typeface="Malgun Gothic"/>
              </a:rPr>
              <a:t>계열</a:t>
            </a:r>
            <a:r>
              <a:rPr sz="1200" spc="-100" dirty="0">
                <a:solidFill>
                  <a:srgbClr val="585858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Arial"/>
                <a:cs typeface="Arial"/>
              </a:rPr>
              <a:t>3	</a:t>
            </a:r>
            <a:r>
              <a:rPr sz="1800" spc="-7" baseline="4629" dirty="0">
                <a:solidFill>
                  <a:srgbClr val="585858"/>
                </a:solidFill>
                <a:latin typeface="Arial"/>
                <a:cs typeface="Arial"/>
              </a:rPr>
              <a:t>2	2	3	5</a:t>
            </a:r>
            <a:endParaRPr sz="1800" baseline="4629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21208" y="1292352"/>
            <a:ext cx="11379835" cy="5154295"/>
            <a:chOff x="521208" y="1292352"/>
            <a:chExt cx="11379835" cy="5154295"/>
          </a:xfrm>
        </p:grpSpPr>
        <p:sp>
          <p:nvSpPr>
            <p:cNvPr id="4" name="object 4"/>
            <p:cNvSpPr/>
            <p:nvPr/>
          </p:nvSpPr>
          <p:spPr>
            <a:xfrm>
              <a:off x="521208" y="1292352"/>
              <a:ext cx="11379835" cy="5154295"/>
            </a:xfrm>
            <a:custGeom>
              <a:avLst/>
              <a:gdLst/>
              <a:ahLst/>
              <a:cxnLst/>
              <a:rect l="l" t="t" r="r" b="b"/>
              <a:pathLst>
                <a:path w="11379835" h="5154295">
                  <a:moveTo>
                    <a:pt x="11379708" y="0"/>
                  </a:moveTo>
                  <a:lnTo>
                    <a:pt x="0" y="0"/>
                  </a:lnTo>
                  <a:lnTo>
                    <a:pt x="0" y="5154168"/>
                  </a:lnTo>
                  <a:lnTo>
                    <a:pt x="11379708" y="5154168"/>
                  </a:lnTo>
                  <a:lnTo>
                    <a:pt x="1137970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44284" y="1520952"/>
              <a:ext cx="4826635" cy="4677410"/>
            </a:xfrm>
            <a:custGeom>
              <a:avLst/>
              <a:gdLst/>
              <a:ahLst/>
              <a:cxnLst/>
              <a:rect l="l" t="t" r="r" b="b"/>
              <a:pathLst>
                <a:path w="4826634" h="4677410">
                  <a:moveTo>
                    <a:pt x="4826508" y="0"/>
                  </a:moveTo>
                  <a:lnTo>
                    <a:pt x="0" y="0"/>
                  </a:lnTo>
                  <a:lnTo>
                    <a:pt x="0" y="4677156"/>
                  </a:lnTo>
                  <a:lnTo>
                    <a:pt x="4826508" y="4677156"/>
                  </a:lnTo>
                  <a:lnTo>
                    <a:pt x="48265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80960" y="4133087"/>
              <a:ext cx="3850004" cy="509270"/>
            </a:xfrm>
            <a:custGeom>
              <a:avLst/>
              <a:gdLst/>
              <a:ahLst/>
              <a:cxnLst/>
              <a:rect l="l" t="t" r="r" b="b"/>
              <a:pathLst>
                <a:path w="3850004" h="509270">
                  <a:moveTo>
                    <a:pt x="0" y="509016"/>
                  </a:moveTo>
                  <a:lnTo>
                    <a:pt x="161544" y="509016"/>
                  </a:lnTo>
                </a:path>
                <a:path w="3850004" h="509270">
                  <a:moveTo>
                    <a:pt x="803148" y="509016"/>
                  </a:moveTo>
                  <a:lnTo>
                    <a:pt x="1123188" y="509016"/>
                  </a:lnTo>
                </a:path>
                <a:path w="3850004" h="509270">
                  <a:moveTo>
                    <a:pt x="1764792" y="509016"/>
                  </a:moveTo>
                  <a:lnTo>
                    <a:pt x="2084832" y="509016"/>
                  </a:lnTo>
                </a:path>
                <a:path w="3850004" h="509270">
                  <a:moveTo>
                    <a:pt x="2726436" y="509016"/>
                  </a:moveTo>
                  <a:lnTo>
                    <a:pt x="3048000" y="509016"/>
                  </a:lnTo>
                </a:path>
                <a:path w="3850004" h="509270">
                  <a:moveTo>
                    <a:pt x="3689604" y="509016"/>
                  </a:moveTo>
                  <a:lnTo>
                    <a:pt x="3849624" y="509016"/>
                  </a:lnTo>
                </a:path>
                <a:path w="3850004" h="509270">
                  <a:moveTo>
                    <a:pt x="0" y="0"/>
                  </a:moveTo>
                  <a:lnTo>
                    <a:pt x="161544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69224" y="4130706"/>
              <a:ext cx="1496695" cy="5080"/>
            </a:xfrm>
            <a:custGeom>
              <a:avLst/>
              <a:gdLst/>
              <a:ahLst/>
              <a:cxnLst/>
              <a:rect l="l" t="t" r="r" b="b"/>
              <a:pathLst>
                <a:path w="1496695" h="5079">
                  <a:moveTo>
                    <a:pt x="0" y="4762"/>
                  </a:moveTo>
                  <a:lnTo>
                    <a:pt x="534924" y="4762"/>
                  </a:lnTo>
                </a:path>
                <a:path w="1496695" h="5079">
                  <a:moveTo>
                    <a:pt x="0" y="0"/>
                  </a:moveTo>
                  <a:lnTo>
                    <a:pt x="534924" y="0"/>
                  </a:lnTo>
                </a:path>
                <a:path w="1496695" h="5079">
                  <a:moveTo>
                    <a:pt x="963168" y="4762"/>
                  </a:moveTo>
                  <a:lnTo>
                    <a:pt x="1496568" y="4762"/>
                  </a:lnTo>
                </a:path>
                <a:path w="1496695" h="5079">
                  <a:moveTo>
                    <a:pt x="963168" y="0"/>
                  </a:moveTo>
                  <a:lnTo>
                    <a:pt x="1496568" y="0"/>
                  </a:lnTo>
                </a:path>
              </a:pathLst>
            </a:custGeom>
            <a:ln w="476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80960" y="3624072"/>
              <a:ext cx="3850004" cy="509270"/>
            </a:xfrm>
            <a:custGeom>
              <a:avLst/>
              <a:gdLst/>
              <a:ahLst/>
              <a:cxnLst/>
              <a:rect l="l" t="t" r="r" b="b"/>
              <a:pathLst>
                <a:path w="3850004" h="509270">
                  <a:moveTo>
                    <a:pt x="2299716" y="509015"/>
                  </a:moveTo>
                  <a:lnTo>
                    <a:pt x="2513076" y="509015"/>
                  </a:lnTo>
                </a:path>
                <a:path w="3850004" h="509270">
                  <a:moveTo>
                    <a:pt x="2726436" y="509015"/>
                  </a:moveTo>
                  <a:lnTo>
                    <a:pt x="3048000" y="509015"/>
                  </a:lnTo>
                </a:path>
                <a:path w="3850004" h="509270">
                  <a:moveTo>
                    <a:pt x="3689604" y="509015"/>
                  </a:moveTo>
                  <a:lnTo>
                    <a:pt x="3849624" y="509015"/>
                  </a:lnTo>
                </a:path>
                <a:path w="3850004" h="509270">
                  <a:moveTo>
                    <a:pt x="0" y="0"/>
                  </a:moveTo>
                  <a:lnTo>
                    <a:pt x="161544" y="0"/>
                  </a:lnTo>
                </a:path>
                <a:path w="3850004" h="509270">
                  <a:moveTo>
                    <a:pt x="374904" y="0"/>
                  </a:moveTo>
                  <a:lnTo>
                    <a:pt x="1336548" y="0"/>
                  </a:lnTo>
                </a:path>
                <a:path w="3850004" h="509270">
                  <a:moveTo>
                    <a:pt x="1551432" y="0"/>
                  </a:moveTo>
                  <a:lnTo>
                    <a:pt x="2084832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980676" y="3621690"/>
              <a:ext cx="748665" cy="5080"/>
            </a:xfrm>
            <a:custGeom>
              <a:avLst/>
              <a:gdLst/>
              <a:ahLst/>
              <a:cxnLst/>
              <a:rect l="l" t="t" r="r" b="b"/>
              <a:pathLst>
                <a:path w="748665" h="5079">
                  <a:moveTo>
                    <a:pt x="0" y="4762"/>
                  </a:moveTo>
                  <a:lnTo>
                    <a:pt x="748283" y="4762"/>
                  </a:lnTo>
                </a:path>
                <a:path w="748665" h="5079">
                  <a:moveTo>
                    <a:pt x="0" y="0"/>
                  </a:moveTo>
                  <a:lnTo>
                    <a:pt x="748283" y="0"/>
                  </a:lnTo>
                </a:path>
              </a:pathLst>
            </a:custGeom>
            <a:ln w="476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80960" y="3116580"/>
              <a:ext cx="3850004" cy="508000"/>
            </a:xfrm>
            <a:custGeom>
              <a:avLst/>
              <a:gdLst/>
              <a:ahLst/>
              <a:cxnLst/>
              <a:rect l="l" t="t" r="r" b="b"/>
              <a:pathLst>
                <a:path w="3850004" h="508000">
                  <a:moveTo>
                    <a:pt x="3261360" y="507492"/>
                  </a:moveTo>
                  <a:lnTo>
                    <a:pt x="3474720" y="507492"/>
                  </a:lnTo>
                </a:path>
                <a:path w="3850004" h="508000">
                  <a:moveTo>
                    <a:pt x="3689604" y="507492"/>
                  </a:moveTo>
                  <a:lnTo>
                    <a:pt x="3849624" y="507492"/>
                  </a:lnTo>
                </a:path>
                <a:path w="3850004" h="508000">
                  <a:moveTo>
                    <a:pt x="0" y="0"/>
                  </a:moveTo>
                  <a:lnTo>
                    <a:pt x="161544" y="0"/>
                  </a:lnTo>
                </a:path>
                <a:path w="3850004" h="508000">
                  <a:moveTo>
                    <a:pt x="374904" y="0"/>
                  </a:moveTo>
                  <a:lnTo>
                    <a:pt x="1336548" y="0"/>
                  </a:lnTo>
                </a:path>
                <a:path w="3850004" h="508000">
                  <a:moveTo>
                    <a:pt x="1551432" y="0"/>
                  </a:moveTo>
                  <a:lnTo>
                    <a:pt x="3048000" y="0"/>
                  </a:lnTo>
                </a:path>
                <a:path w="3850004" h="508000">
                  <a:moveTo>
                    <a:pt x="3261360" y="0"/>
                  </a:moveTo>
                  <a:lnTo>
                    <a:pt x="3474720" y="0"/>
                  </a:lnTo>
                </a:path>
                <a:path w="3850004" h="508000">
                  <a:moveTo>
                    <a:pt x="3689604" y="0"/>
                  </a:moveTo>
                  <a:lnTo>
                    <a:pt x="3849624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80960" y="2605182"/>
              <a:ext cx="3850004" cy="5080"/>
            </a:xfrm>
            <a:custGeom>
              <a:avLst/>
              <a:gdLst/>
              <a:ahLst/>
              <a:cxnLst/>
              <a:rect l="l" t="t" r="r" b="b"/>
              <a:pathLst>
                <a:path w="3850004" h="5080">
                  <a:moveTo>
                    <a:pt x="0" y="4762"/>
                  </a:moveTo>
                  <a:lnTo>
                    <a:pt x="3849624" y="4762"/>
                  </a:lnTo>
                </a:path>
                <a:path w="3850004" h="5080">
                  <a:moveTo>
                    <a:pt x="0" y="0"/>
                  </a:moveTo>
                  <a:lnTo>
                    <a:pt x="3849624" y="0"/>
                  </a:lnTo>
                </a:path>
              </a:pathLst>
            </a:custGeom>
            <a:ln w="476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680960" y="2098548"/>
              <a:ext cx="3850004" cy="0"/>
            </a:xfrm>
            <a:custGeom>
              <a:avLst/>
              <a:gdLst/>
              <a:ahLst/>
              <a:cxnLst/>
              <a:rect l="l" t="t" r="r" b="b"/>
              <a:pathLst>
                <a:path w="3850004">
                  <a:moveTo>
                    <a:pt x="0" y="0"/>
                  </a:moveTo>
                  <a:lnTo>
                    <a:pt x="3849624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842504" y="2862071"/>
              <a:ext cx="3100070" cy="2289175"/>
            </a:xfrm>
            <a:custGeom>
              <a:avLst/>
              <a:gdLst/>
              <a:ahLst/>
              <a:cxnLst/>
              <a:rect l="l" t="t" r="r" b="b"/>
              <a:pathLst>
                <a:path w="3100070" h="2289175">
                  <a:moveTo>
                    <a:pt x="213360" y="100584"/>
                  </a:moveTo>
                  <a:lnTo>
                    <a:pt x="0" y="100584"/>
                  </a:lnTo>
                  <a:lnTo>
                    <a:pt x="0" y="2289048"/>
                  </a:lnTo>
                  <a:lnTo>
                    <a:pt x="213360" y="2289048"/>
                  </a:lnTo>
                  <a:lnTo>
                    <a:pt x="213360" y="100584"/>
                  </a:lnTo>
                  <a:close/>
                </a:path>
                <a:path w="3100070" h="2289175">
                  <a:moveTo>
                    <a:pt x="1175004" y="1016508"/>
                  </a:moveTo>
                  <a:lnTo>
                    <a:pt x="961644" y="1016508"/>
                  </a:lnTo>
                  <a:lnTo>
                    <a:pt x="961644" y="2289048"/>
                  </a:lnTo>
                  <a:lnTo>
                    <a:pt x="1175004" y="2289048"/>
                  </a:lnTo>
                  <a:lnTo>
                    <a:pt x="1175004" y="1016508"/>
                  </a:lnTo>
                  <a:close/>
                </a:path>
                <a:path w="3100070" h="2289175">
                  <a:moveTo>
                    <a:pt x="2138172" y="507492"/>
                  </a:moveTo>
                  <a:lnTo>
                    <a:pt x="1923288" y="507492"/>
                  </a:lnTo>
                  <a:lnTo>
                    <a:pt x="1923288" y="2289048"/>
                  </a:lnTo>
                  <a:lnTo>
                    <a:pt x="2138172" y="2289048"/>
                  </a:lnTo>
                  <a:lnTo>
                    <a:pt x="2138172" y="507492"/>
                  </a:lnTo>
                  <a:close/>
                </a:path>
                <a:path w="3100070" h="2289175">
                  <a:moveTo>
                    <a:pt x="3099816" y="0"/>
                  </a:moveTo>
                  <a:lnTo>
                    <a:pt x="2886456" y="0"/>
                  </a:lnTo>
                  <a:lnTo>
                    <a:pt x="2886456" y="2289048"/>
                  </a:lnTo>
                  <a:lnTo>
                    <a:pt x="3099816" y="2289048"/>
                  </a:lnTo>
                  <a:lnTo>
                    <a:pt x="3099816" y="0"/>
                  </a:lnTo>
                  <a:close/>
                </a:path>
              </a:pathLst>
            </a:custGeom>
            <a:solidFill>
              <a:srgbClr val="0E5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055864" y="2912363"/>
              <a:ext cx="3100070" cy="2239010"/>
            </a:xfrm>
            <a:custGeom>
              <a:avLst/>
              <a:gdLst/>
              <a:ahLst/>
              <a:cxnLst/>
              <a:rect l="l" t="t" r="r" b="b"/>
              <a:pathLst>
                <a:path w="3100070" h="2239010">
                  <a:moveTo>
                    <a:pt x="213360" y="1018032"/>
                  </a:moveTo>
                  <a:lnTo>
                    <a:pt x="0" y="1018032"/>
                  </a:lnTo>
                  <a:lnTo>
                    <a:pt x="0" y="2238756"/>
                  </a:lnTo>
                  <a:lnTo>
                    <a:pt x="213360" y="2238756"/>
                  </a:lnTo>
                  <a:lnTo>
                    <a:pt x="213360" y="1018032"/>
                  </a:lnTo>
                  <a:close/>
                </a:path>
                <a:path w="3100070" h="2239010">
                  <a:moveTo>
                    <a:pt x="1176528" y="0"/>
                  </a:moveTo>
                  <a:lnTo>
                    <a:pt x="961644" y="0"/>
                  </a:lnTo>
                  <a:lnTo>
                    <a:pt x="961644" y="2238756"/>
                  </a:lnTo>
                  <a:lnTo>
                    <a:pt x="1176528" y="2238756"/>
                  </a:lnTo>
                  <a:lnTo>
                    <a:pt x="1176528" y="0"/>
                  </a:lnTo>
                  <a:close/>
                </a:path>
                <a:path w="3100070" h="2239010">
                  <a:moveTo>
                    <a:pt x="2138172" y="1322832"/>
                  </a:moveTo>
                  <a:lnTo>
                    <a:pt x="1924812" y="1322832"/>
                  </a:lnTo>
                  <a:lnTo>
                    <a:pt x="1924812" y="2238756"/>
                  </a:lnTo>
                  <a:lnTo>
                    <a:pt x="2138172" y="2238756"/>
                  </a:lnTo>
                  <a:lnTo>
                    <a:pt x="2138172" y="1322832"/>
                  </a:lnTo>
                  <a:close/>
                </a:path>
                <a:path w="3100070" h="2239010">
                  <a:moveTo>
                    <a:pt x="3099816" y="813816"/>
                  </a:moveTo>
                  <a:lnTo>
                    <a:pt x="2886456" y="813816"/>
                  </a:lnTo>
                  <a:lnTo>
                    <a:pt x="2886456" y="2238756"/>
                  </a:lnTo>
                  <a:lnTo>
                    <a:pt x="3099816" y="2238756"/>
                  </a:lnTo>
                  <a:lnTo>
                    <a:pt x="3099816" y="813816"/>
                  </a:lnTo>
                  <a:close/>
                </a:path>
              </a:pathLst>
            </a:custGeom>
            <a:solidFill>
              <a:srgbClr val="0185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269224" y="2607563"/>
              <a:ext cx="3101340" cy="2543810"/>
            </a:xfrm>
            <a:custGeom>
              <a:avLst/>
              <a:gdLst/>
              <a:ahLst/>
              <a:cxnLst/>
              <a:rect l="l" t="t" r="r" b="b"/>
              <a:pathLst>
                <a:path w="3101340" h="2543810">
                  <a:moveTo>
                    <a:pt x="214884" y="1525524"/>
                  </a:moveTo>
                  <a:lnTo>
                    <a:pt x="0" y="1525524"/>
                  </a:lnTo>
                  <a:lnTo>
                    <a:pt x="0" y="2543556"/>
                  </a:lnTo>
                  <a:lnTo>
                    <a:pt x="214884" y="2543556"/>
                  </a:lnTo>
                  <a:lnTo>
                    <a:pt x="214884" y="1525524"/>
                  </a:lnTo>
                  <a:close/>
                </a:path>
                <a:path w="3101340" h="2543810">
                  <a:moveTo>
                    <a:pt x="1176528" y="1525524"/>
                  </a:moveTo>
                  <a:lnTo>
                    <a:pt x="963168" y="1525524"/>
                  </a:lnTo>
                  <a:lnTo>
                    <a:pt x="963168" y="2543556"/>
                  </a:lnTo>
                  <a:lnTo>
                    <a:pt x="1176528" y="2543556"/>
                  </a:lnTo>
                  <a:lnTo>
                    <a:pt x="1176528" y="1525524"/>
                  </a:lnTo>
                  <a:close/>
                </a:path>
                <a:path w="3101340" h="2543810">
                  <a:moveTo>
                    <a:pt x="2138172" y="1016508"/>
                  </a:moveTo>
                  <a:lnTo>
                    <a:pt x="1924812" y="1016508"/>
                  </a:lnTo>
                  <a:lnTo>
                    <a:pt x="1924812" y="2543556"/>
                  </a:lnTo>
                  <a:lnTo>
                    <a:pt x="2138172" y="2543556"/>
                  </a:lnTo>
                  <a:lnTo>
                    <a:pt x="2138172" y="1016508"/>
                  </a:lnTo>
                  <a:close/>
                </a:path>
                <a:path w="3101340" h="2543810">
                  <a:moveTo>
                    <a:pt x="3101340" y="0"/>
                  </a:moveTo>
                  <a:lnTo>
                    <a:pt x="2886456" y="0"/>
                  </a:lnTo>
                  <a:lnTo>
                    <a:pt x="2886456" y="2543556"/>
                  </a:lnTo>
                  <a:lnTo>
                    <a:pt x="3101340" y="2543556"/>
                  </a:lnTo>
                  <a:lnTo>
                    <a:pt x="3101340" y="0"/>
                  </a:lnTo>
                  <a:close/>
                </a:path>
              </a:pathLst>
            </a:custGeom>
            <a:solidFill>
              <a:srgbClr val="F1EA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107936" y="546354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E5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107936" y="570890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185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107936" y="595426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76200" y="76199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1EA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26287" y="1824608"/>
            <a:ext cx="51028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324485" algn="l"/>
              </a:tabLst>
            </a:pPr>
            <a:r>
              <a:rPr sz="1600" spc="-5" dirty="0">
                <a:latin typeface="Cambria Math"/>
                <a:cs typeface="Cambria Math"/>
              </a:rPr>
              <a:t>-	</a:t>
            </a:r>
            <a:r>
              <a:rPr sz="1600" spc="15" dirty="0">
                <a:latin typeface="Cambria Math"/>
                <a:cs typeface="Cambria Math"/>
              </a:rPr>
              <a:t>𝑂(𝑛</a:t>
            </a:r>
            <a:r>
              <a:rPr sz="1725" spc="22" baseline="28985" dirty="0">
                <a:latin typeface="Cambria Math"/>
                <a:cs typeface="Cambria Math"/>
              </a:rPr>
              <a:t>1.5</a:t>
            </a:r>
            <a:r>
              <a:rPr sz="1600" spc="15" dirty="0">
                <a:latin typeface="Cambria Math"/>
                <a:cs typeface="Cambria Math"/>
              </a:rPr>
              <a:t>)</a:t>
            </a:r>
            <a:r>
              <a:rPr sz="1600" spc="15" dirty="0">
                <a:latin typeface="Malgun Gothic"/>
                <a:cs typeface="Malgun Gothic"/>
              </a:rPr>
              <a:t>인</a:t>
            </a:r>
            <a:r>
              <a:rPr sz="1600" spc="-260" dirty="0">
                <a:latin typeface="Malgun Gothic"/>
                <a:cs typeface="Malgun Gothic"/>
              </a:rPr>
              <a:t> </a:t>
            </a:r>
            <a:r>
              <a:rPr sz="1600" spc="-135" dirty="0">
                <a:latin typeface="Arial"/>
                <a:cs typeface="Arial"/>
              </a:rPr>
              <a:t>she</a:t>
            </a:r>
            <a:r>
              <a:rPr sz="1600" b="1" spc="-135" dirty="0">
                <a:latin typeface="Arial"/>
                <a:cs typeface="Arial"/>
              </a:rPr>
              <a:t>l</a:t>
            </a:r>
            <a:r>
              <a:rPr sz="1600" b="1" spc="-130" dirty="0">
                <a:latin typeface="Arial"/>
                <a:cs typeface="Arial"/>
              </a:rPr>
              <a:t> </a:t>
            </a:r>
            <a:r>
              <a:rPr sz="1600" spc="-120" dirty="0">
                <a:latin typeface="Arial"/>
                <a:cs typeface="Arial"/>
              </a:rPr>
              <a:t>sort</a:t>
            </a:r>
            <a:r>
              <a:rPr sz="1600" spc="-120" dirty="0">
                <a:latin typeface="Malgun Gothic"/>
                <a:cs typeface="Malgun Gothic"/>
              </a:rPr>
              <a:t>가</a:t>
            </a:r>
            <a:r>
              <a:rPr sz="1600" spc="-420" dirty="0">
                <a:latin typeface="Malgun Gothic"/>
                <a:cs typeface="Malgun Gothic"/>
              </a:rPr>
              <a:t> </a:t>
            </a:r>
            <a:r>
              <a:rPr sz="1600" spc="-80" dirty="0">
                <a:latin typeface="Malgun Gothic"/>
                <a:cs typeface="Malgun Gothic"/>
              </a:rPr>
              <a:t>가장</a:t>
            </a:r>
            <a:r>
              <a:rPr sz="1600" spc="-409" dirty="0">
                <a:latin typeface="Malgun Gothic"/>
                <a:cs typeface="Malgun Gothic"/>
              </a:rPr>
              <a:t> </a:t>
            </a:r>
            <a:r>
              <a:rPr sz="1600" spc="-80" dirty="0">
                <a:latin typeface="Malgun Gothic"/>
                <a:cs typeface="Malgun Gothic"/>
              </a:rPr>
              <a:t>느린</a:t>
            </a:r>
            <a:r>
              <a:rPr sz="1600" spc="-405" dirty="0">
                <a:latin typeface="Malgun Gothic"/>
                <a:cs typeface="Malgun Gothic"/>
              </a:rPr>
              <a:t> </a:t>
            </a:r>
            <a:r>
              <a:rPr sz="1600" spc="-105" dirty="0">
                <a:latin typeface="Malgun Gothic"/>
                <a:cs typeface="Malgun Gothic"/>
              </a:rPr>
              <a:t>모습을</a:t>
            </a:r>
            <a:r>
              <a:rPr sz="1600" spc="-420" dirty="0">
                <a:latin typeface="Malgun Gothic"/>
                <a:cs typeface="Malgun Gothic"/>
              </a:rPr>
              <a:t> </a:t>
            </a:r>
            <a:r>
              <a:rPr sz="1600" spc="-150" dirty="0">
                <a:latin typeface="Malgun Gothic"/>
                <a:cs typeface="Malgun Gothic"/>
              </a:rPr>
              <a:t>보인다</a:t>
            </a:r>
            <a:endParaRPr sz="1600">
              <a:latin typeface="Malgun Gothic"/>
              <a:cs typeface="Malgun Gothic"/>
            </a:endParaRPr>
          </a:p>
          <a:p>
            <a:pPr marL="38100">
              <a:lnSpc>
                <a:spcPct val="100000"/>
              </a:lnSpc>
              <a:tabLst>
                <a:tab pos="324485" algn="l"/>
              </a:tabLst>
            </a:pPr>
            <a:r>
              <a:rPr sz="1600" spc="-5" dirty="0">
                <a:latin typeface="Arial"/>
                <a:cs typeface="Arial"/>
              </a:rPr>
              <a:t>-	</a:t>
            </a:r>
            <a:r>
              <a:rPr sz="1600" spc="-80" dirty="0">
                <a:latin typeface="Malgun Gothic"/>
                <a:cs typeface="Malgun Gothic"/>
              </a:rPr>
              <a:t>같은</a:t>
            </a:r>
            <a:r>
              <a:rPr sz="1600" spc="-409" dirty="0">
                <a:latin typeface="Malgun Gothic"/>
                <a:cs typeface="Malgun Gothic"/>
              </a:rPr>
              <a:t> </a:t>
            </a:r>
            <a:r>
              <a:rPr sz="1600" spc="-80" dirty="0">
                <a:latin typeface="Malgun Gothic"/>
                <a:cs typeface="Malgun Gothic"/>
              </a:rPr>
              <a:t>시간</a:t>
            </a:r>
            <a:r>
              <a:rPr sz="1600" spc="-420" dirty="0">
                <a:latin typeface="Malgun Gothic"/>
                <a:cs typeface="Malgun Gothic"/>
              </a:rPr>
              <a:t> </a:t>
            </a:r>
            <a:r>
              <a:rPr sz="1600" spc="-114" dirty="0">
                <a:latin typeface="Malgun Gothic"/>
                <a:cs typeface="Malgun Gothic"/>
              </a:rPr>
              <a:t>복잡도인</a:t>
            </a:r>
            <a:r>
              <a:rPr sz="1600" spc="-409" dirty="0">
                <a:latin typeface="Malgun Gothic"/>
                <a:cs typeface="Malgun Gothic"/>
              </a:rPr>
              <a:t> </a:t>
            </a:r>
            <a:r>
              <a:rPr sz="1600" spc="-110" dirty="0">
                <a:latin typeface="Arial"/>
                <a:cs typeface="Arial"/>
              </a:rPr>
              <a:t>mergesort</a:t>
            </a:r>
            <a:r>
              <a:rPr sz="1600" spc="-110" dirty="0">
                <a:latin typeface="Malgun Gothic"/>
                <a:cs typeface="Malgun Gothic"/>
              </a:rPr>
              <a:t>는</a:t>
            </a:r>
            <a:r>
              <a:rPr sz="1600" spc="-420" dirty="0">
                <a:latin typeface="Malgun Gothic"/>
                <a:cs typeface="Malgun Gothic"/>
              </a:rPr>
              <a:t> </a:t>
            </a:r>
            <a:r>
              <a:rPr sz="1600" spc="-105" dirty="0">
                <a:latin typeface="Malgun Gothic"/>
                <a:cs typeface="Malgun Gothic"/>
              </a:rPr>
              <a:t>비슷한</a:t>
            </a:r>
            <a:r>
              <a:rPr sz="1600" spc="-409" dirty="0">
                <a:latin typeface="Malgun Gothic"/>
                <a:cs typeface="Malgun Gothic"/>
              </a:rPr>
              <a:t> </a:t>
            </a:r>
            <a:r>
              <a:rPr sz="1600" spc="-80" dirty="0">
                <a:latin typeface="Malgun Gothic"/>
                <a:cs typeface="Malgun Gothic"/>
              </a:rPr>
              <a:t>시간</a:t>
            </a:r>
            <a:r>
              <a:rPr sz="1600" spc="-420" dirty="0">
                <a:latin typeface="Malgun Gothic"/>
                <a:cs typeface="Malgun Gothic"/>
              </a:rPr>
              <a:t> </a:t>
            </a:r>
            <a:r>
              <a:rPr sz="1600" spc="-105" dirty="0">
                <a:latin typeface="Malgun Gothic"/>
                <a:cs typeface="Malgun Gothic"/>
              </a:rPr>
              <a:t>소요를</a:t>
            </a:r>
            <a:r>
              <a:rPr sz="1600" spc="-409" dirty="0">
                <a:latin typeface="Malgun Gothic"/>
                <a:cs typeface="Malgun Gothic"/>
              </a:rPr>
              <a:t> </a:t>
            </a:r>
            <a:r>
              <a:rPr sz="1600" spc="-150" dirty="0">
                <a:latin typeface="Malgun Gothic"/>
                <a:cs typeface="Malgun Gothic"/>
              </a:rPr>
              <a:t>보인다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967739" y="1516189"/>
            <a:ext cx="10708005" cy="4686935"/>
            <a:chOff x="967739" y="1516189"/>
            <a:chExt cx="10708005" cy="4686935"/>
          </a:xfrm>
        </p:grpSpPr>
        <p:sp>
          <p:nvSpPr>
            <p:cNvPr id="21" name="object 21"/>
            <p:cNvSpPr/>
            <p:nvPr/>
          </p:nvSpPr>
          <p:spPr>
            <a:xfrm>
              <a:off x="967739" y="1658112"/>
              <a:ext cx="776605" cy="0"/>
            </a:xfrm>
            <a:custGeom>
              <a:avLst/>
              <a:gdLst/>
              <a:ahLst/>
              <a:cxnLst/>
              <a:rect l="l" t="t" r="r" b="b"/>
              <a:pathLst>
                <a:path w="776605">
                  <a:moveTo>
                    <a:pt x="0" y="0"/>
                  </a:moveTo>
                  <a:lnTo>
                    <a:pt x="776223" y="0"/>
                  </a:lnTo>
                </a:path>
              </a:pathLst>
            </a:custGeom>
            <a:ln w="6350">
              <a:solidFill>
                <a:srgbClr val="3A38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839521" y="1516189"/>
              <a:ext cx="4836033" cy="468668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201923" y="2421636"/>
              <a:ext cx="2907792" cy="205435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00599" y="3044952"/>
              <a:ext cx="729615" cy="0"/>
            </a:xfrm>
            <a:custGeom>
              <a:avLst/>
              <a:gdLst/>
              <a:ahLst/>
              <a:cxnLst/>
              <a:rect l="l" t="t" r="r" b="b"/>
              <a:pathLst>
                <a:path w="729614">
                  <a:moveTo>
                    <a:pt x="0" y="0"/>
                  </a:moveTo>
                  <a:lnTo>
                    <a:pt x="152400" y="0"/>
                  </a:lnTo>
                </a:path>
                <a:path w="729614">
                  <a:moveTo>
                    <a:pt x="371855" y="0"/>
                  </a:moveTo>
                  <a:lnTo>
                    <a:pt x="729614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0" y="0"/>
            <a:ext cx="538480" cy="1077595"/>
            <a:chOff x="0" y="0"/>
            <a:chExt cx="538480" cy="1077595"/>
          </a:xfrm>
        </p:grpSpPr>
        <p:sp>
          <p:nvSpPr>
            <p:cNvPr id="26" name="object 26"/>
            <p:cNvSpPr/>
            <p:nvPr/>
          </p:nvSpPr>
          <p:spPr>
            <a:xfrm>
              <a:off x="0" y="0"/>
              <a:ext cx="121920" cy="1077595"/>
            </a:xfrm>
            <a:custGeom>
              <a:avLst/>
              <a:gdLst/>
              <a:ahLst/>
              <a:cxnLst/>
              <a:rect l="l" t="t" r="r" b="b"/>
              <a:pathLst>
                <a:path w="121920" h="1077595">
                  <a:moveTo>
                    <a:pt x="121920" y="0"/>
                  </a:moveTo>
                  <a:lnTo>
                    <a:pt x="0" y="0"/>
                  </a:lnTo>
                  <a:lnTo>
                    <a:pt x="0" y="1077467"/>
                  </a:lnTo>
                  <a:lnTo>
                    <a:pt x="121920" y="1077467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0E5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1920" y="0"/>
              <a:ext cx="416559" cy="121920"/>
            </a:xfrm>
            <a:custGeom>
              <a:avLst/>
              <a:gdLst/>
              <a:ahLst/>
              <a:cxnLst/>
              <a:rect l="l" t="t" r="r" b="b"/>
              <a:pathLst>
                <a:path w="416559" h="121920">
                  <a:moveTo>
                    <a:pt x="416052" y="0"/>
                  </a:moveTo>
                  <a:lnTo>
                    <a:pt x="0" y="0"/>
                  </a:lnTo>
                  <a:lnTo>
                    <a:pt x="0" y="121920"/>
                  </a:lnTo>
                  <a:lnTo>
                    <a:pt x="416052" y="121920"/>
                  </a:lnTo>
                  <a:lnTo>
                    <a:pt x="416052" y="0"/>
                  </a:lnTo>
                  <a:close/>
                </a:path>
              </a:pathLst>
            </a:custGeom>
            <a:solidFill>
              <a:srgbClr val="00B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39241" y="723645"/>
            <a:ext cx="460121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404040"/>
                </a:solidFill>
                <a:latin typeface="Arial"/>
                <a:cs typeface="Arial"/>
              </a:rPr>
              <a:t>Lorem Ipsum </a:t>
            </a:r>
            <a:r>
              <a:rPr sz="1100" spc="-5" dirty="0">
                <a:solidFill>
                  <a:srgbClr val="404040"/>
                </a:solidFill>
                <a:latin typeface="Arial"/>
                <a:cs typeface="Arial"/>
              </a:rPr>
              <a:t>is simply </a:t>
            </a:r>
            <a:r>
              <a:rPr sz="1100" dirty="0">
                <a:solidFill>
                  <a:srgbClr val="404040"/>
                </a:solidFill>
                <a:latin typeface="Arial"/>
                <a:cs typeface="Arial"/>
              </a:rPr>
              <a:t>dummy </a:t>
            </a:r>
            <a:r>
              <a:rPr sz="1100" spc="-5" dirty="0">
                <a:solidFill>
                  <a:srgbClr val="404040"/>
                </a:solidFill>
                <a:latin typeface="Arial"/>
                <a:cs typeface="Arial"/>
              </a:rPr>
              <a:t>text </a:t>
            </a:r>
            <a:r>
              <a:rPr sz="1100" dirty="0">
                <a:solidFill>
                  <a:srgbClr val="404040"/>
                </a:solidFill>
                <a:latin typeface="Arial"/>
                <a:cs typeface="Arial"/>
              </a:rPr>
              <a:t>of the </a:t>
            </a:r>
            <a:r>
              <a:rPr sz="1100" spc="-5" dirty="0">
                <a:solidFill>
                  <a:srgbClr val="404040"/>
                </a:solidFill>
                <a:latin typeface="Arial"/>
                <a:cs typeface="Arial"/>
              </a:rPr>
              <a:t>printing </a:t>
            </a:r>
            <a:r>
              <a:rPr sz="1100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1100" spc="-5" dirty="0">
                <a:solidFill>
                  <a:srgbClr val="404040"/>
                </a:solidFill>
                <a:latin typeface="Arial"/>
                <a:cs typeface="Arial"/>
              </a:rPr>
              <a:t>typesetting</a:t>
            </a:r>
            <a:r>
              <a:rPr sz="11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Arial"/>
                <a:cs typeface="Arial"/>
              </a:rPr>
              <a:t>industry.</a:t>
            </a:r>
            <a:endParaRPr sz="11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7200" b="1" baseline="-11574" dirty="0">
                <a:solidFill>
                  <a:srgbClr val="D9D9D9"/>
                </a:solidFill>
                <a:latin typeface="Arial"/>
                <a:cs typeface="Arial"/>
              </a:rPr>
              <a:t>4 </a:t>
            </a:r>
            <a:r>
              <a:rPr sz="3300" spc="-155" dirty="0"/>
              <a:t>시간</a:t>
            </a:r>
            <a:r>
              <a:rPr sz="3300" spc="-605" dirty="0"/>
              <a:t> </a:t>
            </a:r>
            <a:r>
              <a:rPr sz="3300" spc="-305" dirty="0"/>
              <a:t>복잡도</a:t>
            </a:r>
            <a:endParaRPr sz="33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59891" y="1074419"/>
            <a:ext cx="11531600" cy="0"/>
          </a:xfrm>
          <a:custGeom>
            <a:avLst/>
            <a:gdLst/>
            <a:ahLst/>
            <a:cxnLst/>
            <a:rect l="l" t="t" r="r" b="b"/>
            <a:pathLst>
              <a:path w="11531600">
                <a:moveTo>
                  <a:pt x="0" y="0"/>
                </a:moveTo>
                <a:lnTo>
                  <a:pt x="11531600" y="0"/>
                </a:lnTo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997280" y="4628260"/>
          <a:ext cx="5099050" cy="1572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9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8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8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7E7E7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050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Best</a:t>
                      </a:r>
                      <a:endParaRPr sz="1050">
                        <a:latin typeface="Malgun Gothic"/>
                        <a:cs typeface="Malgun Gothic"/>
                      </a:endParaRPr>
                    </a:p>
                  </a:txBody>
                  <a:tcPr marL="0" marR="0" marT="1168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B w="6350">
                      <a:solidFill>
                        <a:srgbClr val="7E7E7E"/>
                      </a:solidFill>
                      <a:prstDash val="solid"/>
                    </a:lnB>
                    <a:solidFill>
                      <a:srgbClr val="005F8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Avg</a:t>
                      </a:r>
                      <a:endParaRPr sz="1050">
                        <a:latin typeface="Malgun Gothic"/>
                        <a:cs typeface="Malgun Gothic"/>
                      </a:endParaRPr>
                    </a:p>
                  </a:txBody>
                  <a:tcPr marL="0" marR="0" marT="116839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B w="6350">
                      <a:solidFill>
                        <a:srgbClr val="7E7E7E"/>
                      </a:solidFill>
                      <a:prstDash val="solid"/>
                    </a:lnB>
                    <a:solidFill>
                      <a:srgbClr val="005F89"/>
                    </a:solidFill>
                  </a:tcPr>
                </a:tc>
                <a:tc>
                  <a:txBody>
                    <a:bodyPr/>
                    <a:lstStyle/>
                    <a:p>
                      <a:pPr marR="321310" algn="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Worst</a:t>
                      </a:r>
                      <a:endParaRPr sz="1050">
                        <a:latin typeface="Malgun Gothic"/>
                        <a:cs typeface="Malgun Gothic"/>
                      </a:endParaRPr>
                    </a:p>
                  </a:txBody>
                  <a:tcPr marL="0" marR="0" marT="116839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B w="6350">
                      <a:solidFill>
                        <a:srgbClr val="7E7E7E"/>
                      </a:solidFill>
                      <a:prstDash val="solid"/>
                    </a:lnB>
                    <a:solidFill>
                      <a:srgbClr val="005F89"/>
                    </a:solidFill>
                  </a:tcPr>
                </a:tc>
                <a:tc>
                  <a:txBody>
                    <a:bodyPr/>
                    <a:lstStyle/>
                    <a:p>
                      <a:pPr marL="201930" marR="193040" indent="13970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Space  c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omp</a:t>
                      </a:r>
                      <a:r>
                        <a:rPr sz="1000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l</a:t>
                      </a:r>
                      <a:r>
                        <a:rPr sz="1000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e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x</a:t>
                      </a:r>
                      <a:r>
                        <a:rPr sz="1000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i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ty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44450" marB="0">
                    <a:lnL w="6350">
                      <a:solidFill>
                        <a:srgbClr val="7E7E7E"/>
                      </a:solidFill>
                      <a:prstDash val="solid"/>
                    </a:lnL>
                    <a:lnB w="6350">
                      <a:solidFill>
                        <a:srgbClr val="7E7E7E"/>
                      </a:solidFill>
                      <a:prstDash val="solid"/>
                    </a:lnB>
                    <a:solidFill>
                      <a:srgbClr val="005F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033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050" spc="-95" dirty="0">
                          <a:solidFill>
                            <a:srgbClr val="40464D"/>
                          </a:solidFill>
                          <a:latin typeface="Malgun Gothic"/>
                          <a:cs typeface="Malgun Gothic"/>
                        </a:rPr>
                        <a:t>She</a:t>
                      </a:r>
                      <a:r>
                        <a:rPr sz="1050" b="1" spc="-95" dirty="0">
                          <a:solidFill>
                            <a:srgbClr val="40464D"/>
                          </a:solidFill>
                          <a:latin typeface="Malgun Gothic"/>
                          <a:cs typeface="Malgun Gothic"/>
                        </a:rPr>
                        <a:t>l</a:t>
                      </a:r>
                      <a:r>
                        <a:rPr sz="1050" b="1" spc="-275" dirty="0">
                          <a:solidFill>
                            <a:srgbClr val="40464D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50" spc="-120" dirty="0">
                          <a:solidFill>
                            <a:srgbClr val="40464D"/>
                          </a:solidFill>
                          <a:latin typeface="Malgun Gothic"/>
                          <a:cs typeface="Malgun Gothic"/>
                        </a:rPr>
                        <a:t>sort</a:t>
                      </a:r>
                      <a:endParaRPr sz="1050">
                        <a:latin typeface="Malgun Gothic"/>
                        <a:cs typeface="Malgun Gothic"/>
                      </a:endParaRPr>
                    </a:p>
                  </a:txBody>
                  <a:tcPr marL="0" marR="0" marT="11430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050" spc="-114" dirty="0">
                          <a:solidFill>
                            <a:srgbClr val="40464D"/>
                          </a:solidFill>
                          <a:latin typeface="Malgun Gothic"/>
                          <a:cs typeface="Malgun Gothic"/>
                        </a:rPr>
                        <a:t>O(n)</a:t>
                      </a:r>
                      <a:endParaRPr sz="1050">
                        <a:latin typeface="Malgun Gothic"/>
                        <a:cs typeface="Malgun Gothic"/>
                      </a:endParaRPr>
                    </a:p>
                  </a:txBody>
                  <a:tcPr marL="0" marR="0" marT="1143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050" spc="-10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O(</a:t>
                      </a:r>
                      <a:r>
                        <a:rPr sz="1050" spc="-10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𝑛</a:t>
                      </a:r>
                      <a:r>
                        <a:rPr sz="1125" spc="-157" baseline="29629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1.5</a:t>
                      </a:r>
                      <a:r>
                        <a:rPr sz="1050" spc="-10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)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11303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67665" algn="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050" spc="-130" dirty="0">
                          <a:solidFill>
                            <a:srgbClr val="40464D"/>
                          </a:solidFill>
                          <a:latin typeface="Cambria Math"/>
                          <a:cs typeface="Cambria Math"/>
                        </a:rPr>
                        <a:t>𝑂</a:t>
                      </a:r>
                      <a:r>
                        <a:rPr sz="1050" spc="-155" dirty="0">
                          <a:solidFill>
                            <a:srgbClr val="40464D"/>
                          </a:solidFill>
                          <a:latin typeface="Cambria Math"/>
                          <a:cs typeface="Cambria Math"/>
                        </a:rPr>
                        <a:t>(</a:t>
                      </a:r>
                      <a:r>
                        <a:rPr sz="1050" spc="-140" dirty="0">
                          <a:solidFill>
                            <a:srgbClr val="40464D"/>
                          </a:solidFill>
                          <a:latin typeface="Cambria Math"/>
                          <a:cs typeface="Cambria Math"/>
                        </a:rPr>
                        <a:t>𝑛</a:t>
                      </a:r>
                      <a:r>
                        <a:rPr sz="1125" spc="-97" baseline="29629" dirty="0">
                          <a:solidFill>
                            <a:srgbClr val="40464D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r>
                        <a:rPr sz="1050" dirty="0">
                          <a:solidFill>
                            <a:srgbClr val="40464D"/>
                          </a:solidFill>
                          <a:latin typeface="Cambria Math"/>
                          <a:cs typeface="Cambria Math"/>
                        </a:rPr>
                        <a:t>)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11430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050" spc="-120" dirty="0">
                          <a:solidFill>
                            <a:srgbClr val="40464D"/>
                          </a:solidFill>
                          <a:latin typeface="Malgun Gothic"/>
                          <a:cs typeface="Malgun Gothic"/>
                        </a:rPr>
                        <a:t>O(1)</a:t>
                      </a:r>
                      <a:endParaRPr sz="1050">
                        <a:latin typeface="Malgun Gothic"/>
                        <a:cs typeface="Malgun Gothic"/>
                      </a:endParaRPr>
                    </a:p>
                  </a:txBody>
                  <a:tcPr marL="0" marR="0" marT="114300" marB="0">
                    <a:lnL w="6350">
                      <a:solidFill>
                        <a:srgbClr val="7E7E7E"/>
                      </a:solidFill>
                      <a:prstDash val="solid"/>
                    </a:lnL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007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050" spc="-125" dirty="0">
                          <a:solidFill>
                            <a:srgbClr val="40464D"/>
                          </a:solidFill>
                          <a:latin typeface="Malgun Gothic"/>
                          <a:cs typeface="Malgun Gothic"/>
                        </a:rPr>
                        <a:t>Merge</a:t>
                      </a:r>
                      <a:r>
                        <a:rPr sz="1050" spc="-280" dirty="0">
                          <a:solidFill>
                            <a:srgbClr val="40464D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50" spc="-130" dirty="0">
                          <a:solidFill>
                            <a:srgbClr val="40464D"/>
                          </a:solidFill>
                          <a:latin typeface="Malgun Gothic"/>
                          <a:cs typeface="Malgun Gothic"/>
                        </a:rPr>
                        <a:t>sort1</a:t>
                      </a:r>
                      <a:endParaRPr sz="1050">
                        <a:latin typeface="Malgun Gothic"/>
                        <a:cs typeface="Malgun Gothic"/>
                      </a:endParaRPr>
                    </a:p>
                  </a:txBody>
                  <a:tcPr marL="0" marR="0" marT="11430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050" spc="-135" dirty="0">
                          <a:solidFill>
                            <a:srgbClr val="40464D"/>
                          </a:solidFill>
                          <a:latin typeface="Malgun Gothic"/>
                          <a:cs typeface="Malgun Gothic"/>
                        </a:rPr>
                        <a:t>O(nlogn)</a:t>
                      </a:r>
                      <a:endParaRPr sz="1050">
                        <a:latin typeface="Malgun Gothic"/>
                        <a:cs typeface="Malgun Gothic"/>
                      </a:endParaRPr>
                    </a:p>
                  </a:txBody>
                  <a:tcPr marL="0" marR="0" marT="1143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050" spc="-135" dirty="0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O(nlogn)</a:t>
                      </a:r>
                      <a:endParaRPr sz="1050">
                        <a:latin typeface="Malgun Gothic"/>
                        <a:cs typeface="Malgun Gothic"/>
                      </a:endParaRPr>
                    </a:p>
                  </a:txBody>
                  <a:tcPr marL="0" marR="0" marT="11430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94005" algn="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050" spc="-160" dirty="0">
                          <a:solidFill>
                            <a:srgbClr val="40464D"/>
                          </a:solidFill>
                          <a:latin typeface="Malgun Gothic"/>
                          <a:cs typeface="Malgun Gothic"/>
                        </a:rPr>
                        <a:t>O</a:t>
                      </a:r>
                      <a:r>
                        <a:rPr sz="1050" spc="-155" dirty="0">
                          <a:solidFill>
                            <a:srgbClr val="40464D"/>
                          </a:solidFill>
                          <a:latin typeface="Malgun Gothic"/>
                          <a:cs typeface="Malgun Gothic"/>
                        </a:rPr>
                        <a:t>(nlo</a:t>
                      </a:r>
                      <a:r>
                        <a:rPr sz="1050" spc="-160" dirty="0">
                          <a:solidFill>
                            <a:srgbClr val="40464D"/>
                          </a:solidFill>
                          <a:latin typeface="Malgun Gothic"/>
                          <a:cs typeface="Malgun Gothic"/>
                        </a:rPr>
                        <a:t>gn</a:t>
                      </a:r>
                      <a:r>
                        <a:rPr sz="1050" dirty="0">
                          <a:solidFill>
                            <a:srgbClr val="40464D"/>
                          </a:solidFill>
                          <a:latin typeface="Malgun Gothic"/>
                          <a:cs typeface="Malgun Gothic"/>
                        </a:rPr>
                        <a:t>)</a:t>
                      </a:r>
                      <a:endParaRPr sz="1050">
                        <a:latin typeface="Malgun Gothic"/>
                        <a:cs typeface="Malgun Gothic"/>
                      </a:endParaRPr>
                    </a:p>
                  </a:txBody>
                  <a:tcPr marL="0" marR="0" marT="11430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050" spc="-114" dirty="0">
                          <a:solidFill>
                            <a:srgbClr val="40464D"/>
                          </a:solidFill>
                          <a:latin typeface="Malgun Gothic"/>
                          <a:cs typeface="Malgun Gothic"/>
                        </a:rPr>
                        <a:t>O(n)</a:t>
                      </a:r>
                      <a:endParaRPr sz="1050">
                        <a:latin typeface="Malgun Gothic"/>
                        <a:cs typeface="Malgun Gothic"/>
                      </a:endParaRPr>
                    </a:p>
                  </a:txBody>
                  <a:tcPr marL="0" marR="0" marT="114300" marB="0">
                    <a:lnL w="6350">
                      <a:solidFill>
                        <a:srgbClr val="7E7E7E"/>
                      </a:solidFill>
                      <a:prstDash val="solid"/>
                    </a:lnL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058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050" spc="-125" dirty="0">
                          <a:solidFill>
                            <a:srgbClr val="40464D"/>
                          </a:solidFill>
                          <a:latin typeface="Malgun Gothic"/>
                          <a:cs typeface="Malgun Gothic"/>
                        </a:rPr>
                        <a:t>Merge</a:t>
                      </a:r>
                      <a:r>
                        <a:rPr sz="1050" spc="-280" dirty="0">
                          <a:solidFill>
                            <a:srgbClr val="40464D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50" spc="-130" dirty="0">
                          <a:solidFill>
                            <a:srgbClr val="40464D"/>
                          </a:solidFill>
                          <a:latin typeface="Malgun Gothic"/>
                          <a:cs typeface="Malgun Gothic"/>
                        </a:rPr>
                        <a:t>sort2</a:t>
                      </a:r>
                      <a:endParaRPr sz="1050">
                        <a:latin typeface="Malgun Gothic"/>
                        <a:cs typeface="Malgun Gothic"/>
                      </a:endParaRPr>
                    </a:p>
                  </a:txBody>
                  <a:tcPr marL="0" marR="0" marT="11430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050" spc="-135" dirty="0">
                          <a:solidFill>
                            <a:srgbClr val="40464D"/>
                          </a:solidFill>
                          <a:latin typeface="Malgun Gothic"/>
                          <a:cs typeface="Malgun Gothic"/>
                        </a:rPr>
                        <a:t>O(nlogn)</a:t>
                      </a:r>
                      <a:endParaRPr sz="1050">
                        <a:latin typeface="Malgun Gothic"/>
                        <a:cs typeface="Malgun Gothic"/>
                      </a:endParaRPr>
                    </a:p>
                  </a:txBody>
                  <a:tcPr marL="0" marR="0" marT="1143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050" spc="-135" dirty="0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O(nlogn)</a:t>
                      </a:r>
                      <a:endParaRPr sz="1050">
                        <a:latin typeface="Malgun Gothic"/>
                        <a:cs typeface="Malgun Gothic"/>
                      </a:endParaRPr>
                    </a:p>
                  </a:txBody>
                  <a:tcPr marL="0" marR="0" marT="11430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94005" algn="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050" spc="-160" dirty="0">
                          <a:solidFill>
                            <a:srgbClr val="40464D"/>
                          </a:solidFill>
                          <a:latin typeface="Malgun Gothic"/>
                          <a:cs typeface="Malgun Gothic"/>
                        </a:rPr>
                        <a:t>O</a:t>
                      </a:r>
                      <a:r>
                        <a:rPr sz="1050" spc="-155" dirty="0">
                          <a:solidFill>
                            <a:srgbClr val="40464D"/>
                          </a:solidFill>
                          <a:latin typeface="Malgun Gothic"/>
                          <a:cs typeface="Malgun Gothic"/>
                        </a:rPr>
                        <a:t>(nlo</a:t>
                      </a:r>
                      <a:r>
                        <a:rPr sz="1050" spc="-160" dirty="0">
                          <a:solidFill>
                            <a:srgbClr val="40464D"/>
                          </a:solidFill>
                          <a:latin typeface="Malgun Gothic"/>
                          <a:cs typeface="Malgun Gothic"/>
                        </a:rPr>
                        <a:t>gn</a:t>
                      </a:r>
                      <a:r>
                        <a:rPr sz="1050" dirty="0">
                          <a:solidFill>
                            <a:srgbClr val="40464D"/>
                          </a:solidFill>
                          <a:latin typeface="Malgun Gothic"/>
                          <a:cs typeface="Malgun Gothic"/>
                        </a:rPr>
                        <a:t>)</a:t>
                      </a:r>
                      <a:endParaRPr sz="1050">
                        <a:latin typeface="Malgun Gothic"/>
                        <a:cs typeface="Malgun Gothic"/>
                      </a:endParaRPr>
                    </a:p>
                  </a:txBody>
                  <a:tcPr marL="0" marR="0" marT="11430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050" spc="-114" dirty="0">
                          <a:solidFill>
                            <a:srgbClr val="40464D"/>
                          </a:solidFill>
                          <a:latin typeface="Malgun Gothic"/>
                          <a:cs typeface="Malgun Gothic"/>
                        </a:rPr>
                        <a:t>O(n)</a:t>
                      </a:r>
                      <a:endParaRPr sz="1050">
                        <a:latin typeface="Malgun Gothic"/>
                        <a:cs typeface="Malgun Gothic"/>
                      </a:endParaRPr>
                    </a:p>
                  </a:txBody>
                  <a:tcPr marL="0" marR="0" marT="114300" marB="0">
                    <a:lnL w="6350">
                      <a:solidFill>
                        <a:srgbClr val="7E7E7E"/>
                      </a:solidFill>
                      <a:prstDash val="solid"/>
                    </a:lnL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>
                <a:latin typeface="Malgun Gothic"/>
                <a:cs typeface="Malgun Gothic"/>
              </a:rPr>
              <a:t>ⓒ</a:t>
            </a:r>
            <a:r>
              <a:rPr spc="-5" dirty="0"/>
              <a:t>Saebyeol Yu. Saebyeol’s</a:t>
            </a:r>
            <a:r>
              <a:rPr spc="-10" dirty="0"/>
              <a:t> </a:t>
            </a:r>
            <a:r>
              <a:rPr spc="-5" dirty="0"/>
              <a:t>PowerPoint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9311640" y="3705859"/>
            <a:ext cx="796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solidFill>
                  <a:srgbClr val="FF0000"/>
                </a:solidFill>
                <a:latin typeface="Cambria Math"/>
                <a:cs typeface="Cambria Math"/>
              </a:rPr>
              <a:t>𝑂(𝑛</a:t>
            </a:r>
            <a:r>
              <a:rPr sz="1950" spc="37" baseline="27777" dirty="0">
                <a:solidFill>
                  <a:srgbClr val="FF0000"/>
                </a:solidFill>
                <a:latin typeface="Cambria Math"/>
                <a:cs typeface="Cambria Math"/>
              </a:rPr>
              <a:t>1.5</a:t>
            </a:r>
            <a:r>
              <a:rPr sz="1800" spc="25" dirty="0">
                <a:solidFill>
                  <a:srgbClr val="FF0000"/>
                </a:solidFill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</p:txBody>
      </p: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7054405" y="5146357"/>
          <a:ext cx="4577715" cy="992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47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8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9D9D9"/>
                      </a:solidFill>
                      <a:prstDash val="solid"/>
                    </a:lnR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2455">
                        <a:lnSpc>
                          <a:spcPts val="1440"/>
                        </a:lnSpc>
                        <a:spcBef>
                          <a:spcPts val="415"/>
                        </a:spcBef>
                      </a:pPr>
                      <a:r>
                        <a:rPr sz="1800" spc="4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𝑂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(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𝑛𝑙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5270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1440"/>
                        </a:lnSpc>
                        <a:spcBef>
                          <a:spcPts val="415"/>
                        </a:spcBef>
                      </a:pPr>
                      <a:r>
                        <a:rPr sz="1800" spc="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𝑜𝑔𝑛)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5270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3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3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03704" y="1617677"/>
            <a:ext cx="4262120" cy="449008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245745" algn="ctr">
              <a:lnSpc>
                <a:spcPct val="100000"/>
              </a:lnSpc>
              <a:spcBef>
                <a:spcPts val="175"/>
              </a:spcBef>
            </a:pPr>
            <a:r>
              <a:rPr sz="1850" spc="10" dirty="0">
                <a:solidFill>
                  <a:srgbClr val="585858"/>
                </a:solidFill>
                <a:latin typeface="Malgun Gothic"/>
                <a:cs typeface="Malgun Gothic"/>
              </a:rPr>
              <a:t>차트</a:t>
            </a:r>
            <a:r>
              <a:rPr sz="1850" spc="-140" dirty="0">
                <a:solidFill>
                  <a:srgbClr val="585858"/>
                </a:solidFill>
                <a:latin typeface="Malgun Gothic"/>
                <a:cs typeface="Malgun Gothic"/>
              </a:rPr>
              <a:t> </a:t>
            </a:r>
            <a:r>
              <a:rPr sz="1850" spc="10" dirty="0">
                <a:solidFill>
                  <a:srgbClr val="585858"/>
                </a:solidFill>
                <a:latin typeface="Malgun Gothic"/>
                <a:cs typeface="Malgun Gothic"/>
              </a:rPr>
              <a:t>제목</a:t>
            </a:r>
            <a:endParaRPr sz="1850">
              <a:latin typeface="Malgun Gothic"/>
              <a:cs typeface="Malgun Gothic"/>
            </a:endParaRPr>
          </a:p>
          <a:p>
            <a:pPr marL="462915">
              <a:lnSpc>
                <a:spcPct val="100000"/>
              </a:lnSpc>
              <a:spcBef>
                <a:spcPts val="570"/>
              </a:spcBef>
            </a:pPr>
            <a:r>
              <a:rPr sz="1200" spc="-5" dirty="0">
                <a:solidFill>
                  <a:srgbClr val="585858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 marL="462915">
              <a:lnSpc>
                <a:spcPct val="100000"/>
              </a:lnSpc>
              <a:spcBef>
                <a:spcPts val="1070"/>
              </a:spcBef>
            </a:pPr>
            <a:r>
              <a:rPr sz="1200" spc="-5" dirty="0">
                <a:solidFill>
                  <a:srgbClr val="585858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 marL="462915">
              <a:lnSpc>
                <a:spcPct val="100000"/>
              </a:lnSpc>
              <a:spcBef>
                <a:spcPts val="1075"/>
              </a:spcBef>
            </a:pPr>
            <a:r>
              <a:rPr sz="1200" spc="-5" dirty="0">
                <a:solidFill>
                  <a:srgbClr val="585858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75"/>
              </a:spcBef>
              <a:tabLst>
                <a:tab pos="462915" algn="l"/>
              </a:tabLst>
            </a:pPr>
            <a:r>
              <a:rPr sz="1300" spc="30" dirty="0">
                <a:solidFill>
                  <a:srgbClr val="585858"/>
                </a:solidFill>
                <a:latin typeface="Malgun Gothic"/>
                <a:cs typeface="Malgun Gothic"/>
              </a:rPr>
              <a:t>제목	</a:t>
            </a:r>
            <a:r>
              <a:rPr sz="1800" baseline="4629" dirty="0">
                <a:solidFill>
                  <a:srgbClr val="585858"/>
                </a:solidFill>
                <a:latin typeface="Arial"/>
                <a:cs typeface="Arial"/>
              </a:rPr>
              <a:t>3</a:t>
            </a:r>
            <a:endParaRPr sz="1800" baseline="4629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r>
              <a:rPr sz="1300" spc="30" dirty="0">
                <a:solidFill>
                  <a:srgbClr val="585858"/>
                </a:solidFill>
                <a:latin typeface="Malgun Gothic"/>
                <a:cs typeface="Malgun Gothic"/>
              </a:rPr>
              <a:t>축</a:t>
            </a:r>
            <a:endParaRPr sz="1300">
              <a:latin typeface="Malgun Gothic"/>
              <a:cs typeface="Malgun Gothic"/>
            </a:endParaRPr>
          </a:p>
          <a:p>
            <a:pPr marL="462915">
              <a:lnSpc>
                <a:spcPct val="100000"/>
              </a:lnSpc>
              <a:spcBef>
                <a:spcPts val="730"/>
              </a:spcBef>
            </a:pPr>
            <a:r>
              <a:rPr sz="1200" spc="-5" dirty="0">
                <a:solidFill>
                  <a:srgbClr val="585858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 marL="462915">
              <a:lnSpc>
                <a:spcPct val="100000"/>
              </a:lnSpc>
              <a:spcBef>
                <a:spcPts val="1070"/>
              </a:spcBef>
            </a:pPr>
            <a:r>
              <a:rPr sz="1200" spc="-5" dirty="0">
                <a:solidFill>
                  <a:srgbClr val="585858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 marL="462915">
              <a:lnSpc>
                <a:spcPts val="1260"/>
              </a:lnSpc>
              <a:spcBef>
                <a:spcPts val="1075"/>
              </a:spcBef>
            </a:pPr>
            <a:r>
              <a:rPr sz="1200" spc="-5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943610">
              <a:lnSpc>
                <a:spcPts val="1260"/>
              </a:lnSpc>
              <a:tabLst>
                <a:tab pos="1906270" algn="l"/>
                <a:tab pos="2868295" algn="l"/>
                <a:tab pos="3830954" algn="l"/>
              </a:tabLst>
            </a:pPr>
            <a:r>
              <a:rPr sz="1200" dirty="0">
                <a:solidFill>
                  <a:srgbClr val="585858"/>
                </a:solidFill>
                <a:latin typeface="Malgun Gothic"/>
                <a:cs typeface="Malgun Gothic"/>
              </a:rPr>
              <a:t>항목</a:t>
            </a:r>
            <a:r>
              <a:rPr sz="1200" spc="-100" dirty="0">
                <a:solidFill>
                  <a:srgbClr val="585858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Arial"/>
                <a:cs typeface="Arial"/>
              </a:rPr>
              <a:t>1	</a:t>
            </a:r>
            <a:r>
              <a:rPr sz="1200" dirty="0">
                <a:solidFill>
                  <a:srgbClr val="585858"/>
                </a:solidFill>
                <a:latin typeface="Malgun Gothic"/>
                <a:cs typeface="Malgun Gothic"/>
              </a:rPr>
              <a:t>항목</a:t>
            </a:r>
            <a:r>
              <a:rPr sz="1200" spc="-100" dirty="0">
                <a:solidFill>
                  <a:srgbClr val="585858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Arial"/>
                <a:cs typeface="Arial"/>
              </a:rPr>
              <a:t>2	</a:t>
            </a:r>
            <a:r>
              <a:rPr sz="1200" dirty="0">
                <a:solidFill>
                  <a:srgbClr val="585858"/>
                </a:solidFill>
                <a:latin typeface="Malgun Gothic"/>
                <a:cs typeface="Malgun Gothic"/>
              </a:rPr>
              <a:t>항목</a:t>
            </a:r>
            <a:r>
              <a:rPr sz="1200" spc="-100" dirty="0">
                <a:solidFill>
                  <a:srgbClr val="585858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Arial"/>
                <a:cs typeface="Arial"/>
              </a:rPr>
              <a:t>3	</a:t>
            </a:r>
            <a:r>
              <a:rPr sz="1200" dirty="0">
                <a:solidFill>
                  <a:srgbClr val="585858"/>
                </a:solidFill>
                <a:latin typeface="Malgun Gothic"/>
                <a:cs typeface="Malgun Gothic"/>
              </a:rPr>
              <a:t>항목</a:t>
            </a:r>
            <a:r>
              <a:rPr sz="1200" spc="-195" dirty="0">
                <a:solidFill>
                  <a:srgbClr val="585858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  <a:p>
            <a:pPr marL="213995">
              <a:lnSpc>
                <a:spcPct val="100000"/>
              </a:lnSpc>
              <a:spcBef>
                <a:spcPts val="475"/>
              </a:spcBef>
              <a:tabLst>
                <a:tab pos="1054100" algn="l"/>
                <a:tab pos="2016125" algn="l"/>
                <a:tab pos="2978785" algn="l"/>
                <a:tab pos="3940810" algn="l"/>
              </a:tabLst>
            </a:pPr>
            <a:r>
              <a:rPr sz="1200" dirty="0">
                <a:solidFill>
                  <a:srgbClr val="585858"/>
                </a:solidFill>
                <a:latin typeface="Malgun Gothic"/>
                <a:cs typeface="Malgun Gothic"/>
              </a:rPr>
              <a:t>계열</a:t>
            </a:r>
            <a:r>
              <a:rPr sz="1200" spc="-100" dirty="0">
                <a:solidFill>
                  <a:srgbClr val="585858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Arial"/>
                <a:cs typeface="Arial"/>
              </a:rPr>
              <a:t>1	</a:t>
            </a:r>
            <a:r>
              <a:rPr sz="1800" spc="-7" baseline="2314" dirty="0">
                <a:solidFill>
                  <a:srgbClr val="585858"/>
                </a:solidFill>
                <a:latin typeface="Arial"/>
                <a:cs typeface="Arial"/>
              </a:rPr>
              <a:t>4.3	2.5	3.5	4.5</a:t>
            </a:r>
            <a:endParaRPr sz="1800" baseline="2314">
              <a:latin typeface="Arial"/>
              <a:cs typeface="Arial"/>
            </a:endParaRPr>
          </a:p>
          <a:p>
            <a:pPr marL="213995">
              <a:lnSpc>
                <a:spcPct val="100000"/>
              </a:lnSpc>
              <a:spcBef>
                <a:spcPts val="490"/>
              </a:spcBef>
              <a:tabLst>
                <a:tab pos="1054100" algn="l"/>
                <a:tab pos="2016125" algn="l"/>
                <a:tab pos="2978785" algn="l"/>
                <a:tab pos="3940810" algn="l"/>
              </a:tabLst>
            </a:pPr>
            <a:r>
              <a:rPr sz="1200" dirty="0">
                <a:solidFill>
                  <a:srgbClr val="585858"/>
                </a:solidFill>
                <a:latin typeface="Malgun Gothic"/>
                <a:cs typeface="Malgun Gothic"/>
              </a:rPr>
              <a:t>계열</a:t>
            </a:r>
            <a:r>
              <a:rPr sz="1200" spc="-100" dirty="0">
                <a:solidFill>
                  <a:srgbClr val="585858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Arial"/>
                <a:cs typeface="Arial"/>
              </a:rPr>
              <a:t>2	</a:t>
            </a:r>
            <a:r>
              <a:rPr sz="1800" spc="-7" baseline="4629" dirty="0">
                <a:solidFill>
                  <a:srgbClr val="585858"/>
                </a:solidFill>
                <a:latin typeface="Arial"/>
                <a:cs typeface="Arial"/>
              </a:rPr>
              <a:t>2.4	4.4	1.8	2.8</a:t>
            </a:r>
            <a:endParaRPr sz="1800" baseline="4629">
              <a:latin typeface="Arial"/>
              <a:cs typeface="Arial"/>
            </a:endParaRPr>
          </a:p>
          <a:p>
            <a:pPr marL="213995">
              <a:lnSpc>
                <a:spcPct val="100000"/>
              </a:lnSpc>
              <a:spcBef>
                <a:spcPts val="490"/>
              </a:spcBef>
              <a:tabLst>
                <a:tab pos="1117600" algn="l"/>
                <a:tab pos="2079625" algn="l"/>
                <a:tab pos="3042285" algn="l"/>
                <a:tab pos="4004310" algn="l"/>
              </a:tabLst>
            </a:pPr>
            <a:r>
              <a:rPr sz="1200" dirty="0">
                <a:solidFill>
                  <a:srgbClr val="585858"/>
                </a:solidFill>
                <a:latin typeface="Malgun Gothic"/>
                <a:cs typeface="Malgun Gothic"/>
              </a:rPr>
              <a:t>계열</a:t>
            </a:r>
            <a:r>
              <a:rPr sz="1200" spc="-100" dirty="0">
                <a:solidFill>
                  <a:srgbClr val="585858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Arial"/>
                <a:cs typeface="Arial"/>
              </a:rPr>
              <a:t>3	</a:t>
            </a:r>
            <a:r>
              <a:rPr sz="1800" spc="-7" baseline="4629" dirty="0">
                <a:solidFill>
                  <a:srgbClr val="585858"/>
                </a:solidFill>
                <a:latin typeface="Arial"/>
                <a:cs typeface="Arial"/>
              </a:rPr>
              <a:t>2	2	3	5</a:t>
            </a:r>
            <a:endParaRPr sz="1800" baseline="4629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21208" y="1292352"/>
            <a:ext cx="11379835" cy="5154295"/>
            <a:chOff x="521208" y="1292352"/>
            <a:chExt cx="11379835" cy="5154295"/>
          </a:xfrm>
        </p:grpSpPr>
        <p:sp>
          <p:nvSpPr>
            <p:cNvPr id="4" name="object 4"/>
            <p:cNvSpPr/>
            <p:nvPr/>
          </p:nvSpPr>
          <p:spPr>
            <a:xfrm>
              <a:off x="521208" y="1292352"/>
              <a:ext cx="11379835" cy="5154295"/>
            </a:xfrm>
            <a:custGeom>
              <a:avLst/>
              <a:gdLst/>
              <a:ahLst/>
              <a:cxnLst/>
              <a:rect l="l" t="t" r="r" b="b"/>
              <a:pathLst>
                <a:path w="11379835" h="5154295">
                  <a:moveTo>
                    <a:pt x="11379708" y="0"/>
                  </a:moveTo>
                  <a:lnTo>
                    <a:pt x="0" y="0"/>
                  </a:lnTo>
                  <a:lnTo>
                    <a:pt x="0" y="5154168"/>
                  </a:lnTo>
                  <a:lnTo>
                    <a:pt x="11379708" y="5154168"/>
                  </a:lnTo>
                  <a:lnTo>
                    <a:pt x="1137970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44284" y="1520952"/>
              <a:ext cx="4826635" cy="4677410"/>
            </a:xfrm>
            <a:custGeom>
              <a:avLst/>
              <a:gdLst/>
              <a:ahLst/>
              <a:cxnLst/>
              <a:rect l="l" t="t" r="r" b="b"/>
              <a:pathLst>
                <a:path w="4826634" h="4677410">
                  <a:moveTo>
                    <a:pt x="4826508" y="0"/>
                  </a:moveTo>
                  <a:lnTo>
                    <a:pt x="0" y="0"/>
                  </a:lnTo>
                  <a:lnTo>
                    <a:pt x="0" y="4677156"/>
                  </a:lnTo>
                  <a:lnTo>
                    <a:pt x="4826508" y="4677156"/>
                  </a:lnTo>
                  <a:lnTo>
                    <a:pt x="48265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80960" y="4133087"/>
              <a:ext cx="3850004" cy="509270"/>
            </a:xfrm>
            <a:custGeom>
              <a:avLst/>
              <a:gdLst/>
              <a:ahLst/>
              <a:cxnLst/>
              <a:rect l="l" t="t" r="r" b="b"/>
              <a:pathLst>
                <a:path w="3850004" h="509270">
                  <a:moveTo>
                    <a:pt x="0" y="509016"/>
                  </a:moveTo>
                  <a:lnTo>
                    <a:pt x="161544" y="509016"/>
                  </a:lnTo>
                </a:path>
                <a:path w="3850004" h="509270">
                  <a:moveTo>
                    <a:pt x="803148" y="509016"/>
                  </a:moveTo>
                  <a:lnTo>
                    <a:pt x="1123188" y="509016"/>
                  </a:lnTo>
                </a:path>
                <a:path w="3850004" h="509270">
                  <a:moveTo>
                    <a:pt x="1764792" y="509016"/>
                  </a:moveTo>
                  <a:lnTo>
                    <a:pt x="2084832" y="509016"/>
                  </a:lnTo>
                </a:path>
                <a:path w="3850004" h="509270">
                  <a:moveTo>
                    <a:pt x="2726436" y="509016"/>
                  </a:moveTo>
                  <a:lnTo>
                    <a:pt x="3048000" y="509016"/>
                  </a:lnTo>
                </a:path>
                <a:path w="3850004" h="509270">
                  <a:moveTo>
                    <a:pt x="3689604" y="509016"/>
                  </a:moveTo>
                  <a:lnTo>
                    <a:pt x="3849624" y="509016"/>
                  </a:lnTo>
                </a:path>
                <a:path w="3850004" h="509270">
                  <a:moveTo>
                    <a:pt x="0" y="0"/>
                  </a:moveTo>
                  <a:lnTo>
                    <a:pt x="161544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69224" y="4130706"/>
              <a:ext cx="1496695" cy="5080"/>
            </a:xfrm>
            <a:custGeom>
              <a:avLst/>
              <a:gdLst/>
              <a:ahLst/>
              <a:cxnLst/>
              <a:rect l="l" t="t" r="r" b="b"/>
              <a:pathLst>
                <a:path w="1496695" h="5079">
                  <a:moveTo>
                    <a:pt x="0" y="4762"/>
                  </a:moveTo>
                  <a:lnTo>
                    <a:pt x="534924" y="4762"/>
                  </a:lnTo>
                </a:path>
                <a:path w="1496695" h="5079">
                  <a:moveTo>
                    <a:pt x="0" y="0"/>
                  </a:moveTo>
                  <a:lnTo>
                    <a:pt x="534924" y="0"/>
                  </a:lnTo>
                </a:path>
                <a:path w="1496695" h="5079">
                  <a:moveTo>
                    <a:pt x="963168" y="4762"/>
                  </a:moveTo>
                  <a:lnTo>
                    <a:pt x="1496568" y="4762"/>
                  </a:lnTo>
                </a:path>
                <a:path w="1496695" h="5079">
                  <a:moveTo>
                    <a:pt x="963168" y="0"/>
                  </a:moveTo>
                  <a:lnTo>
                    <a:pt x="1496568" y="0"/>
                  </a:lnTo>
                </a:path>
              </a:pathLst>
            </a:custGeom>
            <a:ln w="476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80960" y="3624072"/>
              <a:ext cx="3850004" cy="509270"/>
            </a:xfrm>
            <a:custGeom>
              <a:avLst/>
              <a:gdLst/>
              <a:ahLst/>
              <a:cxnLst/>
              <a:rect l="l" t="t" r="r" b="b"/>
              <a:pathLst>
                <a:path w="3850004" h="509270">
                  <a:moveTo>
                    <a:pt x="2299716" y="509015"/>
                  </a:moveTo>
                  <a:lnTo>
                    <a:pt x="2513076" y="509015"/>
                  </a:lnTo>
                </a:path>
                <a:path w="3850004" h="509270">
                  <a:moveTo>
                    <a:pt x="2726436" y="509015"/>
                  </a:moveTo>
                  <a:lnTo>
                    <a:pt x="3048000" y="509015"/>
                  </a:lnTo>
                </a:path>
                <a:path w="3850004" h="509270">
                  <a:moveTo>
                    <a:pt x="3689604" y="509015"/>
                  </a:moveTo>
                  <a:lnTo>
                    <a:pt x="3849624" y="509015"/>
                  </a:lnTo>
                </a:path>
                <a:path w="3850004" h="509270">
                  <a:moveTo>
                    <a:pt x="0" y="0"/>
                  </a:moveTo>
                  <a:lnTo>
                    <a:pt x="161544" y="0"/>
                  </a:lnTo>
                </a:path>
                <a:path w="3850004" h="509270">
                  <a:moveTo>
                    <a:pt x="374904" y="0"/>
                  </a:moveTo>
                  <a:lnTo>
                    <a:pt x="1336548" y="0"/>
                  </a:lnTo>
                </a:path>
                <a:path w="3850004" h="509270">
                  <a:moveTo>
                    <a:pt x="1551432" y="0"/>
                  </a:moveTo>
                  <a:lnTo>
                    <a:pt x="2084832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980676" y="3621690"/>
              <a:ext cx="748665" cy="5080"/>
            </a:xfrm>
            <a:custGeom>
              <a:avLst/>
              <a:gdLst/>
              <a:ahLst/>
              <a:cxnLst/>
              <a:rect l="l" t="t" r="r" b="b"/>
              <a:pathLst>
                <a:path w="748665" h="5079">
                  <a:moveTo>
                    <a:pt x="0" y="4762"/>
                  </a:moveTo>
                  <a:lnTo>
                    <a:pt x="748283" y="4762"/>
                  </a:lnTo>
                </a:path>
                <a:path w="748665" h="5079">
                  <a:moveTo>
                    <a:pt x="0" y="0"/>
                  </a:moveTo>
                  <a:lnTo>
                    <a:pt x="748283" y="0"/>
                  </a:lnTo>
                </a:path>
              </a:pathLst>
            </a:custGeom>
            <a:ln w="476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80960" y="3116580"/>
              <a:ext cx="3850004" cy="508000"/>
            </a:xfrm>
            <a:custGeom>
              <a:avLst/>
              <a:gdLst/>
              <a:ahLst/>
              <a:cxnLst/>
              <a:rect l="l" t="t" r="r" b="b"/>
              <a:pathLst>
                <a:path w="3850004" h="508000">
                  <a:moveTo>
                    <a:pt x="3261360" y="507492"/>
                  </a:moveTo>
                  <a:lnTo>
                    <a:pt x="3474720" y="507492"/>
                  </a:lnTo>
                </a:path>
                <a:path w="3850004" h="508000">
                  <a:moveTo>
                    <a:pt x="3689604" y="507492"/>
                  </a:moveTo>
                  <a:lnTo>
                    <a:pt x="3849624" y="507492"/>
                  </a:lnTo>
                </a:path>
                <a:path w="3850004" h="508000">
                  <a:moveTo>
                    <a:pt x="0" y="0"/>
                  </a:moveTo>
                  <a:lnTo>
                    <a:pt x="161544" y="0"/>
                  </a:lnTo>
                </a:path>
                <a:path w="3850004" h="508000">
                  <a:moveTo>
                    <a:pt x="374904" y="0"/>
                  </a:moveTo>
                  <a:lnTo>
                    <a:pt x="1336548" y="0"/>
                  </a:lnTo>
                </a:path>
                <a:path w="3850004" h="508000">
                  <a:moveTo>
                    <a:pt x="1551432" y="0"/>
                  </a:moveTo>
                  <a:lnTo>
                    <a:pt x="3048000" y="0"/>
                  </a:lnTo>
                </a:path>
                <a:path w="3850004" h="508000">
                  <a:moveTo>
                    <a:pt x="3261360" y="0"/>
                  </a:moveTo>
                  <a:lnTo>
                    <a:pt x="3474720" y="0"/>
                  </a:lnTo>
                </a:path>
                <a:path w="3850004" h="508000">
                  <a:moveTo>
                    <a:pt x="3689604" y="0"/>
                  </a:moveTo>
                  <a:lnTo>
                    <a:pt x="3849624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80960" y="2605182"/>
              <a:ext cx="3850004" cy="5080"/>
            </a:xfrm>
            <a:custGeom>
              <a:avLst/>
              <a:gdLst/>
              <a:ahLst/>
              <a:cxnLst/>
              <a:rect l="l" t="t" r="r" b="b"/>
              <a:pathLst>
                <a:path w="3850004" h="5080">
                  <a:moveTo>
                    <a:pt x="0" y="4762"/>
                  </a:moveTo>
                  <a:lnTo>
                    <a:pt x="3849624" y="4762"/>
                  </a:lnTo>
                </a:path>
                <a:path w="3850004" h="5080">
                  <a:moveTo>
                    <a:pt x="0" y="0"/>
                  </a:moveTo>
                  <a:lnTo>
                    <a:pt x="3849624" y="0"/>
                  </a:lnTo>
                </a:path>
              </a:pathLst>
            </a:custGeom>
            <a:ln w="476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680960" y="2098548"/>
              <a:ext cx="3850004" cy="0"/>
            </a:xfrm>
            <a:custGeom>
              <a:avLst/>
              <a:gdLst/>
              <a:ahLst/>
              <a:cxnLst/>
              <a:rect l="l" t="t" r="r" b="b"/>
              <a:pathLst>
                <a:path w="3850004">
                  <a:moveTo>
                    <a:pt x="0" y="0"/>
                  </a:moveTo>
                  <a:lnTo>
                    <a:pt x="3849624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842504" y="2862071"/>
              <a:ext cx="3100070" cy="2289175"/>
            </a:xfrm>
            <a:custGeom>
              <a:avLst/>
              <a:gdLst/>
              <a:ahLst/>
              <a:cxnLst/>
              <a:rect l="l" t="t" r="r" b="b"/>
              <a:pathLst>
                <a:path w="3100070" h="2289175">
                  <a:moveTo>
                    <a:pt x="213360" y="100584"/>
                  </a:moveTo>
                  <a:lnTo>
                    <a:pt x="0" y="100584"/>
                  </a:lnTo>
                  <a:lnTo>
                    <a:pt x="0" y="2289048"/>
                  </a:lnTo>
                  <a:lnTo>
                    <a:pt x="213360" y="2289048"/>
                  </a:lnTo>
                  <a:lnTo>
                    <a:pt x="213360" y="100584"/>
                  </a:lnTo>
                  <a:close/>
                </a:path>
                <a:path w="3100070" h="2289175">
                  <a:moveTo>
                    <a:pt x="1175004" y="1016508"/>
                  </a:moveTo>
                  <a:lnTo>
                    <a:pt x="961644" y="1016508"/>
                  </a:lnTo>
                  <a:lnTo>
                    <a:pt x="961644" y="2289048"/>
                  </a:lnTo>
                  <a:lnTo>
                    <a:pt x="1175004" y="2289048"/>
                  </a:lnTo>
                  <a:lnTo>
                    <a:pt x="1175004" y="1016508"/>
                  </a:lnTo>
                  <a:close/>
                </a:path>
                <a:path w="3100070" h="2289175">
                  <a:moveTo>
                    <a:pt x="2138172" y="507492"/>
                  </a:moveTo>
                  <a:lnTo>
                    <a:pt x="1923288" y="507492"/>
                  </a:lnTo>
                  <a:lnTo>
                    <a:pt x="1923288" y="2289048"/>
                  </a:lnTo>
                  <a:lnTo>
                    <a:pt x="2138172" y="2289048"/>
                  </a:lnTo>
                  <a:lnTo>
                    <a:pt x="2138172" y="507492"/>
                  </a:lnTo>
                  <a:close/>
                </a:path>
                <a:path w="3100070" h="2289175">
                  <a:moveTo>
                    <a:pt x="3099816" y="0"/>
                  </a:moveTo>
                  <a:lnTo>
                    <a:pt x="2886456" y="0"/>
                  </a:lnTo>
                  <a:lnTo>
                    <a:pt x="2886456" y="2289048"/>
                  </a:lnTo>
                  <a:lnTo>
                    <a:pt x="3099816" y="2289048"/>
                  </a:lnTo>
                  <a:lnTo>
                    <a:pt x="3099816" y="0"/>
                  </a:lnTo>
                  <a:close/>
                </a:path>
              </a:pathLst>
            </a:custGeom>
            <a:solidFill>
              <a:srgbClr val="0E5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055864" y="2912363"/>
              <a:ext cx="3100070" cy="2239010"/>
            </a:xfrm>
            <a:custGeom>
              <a:avLst/>
              <a:gdLst/>
              <a:ahLst/>
              <a:cxnLst/>
              <a:rect l="l" t="t" r="r" b="b"/>
              <a:pathLst>
                <a:path w="3100070" h="2239010">
                  <a:moveTo>
                    <a:pt x="213360" y="1018032"/>
                  </a:moveTo>
                  <a:lnTo>
                    <a:pt x="0" y="1018032"/>
                  </a:lnTo>
                  <a:lnTo>
                    <a:pt x="0" y="2238756"/>
                  </a:lnTo>
                  <a:lnTo>
                    <a:pt x="213360" y="2238756"/>
                  </a:lnTo>
                  <a:lnTo>
                    <a:pt x="213360" y="1018032"/>
                  </a:lnTo>
                  <a:close/>
                </a:path>
                <a:path w="3100070" h="2239010">
                  <a:moveTo>
                    <a:pt x="1176528" y="0"/>
                  </a:moveTo>
                  <a:lnTo>
                    <a:pt x="961644" y="0"/>
                  </a:lnTo>
                  <a:lnTo>
                    <a:pt x="961644" y="2238756"/>
                  </a:lnTo>
                  <a:lnTo>
                    <a:pt x="1176528" y="2238756"/>
                  </a:lnTo>
                  <a:lnTo>
                    <a:pt x="1176528" y="0"/>
                  </a:lnTo>
                  <a:close/>
                </a:path>
                <a:path w="3100070" h="2239010">
                  <a:moveTo>
                    <a:pt x="2138172" y="1322832"/>
                  </a:moveTo>
                  <a:lnTo>
                    <a:pt x="1924812" y="1322832"/>
                  </a:lnTo>
                  <a:lnTo>
                    <a:pt x="1924812" y="2238756"/>
                  </a:lnTo>
                  <a:lnTo>
                    <a:pt x="2138172" y="2238756"/>
                  </a:lnTo>
                  <a:lnTo>
                    <a:pt x="2138172" y="1322832"/>
                  </a:lnTo>
                  <a:close/>
                </a:path>
                <a:path w="3100070" h="2239010">
                  <a:moveTo>
                    <a:pt x="3099816" y="813816"/>
                  </a:moveTo>
                  <a:lnTo>
                    <a:pt x="2886456" y="813816"/>
                  </a:lnTo>
                  <a:lnTo>
                    <a:pt x="2886456" y="2238756"/>
                  </a:lnTo>
                  <a:lnTo>
                    <a:pt x="3099816" y="2238756"/>
                  </a:lnTo>
                  <a:lnTo>
                    <a:pt x="3099816" y="813816"/>
                  </a:lnTo>
                  <a:close/>
                </a:path>
              </a:pathLst>
            </a:custGeom>
            <a:solidFill>
              <a:srgbClr val="0185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269224" y="2607563"/>
              <a:ext cx="3101340" cy="2543810"/>
            </a:xfrm>
            <a:custGeom>
              <a:avLst/>
              <a:gdLst/>
              <a:ahLst/>
              <a:cxnLst/>
              <a:rect l="l" t="t" r="r" b="b"/>
              <a:pathLst>
                <a:path w="3101340" h="2543810">
                  <a:moveTo>
                    <a:pt x="214884" y="1525524"/>
                  </a:moveTo>
                  <a:lnTo>
                    <a:pt x="0" y="1525524"/>
                  </a:lnTo>
                  <a:lnTo>
                    <a:pt x="0" y="2543556"/>
                  </a:lnTo>
                  <a:lnTo>
                    <a:pt x="214884" y="2543556"/>
                  </a:lnTo>
                  <a:lnTo>
                    <a:pt x="214884" y="1525524"/>
                  </a:lnTo>
                  <a:close/>
                </a:path>
                <a:path w="3101340" h="2543810">
                  <a:moveTo>
                    <a:pt x="1176528" y="1525524"/>
                  </a:moveTo>
                  <a:lnTo>
                    <a:pt x="963168" y="1525524"/>
                  </a:lnTo>
                  <a:lnTo>
                    <a:pt x="963168" y="2543556"/>
                  </a:lnTo>
                  <a:lnTo>
                    <a:pt x="1176528" y="2543556"/>
                  </a:lnTo>
                  <a:lnTo>
                    <a:pt x="1176528" y="1525524"/>
                  </a:lnTo>
                  <a:close/>
                </a:path>
                <a:path w="3101340" h="2543810">
                  <a:moveTo>
                    <a:pt x="2138172" y="1016508"/>
                  </a:moveTo>
                  <a:lnTo>
                    <a:pt x="1924812" y="1016508"/>
                  </a:lnTo>
                  <a:lnTo>
                    <a:pt x="1924812" y="2543556"/>
                  </a:lnTo>
                  <a:lnTo>
                    <a:pt x="2138172" y="2543556"/>
                  </a:lnTo>
                  <a:lnTo>
                    <a:pt x="2138172" y="1016508"/>
                  </a:lnTo>
                  <a:close/>
                </a:path>
                <a:path w="3101340" h="2543810">
                  <a:moveTo>
                    <a:pt x="3101340" y="0"/>
                  </a:moveTo>
                  <a:lnTo>
                    <a:pt x="2886456" y="0"/>
                  </a:lnTo>
                  <a:lnTo>
                    <a:pt x="2886456" y="2543556"/>
                  </a:lnTo>
                  <a:lnTo>
                    <a:pt x="3101340" y="2543556"/>
                  </a:lnTo>
                  <a:lnTo>
                    <a:pt x="3101340" y="0"/>
                  </a:lnTo>
                  <a:close/>
                </a:path>
              </a:pathLst>
            </a:custGeom>
            <a:solidFill>
              <a:srgbClr val="F1EA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107936" y="546354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E5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107936" y="570890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185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107936" y="595426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76200" y="76199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1EA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967739" y="1516189"/>
            <a:ext cx="10708005" cy="4686935"/>
            <a:chOff x="967739" y="1516189"/>
            <a:chExt cx="10708005" cy="4686935"/>
          </a:xfrm>
        </p:grpSpPr>
        <p:sp>
          <p:nvSpPr>
            <p:cNvPr id="20" name="object 20"/>
            <p:cNvSpPr/>
            <p:nvPr/>
          </p:nvSpPr>
          <p:spPr>
            <a:xfrm>
              <a:off x="6839521" y="1516189"/>
              <a:ext cx="4836033" cy="468668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67739" y="1658112"/>
              <a:ext cx="776605" cy="0"/>
            </a:xfrm>
            <a:custGeom>
              <a:avLst/>
              <a:gdLst/>
              <a:ahLst/>
              <a:cxnLst/>
              <a:rect l="l" t="t" r="r" b="b"/>
              <a:pathLst>
                <a:path w="776605">
                  <a:moveTo>
                    <a:pt x="0" y="0"/>
                  </a:moveTo>
                  <a:lnTo>
                    <a:pt x="776223" y="0"/>
                  </a:lnTo>
                </a:path>
              </a:pathLst>
            </a:custGeom>
            <a:ln w="6350">
              <a:solidFill>
                <a:srgbClr val="3A38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029411" y="2225801"/>
            <a:ext cx="5426710" cy="511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  <a:tabLst>
                <a:tab pos="299085" algn="l"/>
              </a:tabLst>
            </a:pPr>
            <a:r>
              <a:rPr sz="1600" spc="-5" dirty="0">
                <a:solidFill>
                  <a:srgbClr val="40464D"/>
                </a:solidFill>
                <a:latin typeface="Malgun Gothic"/>
                <a:cs typeface="Malgun Gothic"/>
              </a:rPr>
              <a:t>-	</a:t>
            </a:r>
            <a:r>
              <a:rPr sz="1600" spc="-80" dirty="0">
                <a:solidFill>
                  <a:srgbClr val="40464D"/>
                </a:solidFill>
                <a:latin typeface="Malgun Gothic"/>
                <a:cs typeface="Malgun Gothic"/>
              </a:rPr>
              <a:t>같은</a:t>
            </a:r>
            <a:r>
              <a:rPr sz="1600" spc="-305" dirty="0">
                <a:solidFill>
                  <a:srgbClr val="40464D"/>
                </a:solidFill>
                <a:latin typeface="Malgun Gothic"/>
                <a:cs typeface="Malgun Gothic"/>
              </a:rPr>
              <a:t> </a:t>
            </a:r>
            <a:r>
              <a:rPr sz="1600" spc="-80" dirty="0">
                <a:solidFill>
                  <a:srgbClr val="40464D"/>
                </a:solidFill>
                <a:latin typeface="Malgun Gothic"/>
                <a:cs typeface="Malgun Gothic"/>
              </a:rPr>
              <a:t>시간</a:t>
            </a:r>
            <a:r>
              <a:rPr sz="1600" spc="-300" dirty="0">
                <a:solidFill>
                  <a:srgbClr val="40464D"/>
                </a:solidFill>
                <a:latin typeface="Malgun Gothic"/>
                <a:cs typeface="Malgun Gothic"/>
              </a:rPr>
              <a:t> </a:t>
            </a:r>
            <a:r>
              <a:rPr sz="1600" spc="-114" dirty="0">
                <a:solidFill>
                  <a:srgbClr val="40464D"/>
                </a:solidFill>
                <a:latin typeface="Malgun Gothic"/>
                <a:cs typeface="Malgun Gothic"/>
              </a:rPr>
              <a:t>복잡도인</a:t>
            </a:r>
            <a:r>
              <a:rPr sz="1600" spc="-300" dirty="0">
                <a:solidFill>
                  <a:srgbClr val="40464D"/>
                </a:solidFill>
                <a:latin typeface="Malgun Gothic"/>
                <a:cs typeface="Malgun Gothic"/>
              </a:rPr>
              <a:t> </a:t>
            </a:r>
            <a:r>
              <a:rPr sz="1600" spc="-130" dirty="0">
                <a:solidFill>
                  <a:srgbClr val="40464D"/>
                </a:solidFill>
                <a:latin typeface="Malgun Gothic"/>
                <a:cs typeface="Malgun Gothic"/>
              </a:rPr>
              <a:t>O(nlogn)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ts val="1914"/>
              </a:lnSpc>
              <a:tabLst>
                <a:tab pos="299085" algn="l"/>
              </a:tabLst>
            </a:pPr>
            <a:r>
              <a:rPr sz="1600" spc="-5" dirty="0">
                <a:latin typeface="Arial"/>
                <a:cs typeface="Arial"/>
              </a:rPr>
              <a:t>-	</a:t>
            </a:r>
            <a:r>
              <a:rPr sz="1600" spc="-105" dirty="0">
                <a:latin typeface="Arial"/>
                <a:cs typeface="Arial"/>
              </a:rPr>
              <a:t>In-place</a:t>
            </a:r>
            <a:r>
              <a:rPr sz="1600" spc="-105" dirty="0">
                <a:latin typeface="Malgun Gothic"/>
                <a:cs typeface="Malgun Gothic"/>
              </a:rPr>
              <a:t>인</a:t>
            </a:r>
            <a:r>
              <a:rPr sz="1600" spc="-409" dirty="0">
                <a:latin typeface="Malgun Gothic"/>
                <a:cs typeface="Malgun Gothic"/>
              </a:rPr>
              <a:t> </a:t>
            </a:r>
            <a:r>
              <a:rPr sz="1600" spc="-105" dirty="0">
                <a:latin typeface="Arial"/>
                <a:cs typeface="Arial"/>
              </a:rPr>
              <a:t>mergesort</a:t>
            </a:r>
            <a:r>
              <a:rPr sz="1600" spc="-30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2</a:t>
            </a:r>
            <a:r>
              <a:rPr sz="1600" spc="-290" dirty="0">
                <a:latin typeface="Arial"/>
                <a:cs typeface="Arial"/>
              </a:rPr>
              <a:t> </a:t>
            </a:r>
            <a:r>
              <a:rPr sz="1600" spc="-5" dirty="0">
                <a:latin typeface="Malgun Gothic"/>
                <a:cs typeface="Malgun Gothic"/>
              </a:rPr>
              <a:t>가</a:t>
            </a:r>
            <a:r>
              <a:rPr sz="1600" spc="-409" dirty="0">
                <a:latin typeface="Malgun Gothic"/>
                <a:cs typeface="Malgun Gothic"/>
              </a:rPr>
              <a:t> </a:t>
            </a:r>
            <a:r>
              <a:rPr sz="1600" spc="-80" dirty="0">
                <a:latin typeface="Malgun Gothic"/>
                <a:cs typeface="Malgun Gothic"/>
              </a:rPr>
              <a:t>조금</a:t>
            </a:r>
            <a:r>
              <a:rPr sz="1600" spc="-420" dirty="0">
                <a:latin typeface="Malgun Gothic"/>
                <a:cs typeface="Malgun Gothic"/>
              </a:rPr>
              <a:t> </a:t>
            </a:r>
            <a:r>
              <a:rPr sz="1600" spc="-80" dirty="0">
                <a:latin typeface="Malgun Gothic"/>
                <a:cs typeface="Malgun Gothic"/>
              </a:rPr>
              <a:t>느린</a:t>
            </a:r>
            <a:r>
              <a:rPr sz="1600" spc="-409" dirty="0">
                <a:latin typeface="Malgun Gothic"/>
                <a:cs typeface="Malgun Gothic"/>
              </a:rPr>
              <a:t> </a:t>
            </a:r>
            <a:r>
              <a:rPr sz="1600" spc="-80" dirty="0">
                <a:latin typeface="Malgun Gothic"/>
                <a:cs typeface="Malgun Gothic"/>
              </a:rPr>
              <a:t>모습</a:t>
            </a:r>
            <a:r>
              <a:rPr sz="1600" spc="-409" dirty="0">
                <a:latin typeface="Malgun Gothic"/>
                <a:cs typeface="Malgun Gothic"/>
              </a:rPr>
              <a:t> </a:t>
            </a:r>
            <a:r>
              <a:rPr sz="1600" spc="-114" dirty="0">
                <a:latin typeface="Arial"/>
                <a:cs typeface="Arial"/>
              </a:rPr>
              <a:t>(</a:t>
            </a:r>
            <a:r>
              <a:rPr sz="1600" spc="-114" dirty="0">
                <a:latin typeface="Malgun Gothic"/>
                <a:cs typeface="Malgun Gothic"/>
              </a:rPr>
              <a:t>마지막</a:t>
            </a:r>
            <a:r>
              <a:rPr sz="1600" spc="-415" dirty="0">
                <a:latin typeface="Malgun Gothic"/>
                <a:cs typeface="Malgun Gothic"/>
              </a:rPr>
              <a:t> </a:t>
            </a:r>
            <a:r>
              <a:rPr sz="1600" spc="-80" dirty="0">
                <a:latin typeface="Malgun Gothic"/>
                <a:cs typeface="Malgun Gothic"/>
              </a:rPr>
              <a:t>배열</a:t>
            </a:r>
            <a:r>
              <a:rPr sz="1600" spc="-409" dirty="0">
                <a:latin typeface="Malgun Gothic"/>
                <a:cs typeface="Malgun Gothic"/>
              </a:rPr>
              <a:t> </a:t>
            </a:r>
            <a:r>
              <a:rPr sz="1600" spc="-80" dirty="0">
                <a:latin typeface="Malgun Gothic"/>
                <a:cs typeface="Malgun Gothic"/>
              </a:rPr>
              <a:t>복사</a:t>
            </a:r>
            <a:r>
              <a:rPr sz="1600" spc="-409" dirty="0">
                <a:latin typeface="Malgun Gothic"/>
                <a:cs typeface="Malgun Gothic"/>
              </a:rPr>
              <a:t> </a:t>
            </a:r>
            <a:r>
              <a:rPr sz="1600" spc="-100" dirty="0">
                <a:latin typeface="Malgun Gothic"/>
                <a:cs typeface="Malgun Gothic"/>
              </a:rPr>
              <a:t>과정</a:t>
            </a:r>
            <a:r>
              <a:rPr sz="1600" spc="-100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0" y="0"/>
            <a:ext cx="538480" cy="1077595"/>
            <a:chOff x="0" y="0"/>
            <a:chExt cx="538480" cy="1077595"/>
          </a:xfrm>
        </p:grpSpPr>
        <p:sp>
          <p:nvSpPr>
            <p:cNvPr id="24" name="object 24"/>
            <p:cNvSpPr/>
            <p:nvPr/>
          </p:nvSpPr>
          <p:spPr>
            <a:xfrm>
              <a:off x="0" y="0"/>
              <a:ext cx="121920" cy="1077595"/>
            </a:xfrm>
            <a:custGeom>
              <a:avLst/>
              <a:gdLst/>
              <a:ahLst/>
              <a:cxnLst/>
              <a:rect l="l" t="t" r="r" b="b"/>
              <a:pathLst>
                <a:path w="121920" h="1077595">
                  <a:moveTo>
                    <a:pt x="121920" y="0"/>
                  </a:moveTo>
                  <a:lnTo>
                    <a:pt x="0" y="0"/>
                  </a:lnTo>
                  <a:lnTo>
                    <a:pt x="0" y="1077467"/>
                  </a:lnTo>
                  <a:lnTo>
                    <a:pt x="121920" y="1077467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0E5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1920" y="0"/>
              <a:ext cx="416559" cy="121920"/>
            </a:xfrm>
            <a:custGeom>
              <a:avLst/>
              <a:gdLst/>
              <a:ahLst/>
              <a:cxnLst/>
              <a:rect l="l" t="t" r="r" b="b"/>
              <a:pathLst>
                <a:path w="416559" h="121920">
                  <a:moveTo>
                    <a:pt x="416052" y="0"/>
                  </a:moveTo>
                  <a:lnTo>
                    <a:pt x="0" y="0"/>
                  </a:lnTo>
                  <a:lnTo>
                    <a:pt x="0" y="121920"/>
                  </a:lnTo>
                  <a:lnTo>
                    <a:pt x="416052" y="121920"/>
                  </a:lnTo>
                  <a:lnTo>
                    <a:pt x="416052" y="0"/>
                  </a:lnTo>
                  <a:close/>
                </a:path>
              </a:pathLst>
            </a:custGeom>
            <a:solidFill>
              <a:srgbClr val="00B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39241" y="723645"/>
            <a:ext cx="460121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404040"/>
                </a:solidFill>
                <a:latin typeface="Arial"/>
                <a:cs typeface="Arial"/>
              </a:rPr>
              <a:t>Lorem Ipsum </a:t>
            </a:r>
            <a:r>
              <a:rPr sz="1100" spc="-5" dirty="0">
                <a:solidFill>
                  <a:srgbClr val="404040"/>
                </a:solidFill>
                <a:latin typeface="Arial"/>
                <a:cs typeface="Arial"/>
              </a:rPr>
              <a:t>is simply </a:t>
            </a:r>
            <a:r>
              <a:rPr sz="1100" dirty="0">
                <a:solidFill>
                  <a:srgbClr val="404040"/>
                </a:solidFill>
                <a:latin typeface="Arial"/>
                <a:cs typeface="Arial"/>
              </a:rPr>
              <a:t>dummy </a:t>
            </a:r>
            <a:r>
              <a:rPr sz="1100" spc="-5" dirty="0">
                <a:solidFill>
                  <a:srgbClr val="404040"/>
                </a:solidFill>
                <a:latin typeface="Arial"/>
                <a:cs typeface="Arial"/>
              </a:rPr>
              <a:t>text </a:t>
            </a:r>
            <a:r>
              <a:rPr sz="1100" dirty="0">
                <a:solidFill>
                  <a:srgbClr val="404040"/>
                </a:solidFill>
                <a:latin typeface="Arial"/>
                <a:cs typeface="Arial"/>
              </a:rPr>
              <a:t>of the </a:t>
            </a:r>
            <a:r>
              <a:rPr sz="1100" spc="-5" dirty="0">
                <a:solidFill>
                  <a:srgbClr val="404040"/>
                </a:solidFill>
                <a:latin typeface="Arial"/>
                <a:cs typeface="Arial"/>
              </a:rPr>
              <a:t>printing </a:t>
            </a:r>
            <a:r>
              <a:rPr sz="1100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1100" spc="-5" dirty="0">
                <a:solidFill>
                  <a:srgbClr val="404040"/>
                </a:solidFill>
                <a:latin typeface="Arial"/>
                <a:cs typeface="Arial"/>
              </a:rPr>
              <a:t>typesetting</a:t>
            </a:r>
            <a:r>
              <a:rPr sz="11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Arial"/>
                <a:cs typeface="Arial"/>
              </a:rPr>
              <a:t>industry.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7200" b="1" baseline="-11574" dirty="0">
                <a:solidFill>
                  <a:srgbClr val="D9D9D9"/>
                </a:solidFill>
                <a:latin typeface="Arial"/>
                <a:cs typeface="Arial"/>
              </a:rPr>
              <a:t>4 </a:t>
            </a:r>
            <a:r>
              <a:rPr sz="3300" spc="-155" dirty="0"/>
              <a:t>시간</a:t>
            </a:r>
            <a:r>
              <a:rPr sz="3300" spc="-605" dirty="0"/>
              <a:t> </a:t>
            </a:r>
            <a:r>
              <a:rPr sz="3300" spc="-305" dirty="0"/>
              <a:t>복잡도</a:t>
            </a:r>
            <a:endParaRPr sz="33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59891" y="1074419"/>
            <a:ext cx="11531600" cy="0"/>
          </a:xfrm>
          <a:custGeom>
            <a:avLst/>
            <a:gdLst/>
            <a:ahLst/>
            <a:cxnLst/>
            <a:rect l="l" t="t" r="r" b="b"/>
            <a:pathLst>
              <a:path w="11531600">
                <a:moveTo>
                  <a:pt x="0" y="0"/>
                </a:moveTo>
                <a:lnTo>
                  <a:pt x="11531600" y="0"/>
                </a:lnTo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997280" y="4628260"/>
          <a:ext cx="5099050" cy="1572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9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8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8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7E7E7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050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Best</a:t>
                      </a:r>
                      <a:endParaRPr sz="1050">
                        <a:latin typeface="Malgun Gothic"/>
                        <a:cs typeface="Malgun Gothic"/>
                      </a:endParaRPr>
                    </a:p>
                  </a:txBody>
                  <a:tcPr marL="0" marR="0" marT="1168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B w="6350">
                      <a:solidFill>
                        <a:srgbClr val="7E7E7E"/>
                      </a:solidFill>
                      <a:prstDash val="solid"/>
                    </a:lnB>
                    <a:solidFill>
                      <a:srgbClr val="005F8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Avg</a:t>
                      </a:r>
                      <a:endParaRPr sz="1050">
                        <a:latin typeface="Malgun Gothic"/>
                        <a:cs typeface="Malgun Gothic"/>
                      </a:endParaRPr>
                    </a:p>
                  </a:txBody>
                  <a:tcPr marL="0" marR="0" marT="116839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B w="6350">
                      <a:solidFill>
                        <a:srgbClr val="7E7E7E"/>
                      </a:solidFill>
                      <a:prstDash val="solid"/>
                    </a:lnB>
                    <a:solidFill>
                      <a:srgbClr val="005F89"/>
                    </a:solidFill>
                  </a:tcPr>
                </a:tc>
                <a:tc>
                  <a:txBody>
                    <a:bodyPr/>
                    <a:lstStyle/>
                    <a:p>
                      <a:pPr marR="321310" algn="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Worst</a:t>
                      </a:r>
                      <a:endParaRPr sz="1050">
                        <a:latin typeface="Malgun Gothic"/>
                        <a:cs typeface="Malgun Gothic"/>
                      </a:endParaRPr>
                    </a:p>
                  </a:txBody>
                  <a:tcPr marL="0" marR="0" marT="116839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B w="6350">
                      <a:solidFill>
                        <a:srgbClr val="7E7E7E"/>
                      </a:solidFill>
                      <a:prstDash val="solid"/>
                    </a:lnB>
                    <a:solidFill>
                      <a:srgbClr val="005F89"/>
                    </a:solidFill>
                  </a:tcPr>
                </a:tc>
                <a:tc>
                  <a:txBody>
                    <a:bodyPr/>
                    <a:lstStyle/>
                    <a:p>
                      <a:pPr marL="201930" marR="193040" indent="13970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Space  c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omp</a:t>
                      </a:r>
                      <a:r>
                        <a:rPr sz="1000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l</a:t>
                      </a:r>
                      <a:r>
                        <a:rPr sz="1000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e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x</a:t>
                      </a:r>
                      <a:r>
                        <a:rPr sz="1000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i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ty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44450" marB="0">
                    <a:lnL w="6350">
                      <a:solidFill>
                        <a:srgbClr val="7E7E7E"/>
                      </a:solidFill>
                      <a:prstDash val="solid"/>
                    </a:lnL>
                    <a:lnB w="6350">
                      <a:solidFill>
                        <a:srgbClr val="7E7E7E"/>
                      </a:solidFill>
                      <a:prstDash val="solid"/>
                    </a:lnB>
                    <a:solidFill>
                      <a:srgbClr val="005F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033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050" spc="-95" dirty="0">
                          <a:solidFill>
                            <a:srgbClr val="40464D"/>
                          </a:solidFill>
                          <a:latin typeface="Malgun Gothic"/>
                          <a:cs typeface="Malgun Gothic"/>
                        </a:rPr>
                        <a:t>She</a:t>
                      </a:r>
                      <a:r>
                        <a:rPr sz="1050" b="1" spc="-95" dirty="0">
                          <a:solidFill>
                            <a:srgbClr val="40464D"/>
                          </a:solidFill>
                          <a:latin typeface="Malgun Gothic"/>
                          <a:cs typeface="Malgun Gothic"/>
                        </a:rPr>
                        <a:t>l</a:t>
                      </a:r>
                      <a:r>
                        <a:rPr sz="1050" b="1" spc="-275" dirty="0">
                          <a:solidFill>
                            <a:srgbClr val="40464D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50" spc="-120" dirty="0">
                          <a:solidFill>
                            <a:srgbClr val="40464D"/>
                          </a:solidFill>
                          <a:latin typeface="Malgun Gothic"/>
                          <a:cs typeface="Malgun Gothic"/>
                        </a:rPr>
                        <a:t>sort</a:t>
                      </a:r>
                      <a:endParaRPr sz="1050">
                        <a:latin typeface="Malgun Gothic"/>
                        <a:cs typeface="Malgun Gothic"/>
                      </a:endParaRPr>
                    </a:p>
                  </a:txBody>
                  <a:tcPr marL="0" marR="0" marT="11430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050" spc="-114" dirty="0">
                          <a:solidFill>
                            <a:srgbClr val="40464D"/>
                          </a:solidFill>
                          <a:latin typeface="Malgun Gothic"/>
                          <a:cs typeface="Malgun Gothic"/>
                        </a:rPr>
                        <a:t>O(n)</a:t>
                      </a:r>
                      <a:endParaRPr sz="1050">
                        <a:latin typeface="Malgun Gothic"/>
                        <a:cs typeface="Malgun Gothic"/>
                      </a:endParaRPr>
                    </a:p>
                  </a:txBody>
                  <a:tcPr marL="0" marR="0" marT="1143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050" spc="-105" dirty="0">
                          <a:latin typeface="Arial"/>
                          <a:cs typeface="Arial"/>
                        </a:rPr>
                        <a:t>O(</a:t>
                      </a:r>
                      <a:r>
                        <a:rPr sz="1050" spc="-105" dirty="0">
                          <a:latin typeface="Cambria Math"/>
                          <a:cs typeface="Cambria Math"/>
                        </a:rPr>
                        <a:t>𝑛</a:t>
                      </a:r>
                      <a:r>
                        <a:rPr sz="1125" spc="-157" baseline="29629" dirty="0">
                          <a:latin typeface="Cambria Math"/>
                          <a:cs typeface="Cambria Math"/>
                        </a:rPr>
                        <a:t>1.5</a:t>
                      </a:r>
                      <a:r>
                        <a:rPr sz="1050" spc="-105" dirty="0">
                          <a:latin typeface="Cambria Math"/>
                          <a:cs typeface="Cambria Math"/>
                        </a:rPr>
                        <a:t>)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11303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67665" algn="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050" spc="-130" dirty="0">
                          <a:solidFill>
                            <a:srgbClr val="40464D"/>
                          </a:solidFill>
                          <a:latin typeface="Cambria Math"/>
                          <a:cs typeface="Cambria Math"/>
                        </a:rPr>
                        <a:t>𝑂</a:t>
                      </a:r>
                      <a:r>
                        <a:rPr sz="1050" spc="-155" dirty="0">
                          <a:solidFill>
                            <a:srgbClr val="40464D"/>
                          </a:solidFill>
                          <a:latin typeface="Cambria Math"/>
                          <a:cs typeface="Cambria Math"/>
                        </a:rPr>
                        <a:t>(</a:t>
                      </a:r>
                      <a:r>
                        <a:rPr sz="1050" spc="-140" dirty="0">
                          <a:solidFill>
                            <a:srgbClr val="40464D"/>
                          </a:solidFill>
                          <a:latin typeface="Cambria Math"/>
                          <a:cs typeface="Cambria Math"/>
                        </a:rPr>
                        <a:t>𝑛</a:t>
                      </a:r>
                      <a:r>
                        <a:rPr sz="1125" spc="-97" baseline="29629" dirty="0">
                          <a:solidFill>
                            <a:srgbClr val="40464D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r>
                        <a:rPr sz="1050" dirty="0">
                          <a:solidFill>
                            <a:srgbClr val="40464D"/>
                          </a:solidFill>
                          <a:latin typeface="Cambria Math"/>
                          <a:cs typeface="Cambria Math"/>
                        </a:rPr>
                        <a:t>)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11430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050" spc="-120" dirty="0">
                          <a:solidFill>
                            <a:srgbClr val="40464D"/>
                          </a:solidFill>
                          <a:latin typeface="Malgun Gothic"/>
                          <a:cs typeface="Malgun Gothic"/>
                        </a:rPr>
                        <a:t>O(1)</a:t>
                      </a:r>
                      <a:endParaRPr sz="1050">
                        <a:latin typeface="Malgun Gothic"/>
                        <a:cs typeface="Malgun Gothic"/>
                      </a:endParaRPr>
                    </a:p>
                  </a:txBody>
                  <a:tcPr marL="0" marR="0" marT="114300" marB="0">
                    <a:lnL w="6350">
                      <a:solidFill>
                        <a:srgbClr val="7E7E7E"/>
                      </a:solidFill>
                      <a:prstDash val="solid"/>
                    </a:lnL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007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050" spc="-125" dirty="0">
                          <a:solidFill>
                            <a:srgbClr val="40464D"/>
                          </a:solidFill>
                          <a:latin typeface="Malgun Gothic"/>
                          <a:cs typeface="Malgun Gothic"/>
                        </a:rPr>
                        <a:t>Merge</a:t>
                      </a:r>
                      <a:r>
                        <a:rPr sz="1050" spc="-280" dirty="0">
                          <a:solidFill>
                            <a:srgbClr val="40464D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50" spc="-130" dirty="0">
                          <a:solidFill>
                            <a:srgbClr val="40464D"/>
                          </a:solidFill>
                          <a:latin typeface="Malgun Gothic"/>
                          <a:cs typeface="Malgun Gothic"/>
                        </a:rPr>
                        <a:t>sort1</a:t>
                      </a:r>
                      <a:endParaRPr sz="1050">
                        <a:latin typeface="Malgun Gothic"/>
                        <a:cs typeface="Malgun Gothic"/>
                      </a:endParaRPr>
                    </a:p>
                  </a:txBody>
                  <a:tcPr marL="0" marR="0" marT="11430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050" spc="-135" dirty="0">
                          <a:solidFill>
                            <a:srgbClr val="40464D"/>
                          </a:solidFill>
                          <a:latin typeface="Malgun Gothic"/>
                          <a:cs typeface="Malgun Gothic"/>
                        </a:rPr>
                        <a:t>O(nlogn)</a:t>
                      </a:r>
                      <a:endParaRPr sz="1050">
                        <a:latin typeface="Malgun Gothic"/>
                        <a:cs typeface="Malgun Gothic"/>
                      </a:endParaRPr>
                    </a:p>
                  </a:txBody>
                  <a:tcPr marL="0" marR="0" marT="1143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050" spc="-135" dirty="0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O(nlogn)</a:t>
                      </a:r>
                      <a:endParaRPr sz="1050">
                        <a:latin typeface="Malgun Gothic"/>
                        <a:cs typeface="Malgun Gothic"/>
                      </a:endParaRPr>
                    </a:p>
                  </a:txBody>
                  <a:tcPr marL="0" marR="0" marT="11430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94005" algn="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050" spc="-160" dirty="0">
                          <a:solidFill>
                            <a:srgbClr val="40464D"/>
                          </a:solidFill>
                          <a:latin typeface="Malgun Gothic"/>
                          <a:cs typeface="Malgun Gothic"/>
                        </a:rPr>
                        <a:t>O</a:t>
                      </a:r>
                      <a:r>
                        <a:rPr sz="1050" spc="-155" dirty="0">
                          <a:solidFill>
                            <a:srgbClr val="40464D"/>
                          </a:solidFill>
                          <a:latin typeface="Malgun Gothic"/>
                          <a:cs typeface="Malgun Gothic"/>
                        </a:rPr>
                        <a:t>(nlo</a:t>
                      </a:r>
                      <a:r>
                        <a:rPr sz="1050" spc="-160" dirty="0">
                          <a:solidFill>
                            <a:srgbClr val="40464D"/>
                          </a:solidFill>
                          <a:latin typeface="Malgun Gothic"/>
                          <a:cs typeface="Malgun Gothic"/>
                        </a:rPr>
                        <a:t>gn</a:t>
                      </a:r>
                      <a:r>
                        <a:rPr sz="1050" dirty="0">
                          <a:solidFill>
                            <a:srgbClr val="40464D"/>
                          </a:solidFill>
                          <a:latin typeface="Malgun Gothic"/>
                          <a:cs typeface="Malgun Gothic"/>
                        </a:rPr>
                        <a:t>)</a:t>
                      </a:r>
                      <a:endParaRPr sz="1050">
                        <a:latin typeface="Malgun Gothic"/>
                        <a:cs typeface="Malgun Gothic"/>
                      </a:endParaRPr>
                    </a:p>
                  </a:txBody>
                  <a:tcPr marL="0" marR="0" marT="11430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050" spc="-114" dirty="0">
                          <a:solidFill>
                            <a:srgbClr val="40464D"/>
                          </a:solidFill>
                          <a:latin typeface="Malgun Gothic"/>
                          <a:cs typeface="Malgun Gothic"/>
                        </a:rPr>
                        <a:t>O(n)</a:t>
                      </a:r>
                      <a:endParaRPr sz="1050">
                        <a:latin typeface="Malgun Gothic"/>
                        <a:cs typeface="Malgun Gothic"/>
                      </a:endParaRPr>
                    </a:p>
                  </a:txBody>
                  <a:tcPr marL="0" marR="0" marT="114300" marB="0">
                    <a:lnL w="6350">
                      <a:solidFill>
                        <a:srgbClr val="7E7E7E"/>
                      </a:solidFill>
                      <a:prstDash val="solid"/>
                    </a:lnL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058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050" spc="-125" dirty="0">
                          <a:solidFill>
                            <a:srgbClr val="40464D"/>
                          </a:solidFill>
                          <a:latin typeface="Malgun Gothic"/>
                          <a:cs typeface="Malgun Gothic"/>
                        </a:rPr>
                        <a:t>Merge</a:t>
                      </a:r>
                      <a:r>
                        <a:rPr sz="1050" spc="-280" dirty="0">
                          <a:solidFill>
                            <a:srgbClr val="40464D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50" spc="-130" dirty="0">
                          <a:solidFill>
                            <a:srgbClr val="40464D"/>
                          </a:solidFill>
                          <a:latin typeface="Malgun Gothic"/>
                          <a:cs typeface="Malgun Gothic"/>
                        </a:rPr>
                        <a:t>sort2</a:t>
                      </a:r>
                      <a:endParaRPr sz="1050">
                        <a:latin typeface="Malgun Gothic"/>
                        <a:cs typeface="Malgun Gothic"/>
                      </a:endParaRPr>
                    </a:p>
                  </a:txBody>
                  <a:tcPr marL="0" marR="0" marT="11430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050" spc="-135" dirty="0">
                          <a:solidFill>
                            <a:srgbClr val="40464D"/>
                          </a:solidFill>
                          <a:latin typeface="Malgun Gothic"/>
                          <a:cs typeface="Malgun Gothic"/>
                        </a:rPr>
                        <a:t>O(nlogn)</a:t>
                      </a:r>
                      <a:endParaRPr sz="1050">
                        <a:latin typeface="Malgun Gothic"/>
                        <a:cs typeface="Malgun Gothic"/>
                      </a:endParaRPr>
                    </a:p>
                  </a:txBody>
                  <a:tcPr marL="0" marR="0" marT="1143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050" spc="-135" dirty="0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O(nlogn)</a:t>
                      </a:r>
                      <a:endParaRPr sz="1050">
                        <a:latin typeface="Malgun Gothic"/>
                        <a:cs typeface="Malgun Gothic"/>
                      </a:endParaRPr>
                    </a:p>
                  </a:txBody>
                  <a:tcPr marL="0" marR="0" marT="11430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94005" algn="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050" spc="-160" dirty="0">
                          <a:solidFill>
                            <a:srgbClr val="40464D"/>
                          </a:solidFill>
                          <a:latin typeface="Malgun Gothic"/>
                          <a:cs typeface="Malgun Gothic"/>
                        </a:rPr>
                        <a:t>O</a:t>
                      </a:r>
                      <a:r>
                        <a:rPr sz="1050" spc="-155" dirty="0">
                          <a:solidFill>
                            <a:srgbClr val="40464D"/>
                          </a:solidFill>
                          <a:latin typeface="Malgun Gothic"/>
                          <a:cs typeface="Malgun Gothic"/>
                        </a:rPr>
                        <a:t>(nlo</a:t>
                      </a:r>
                      <a:r>
                        <a:rPr sz="1050" spc="-160" dirty="0">
                          <a:solidFill>
                            <a:srgbClr val="40464D"/>
                          </a:solidFill>
                          <a:latin typeface="Malgun Gothic"/>
                          <a:cs typeface="Malgun Gothic"/>
                        </a:rPr>
                        <a:t>gn</a:t>
                      </a:r>
                      <a:r>
                        <a:rPr sz="1050" dirty="0">
                          <a:solidFill>
                            <a:srgbClr val="40464D"/>
                          </a:solidFill>
                          <a:latin typeface="Malgun Gothic"/>
                          <a:cs typeface="Malgun Gothic"/>
                        </a:rPr>
                        <a:t>)</a:t>
                      </a:r>
                      <a:endParaRPr sz="1050">
                        <a:latin typeface="Malgun Gothic"/>
                        <a:cs typeface="Malgun Gothic"/>
                      </a:endParaRPr>
                    </a:p>
                  </a:txBody>
                  <a:tcPr marL="0" marR="0" marT="11430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050" spc="-114" dirty="0">
                          <a:solidFill>
                            <a:srgbClr val="40464D"/>
                          </a:solidFill>
                          <a:latin typeface="Malgun Gothic"/>
                          <a:cs typeface="Malgun Gothic"/>
                        </a:rPr>
                        <a:t>O(n)</a:t>
                      </a:r>
                      <a:endParaRPr sz="1050">
                        <a:latin typeface="Malgun Gothic"/>
                        <a:cs typeface="Malgun Gothic"/>
                      </a:endParaRPr>
                    </a:p>
                  </a:txBody>
                  <a:tcPr marL="0" marR="0" marT="114300" marB="0">
                    <a:lnL w="6350">
                      <a:solidFill>
                        <a:srgbClr val="7E7E7E"/>
                      </a:solidFill>
                      <a:prstDash val="solid"/>
                    </a:lnL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" name="object 30"/>
          <p:cNvSpPr txBox="1"/>
          <p:nvPr/>
        </p:nvSpPr>
        <p:spPr>
          <a:xfrm>
            <a:off x="9086342" y="3890517"/>
            <a:ext cx="796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solidFill>
                  <a:srgbClr val="FF0000"/>
                </a:solidFill>
                <a:latin typeface="Cambria Math"/>
                <a:cs typeface="Cambria Math"/>
              </a:rPr>
              <a:t>𝑂(𝑛</a:t>
            </a:r>
            <a:r>
              <a:rPr sz="1950" spc="37" baseline="27777" dirty="0">
                <a:solidFill>
                  <a:srgbClr val="FF0000"/>
                </a:solidFill>
                <a:latin typeface="Cambria Math"/>
                <a:cs typeface="Cambria Math"/>
              </a:rPr>
              <a:t>1.5</a:t>
            </a:r>
            <a:r>
              <a:rPr sz="1800" spc="25" dirty="0">
                <a:solidFill>
                  <a:srgbClr val="FF0000"/>
                </a:solidFill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7054405" y="5146357"/>
          <a:ext cx="4486275" cy="992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32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8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9D9D9"/>
                      </a:solidFill>
                      <a:prstDash val="solid"/>
                    </a:lnR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8950">
                        <a:lnSpc>
                          <a:spcPts val="1775"/>
                        </a:lnSpc>
                        <a:spcBef>
                          <a:spcPts val="80"/>
                        </a:spcBef>
                      </a:pPr>
                      <a:r>
                        <a:rPr sz="1800" spc="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𝑂(𝑛𝑙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1016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75"/>
                        </a:lnSpc>
                        <a:spcBef>
                          <a:spcPts val="80"/>
                        </a:spcBef>
                      </a:pPr>
                      <a:r>
                        <a:rPr sz="1800" spc="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𝑜𝑔𝑛)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1016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3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3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2" name="object 32"/>
          <p:cNvGrpSpPr/>
          <p:nvPr/>
        </p:nvGrpSpPr>
        <p:grpSpPr>
          <a:xfrm>
            <a:off x="6816852" y="1520952"/>
            <a:ext cx="4853940" cy="4677410"/>
            <a:chOff x="6816852" y="1520952"/>
            <a:chExt cx="4853940" cy="4677410"/>
          </a:xfrm>
        </p:grpSpPr>
        <p:sp>
          <p:nvSpPr>
            <p:cNvPr id="33" name="object 33"/>
            <p:cNvSpPr/>
            <p:nvPr/>
          </p:nvSpPr>
          <p:spPr>
            <a:xfrm>
              <a:off x="6816852" y="1520952"/>
              <a:ext cx="4853940" cy="46771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844284" y="1520952"/>
              <a:ext cx="4815839" cy="46771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>
                <a:latin typeface="Malgun Gothic"/>
                <a:cs typeface="Malgun Gothic"/>
              </a:rPr>
              <a:t>ⓒ</a:t>
            </a:r>
            <a:r>
              <a:rPr spc="-5" dirty="0"/>
              <a:t>Saebyeol Yu. Saebyeol’s</a:t>
            </a:r>
            <a:r>
              <a:rPr spc="-10" dirty="0"/>
              <a:t> </a:t>
            </a:r>
            <a:r>
              <a:rPr spc="-5" dirty="0"/>
              <a:t>PowerPoint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7972" y="1315211"/>
            <a:ext cx="11379835" cy="5154295"/>
            <a:chOff x="537972" y="1315211"/>
            <a:chExt cx="11379835" cy="5154295"/>
          </a:xfrm>
        </p:grpSpPr>
        <p:sp>
          <p:nvSpPr>
            <p:cNvPr id="3" name="object 3"/>
            <p:cNvSpPr/>
            <p:nvPr/>
          </p:nvSpPr>
          <p:spPr>
            <a:xfrm>
              <a:off x="537972" y="1315211"/>
              <a:ext cx="11379835" cy="5154295"/>
            </a:xfrm>
            <a:custGeom>
              <a:avLst/>
              <a:gdLst/>
              <a:ahLst/>
              <a:cxnLst/>
              <a:rect l="l" t="t" r="r" b="b"/>
              <a:pathLst>
                <a:path w="11379835" h="5154295">
                  <a:moveTo>
                    <a:pt x="11379708" y="0"/>
                  </a:moveTo>
                  <a:lnTo>
                    <a:pt x="0" y="0"/>
                  </a:lnTo>
                  <a:lnTo>
                    <a:pt x="0" y="5154168"/>
                  </a:lnTo>
                  <a:lnTo>
                    <a:pt x="11379708" y="5154168"/>
                  </a:lnTo>
                  <a:lnTo>
                    <a:pt x="1137970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16851" y="1520951"/>
              <a:ext cx="4853940" cy="4677410"/>
            </a:xfrm>
            <a:custGeom>
              <a:avLst/>
              <a:gdLst/>
              <a:ahLst/>
              <a:cxnLst/>
              <a:rect l="l" t="t" r="r" b="b"/>
              <a:pathLst>
                <a:path w="4853940" h="4677410">
                  <a:moveTo>
                    <a:pt x="4853940" y="0"/>
                  </a:moveTo>
                  <a:lnTo>
                    <a:pt x="0" y="0"/>
                  </a:lnTo>
                  <a:lnTo>
                    <a:pt x="0" y="4677156"/>
                  </a:lnTo>
                  <a:lnTo>
                    <a:pt x="4853940" y="4677156"/>
                  </a:lnTo>
                  <a:lnTo>
                    <a:pt x="48539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55052" y="4133088"/>
              <a:ext cx="3876040" cy="509270"/>
            </a:xfrm>
            <a:custGeom>
              <a:avLst/>
              <a:gdLst/>
              <a:ahLst/>
              <a:cxnLst/>
              <a:rect l="l" t="t" r="r" b="b"/>
              <a:pathLst>
                <a:path w="3876040" h="509270">
                  <a:moveTo>
                    <a:pt x="0" y="509016"/>
                  </a:moveTo>
                  <a:lnTo>
                    <a:pt x="161544" y="509016"/>
                  </a:lnTo>
                </a:path>
                <a:path w="3876040" h="509270">
                  <a:moveTo>
                    <a:pt x="806196" y="509016"/>
                  </a:moveTo>
                  <a:lnTo>
                    <a:pt x="1129283" y="509016"/>
                  </a:lnTo>
                </a:path>
                <a:path w="3876040" h="509270">
                  <a:moveTo>
                    <a:pt x="1775459" y="509016"/>
                  </a:moveTo>
                  <a:lnTo>
                    <a:pt x="2098548" y="509016"/>
                  </a:lnTo>
                </a:path>
                <a:path w="3876040" h="509270">
                  <a:moveTo>
                    <a:pt x="2744724" y="509016"/>
                  </a:moveTo>
                  <a:lnTo>
                    <a:pt x="3067812" y="509016"/>
                  </a:lnTo>
                </a:path>
                <a:path w="3876040" h="509270">
                  <a:moveTo>
                    <a:pt x="3713988" y="509016"/>
                  </a:moveTo>
                  <a:lnTo>
                    <a:pt x="3875531" y="509016"/>
                  </a:lnTo>
                </a:path>
                <a:path w="3876040" h="509270">
                  <a:moveTo>
                    <a:pt x="0" y="0"/>
                  </a:moveTo>
                  <a:lnTo>
                    <a:pt x="161544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46364" y="4130706"/>
              <a:ext cx="1507490" cy="5080"/>
            </a:xfrm>
            <a:custGeom>
              <a:avLst/>
              <a:gdLst/>
              <a:ahLst/>
              <a:cxnLst/>
              <a:rect l="l" t="t" r="r" b="b"/>
              <a:pathLst>
                <a:path w="1507490" h="5079">
                  <a:moveTo>
                    <a:pt x="0" y="4762"/>
                  </a:moveTo>
                  <a:lnTo>
                    <a:pt x="537971" y="4762"/>
                  </a:lnTo>
                </a:path>
                <a:path w="1507490" h="5079">
                  <a:moveTo>
                    <a:pt x="0" y="0"/>
                  </a:moveTo>
                  <a:lnTo>
                    <a:pt x="537971" y="0"/>
                  </a:lnTo>
                </a:path>
                <a:path w="1507490" h="5079">
                  <a:moveTo>
                    <a:pt x="969263" y="4762"/>
                  </a:moveTo>
                  <a:lnTo>
                    <a:pt x="1507235" y="4762"/>
                  </a:lnTo>
                </a:path>
                <a:path w="1507490" h="5079">
                  <a:moveTo>
                    <a:pt x="969263" y="0"/>
                  </a:moveTo>
                  <a:lnTo>
                    <a:pt x="1507235" y="0"/>
                  </a:lnTo>
                </a:path>
              </a:pathLst>
            </a:custGeom>
            <a:ln w="476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55052" y="3624072"/>
              <a:ext cx="3876040" cy="509270"/>
            </a:xfrm>
            <a:custGeom>
              <a:avLst/>
              <a:gdLst/>
              <a:ahLst/>
              <a:cxnLst/>
              <a:rect l="l" t="t" r="r" b="b"/>
              <a:pathLst>
                <a:path w="3876040" h="509270">
                  <a:moveTo>
                    <a:pt x="2314955" y="509015"/>
                  </a:moveTo>
                  <a:lnTo>
                    <a:pt x="2529840" y="509015"/>
                  </a:lnTo>
                </a:path>
                <a:path w="3876040" h="509270">
                  <a:moveTo>
                    <a:pt x="2744724" y="509015"/>
                  </a:moveTo>
                  <a:lnTo>
                    <a:pt x="3067812" y="509015"/>
                  </a:lnTo>
                </a:path>
                <a:path w="3876040" h="509270">
                  <a:moveTo>
                    <a:pt x="3713988" y="509015"/>
                  </a:moveTo>
                  <a:lnTo>
                    <a:pt x="3875531" y="509015"/>
                  </a:lnTo>
                </a:path>
                <a:path w="3876040" h="509270">
                  <a:moveTo>
                    <a:pt x="0" y="0"/>
                  </a:moveTo>
                  <a:lnTo>
                    <a:pt x="161544" y="0"/>
                  </a:lnTo>
                </a:path>
                <a:path w="3876040" h="509270">
                  <a:moveTo>
                    <a:pt x="376427" y="0"/>
                  </a:moveTo>
                  <a:lnTo>
                    <a:pt x="1345692" y="0"/>
                  </a:lnTo>
                </a:path>
                <a:path w="3876040" h="509270">
                  <a:moveTo>
                    <a:pt x="1560576" y="0"/>
                  </a:moveTo>
                  <a:lnTo>
                    <a:pt x="2098548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970007" y="3621690"/>
              <a:ext cx="753110" cy="5080"/>
            </a:xfrm>
            <a:custGeom>
              <a:avLst/>
              <a:gdLst/>
              <a:ahLst/>
              <a:cxnLst/>
              <a:rect l="l" t="t" r="r" b="b"/>
              <a:pathLst>
                <a:path w="753109" h="5079">
                  <a:moveTo>
                    <a:pt x="0" y="4762"/>
                  </a:moveTo>
                  <a:lnTo>
                    <a:pt x="752856" y="4762"/>
                  </a:lnTo>
                </a:path>
                <a:path w="753109" h="5079">
                  <a:moveTo>
                    <a:pt x="0" y="0"/>
                  </a:moveTo>
                  <a:lnTo>
                    <a:pt x="752856" y="0"/>
                  </a:lnTo>
                </a:path>
              </a:pathLst>
            </a:custGeom>
            <a:ln w="476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55052" y="3116579"/>
              <a:ext cx="3876040" cy="508000"/>
            </a:xfrm>
            <a:custGeom>
              <a:avLst/>
              <a:gdLst/>
              <a:ahLst/>
              <a:cxnLst/>
              <a:rect l="l" t="t" r="r" b="b"/>
              <a:pathLst>
                <a:path w="3876040" h="508000">
                  <a:moveTo>
                    <a:pt x="3282696" y="507492"/>
                  </a:moveTo>
                  <a:lnTo>
                    <a:pt x="3499104" y="507492"/>
                  </a:lnTo>
                </a:path>
                <a:path w="3876040" h="508000">
                  <a:moveTo>
                    <a:pt x="3713988" y="507492"/>
                  </a:moveTo>
                  <a:lnTo>
                    <a:pt x="3875531" y="507492"/>
                  </a:lnTo>
                </a:path>
                <a:path w="3876040" h="508000">
                  <a:moveTo>
                    <a:pt x="0" y="0"/>
                  </a:moveTo>
                  <a:lnTo>
                    <a:pt x="161544" y="0"/>
                  </a:lnTo>
                </a:path>
                <a:path w="3876040" h="508000">
                  <a:moveTo>
                    <a:pt x="376427" y="0"/>
                  </a:moveTo>
                  <a:lnTo>
                    <a:pt x="1345692" y="0"/>
                  </a:lnTo>
                </a:path>
                <a:path w="3876040" h="508000">
                  <a:moveTo>
                    <a:pt x="1560576" y="0"/>
                  </a:moveTo>
                  <a:lnTo>
                    <a:pt x="3067812" y="0"/>
                  </a:lnTo>
                </a:path>
                <a:path w="3876040" h="508000">
                  <a:moveTo>
                    <a:pt x="3282696" y="0"/>
                  </a:moveTo>
                  <a:lnTo>
                    <a:pt x="3499104" y="0"/>
                  </a:lnTo>
                </a:path>
                <a:path w="3876040" h="508000">
                  <a:moveTo>
                    <a:pt x="3713988" y="0"/>
                  </a:moveTo>
                  <a:lnTo>
                    <a:pt x="3875531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55052" y="2605182"/>
              <a:ext cx="3876040" cy="5080"/>
            </a:xfrm>
            <a:custGeom>
              <a:avLst/>
              <a:gdLst/>
              <a:ahLst/>
              <a:cxnLst/>
              <a:rect l="l" t="t" r="r" b="b"/>
              <a:pathLst>
                <a:path w="3876040" h="5080">
                  <a:moveTo>
                    <a:pt x="0" y="4762"/>
                  </a:moveTo>
                  <a:lnTo>
                    <a:pt x="3875531" y="4762"/>
                  </a:lnTo>
                </a:path>
                <a:path w="3876040" h="5080">
                  <a:moveTo>
                    <a:pt x="0" y="0"/>
                  </a:moveTo>
                  <a:lnTo>
                    <a:pt x="3875531" y="0"/>
                  </a:lnTo>
                </a:path>
              </a:pathLst>
            </a:custGeom>
            <a:ln w="476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55052" y="2098547"/>
              <a:ext cx="3876040" cy="0"/>
            </a:xfrm>
            <a:custGeom>
              <a:avLst/>
              <a:gdLst/>
              <a:ahLst/>
              <a:cxnLst/>
              <a:rect l="l" t="t" r="r" b="b"/>
              <a:pathLst>
                <a:path w="3876040">
                  <a:moveTo>
                    <a:pt x="0" y="0"/>
                  </a:moveTo>
                  <a:lnTo>
                    <a:pt x="3875531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816596" y="2862071"/>
              <a:ext cx="3121660" cy="2289175"/>
            </a:xfrm>
            <a:custGeom>
              <a:avLst/>
              <a:gdLst/>
              <a:ahLst/>
              <a:cxnLst/>
              <a:rect l="l" t="t" r="r" b="b"/>
              <a:pathLst>
                <a:path w="3121659" h="2289175">
                  <a:moveTo>
                    <a:pt x="214884" y="100584"/>
                  </a:moveTo>
                  <a:lnTo>
                    <a:pt x="0" y="100584"/>
                  </a:lnTo>
                  <a:lnTo>
                    <a:pt x="0" y="2289048"/>
                  </a:lnTo>
                  <a:lnTo>
                    <a:pt x="214884" y="2289048"/>
                  </a:lnTo>
                  <a:lnTo>
                    <a:pt x="214884" y="100584"/>
                  </a:lnTo>
                  <a:close/>
                </a:path>
                <a:path w="3121659" h="2289175">
                  <a:moveTo>
                    <a:pt x="1184148" y="1016508"/>
                  </a:moveTo>
                  <a:lnTo>
                    <a:pt x="967740" y="1016508"/>
                  </a:lnTo>
                  <a:lnTo>
                    <a:pt x="967740" y="2289048"/>
                  </a:lnTo>
                  <a:lnTo>
                    <a:pt x="1184148" y="2289048"/>
                  </a:lnTo>
                  <a:lnTo>
                    <a:pt x="1184148" y="1016508"/>
                  </a:lnTo>
                  <a:close/>
                </a:path>
                <a:path w="3121659" h="2289175">
                  <a:moveTo>
                    <a:pt x="2153412" y="507492"/>
                  </a:moveTo>
                  <a:lnTo>
                    <a:pt x="1937004" y="507492"/>
                  </a:lnTo>
                  <a:lnTo>
                    <a:pt x="1937004" y="2289048"/>
                  </a:lnTo>
                  <a:lnTo>
                    <a:pt x="2153412" y="2289048"/>
                  </a:lnTo>
                  <a:lnTo>
                    <a:pt x="2153412" y="507492"/>
                  </a:lnTo>
                  <a:close/>
                </a:path>
                <a:path w="3121659" h="2289175">
                  <a:moveTo>
                    <a:pt x="3121152" y="0"/>
                  </a:moveTo>
                  <a:lnTo>
                    <a:pt x="2906268" y="0"/>
                  </a:lnTo>
                  <a:lnTo>
                    <a:pt x="2906268" y="2289048"/>
                  </a:lnTo>
                  <a:lnTo>
                    <a:pt x="3121152" y="2289048"/>
                  </a:lnTo>
                  <a:lnTo>
                    <a:pt x="3121152" y="0"/>
                  </a:lnTo>
                  <a:close/>
                </a:path>
              </a:pathLst>
            </a:custGeom>
            <a:solidFill>
              <a:srgbClr val="0E5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031480" y="2912363"/>
              <a:ext cx="3122930" cy="2239010"/>
            </a:xfrm>
            <a:custGeom>
              <a:avLst/>
              <a:gdLst/>
              <a:ahLst/>
              <a:cxnLst/>
              <a:rect l="l" t="t" r="r" b="b"/>
              <a:pathLst>
                <a:path w="3122929" h="2239010">
                  <a:moveTo>
                    <a:pt x="214884" y="1018032"/>
                  </a:moveTo>
                  <a:lnTo>
                    <a:pt x="0" y="1018032"/>
                  </a:lnTo>
                  <a:lnTo>
                    <a:pt x="0" y="2238756"/>
                  </a:lnTo>
                  <a:lnTo>
                    <a:pt x="214884" y="2238756"/>
                  </a:lnTo>
                  <a:lnTo>
                    <a:pt x="214884" y="1018032"/>
                  </a:lnTo>
                  <a:close/>
                </a:path>
                <a:path w="3122929" h="2239010">
                  <a:moveTo>
                    <a:pt x="1184148" y="0"/>
                  </a:moveTo>
                  <a:lnTo>
                    <a:pt x="969264" y="0"/>
                  </a:lnTo>
                  <a:lnTo>
                    <a:pt x="969264" y="2238756"/>
                  </a:lnTo>
                  <a:lnTo>
                    <a:pt x="1184148" y="2238756"/>
                  </a:lnTo>
                  <a:lnTo>
                    <a:pt x="1184148" y="0"/>
                  </a:lnTo>
                  <a:close/>
                </a:path>
                <a:path w="3122929" h="2239010">
                  <a:moveTo>
                    <a:pt x="2153412" y="1322832"/>
                  </a:moveTo>
                  <a:lnTo>
                    <a:pt x="1938528" y="1322832"/>
                  </a:lnTo>
                  <a:lnTo>
                    <a:pt x="1938528" y="2238756"/>
                  </a:lnTo>
                  <a:lnTo>
                    <a:pt x="2153412" y="2238756"/>
                  </a:lnTo>
                  <a:lnTo>
                    <a:pt x="2153412" y="1322832"/>
                  </a:lnTo>
                  <a:close/>
                </a:path>
                <a:path w="3122929" h="2239010">
                  <a:moveTo>
                    <a:pt x="3122676" y="813816"/>
                  </a:moveTo>
                  <a:lnTo>
                    <a:pt x="2906268" y="813816"/>
                  </a:lnTo>
                  <a:lnTo>
                    <a:pt x="2906268" y="2238756"/>
                  </a:lnTo>
                  <a:lnTo>
                    <a:pt x="3122676" y="2238756"/>
                  </a:lnTo>
                  <a:lnTo>
                    <a:pt x="3122676" y="813816"/>
                  </a:lnTo>
                  <a:close/>
                </a:path>
              </a:pathLst>
            </a:custGeom>
            <a:solidFill>
              <a:srgbClr val="0185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46364" y="2607563"/>
              <a:ext cx="3122930" cy="2543810"/>
            </a:xfrm>
            <a:custGeom>
              <a:avLst/>
              <a:gdLst/>
              <a:ahLst/>
              <a:cxnLst/>
              <a:rect l="l" t="t" r="r" b="b"/>
              <a:pathLst>
                <a:path w="3122929" h="2543810">
                  <a:moveTo>
                    <a:pt x="214884" y="1525524"/>
                  </a:moveTo>
                  <a:lnTo>
                    <a:pt x="0" y="1525524"/>
                  </a:lnTo>
                  <a:lnTo>
                    <a:pt x="0" y="2543556"/>
                  </a:lnTo>
                  <a:lnTo>
                    <a:pt x="214884" y="2543556"/>
                  </a:lnTo>
                  <a:lnTo>
                    <a:pt x="214884" y="1525524"/>
                  </a:lnTo>
                  <a:close/>
                </a:path>
                <a:path w="3122929" h="2543810">
                  <a:moveTo>
                    <a:pt x="1184148" y="1525524"/>
                  </a:moveTo>
                  <a:lnTo>
                    <a:pt x="969264" y="1525524"/>
                  </a:lnTo>
                  <a:lnTo>
                    <a:pt x="969264" y="2543556"/>
                  </a:lnTo>
                  <a:lnTo>
                    <a:pt x="1184148" y="2543556"/>
                  </a:lnTo>
                  <a:lnTo>
                    <a:pt x="1184148" y="1525524"/>
                  </a:lnTo>
                  <a:close/>
                </a:path>
                <a:path w="3122929" h="2543810">
                  <a:moveTo>
                    <a:pt x="2153412" y="1016508"/>
                  </a:moveTo>
                  <a:lnTo>
                    <a:pt x="1938528" y="1016508"/>
                  </a:lnTo>
                  <a:lnTo>
                    <a:pt x="1938528" y="2543556"/>
                  </a:lnTo>
                  <a:lnTo>
                    <a:pt x="2153412" y="2543556"/>
                  </a:lnTo>
                  <a:lnTo>
                    <a:pt x="2153412" y="1016508"/>
                  </a:lnTo>
                  <a:close/>
                </a:path>
                <a:path w="3122929" h="2543810">
                  <a:moveTo>
                    <a:pt x="3122676" y="0"/>
                  </a:moveTo>
                  <a:lnTo>
                    <a:pt x="2907792" y="0"/>
                  </a:lnTo>
                  <a:lnTo>
                    <a:pt x="2907792" y="2543556"/>
                  </a:lnTo>
                  <a:lnTo>
                    <a:pt x="3122676" y="2543556"/>
                  </a:lnTo>
                  <a:lnTo>
                    <a:pt x="3122676" y="0"/>
                  </a:lnTo>
                  <a:close/>
                </a:path>
              </a:pathLst>
            </a:custGeom>
            <a:solidFill>
              <a:srgbClr val="F1EA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976526" y="1617677"/>
            <a:ext cx="4285615" cy="449008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249554" algn="ctr">
              <a:lnSpc>
                <a:spcPct val="100000"/>
              </a:lnSpc>
              <a:spcBef>
                <a:spcPts val="175"/>
              </a:spcBef>
            </a:pPr>
            <a:r>
              <a:rPr sz="1850" spc="10" dirty="0">
                <a:solidFill>
                  <a:srgbClr val="585858"/>
                </a:solidFill>
                <a:latin typeface="Malgun Gothic"/>
                <a:cs typeface="Malgun Gothic"/>
              </a:rPr>
              <a:t>차트</a:t>
            </a:r>
            <a:r>
              <a:rPr sz="1850" spc="-140" dirty="0">
                <a:solidFill>
                  <a:srgbClr val="585858"/>
                </a:solidFill>
                <a:latin typeface="Malgun Gothic"/>
                <a:cs typeface="Malgun Gothic"/>
              </a:rPr>
              <a:t> </a:t>
            </a:r>
            <a:r>
              <a:rPr sz="1850" spc="10" dirty="0">
                <a:solidFill>
                  <a:srgbClr val="585858"/>
                </a:solidFill>
                <a:latin typeface="Malgun Gothic"/>
                <a:cs typeface="Malgun Gothic"/>
              </a:rPr>
              <a:t>제목</a:t>
            </a:r>
            <a:endParaRPr sz="1850">
              <a:latin typeface="Malgun Gothic"/>
              <a:cs typeface="Malgun Gothic"/>
            </a:endParaRPr>
          </a:p>
          <a:p>
            <a:pPr marL="463550">
              <a:lnSpc>
                <a:spcPct val="100000"/>
              </a:lnSpc>
              <a:spcBef>
                <a:spcPts val="570"/>
              </a:spcBef>
            </a:pPr>
            <a:r>
              <a:rPr sz="1200" spc="-5" dirty="0">
                <a:solidFill>
                  <a:srgbClr val="585858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 marL="463550">
              <a:lnSpc>
                <a:spcPct val="100000"/>
              </a:lnSpc>
              <a:spcBef>
                <a:spcPts val="1070"/>
              </a:spcBef>
            </a:pPr>
            <a:r>
              <a:rPr sz="1200" spc="-5" dirty="0">
                <a:solidFill>
                  <a:srgbClr val="585858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 marL="463550">
              <a:lnSpc>
                <a:spcPct val="100000"/>
              </a:lnSpc>
              <a:spcBef>
                <a:spcPts val="1075"/>
              </a:spcBef>
            </a:pPr>
            <a:r>
              <a:rPr sz="1200" spc="-5" dirty="0">
                <a:solidFill>
                  <a:srgbClr val="585858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75"/>
              </a:spcBef>
              <a:tabLst>
                <a:tab pos="463550" algn="l"/>
              </a:tabLst>
            </a:pPr>
            <a:r>
              <a:rPr sz="1300" spc="30" dirty="0">
                <a:solidFill>
                  <a:srgbClr val="585858"/>
                </a:solidFill>
                <a:latin typeface="Malgun Gothic"/>
                <a:cs typeface="Malgun Gothic"/>
              </a:rPr>
              <a:t>제목	</a:t>
            </a:r>
            <a:r>
              <a:rPr sz="1800" baseline="4629" dirty="0">
                <a:solidFill>
                  <a:srgbClr val="585858"/>
                </a:solidFill>
                <a:latin typeface="Arial"/>
                <a:cs typeface="Arial"/>
              </a:rPr>
              <a:t>3</a:t>
            </a:r>
            <a:endParaRPr sz="1800" baseline="4629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r>
              <a:rPr sz="1300" spc="30" dirty="0">
                <a:solidFill>
                  <a:srgbClr val="585858"/>
                </a:solidFill>
                <a:latin typeface="Malgun Gothic"/>
                <a:cs typeface="Malgun Gothic"/>
              </a:rPr>
              <a:t>축</a:t>
            </a:r>
            <a:endParaRPr sz="1300">
              <a:latin typeface="Malgun Gothic"/>
              <a:cs typeface="Malgun Gothic"/>
            </a:endParaRPr>
          </a:p>
          <a:p>
            <a:pPr marL="463550">
              <a:lnSpc>
                <a:spcPct val="100000"/>
              </a:lnSpc>
              <a:spcBef>
                <a:spcPts val="730"/>
              </a:spcBef>
            </a:pPr>
            <a:r>
              <a:rPr sz="1200" spc="-5" dirty="0">
                <a:solidFill>
                  <a:srgbClr val="585858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 marL="463550">
              <a:lnSpc>
                <a:spcPct val="100000"/>
              </a:lnSpc>
              <a:spcBef>
                <a:spcPts val="1070"/>
              </a:spcBef>
            </a:pPr>
            <a:r>
              <a:rPr sz="1200" spc="-5" dirty="0">
                <a:solidFill>
                  <a:srgbClr val="585858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 marL="463550">
              <a:lnSpc>
                <a:spcPts val="1260"/>
              </a:lnSpc>
              <a:spcBef>
                <a:spcPts val="1075"/>
              </a:spcBef>
            </a:pPr>
            <a:r>
              <a:rPr sz="1200" spc="-5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946785">
              <a:lnSpc>
                <a:spcPts val="1260"/>
              </a:lnSpc>
              <a:tabLst>
                <a:tab pos="1915795" algn="l"/>
                <a:tab pos="2885440" algn="l"/>
                <a:tab pos="3854450" algn="l"/>
              </a:tabLst>
            </a:pPr>
            <a:r>
              <a:rPr sz="1200" dirty="0">
                <a:solidFill>
                  <a:srgbClr val="585858"/>
                </a:solidFill>
                <a:latin typeface="Malgun Gothic"/>
                <a:cs typeface="Malgun Gothic"/>
              </a:rPr>
              <a:t>항목</a:t>
            </a:r>
            <a:r>
              <a:rPr sz="1200" spc="-100" dirty="0">
                <a:solidFill>
                  <a:srgbClr val="585858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Arial"/>
                <a:cs typeface="Arial"/>
              </a:rPr>
              <a:t>1	</a:t>
            </a:r>
            <a:r>
              <a:rPr sz="1200" dirty="0">
                <a:solidFill>
                  <a:srgbClr val="585858"/>
                </a:solidFill>
                <a:latin typeface="Malgun Gothic"/>
                <a:cs typeface="Malgun Gothic"/>
              </a:rPr>
              <a:t>항목</a:t>
            </a:r>
            <a:r>
              <a:rPr sz="1200" spc="-100" dirty="0">
                <a:solidFill>
                  <a:srgbClr val="585858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Arial"/>
                <a:cs typeface="Arial"/>
              </a:rPr>
              <a:t>2	</a:t>
            </a:r>
            <a:r>
              <a:rPr sz="1200" dirty="0">
                <a:solidFill>
                  <a:srgbClr val="585858"/>
                </a:solidFill>
                <a:latin typeface="Malgun Gothic"/>
                <a:cs typeface="Malgun Gothic"/>
              </a:rPr>
              <a:t>항목</a:t>
            </a:r>
            <a:r>
              <a:rPr sz="1200" spc="-100" dirty="0">
                <a:solidFill>
                  <a:srgbClr val="585858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Arial"/>
                <a:cs typeface="Arial"/>
              </a:rPr>
              <a:t>3	</a:t>
            </a:r>
            <a:r>
              <a:rPr sz="1200" dirty="0">
                <a:solidFill>
                  <a:srgbClr val="585858"/>
                </a:solidFill>
                <a:latin typeface="Malgun Gothic"/>
                <a:cs typeface="Malgun Gothic"/>
              </a:rPr>
              <a:t>항목</a:t>
            </a:r>
            <a:r>
              <a:rPr sz="1200" spc="-195" dirty="0">
                <a:solidFill>
                  <a:srgbClr val="585858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  <a:p>
            <a:pPr marL="213995">
              <a:lnSpc>
                <a:spcPct val="100000"/>
              </a:lnSpc>
              <a:spcBef>
                <a:spcPts val="475"/>
              </a:spcBef>
              <a:tabLst>
                <a:tab pos="1057275" algn="l"/>
                <a:tab pos="2026920" algn="l"/>
                <a:tab pos="2995930" algn="l"/>
                <a:tab pos="3964940" algn="l"/>
              </a:tabLst>
            </a:pPr>
            <a:r>
              <a:rPr sz="1200" dirty="0">
                <a:solidFill>
                  <a:srgbClr val="585858"/>
                </a:solidFill>
                <a:latin typeface="Malgun Gothic"/>
                <a:cs typeface="Malgun Gothic"/>
              </a:rPr>
              <a:t>계열</a:t>
            </a:r>
            <a:r>
              <a:rPr sz="1200" spc="-100" dirty="0">
                <a:solidFill>
                  <a:srgbClr val="585858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Arial"/>
                <a:cs typeface="Arial"/>
              </a:rPr>
              <a:t>1	</a:t>
            </a:r>
            <a:r>
              <a:rPr sz="1800" spc="-7" baseline="2314" dirty="0">
                <a:solidFill>
                  <a:srgbClr val="585858"/>
                </a:solidFill>
                <a:latin typeface="Arial"/>
                <a:cs typeface="Arial"/>
              </a:rPr>
              <a:t>4.3	2.5	3.5	4.5</a:t>
            </a:r>
            <a:endParaRPr sz="1800" baseline="2314">
              <a:latin typeface="Arial"/>
              <a:cs typeface="Arial"/>
            </a:endParaRPr>
          </a:p>
          <a:p>
            <a:pPr marL="213995">
              <a:lnSpc>
                <a:spcPct val="100000"/>
              </a:lnSpc>
              <a:spcBef>
                <a:spcPts val="490"/>
              </a:spcBef>
              <a:tabLst>
                <a:tab pos="1057275" algn="l"/>
                <a:tab pos="2026920" algn="l"/>
                <a:tab pos="2995930" algn="l"/>
                <a:tab pos="3964940" algn="l"/>
              </a:tabLst>
            </a:pPr>
            <a:r>
              <a:rPr sz="1200" dirty="0">
                <a:solidFill>
                  <a:srgbClr val="585858"/>
                </a:solidFill>
                <a:latin typeface="Malgun Gothic"/>
                <a:cs typeface="Malgun Gothic"/>
              </a:rPr>
              <a:t>계열</a:t>
            </a:r>
            <a:r>
              <a:rPr sz="1200" spc="-100" dirty="0">
                <a:solidFill>
                  <a:srgbClr val="585858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Arial"/>
                <a:cs typeface="Arial"/>
              </a:rPr>
              <a:t>2	</a:t>
            </a:r>
            <a:r>
              <a:rPr sz="1800" spc="-7" baseline="4629" dirty="0">
                <a:solidFill>
                  <a:srgbClr val="585858"/>
                </a:solidFill>
                <a:latin typeface="Arial"/>
                <a:cs typeface="Arial"/>
              </a:rPr>
              <a:t>2.4	4.4	1.8	2.8</a:t>
            </a:r>
            <a:endParaRPr sz="1800" baseline="4629">
              <a:latin typeface="Arial"/>
              <a:cs typeface="Arial"/>
            </a:endParaRPr>
          </a:p>
          <a:p>
            <a:pPr marL="213995">
              <a:lnSpc>
                <a:spcPct val="100000"/>
              </a:lnSpc>
              <a:spcBef>
                <a:spcPts val="490"/>
              </a:spcBef>
              <a:tabLst>
                <a:tab pos="1120775" algn="l"/>
                <a:tab pos="2089785" algn="l"/>
                <a:tab pos="3059430" algn="l"/>
                <a:tab pos="4028440" algn="l"/>
              </a:tabLst>
            </a:pPr>
            <a:r>
              <a:rPr sz="1200" dirty="0">
                <a:solidFill>
                  <a:srgbClr val="585858"/>
                </a:solidFill>
                <a:latin typeface="Malgun Gothic"/>
                <a:cs typeface="Malgun Gothic"/>
              </a:rPr>
              <a:t>계열</a:t>
            </a:r>
            <a:r>
              <a:rPr sz="1200" spc="-100" dirty="0">
                <a:solidFill>
                  <a:srgbClr val="585858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Arial"/>
                <a:cs typeface="Arial"/>
              </a:rPr>
              <a:t>3	</a:t>
            </a:r>
            <a:r>
              <a:rPr sz="1800" spc="-7" baseline="4629" dirty="0">
                <a:solidFill>
                  <a:srgbClr val="585858"/>
                </a:solidFill>
                <a:latin typeface="Arial"/>
                <a:cs typeface="Arial"/>
              </a:rPr>
              <a:t>2	2	3	5</a:t>
            </a:r>
            <a:endParaRPr sz="1800" baseline="4629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080504" y="546354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0" y="762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E5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80504" y="570890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0" y="762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185A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7028497" y="5146357"/>
          <a:ext cx="4511675" cy="992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7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9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90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90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8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9D9D9"/>
                      </a:solidFill>
                      <a:prstDash val="solid"/>
                    </a:lnR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3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3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7080504" y="595426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0" y="76199"/>
                </a:lnTo>
                <a:lnTo>
                  <a:pt x="76200" y="76199"/>
                </a:lnTo>
                <a:lnTo>
                  <a:pt x="76200" y="0"/>
                </a:lnTo>
                <a:close/>
              </a:path>
            </a:pathLst>
          </a:custGeom>
          <a:solidFill>
            <a:srgbClr val="F1EA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12089" y="1516189"/>
            <a:ext cx="4863465" cy="46866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010818" y="2246756"/>
            <a:ext cx="534162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9085" algn="l"/>
              </a:tabLst>
            </a:pPr>
            <a:r>
              <a:rPr sz="1600" spc="-5" dirty="0">
                <a:latin typeface="Arial"/>
                <a:cs typeface="Arial"/>
              </a:rPr>
              <a:t>-	</a:t>
            </a:r>
            <a:r>
              <a:rPr sz="1600" spc="-125" dirty="0">
                <a:latin typeface="Malgun Gothic"/>
                <a:cs typeface="Malgun Gothic"/>
              </a:rPr>
              <a:t>공간복잡도는</a:t>
            </a:r>
            <a:r>
              <a:rPr sz="1600" spc="-420" dirty="0">
                <a:latin typeface="Malgun Gothic"/>
                <a:cs typeface="Malgun Gothic"/>
              </a:rPr>
              <a:t> </a:t>
            </a:r>
            <a:r>
              <a:rPr sz="1600" spc="-135" dirty="0">
                <a:latin typeface="Arial"/>
                <a:cs typeface="Arial"/>
              </a:rPr>
              <a:t>she</a:t>
            </a:r>
            <a:r>
              <a:rPr sz="1600" b="1" spc="-135" dirty="0">
                <a:latin typeface="Arial"/>
                <a:cs typeface="Arial"/>
              </a:rPr>
              <a:t>l </a:t>
            </a:r>
            <a:r>
              <a:rPr sz="1600" spc="-114" dirty="0">
                <a:latin typeface="Arial"/>
                <a:cs typeface="Arial"/>
              </a:rPr>
              <a:t>sort</a:t>
            </a:r>
            <a:r>
              <a:rPr sz="1600" spc="-30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–</a:t>
            </a:r>
            <a:r>
              <a:rPr sz="1600" spc="-290" dirty="0">
                <a:latin typeface="Arial"/>
                <a:cs typeface="Arial"/>
              </a:rPr>
              <a:t> </a:t>
            </a:r>
            <a:r>
              <a:rPr sz="1600" i="1" spc="-114" dirty="0">
                <a:latin typeface="Arial"/>
                <a:cs typeface="Arial"/>
              </a:rPr>
              <a:t>O(1)</a:t>
            </a:r>
            <a:r>
              <a:rPr sz="1600" i="1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/</a:t>
            </a:r>
            <a:r>
              <a:rPr sz="1600" spc="-290" dirty="0">
                <a:latin typeface="Arial"/>
                <a:cs typeface="Arial"/>
              </a:rPr>
              <a:t> </a:t>
            </a:r>
            <a:r>
              <a:rPr sz="1600" spc="-105" dirty="0">
                <a:latin typeface="Arial"/>
                <a:cs typeface="Arial"/>
              </a:rPr>
              <a:t>mergesort</a:t>
            </a:r>
            <a:r>
              <a:rPr sz="1600" spc="-30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–</a:t>
            </a:r>
            <a:r>
              <a:rPr sz="1600" spc="-290" dirty="0">
                <a:latin typeface="Arial"/>
                <a:cs typeface="Arial"/>
              </a:rPr>
              <a:t> </a:t>
            </a:r>
            <a:r>
              <a:rPr sz="1600" i="1" spc="-114" dirty="0">
                <a:latin typeface="Arial"/>
                <a:cs typeface="Arial"/>
              </a:rPr>
              <a:t>O(n)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sz="1600" spc="-5" dirty="0">
                <a:latin typeface="Arial"/>
                <a:cs typeface="Arial"/>
              </a:rPr>
              <a:t>-	</a:t>
            </a:r>
            <a:r>
              <a:rPr sz="1600" spc="-114" dirty="0">
                <a:latin typeface="Malgun Gothic"/>
                <a:cs typeface="Malgun Gothic"/>
              </a:rPr>
              <a:t>실제로는</a:t>
            </a:r>
            <a:r>
              <a:rPr sz="1600" spc="-90" dirty="0">
                <a:latin typeface="Malgun Gothic"/>
                <a:cs typeface="Malgun Gothic"/>
              </a:rPr>
              <a:t> </a:t>
            </a:r>
            <a:r>
              <a:rPr sz="1600" spc="-80" dirty="0">
                <a:latin typeface="Malgun Gothic"/>
                <a:cs typeface="Malgun Gothic"/>
              </a:rPr>
              <a:t>추가</a:t>
            </a:r>
            <a:r>
              <a:rPr sz="1600" spc="-400" dirty="0">
                <a:latin typeface="Malgun Gothic"/>
                <a:cs typeface="Malgun Gothic"/>
              </a:rPr>
              <a:t> </a:t>
            </a:r>
            <a:r>
              <a:rPr sz="1600" spc="-105" dirty="0">
                <a:latin typeface="Malgun Gothic"/>
                <a:cs typeface="Malgun Gothic"/>
              </a:rPr>
              <a:t>배열이</a:t>
            </a:r>
            <a:r>
              <a:rPr sz="1600" spc="-405" dirty="0">
                <a:latin typeface="Malgun Gothic"/>
                <a:cs typeface="Malgun Gothic"/>
              </a:rPr>
              <a:t> </a:t>
            </a:r>
            <a:r>
              <a:rPr sz="1600" spc="-105" dirty="0">
                <a:latin typeface="Malgun Gothic"/>
                <a:cs typeface="Malgun Gothic"/>
              </a:rPr>
              <a:t>필요한</a:t>
            </a:r>
            <a:r>
              <a:rPr sz="1600" spc="-400" dirty="0">
                <a:latin typeface="Malgun Gothic"/>
                <a:cs typeface="Malgun Gothic"/>
              </a:rPr>
              <a:t> </a:t>
            </a:r>
            <a:r>
              <a:rPr sz="1600" spc="-135" dirty="0">
                <a:latin typeface="Arial"/>
                <a:cs typeface="Arial"/>
              </a:rPr>
              <a:t>merge1</a:t>
            </a:r>
            <a:r>
              <a:rPr sz="1600" spc="-135" dirty="0">
                <a:latin typeface="Malgun Gothic"/>
                <a:cs typeface="Malgun Gothic"/>
              </a:rPr>
              <a:t>은</a:t>
            </a:r>
            <a:r>
              <a:rPr sz="1600" spc="-400" dirty="0">
                <a:latin typeface="Malgun Gothic"/>
                <a:cs typeface="Malgun Gothic"/>
              </a:rPr>
              <a:t> </a:t>
            </a:r>
            <a:r>
              <a:rPr sz="1600" spc="-5" dirty="0">
                <a:latin typeface="Malgun Gothic"/>
                <a:cs typeface="Malgun Gothic"/>
              </a:rPr>
              <a:t>더</a:t>
            </a:r>
            <a:r>
              <a:rPr sz="1600" spc="-400" dirty="0">
                <a:latin typeface="Malgun Gothic"/>
                <a:cs typeface="Malgun Gothic"/>
              </a:rPr>
              <a:t> </a:t>
            </a:r>
            <a:r>
              <a:rPr sz="1600" spc="-80" dirty="0">
                <a:latin typeface="Malgun Gothic"/>
                <a:cs typeface="Malgun Gothic"/>
              </a:rPr>
              <a:t>많은</a:t>
            </a:r>
            <a:r>
              <a:rPr sz="1600" spc="-415" dirty="0">
                <a:latin typeface="Malgun Gothic"/>
                <a:cs typeface="Malgun Gothic"/>
              </a:rPr>
              <a:t> </a:t>
            </a:r>
            <a:r>
              <a:rPr sz="1600" spc="-105" dirty="0">
                <a:latin typeface="Malgun Gothic"/>
                <a:cs typeface="Malgun Gothic"/>
              </a:rPr>
              <a:t>메모리</a:t>
            </a:r>
            <a:r>
              <a:rPr sz="1600" spc="-100" dirty="0">
                <a:latin typeface="Malgun Gothic"/>
                <a:cs typeface="Malgun Gothic"/>
              </a:rPr>
              <a:t> </a:t>
            </a:r>
            <a:r>
              <a:rPr sz="1600" spc="-155" dirty="0">
                <a:latin typeface="Malgun Gothic"/>
                <a:cs typeface="Malgun Gothic"/>
              </a:rPr>
              <a:t>사용량</a:t>
            </a:r>
            <a:endParaRPr sz="1600">
              <a:latin typeface="Malgun Gothic"/>
              <a:cs typeface="Malgun Gothic"/>
            </a:endParaRPr>
          </a:p>
          <a:p>
            <a:pPr marL="299085">
              <a:lnSpc>
                <a:spcPct val="100000"/>
              </a:lnSpc>
            </a:pPr>
            <a:r>
              <a:rPr sz="1600" spc="-5" dirty="0">
                <a:latin typeface="Malgun Gothic"/>
                <a:cs typeface="Malgun Gothic"/>
              </a:rPr>
              <a:t>을</a:t>
            </a:r>
            <a:r>
              <a:rPr sz="1600" spc="-409" dirty="0">
                <a:latin typeface="Malgun Gothic"/>
                <a:cs typeface="Malgun Gothic"/>
              </a:rPr>
              <a:t> </a:t>
            </a:r>
            <a:r>
              <a:rPr sz="1600" spc="-150" dirty="0">
                <a:latin typeface="Malgun Gothic"/>
                <a:cs typeface="Malgun Gothic"/>
              </a:rPr>
              <a:t>보임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67739" y="1658111"/>
            <a:ext cx="776605" cy="0"/>
          </a:xfrm>
          <a:custGeom>
            <a:avLst/>
            <a:gdLst/>
            <a:ahLst/>
            <a:cxnLst/>
            <a:rect l="l" t="t" r="r" b="b"/>
            <a:pathLst>
              <a:path w="776605">
                <a:moveTo>
                  <a:pt x="0" y="0"/>
                </a:moveTo>
                <a:lnTo>
                  <a:pt x="776223" y="0"/>
                </a:lnTo>
              </a:path>
            </a:pathLst>
          </a:custGeom>
          <a:ln w="6350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0" y="0"/>
            <a:ext cx="538480" cy="1077595"/>
            <a:chOff x="0" y="0"/>
            <a:chExt cx="538480" cy="1077595"/>
          </a:xfrm>
        </p:grpSpPr>
        <p:sp>
          <p:nvSpPr>
            <p:cNvPr id="24" name="object 24"/>
            <p:cNvSpPr/>
            <p:nvPr/>
          </p:nvSpPr>
          <p:spPr>
            <a:xfrm>
              <a:off x="0" y="0"/>
              <a:ext cx="121920" cy="1077595"/>
            </a:xfrm>
            <a:custGeom>
              <a:avLst/>
              <a:gdLst/>
              <a:ahLst/>
              <a:cxnLst/>
              <a:rect l="l" t="t" r="r" b="b"/>
              <a:pathLst>
                <a:path w="121920" h="1077595">
                  <a:moveTo>
                    <a:pt x="121920" y="0"/>
                  </a:moveTo>
                  <a:lnTo>
                    <a:pt x="0" y="0"/>
                  </a:lnTo>
                  <a:lnTo>
                    <a:pt x="0" y="1077467"/>
                  </a:lnTo>
                  <a:lnTo>
                    <a:pt x="121920" y="1077467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0E5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1920" y="0"/>
              <a:ext cx="416559" cy="121920"/>
            </a:xfrm>
            <a:custGeom>
              <a:avLst/>
              <a:gdLst/>
              <a:ahLst/>
              <a:cxnLst/>
              <a:rect l="l" t="t" r="r" b="b"/>
              <a:pathLst>
                <a:path w="416559" h="121920">
                  <a:moveTo>
                    <a:pt x="416052" y="0"/>
                  </a:moveTo>
                  <a:lnTo>
                    <a:pt x="0" y="0"/>
                  </a:lnTo>
                  <a:lnTo>
                    <a:pt x="0" y="121920"/>
                  </a:lnTo>
                  <a:lnTo>
                    <a:pt x="416052" y="121920"/>
                  </a:lnTo>
                  <a:lnTo>
                    <a:pt x="416052" y="0"/>
                  </a:lnTo>
                  <a:close/>
                </a:path>
              </a:pathLst>
            </a:custGeom>
            <a:solidFill>
              <a:srgbClr val="00B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39241" y="723645"/>
            <a:ext cx="460121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404040"/>
                </a:solidFill>
                <a:latin typeface="Arial"/>
                <a:cs typeface="Arial"/>
              </a:rPr>
              <a:t>Lorem Ipsum </a:t>
            </a:r>
            <a:r>
              <a:rPr sz="1100" spc="-5" dirty="0">
                <a:solidFill>
                  <a:srgbClr val="404040"/>
                </a:solidFill>
                <a:latin typeface="Arial"/>
                <a:cs typeface="Arial"/>
              </a:rPr>
              <a:t>is simply </a:t>
            </a:r>
            <a:r>
              <a:rPr sz="1100" dirty="0">
                <a:solidFill>
                  <a:srgbClr val="404040"/>
                </a:solidFill>
                <a:latin typeface="Arial"/>
                <a:cs typeface="Arial"/>
              </a:rPr>
              <a:t>dummy </a:t>
            </a:r>
            <a:r>
              <a:rPr sz="1100" spc="-5" dirty="0">
                <a:solidFill>
                  <a:srgbClr val="404040"/>
                </a:solidFill>
                <a:latin typeface="Arial"/>
                <a:cs typeface="Arial"/>
              </a:rPr>
              <a:t>text </a:t>
            </a:r>
            <a:r>
              <a:rPr sz="1100" dirty="0">
                <a:solidFill>
                  <a:srgbClr val="404040"/>
                </a:solidFill>
                <a:latin typeface="Arial"/>
                <a:cs typeface="Arial"/>
              </a:rPr>
              <a:t>of the </a:t>
            </a:r>
            <a:r>
              <a:rPr sz="1100" spc="-5" dirty="0">
                <a:solidFill>
                  <a:srgbClr val="404040"/>
                </a:solidFill>
                <a:latin typeface="Arial"/>
                <a:cs typeface="Arial"/>
              </a:rPr>
              <a:t>printing </a:t>
            </a:r>
            <a:r>
              <a:rPr sz="1100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1100" spc="-5" dirty="0">
                <a:solidFill>
                  <a:srgbClr val="404040"/>
                </a:solidFill>
                <a:latin typeface="Arial"/>
                <a:cs typeface="Arial"/>
              </a:rPr>
              <a:t>typesetting</a:t>
            </a:r>
            <a:r>
              <a:rPr sz="11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Arial"/>
                <a:cs typeface="Arial"/>
              </a:rPr>
              <a:t>industry.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7200" b="1" baseline="-11574" dirty="0">
                <a:solidFill>
                  <a:srgbClr val="D9D9D9"/>
                </a:solidFill>
                <a:latin typeface="Arial"/>
                <a:cs typeface="Arial"/>
              </a:rPr>
              <a:t>4 </a:t>
            </a:r>
            <a:r>
              <a:rPr sz="3300" spc="-155" dirty="0"/>
              <a:t>공간</a:t>
            </a:r>
            <a:r>
              <a:rPr sz="3300" spc="-605" dirty="0"/>
              <a:t> </a:t>
            </a:r>
            <a:r>
              <a:rPr sz="3300" spc="-305" dirty="0"/>
              <a:t>복잡도</a:t>
            </a:r>
            <a:endParaRPr sz="33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59891" y="1074419"/>
            <a:ext cx="11531600" cy="0"/>
          </a:xfrm>
          <a:custGeom>
            <a:avLst/>
            <a:gdLst/>
            <a:ahLst/>
            <a:cxnLst/>
            <a:rect l="l" t="t" r="r" b="b"/>
            <a:pathLst>
              <a:path w="11531600">
                <a:moveTo>
                  <a:pt x="0" y="0"/>
                </a:moveTo>
                <a:lnTo>
                  <a:pt x="11531600" y="0"/>
                </a:lnTo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997280" y="4628260"/>
          <a:ext cx="5099050" cy="1572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9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8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8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7E7E7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050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Best</a:t>
                      </a:r>
                      <a:endParaRPr sz="1050">
                        <a:latin typeface="Malgun Gothic"/>
                        <a:cs typeface="Malgun Gothic"/>
                      </a:endParaRPr>
                    </a:p>
                  </a:txBody>
                  <a:tcPr marL="0" marR="0" marT="1168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B w="6350">
                      <a:solidFill>
                        <a:srgbClr val="7E7E7E"/>
                      </a:solidFill>
                      <a:prstDash val="solid"/>
                    </a:lnB>
                    <a:solidFill>
                      <a:srgbClr val="005F8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Avg</a:t>
                      </a:r>
                      <a:endParaRPr sz="1050">
                        <a:latin typeface="Malgun Gothic"/>
                        <a:cs typeface="Malgun Gothic"/>
                      </a:endParaRPr>
                    </a:p>
                  </a:txBody>
                  <a:tcPr marL="0" marR="0" marT="116839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B w="6350">
                      <a:solidFill>
                        <a:srgbClr val="7E7E7E"/>
                      </a:solidFill>
                      <a:prstDash val="solid"/>
                    </a:lnB>
                    <a:solidFill>
                      <a:srgbClr val="005F89"/>
                    </a:solidFill>
                  </a:tcPr>
                </a:tc>
                <a:tc>
                  <a:txBody>
                    <a:bodyPr/>
                    <a:lstStyle/>
                    <a:p>
                      <a:pPr marR="321310" algn="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Worst</a:t>
                      </a:r>
                      <a:endParaRPr sz="1050">
                        <a:latin typeface="Malgun Gothic"/>
                        <a:cs typeface="Malgun Gothic"/>
                      </a:endParaRPr>
                    </a:p>
                  </a:txBody>
                  <a:tcPr marL="0" marR="0" marT="116839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B w="6350">
                      <a:solidFill>
                        <a:srgbClr val="7E7E7E"/>
                      </a:solidFill>
                      <a:prstDash val="solid"/>
                    </a:lnB>
                    <a:solidFill>
                      <a:srgbClr val="005F89"/>
                    </a:solidFill>
                  </a:tcPr>
                </a:tc>
                <a:tc>
                  <a:txBody>
                    <a:bodyPr/>
                    <a:lstStyle/>
                    <a:p>
                      <a:pPr marL="201930" marR="193040" indent="13970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Space  c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omp</a:t>
                      </a:r>
                      <a:r>
                        <a:rPr sz="1000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l</a:t>
                      </a:r>
                      <a:r>
                        <a:rPr sz="1000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e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x</a:t>
                      </a:r>
                      <a:r>
                        <a:rPr sz="1000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i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ty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44450" marB="0">
                    <a:lnL w="6350">
                      <a:solidFill>
                        <a:srgbClr val="7E7E7E"/>
                      </a:solidFill>
                      <a:prstDash val="solid"/>
                    </a:lnL>
                    <a:lnB w="6350">
                      <a:solidFill>
                        <a:srgbClr val="7E7E7E"/>
                      </a:solidFill>
                      <a:prstDash val="solid"/>
                    </a:lnB>
                    <a:solidFill>
                      <a:srgbClr val="005F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033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050" spc="-95" dirty="0">
                          <a:solidFill>
                            <a:srgbClr val="40464D"/>
                          </a:solidFill>
                          <a:latin typeface="Malgun Gothic"/>
                          <a:cs typeface="Malgun Gothic"/>
                        </a:rPr>
                        <a:t>She</a:t>
                      </a:r>
                      <a:r>
                        <a:rPr sz="1050" b="1" spc="-95" dirty="0">
                          <a:solidFill>
                            <a:srgbClr val="40464D"/>
                          </a:solidFill>
                          <a:latin typeface="Malgun Gothic"/>
                          <a:cs typeface="Malgun Gothic"/>
                        </a:rPr>
                        <a:t>l</a:t>
                      </a:r>
                      <a:r>
                        <a:rPr sz="1050" b="1" spc="-275" dirty="0">
                          <a:solidFill>
                            <a:srgbClr val="40464D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50" spc="-120" dirty="0">
                          <a:solidFill>
                            <a:srgbClr val="40464D"/>
                          </a:solidFill>
                          <a:latin typeface="Malgun Gothic"/>
                          <a:cs typeface="Malgun Gothic"/>
                        </a:rPr>
                        <a:t>sort</a:t>
                      </a:r>
                      <a:endParaRPr sz="1050">
                        <a:latin typeface="Malgun Gothic"/>
                        <a:cs typeface="Malgun Gothic"/>
                      </a:endParaRPr>
                    </a:p>
                  </a:txBody>
                  <a:tcPr marL="0" marR="0" marT="11430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050" spc="-114" dirty="0">
                          <a:solidFill>
                            <a:srgbClr val="40464D"/>
                          </a:solidFill>
                          <a:latin typeface="Malgun Gothic"/>
                          <a:cs typeface="Malgun Gothic"/>
                        </a:rPr>
                        <a:t>O(n)</a:t>
                      </a:r>
                      <a:endParaRPr sz="1050">
                        <a:latin typeface="Malgun Gothic"/>
                        <a:cs typeface="Malgun Gothic"/>
                      </a:endParaRPr>
                    </a:p>
                  </a:txBody>
                  <a:tcPr marL="0" marR="0" marT="1143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050" spc="-105" dirty="0">
                          <a:latin typeface="Arial"/>
                          <a:cs typeface="Arial"/>
                        </a:rPr>
                        <a:t>O(</a:t>
                      </a:r>
                      <a:r>
                        <a:rPr sz="1050" spc="-105" dirty="0">
                          <a:latin typeface="Cambria Math"/>
                          <a:cs typeface="Cambria Math"/>
                        </a:rPr>
                        <a:t>𝑛</a:t>
                      </a:r>
                      <a:r>
                        <a:rPr sz="1125" spc="-157" baseline="29629" dirty="0">
                          <a:latin typeface="Cambria Math"/>
                          <a:cs typeface="Cambria Math"/>
                        </a:rPr>
                        <a:t>1.5</a:t>
                      </a:r>
                      <a:r>
                        <a:rPr sz="1050" spc="-105" dirty="0">
                          <a:latin typeface="Cambria Math"/>
                          <a:cs typeface="Cambria Math"/>
                        </a:rPr>
                        <a:t>)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11303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67665" algn="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050" spc="-130" dirty="0">
                          <a:solidFill>
                            <a:srgbClr val="40464D"/>
                          </a:solidFill>
                          <a:latin typeface="Cambria Math"/>
                          <a:cs typeface="Cambria Math"/>
                        </a:rPr>
                        <a:t>𝑂</a:t>
                      </a:r>
                      <a:r>
                        <a:rPr sz="1050" spc="-155" dirty="0">
                          <a:solidFill>
                            <a:srgbClr val="40464D"/>
                          </a:solidFill>
                          <a:latin typeface="Cambria Math"/>
                          <a:cs typeface="Cambria Math"/>
                        </a:rPr>
                        <a:t>(</a:t>
                      </a:r>
                      <a:r>
                        <a:rPr sz="1050" spc="-140" dirty="0">
                          <a:solidFill>
                            <a:srgbClr val="40464D"/>
                          </a:solidFill>
                          <a:latin typeface="Cambria Math"/>
                          <a:cs typeface="Cambria Math"/>
                        </a:rPr>
                        <a:t>𝑛</a:t>
                      </a:r>
                      <a:r>
                        <a:rPr sz="1125" spc="-97" baseline="29629" dirty="0">
                          <a:solidFill>
                            <a:srgbClr val="40464D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r>
                        <a:rPr sz="1050" dirty="0">
                          <a:solidFill>
                            <a:srgbClr val="40464D"/>
                          </a:solidFill>
                          <a:latin typeface="Cambria Math"/>
                          <a:cs typeface="Cambria Math"/>
                        </a:rPr>
                        <a:t>)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11430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050" spc="-120" dirty="0">
                          <a:solidFill>
                            <a:srgbClr val="FF3300"/>
                          </a:solidFill>
                          <a:latin typeface="Malgun Gothic"/>
                          <a:cs typeface="Malgun Gothic"/>
                        </a:rPr>
                        <a:t>O(1)</a:t>
                      </a:r>
                      <a:endParaRPr sz="1050">
                        <a:latin typeface="Malgun Gothic"/>
                        <a:cs typeface="Malgun Gothic"/>
                      </a:endParaRPr>
                    </a:p>
                  </a:txBody>
                  <a:tcPr marL="0" marR="0" marT="114300" marB="0">
                    <a:lnL w="6350">
                      <a:solidFill>
                        <a:srgbClr val="7E7E7E"/>
                      </a:solidFill>
                      <a:prstDash val="solid"/>
                    </a:lnL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007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050" spc="-125" dirty="0">
                          <a:solidFill>
                            <a:srgbClr val="40464D"/>
                          </a:solidFill>
                          <a:latin typeface="Malgun Gothic"/>
                          <a:cs typeface="Malgun Gothic"/>
                        </a:rPr>
                        <a:t>Merge</a:t>
                      </a:r>
                      <a:r>
                        <a:rPr sz="1050" spc="-280" dirty="0">
                          <a:solidFill>
                            <a:srgbClr val="40464D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50" spc="-130" dirty="0">
                          <a:solidFill>
                            <a:srgbClr val="40464D"/>
                          </a:solidFill>
                          <a:latin typeface="Malgun Gothic"/>
                          <a:cs typeface="Malgun Gothic"/>
                        </a:rPr>
                        <a:t>sort1</a:t>
                      </a:r>
                      <a:endParaRPr sz="1050">
                        <a:latin typeface="Malgun Gothic"/>
                        <a:cs typeface="Malgun Gothic"/>
                      </a:endParaRPr>
                    </a:p>
                  </a:txBody>
                  <a:tcPr marL="0" marR="0" marT="11430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050" spc="-135" dirty="0">
                          <a:solidFill>
                            <a:srgbClr val="40464D"/>
                          </a:solidFill>
                          <a:latin typeface="Malgun Gothic"/>
                          <a:cs typeface="Malgun Gothic"/>
                        </a:rPr>
                        <a:t>O(nlogn)</a:t>
                      </a:r>
                      <a:endParaRPr sz="1050">
                        <a:latin typeface="Malgun Gothic"/>
                        <a:cs typeface="Malgun Gothic"/>
                      </a:endParaRPr>
                    </a:p>
                  </a:txBody>
                  <a:tcPr marL="0" marR="0" marT="1143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050" spc="-135" dirty="0">
                          <a:latin typeface="Malgun Gothic"/>
                          <a:cs typeface="Malgun Gothic"/>
                        </a:rPr>
                        <a:t>O(nlogn)</a:t>
                      </a:r>
                      <a:endParaRPr sz="1050">
                        <a:latin typeface="Malgun Gothic"/>
                        <a:cs typeface="Malgun Gothic"/>
                      </a:endParaRPr>
                    </a:p>
                  </a:txBody>
                  <a:tcPr marL="0" marR="0" marT="11430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94005" algn="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050" spc="-160" dirty="0">
                          <a:solidFill>
                            <a:srgbClr val="40464D"/>
                          </a:solidFill>
                          <a:latin typeface="Malgun Gothic"/>
                          <a:cs typeface="Malgun Gothic"/>
                        </a:rPr>
                        <a:t>O</a:t>
                      </a:r>
                      <a:r>
                        <a:rPr sz="1050" spc="-155" dirty="0">
                          <a:solidFill>
                            <a:srgbClr val="40464D"/>
                          </a:solidFill>
                          <a:latin typeface="Malgun Gothic"/>
                          <a:cs typeface="Malgun Gothic"/>
                        </a:rPr>
                        <a:t>(nlo</a:t>
                      </a:r>
                      <a:r>
                        <a:rPr sz="1050" spc="-160" dirty="0">
                          <a:solidFill>
                            <a:srgbClr val="40464D"/>
                          </a:solidFill>
                          <a:latin typeface="Malgun Gothic"/>
                          <a:cs typeface="Malgun Gothic"/>
                        </a:rPr>
                        <a:t>gn</a:t>
                      </a:r>
                      <a:r>
                        <a:rPr sz="1050" dirty="0">
                          <a:solidFill>
                            <a:srgbClr val="40464D"/>
                          </a:solidFill>
                          <a:latin typeface="Malgun Gothic"/>
                          <a:cs typeface="Malgun Gothic"/>
                        </a:rPr>
                        <a:t>)</a:t>
                      </a:r>
                      <a:endParaRPr sz="1050">
                        <a:latin typeface="Malgun Gothic"/>
                        <a:cs typeface="Malgun Gothic"/>
                      </a:endParaRPr>
                    </a:p>
                  </a:txBody>
                  <a:tcPr marL="0" marR="0" marT="11430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050" spc="-114" dirty="0">
                          <a:solidFill>
                            <a:srgbClr val="FF3300"/>
                          </a:solidFill>
                          <a:latin typeface="Malgun Gothic"/>
                          <a:cs typeface="Malgun Gothic"/>
                        </a:rPr>
                        <a:t>O(n)</a:t>
                      </a:r>
                      <a:endParaRPr sz="1050">
                        <a:latin typeface="Malgun Gothic"/>
                        <a:cs typeface="Malgun Gothic"/>
                      </a:endParaRPr>
                    </a:p>
                  </a:txBody>
                  <a:tcPr marL="0" marR="0" marT="114300" marB="0">
                    <a:lnL w="6350">
                      <a:solidFill>
                        <a:srgbClr val="7E7E7E"/>
                      </a:solidFill>
                      <a:prstDash val="solid"/>
                    </a:lnL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058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050" spc="-125" dirty="0">
                          <a:solidFill>
                            <a:srgbClr val="40464D"/>
                          </a:solidFill>
                          <a:latin typeface="Malgun Gothic"/>
                          <a:cs typeface="Malgun Gothic"/>
                        </a:rPr>
                        <a:t>Merge</a:t>
                      </a:r>
                      <a:r>
                        <a:rPr sz="1050" spc="-280" dirty="0">
                          <a:solidFill>
                            <a:srgbClr val="40464D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50" spc="-130" dirty="0">
                          <a:solidFill>
                            <a:srgbClr val="40464D"/>
                          </a:solidFill>
                          <a:latin typeface="Malgun Gothic"/>
                          <a:cs typeface="Malgun Gothic"/>
                        </a:rPr>
                        <a:t>sort2</a:t>
                      </a:r>
                      <a:endParaRPr sz="1050">
                        <a:latin typeface="Malgun Gothic"/>
                        <a:cs typeface="Malgun Gothic"/>
                      </a:endParaRPr>
                    </a:p>
                  </a:txBody>
                  <a:tcPr marL="0" marR="0" marT="11430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050" spc="-135" dirty="0">
                          <a:solidFill>
                            <a:srgbClr val="40464D"/>
                          </a:solidFill>
                          <a:latin typeface="Malgun Gothic"/>
                          <a:cs typeface="Malgun Gothic"/>
                        </a:rPr>
                        <a:t>O(nlogn)</a:t>
                      </a:r>
                      <a:endParaRPr sz="1050">
                        <a:latin typeface="Malgun Gothic"/>
                        <a:cs typeface="Malgun Gothic"/>
                      </a:endParaRPr>
                    </a:p>
                  </a:txBody>
                  <a:tcPr marL="0" marR="0" marT="1143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050" spc="-135" dirty="0">
                          <a:latin typeface="Malgun Gothic"/>
                          <a:cs typeface="Malgun Gothic"/>
                        </a:rPr>
                        <a:t>O(nlogn)</a:t>
                      </a:r>
                      <a:endParaRPr sz="1050">
                        <a:latin typeface="Malgun Gothic"/>
                        <a:cs typeface="Malgun Gothic"/>
                      </a:endParaRPr>
                    </a:p>
                  </a:txBody>
                  <a:tcPr marL="0" marR="0" marT="11430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94005" algn="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050" spc="-160" dirty="0">
                          <a:solidFill>
                            <a:srgbClr val="40464D"/>
                          </a:solidFill>
                          <a:latin typeface="Malgun Gothic"/>
                          <a:cs typeface="Malgun Gothic"/>
                        </a:rPr>
                        <a:t>O</a:t>
                      </a:r>
                      <a:r>
                        <a:rPr sz="1050" spc="-155" dirty="0">
                          <a:solidFill>
                            <a:srgbClr val="40464D"/>
                          </a:solidFill>
                          <a:latin typeface="Malgun Gothic"/>
                          <a:cs typeface="Malgun Gothic"/>
                        </a:rPr>
                        <a:t>(nlo</a:t>
                      </a:r>
                      <a:r>
                        <a:rPr sz="1050" spc="-160" dirty="0">
                          <a:solidFill>
                            <a:srgbClr val="40464D"/>
                          </a:solidFill>
                          <a:latin typeface="Malgun Gothic"/>
                          <a:cs typeface="Malgun Gothic"/>
                        </a:rPr>
                        <a:t>gn</a:t>
                      </a:r>
                      <a:r>
                        <a:rPr sz="1050" dirty="0">
                          <a:solidFill>
                            <a:srgbClr val="40464D"/>
                          </a:solidFill>
                          <a:latin typeface="Malgun Gothic"/>
                          <a:cs typeface="Malgun Gothic"/>
                        </a:rPr>
                        <a:t>)</a:t>
                      </a:r>
                      <a:endParaRPr sz="1050">
                        <a:latin typeface="Malgun Gothic"/>
                        <a:cs typeface="Malgun Gothic"/>
                      </a:endParaRPr>
                    </a:p>
                  </a:txBody>
                  <a:tcPr marL="0" marR="0" marT="11430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050" spc="-114" dirty="0">
                          <a:solidFill>
                            <a:srgbClr val="FF3300"/>
                          </a:solidFill>
                          <a:latin typeface="Malgun Gothic"/>
                          <a:cs typeface="Malgun Gothic"/>
                        </a:rPr>
                        <a:t>O(n)</a:t>
                      </a:r>
                      <a:endParaRPr sz="1050">
                        <a:latin typeface="Malgun Gothic"/>
                        <a:cs typeface="Malgun Gothic"/>
                      </a:endParaRPr>
                    </a:p>
                  </a:txBody>
                  <a:tcPr marL="0" marR="0" marT="114300" marB="0">
                    <a:lnL w="6350">
                      <a:solidFill>
                        <a:srgbClr val="7E7E7E"/>
                      </a:solidFill>
                      <a:prstDash val="solid"/>
                    </a:lnL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>
                <a:latin typeface="Malgun Gothic"/>
                <a:cs typeface="Malgun Gothic"/>
              </a:rPr>
              <a:t>ⓒ</a:t>
            </a:r>
            <a:r>
              <a:rPr spc="-5" dirty="0"/>
              <a:t>Saebyeol Yu. Saebyeol’s</a:t>
            </a:r>
            <a:r>
              <a:rPr spc="-10" dirty="0"/>
              <a:t> </a:t>
            </a:r>
            <a:r>
              <a:rPr spc="-5" dirty="0"/>
              <a:t>PowerPoint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0708" y="0"/>
            <a:ext cx="11861800" cy="6858000"/>
            <a:chOff x="330708" y="0"/>
            <a:chExt cx="11861800" cy="6858000"/>
          </a:xfrm>
        </p:grpSpPr>
        <p:sp>
          <p:nvSpPr>
            <p:cNvPr id="3" name="object 3"/>
            <p:cNvSpPr/>
            <p:nvPr/>
          </p:nvSpPr>
          <p:spPr>
            <a:xfrm>
              <a:off x="6095999" y="0"/>
              <a:ext cx="6096000" cy="68579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30708" y="198120"/>
              <a:ext cx="11861800" cy="0"/>
            </a:xfrm>
            <a:custGeom>
              <a:avLst/>
              <a:gdLst/>
              <a:ahLst/>
              <a:cxnLst/>
              <a:rect l="l" t="t" r="r" b="b"/>
              <a:pathLst>
                <a:path w="11861800">
                  <a:moveTo>
                    <a:pt x="0" y="0"/>
                  </a:moveTo>
                  <a:lnTo>
                    <a:pt x="11861800" y="0"/>
                  </a:lnTo>
                </a:path>
              </a:pathLst>
            </a:custGeom>
            <a:ln w="6350">
              <a:solidFill>
                <a:srgbClr val="005F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0708" y="198120"/>
              <a:ext cx="609600" cy="0"/>
            </a:xfrm>
            <a:custGeom>
              <a:avLst/>
              <a:gdLst/>
              <a:ahLst/>
              <a:cxnLst/>
              <a:rect l="l" t="t" r="r" b="b"/>
              <a:pathLst>
                <a:path w="609600">
                  <a:moveTo>
                    <a:pt x="0" y="0"/>
                  </a:moveTo>
                  <a:lnTo>
                    <a:pt x="609600" y="0"/>
                  </a:lnTo>
                </a:path>
              </a:pathLst>
            </a:custGeom>
            <a:ln w="57150">
              <a:solidFill>
                <a:srgbClr val="005F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5716" y="6665976"/>
              <a:ext cx="5320030" cy="0"/>
            </a:xfrm>
            <a:custGeom>
              <a:avLst/>
              <a:gdLst/>
              <a:ahLst/>
              <a:cxnLst/>
              <a:rect l="l" t="t" r="r" b="b"/>
              <a:pathLst>
                <a:path w="5320030">
                  <a:moveTo>
                    <a:pt x="0" y="0"/>
                  </a:moveTo>
                  <a:lnTo>
                    <a:pt x="5319776" y="0"/>
                  </a:lnTo>
                </a:path>
              </a:pathLst>
            </a:custGeom>
            <a:ln w="635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95999" y="0"/>
              <a:ext cx="6096000" cy="68579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18743" y="333883"/>
            <a:ext cx="2782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0" dirty="0">
                <a:solidFill>
                  <a:srgbClr val="585858"/>
                </a:solidFill>
                <a:latin typeface="Malgun Gothic"/>
                <a:cs typeface="Malgun Gothic"/>
              </a:rPr>
              <a:t>목차 </a:t>
            </a:r>
            <a:r>
              <a:rPr sz="2400" spc="-185" dirty="0">
                <a:solidFill>
                  <a:srgbClr val="585858"/>
                </a:solidFill>
                <a:latin typeface="Arial"/>
                <a:cs typeface="Arial"/>
              </a:rPr>
              <a:t>Table </a:t>
            </a:r>
            <a:r>
              <a:rPr sz="2400" spc="-80" dirty="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sz="2400" spc="-39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585858"/>
                </a:solidFill>
                <a:latin typeface="Arial"/>
                <a:cs typeface="Arial"/>
              </a:rPr>
              <a:t>Contents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18743" y="1293055"/>
            <a:ext cx="3771900" cy="132905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5400" b="1" baseline="-2314" dirty="0">
                <a:solidFill>
                  <a:srgbClr val="585858"/>
                </a:solidFill>
                <a:latin typeface="Arial"/>
                <a:cs typeface="Arial"/>
              </a:rPr>
              <a:t>1 </a:t>
            </a:r>
            <a:r>
              <a:rPr sz="2800" spc="-5" dirty="0">
                <a:solidFill>
                  <a:srgbClr val="585858"/>
                </a:solidFill>
                <a:latin typeface="Arial"/>
                <a:cs typeface="Arial"/>
              </a:rPr>
              <a:t>Space –time </a:t>
            </a:r>
            <a:r>
              <a:rPr sz="2800" dirty="0">
                <a:solidFill>
                  <a:srgbClr val="585858"/>
                </a:solidFill>
                <a:latin typeface="Arial"/>
                <a:cs typeface="Arial"/>
              </a:rPr>
              <a:t>trade</a:t>
            </a:r>
            <a:r>
              <a:rPr sz="2800" spc="-1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585858"/>
                </a:solidFill>
                <a:latin typeface="Arial"/>
                <a:cs typeface="Arial"/>
              </a:rPr>
              <a:t>off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5400" b="1" spc="-7" baseline="-2314" dirty="0">
                <a:solidFill>
                  <a:srgbClr val="585858"/>
                </a:solidFill>
                <a:latin typeface="Arial"/>
                <a:cs typeface="Arial"/>
              </a:rPr>
              <a:t>2 </a:t>
            </a:r>
            <a:r>
              <a:rPr sz="2800" spc="-5" dirty="0">
                <a:solidFill>
                  <a:srgbClr val="585858"/>
                </a:solidFill>
                <a:latin typeface="Arial"/>
                <a:cs typeface="Arial"/>
              </a:rPr>
              <a:t>Shell</a:t>
            </a:r>
            <a:r>
              <a:rPr sz="2800" spc="-114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585858"/>
                </a:solidFill>
                <a:latin typeface="Arial"/>
                <a:cs typeface="Arial"/>
              </a:rPr>
              <a:t>sort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3866" y="2651252"/>
            <a:ext cx="2840355" cy="394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1470">
              <a:lnSpc>
                <a:spcPts val="1985"/>
              </a:lnSpc>
            </a:pPr>
            <a:r>
              <a:rPr sz="2400" b="1" dirty="0">
                <a:solidFill>
                  <a:srgbClr val="585858"/>
                </a:solidFill>
                <a:latin typeface="Arial"/>
                <a:cs typeface="Arial"/>
              </a:rPr>
              <a:t>-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Selection</a:t>
            </a:r>
            <a:r>
              <a:rPr sz="1800" spc="-1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sort</a:t>
            </a:r>
            <a:endParaRPr sz="1800">
              <a:latin typeface="Arial"/>
              <a:cs typeface="Arial"/>
            </a:endParaRPr>
          </a:p>
          <a:p>
            <a:pPr marL="331470">
              <a:lnSpc>
                <a:spcPts val="1939"/>
              </a:lnSpc>
            </a:pPr>
            <a:r>
              <a:rPr sz="2400" b="1" dirty="0">
                <a:solidFill>
                  <a:srgbClr val="585858"/>
                </a:solidFill>
                <a:latin typeface="Arial"/>
                <a:cs typeface="Arial"/>
              </a:rPr>
              <a:t>-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Shell</a:t>
            </a:r>
            <a:r>
              <a:rPr sz="1800" spc="-1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sort</a:t>
            </a:r>
            <a:endParaRPr sz="1800">
              <a:latin typeface="Arial"/>
              <a:cs typeface="Arial"/>
            </a:endParaRPr>
          </a:p>
          <a:p>
            <a:pPr marL="331470">
              <a:lnSpc>
                <a:spcPts val="2335"/>
              </a:lnSpc>
            </a:pPr>
            <a:r>
              <a:rPr sz="2400" b="1" dirty="0">
                <a:solidFill>
                  <a:srgbClr val="585858"/>
                </a:solidFill>
                <a:latin typeface="Arial"/>
                <a:cs typeface="Arial"/>
              </a:rPr>
              <a:t>-</a:t>
            </a:r>
            <a:r>
              <a:rPr sz="2400" b="1" spc="-18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Code</a:t>
            </a:r>
            <a:endParaRPr sz="1800">
              <a:latin typeface="Arial"/>
              <a:cs typeface="Arial"/>
            </a:endParaRPr>
          </a:p>
          <a:p>
            <a:pPr marL="15240">
              <a:lnSpc>
                <a:spcPct val="100000"/>
              </a:lnSpc>
              <a:spcBef>
                <a:spcPts val="35"/>
              </a:spcBef>
            </a:pPr>
            <a:r>
              <a:rPr sz="5400" b="1" spc="-7" baseline="2314" dirty="0">
                <a:solidFill>
                  <a:srgbClr val="585858"/>
                </a:solidFill>
                <a:latin typeface="Arial"/>
                <a:cs typeface="Arial"/>
              </a:rPr>
              <a:t>3 </a:t>
            </a:r>
            <a:r>
              <a:rPr sz="2800" spc="-5" dirty="0">
                <a:solidFill>
                  <a:srgbClr val="585858"/>
                </a:solidFill>
                <a:latin typeface="Arial"/>
                <a:cs typeface="Arial"/>
              </a:rPr>
              <a:t>Merge</a:t>
            </a:r>
            <a:r>
              <a:rPr sz="2800" spc="-9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Arial"/>
                <a:cs typeface="Arial"/>
              </a:rPr>
              <a:t>sort</a:t>
            </a:r>
            <a:endParaRPr sz="2800">
              <a:latin typeface="Arial"/>
              <a:cs typeface="Arial"/>
            </a:endParaRPr>
          </a:p>
          <a:p>
            <a:pPr marL="329565">
              <a:lnSpc>
                <a:spcPts val="2590"/>
              </a:lnSpc>
              <a:spcBef>
                <a:spcPts val="275"/>
              </a:spcBef>
            </a:pPr>
            <a:r>
              <a:rPr sz="2400" b="1" dirty="0">
                <a:solidFill>
                  <a:srgbClr val="585858"/>
                </a:solidFill>
                <a:latin typeface="Arial"/>
                <a:cs typeface="Arial"/>
              </a:rPr>
              <a:t>-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Merge sort(extra</a:t>
            </a:r>
            <a:r>
              <a:rPr sz="1800" spc="-18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array)</a:t>
            </a:r>
            <a:endParaRPr sz="1800">
              <a:latin typeface="Arial"/>
              <a:cs typeface="Arial"/>
            </a:endParaRPr>
          </a:p>
          <a:p>
            <a:pPr marL="334645">
              <a:lnSpc>
                <a:spcPts val="2590"/>
              </a:lnSpc>
            </a:pPr>
            <a:r>
              <a:rPr sz="2400" b="1" dirty="0">
                <a:solidFill>
                  <a:srgbClr val="585858"/>
                </a:solidFill>
                <a:latin typeface="Arial"/>
                <a:cs typeface="Arial"/>
              </a:rPr>
              <a:t>-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Merge</a:t>
            </a:r>
            <a:r>
              <a:rPr sz="1800" spc="-18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sort(in-place)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55"/>
              </a:spcBef>
            </a:pPr>
            <a:r>
              <a:rPr sz="5400" b="1" spc="-7" baseline="2314" dirty="0">
                <a:solidFill>
                  <a:srgbClr val="585858"/>
                </a:solidFill>
                <a:latin typeface="Arial"/>
                <a:cs typeface="Arial"/>
              </a:rPr>
              <a:t>4 </a:t>
            </a:r>
            <a:r>
              <a:rPr sz="2800" spc="-5" dirty="0">
                <a:solidFill>
                  <a:srgbClr val="585858"/>
                </a:solidFill>
                <a:latin typeface="Malgun Gothic"/>
                <a:cs typeface="Malgun Gothic"/>
              </a:rPr>
              <a:t>성능</a:t>
            </a:r>
            <a:r>
              <a:rPr sz="2800" spc="-320" dirty="0">
                <a:solidFill>
                  <a:srgbClr val="585858"/>
                </a:solidFill>
                <a:latin typeface="Malgun Gothic"/>
                <a:cs typeface="Malgun Gothic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Malgun Gothic"/>
                <a:cs typeface="Malgun Gothic"/>
              </a:rPr>
              <a:t>비교</a:t>
            </a:r>
            <a:endParaRPr sz="2800">
              <a:latin typeface="Malgun Gothic"/>
              <a:cs typeface="Malgun Gothic"/>
            </a:endParaRPr>
          </a:p>
          <a:p>
            <a:pPr marL="326390">
              <a:lnSpc>
                <a:spcPts val="2840"/>
              </a:lnSpc>
              <a:spcBef>
                <a:spcPts val="270"/>
              </a:spcBef>
            </a:pPr>
            <a:r>
              <a:rPr sz="2400" b="1" dirty="0">
                <a:solidFill>
                  <a:srgbClr val="585858"/>
                </a:solidFill>
                <a:latin typeface="Arial"/>
                <a:cs typeface="Arial"/>
              </a:rPr>
              <a:t>- </a:t>
            </a:r>
            <a:r>
              <a:rPr sz="1800" dirty="0">
                <a:solidFill>
                  <a:srgbClr val="585858"/>
                </a:solidFill>
                <a:latin typeface="Malgun Gothic"/>
                <a:cs typeface="Malgun Gothic"/>
              </a:rPr>
              <a:t>시간</a:t>
            </a:r>
            <a:r>
              <a:rPr sz="1800" spc="-405" dirty="0">
                <a:solidFill>
                  <a:srgbClr val="585858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585858"/>
                </a:solidFill>
                <a:latin typeface="Malgun Gothic"/>
                <a:cs typeface="Malgun Gothic"/>
              </a:rPr>
              <a:t>복잡도</a:t>
            </a:r>
            <a:endParaRPr sz="1800">
              <a:latin typeface="Malgun Gothic"/>
              <a:cs typeface="Malgun Gothic"/>
            </a:endParaRPr>
          </a:p>
          <a:p>
            <a:pPr marL="326390">
              <a:lnSpc>
                <a:spcPts val="2800"/>
              </a:lnSpc>
            </a:pPr>
            <a:r>
              <a:rPr sz="2400" b="1" dirty="0">
                <a:solidFill>
                  <a:srgbClr val="585858"/>
                </a:solidFill>
                <a:latin typeface="Arial"/>
                <a:cs typeface="Arial"/>
              </a:rPr>
              <a:t>- </a:t>
            </a:r>
            <a:r>
              <a:rPr sz="1800" dirty="0">
                <a:solidFill>
                  <a:srgbClr val="585858"/>
                </a:solidFill>
                <a:latin typeface="Malgun Gothic"/>
                <a:cs typeface="Malgun Gothic"/>
              </a:rPr>
              <a:t>공간</a:t>
            </a:r>
            <a:r>
              <a:rPr sz="1800" spc="-235" dirty="0">
                <a:solidFill>
                  <a:srgbClr val="585858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585858"/>
                </a:solidFill>
                <a:latin typeface="Malgun Gothic"/>
                <a:cs typeface="Malgun Gothic"/>
              </a:rPr>
              <a:t>복잡도</a:t>
            </a:r>
            <a:endParaRPr sz="1800">
              <a:latin typeface="Malgun Gothic"/>
              <a:cs typeface="Malgun Gothic"/>
            </a:endParaRPr>
          </a:p>
          <a:p>
            <a:pPr marL="326390">
              <a:lnSpc>
                <a:spcPts val="2840"/>
              </a:lnSpc>
            </a:pPr>
            <a:r>
              <a:rPr sz="2400" b="1" dirty="0">
                <a:solidFill>
                  <a:srgbClr val="585858"/>
                </a:solidFill>
                <a:latin typeface="Arial"/>
                <a:cs typeface="Arial"/>
              </a:rPr>
              <a:t>-</a:t>
            </a:r>
            <a:r>
              <a:rPr sz="2400" b="1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Malgun Gothic"/>
                <a:cs typeface="Malgun Gothic"/>
              </a:rPr>
              <a:t>결론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6948" y="1867280"/>
            <a:ext cx="3240405" cy="739140"/>
            <a:chOff x="726948" y="1867280"/>
            <a:chExt cx="3240405" cy="739140"/>
          </a:xfrm>
        </p:grpSpPr>
        <p:sp>
          <p:nvSpPr>
            <p:cNvPr id="3" name="object 3"/>
            <p:cNvSpPr/>
            <p:nvPr/>
          </p:nvSpPr>
          <p:spPr>
            <a:xfrm>
              <a:off x="726948" y="1924430"/>
              <a:ext cx="3240405" cy="681990"/>
            </a:xfrm>
            <a:custGeom>
              <a:avLst/>
              <a:gdLst/>
              <a:ahLst/>
              <a:cxnLst/>
              <a:rect l="l" t="t" r="r" b="b"/>
              <a:pathLst>
                <a:path w="3240404" h="681989">
                  <a:moveTo>
                    <a:pt x="0" y="681609"/>
                  </a:moveTo>
                  <a:lnTo>
                    <a:pt x="3240024" y="681609"/>
                  </a:lnTo>
                  <a:lnTo>
                    <a:pt x="3240024" y="0"/>
                  </a:lnTo>
                  <a:lnTo>
                    <a:pt x="0" y="0"/>
                  </a:lnTo>
                  <a:lnTo>
                    <a:pt x="0" y="68160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26948" y="1867280"/>
              <a:ext cx="3240405" cy="57150"/>
            </a:xfrm>
            <a:custGeom>
              <a:avLst/>
              <a:gdLst/>
              <a:ahLst/>
              <a:cxnLst/>
              <a:rect l="l" t="t" r="r" b="b"/>
              <a:pathLst>
                <a:path w="3240404" h="57150">
                  <a:moveTo>
                    <a:pt x="0" y="57150"/>
                  </a:moveTo>
                  <a:lnTo>
                    <a:pt x="3240024" y="57150"/>
                  </a:lnTo>
                  <a:lnTo>
                    <a:pt x="3240024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solidFill>
              <a:srgbClr val="0E5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23544" y="1996567"/>
            <a:ext cx="23685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252525"/>
                </a:solidFill>
                <a:latin typeface="Malgun Gothic"/>
                <a:cs typeface="Malgun Gothic"/>
              </a:rPr>
              <a:t>1</a:t>
            </a:r>
            <a:endParaRPr sz="3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1158" y="2102611"/>
            <a:ext cx="4705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292D"/>
                </a:solidFill>
                <a:latin typeface="Malgun Gothic"/>
                <a:cs typeface="Malgun Gothic"/>
              </a:rPr>
              <a:t>결론</a:t>
            </a:r>
            <a:endParaRPr sz="1800">
              <a:latin typeface="Malgun Gothic"/>
              <a:cs typeface="Malgun Gothic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594859" y="1879473"/>
            <a:ext cx="3240405" cy="739140"/>
            <a:chOff x="4594859" y="1879473"/>
            <a:chExt cx="3240405" cy="739140"/>
          </a:xfrm>
        </p:grpSpPr>
        <p:sp>
          <p:nvSpPr>
            <p:cNvPr id="8" name="object 8"/>
            <p:cNvSpPr/>
            <p:nvPr/>
          </p:nvSpPr>
          <p:spPr>
            <a:xfrm>
              <a:off x="4594859" y="1936623"/>
              <a:ext cx="3240405" cy="681990"/>
            </a:xfrm>
            <a:custGeom>
              <a:avLst/>
              <a:gdLst/>
              <a:ahLst/>
              <a:cxnLst/>
              <a:rect l="l" t="t" r="r" b="b"/>
              <a:pathLst>
                <a:path w="3240404" h="681989">
                  <a:moveTo>
                    <a:pt x="0" y="681609"/>
                  </a:moveTo>
                  <a:lnTo>
                    <a:pt x="3240024" y="681609"/>
                  </a:lnTo>
                  <a:lnTo>
                    <a:pt x="3240024" y="0"/>
                  </a:lnTo>
                  <a:lnTo>
                    <a:pt x="0" y="0"/>
                  </a:lnTo>
                  <a:lnTo>
                    <a:pt x="0" y="68160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94859" y="1879473"/>
              <a:ext cx="3240405" cy="57150"/>
            </a:xfrm>
            <a:custGeom>
              <a:avLst/>
              <a:gdLst/>
              <a:ahLst/>
              <a:cxnLst/>
              <a:rect l="l" t="t" r="r" b="b"/>
              <a:pathLst>
                <a:path w="3240404" h="57150">
                  <a:moveTo>
                    <a:pt x="0" y="57150"/>
                  </a:moveTo>
                  <a:lnTo>
                    <a:pt x="3240023" y="57150"/>
                  </a:lnTo>
                  <a:lnTo>
                    <a:pt x="3240023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solidFill>
              <a:srgbClr val="0E5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791202" y="2007565"/>
            <a:ext cx="2374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252525"/>
                </a:solidFill>
                <a:latin typeface="Malgun Gothic"/>
                <a:cs typeface="Malgun Gothic"/>
              </a:rPr>
              <a:t>2</a:t>
            </a:r>
            <a:endParaRPr sz="32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59070" y="2113915"/>
            <a:ext cx="1880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solidFill>
                  <a:srgbClr val="252525"/>
                </a:solidFill>
                <a:latin typeface="Malgun Gothic"/>
                <a:cs typeface="Malgun Gothic"/>
              </a:rPr>
              <a:t>소요</a:t>
            </a:r>
            <a:r>
              <a:rPr sz="1800" spc="-315" dirty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1800" spc="-80" dirty="0">
                <a:solidFill>
                  <a:srgbClr val="252525"/>
                </a:solidFill>
                <a:latin typeface="Malgun Gothic"/>
                <a:cs typeface="Malgun Gothic"/>
              </a:rPr>
              <a:t>시간</a:t>
            </a:r>
            <a:r>
              <a:rPr sz="1800" spc="-330" dirty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1800" spc="-80" dirty="0">
                <a:solidFill>
                  <a:srgbClr val="252525"/>
                </a:solidFill>
                <a:latin typeface="Malgun Gothic"/>
                <a:cs typeface="Malgun Gothic"/>
              </a:rPr>
              <a:t>관찰</a:t>
            </a:r>
            <a:r>
              <a:rPr sz="1800" spc="-310" dirty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1800" spc="-160" dirty="0">
                <a:solidFill>
                  <a:srgbClr val="252525"/>
                </a:solidFill>
                <a:latin typeface="Malgun Gothic"/>
                <a:cs typeface="Malgun Gothic"/>
              </a:rPr>
              <a:t>결과</a:t>
            </a:r>
            <a:endParaRPr sz="1800">
              <a:latin typeface="Malgun Gothic"/>
              <a:cs typeface="Malgun Gothic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461247" y="1890141"/>
            <a:ext cx="3240405" cy="739140"/>
            <a:chOff x="8461247" y="1890141"/>
            <a:chExt cx="3240405" cy="739140"/>
          </a:xfrm>
        </p:grpSpPr>
        <p:sp>
          <p:nvSpPr>
            <p:cNvPr id="13" name="object 13"/>
            <p:cNvSpPr/>
            <p:nvPr/>
          </p:nvSpPr>
          <p:spPr>
            <a:xfrm>
              <a:off x="8461247" y="1947291"/>
              <a:ext cx="3240405" cy="681990"/>
            </a:xfrm>
            <a:custGeom>
              <a:avLst/>
              <a:gdLst/>
              <a:ahLst/>
              <a:cxnLst/>
              <a:rect l="l" t="t" r="r" b="b"/>
              <a:pathLst>
                <a:path w="3240404" h="681989">
                  <a:moveTo>
                    <a:pt x="0" y="681609"/>
                  </a:moveTo>
                  <a:lnTo>
                    <a:pt x="3240024" y="681609"/>
                  </a:lnTo>
                  <a:lnTo>
                    <a:pt x="3240024" y="0"/>
                  </a:lnTo>
                  <a:lnTo>
                    <a:pt x="0" y="0"/>
                  </a:lnTo>
                  <a:lnTo>
                    <a:pt x="0" y="68160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61247" y="1890141"/>
              <a:ext cx="3240405" cy="57150"/>
            </a:xfrm>
            <a:custGeom>
              <a:avLst/>
              <a:gdLst/>
              <a:ahLst/>
              <a:cxnLst/>
              <a:rect l="l" t="t" r="r" b="b"/>
              <a:pathLst>
                <a:path w="3240404" h="57150">
                  <a:moveTo>
                    <a:pt x="0" y="57150"/>
                  </a:moveTo>
                  <a:lnTo>
                    <a:pt x="3240024" y="57150"/>
                  </a:lnTo>
                  <a:lnTo>
                    <a:pt x="3240024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solidFill>
              <a:srgbClr val="0E5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658732" y="2019426"/>
            <a:ext cx="23685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252525"/>
                </a:solidFill>
                <a:latin typeface="Malgun Gothic"/>
                <a:cs typeface="Malgun Gothic"/>
              </a:rPr>
              <a:t>3</a:t>
            </a:r>
            <a:endParaRPr sz="32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26601" y="2125471"/>
            <a:ext cx="2299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solidFill>
                  <a:srgbClr val="252525"/>
                </a:solidFill>
                <a:latin typeface="Malgun Gothic"/>
                <a:cs typeface="Malgun Gothic"/>
              </a:rPr>
              <a:t>메모리</a:t>
            </a:r>
            <a:r>
              <a:rPr sz="1800" spc="-310" dirty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1800" spc="-110" dirty="0">
                <a:solidFill>
                  <a:srgbClr val="252525"/>
                </a:solidFill>
                <a:latin typeface="Malgun Gothic"/>
                <a:cs typeface="Malgun Gothic"/>
              </a:rPr>
              <a:t>사용량</a:t>
            </a:r>
            <a:r>
              <a:rPr sz="1800" spc="-310" dirty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1800" spc="-80" dirty="0">
                <a:solidFill>
                  <a:srgbClr val="252525"/>
                </a:solidFill>
                <a:latin typeface="Malgun Gothic"/>
                <a:cs typeface="Malgun Gothic"/>
              </a:rPr>
              <a:t>관찰</a:t>
            </a:r>
            <a:r>
              <a:rPr sz="1800" spc="-305" dirty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1800" spc="-160" dirty="0">
                <a:solidFill>
                  <a:srgbClr val="252525"/>
                </a:solidFill>
                <a:latin typeface="Malgun Gothic"/>
                <a:cs typeface="Malgun Gothic"/>
              </a:rPr>
              <a:t>결과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27709" y="6055614"/>
            <a:ext cx="3240405" cy="0"/>
          </a:xfrm>
          <a:custGeom>
            <a:avLst/>
            <a:gdLst/>
            <a:ahLst/>
            <a:cxnLst/>
            <a:rect l="l" t="t" r="r" b="b"/>
            <a:pathLst>
              <a:path w="3240404">
                <a:moveTo>
                  <a:pt x="0" y="0"/>
                </a:moveTo>
                <a:lnTo>
                  <a:pt x="3240024" y="0"/>
                </a:lnTo>
              </a:path>
            </a:pathLst>
          </a:custGeom>
          <a:ln w="19050">
            <a:solidFill>
              <a:srgbClr val="0E51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95621" y="6063234"/>
            <a:ext cx="3240405" cy="0"/>
          </a:xfrm>
          <a:custGeom>
            <a:avLst/>
            <a:gdLst/>
            <a:ahLst/>
            <a:cxnLst/>
            <a:rect l="l" t="t" r="r" b="b"/>
            <a:pathLst>
              <a:path w="3240404">
                <a:moveTo>
                  <a:pt x="0" y="0"/>
                </a:moveTo>
                <a:lnTo>
                  <a:pt x="3240024" y="0"/>
                </a:lnTo>
              </a:path>
            </a:pathLst>
          </a:custGeom>
          <a:ln w="19050">
            <a:solidFill>
              <a:srgbClr val="0E51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462009" y="6070853"/>
            <a:ext cx="3240405" cy="0"/>
          </a:xfrm>
          <a:custGeom>
            <a:avLst/>
            <a:gdLst/>
            <a:ahLst/>
            <a:cxnLst/>
            <a:rect l="l" t="t" r="r" b="b"/>
            <a:pathLst>
              <a:path w="3240404">
                <a:moveTo>
                  <a:pt x="0" y="0"/>
                </a:moveTo>
                <a:lnTo>
                  <a:pt x="3240024" y="0"/>
                </a:lnTo>
              </a:path>
            </a:pathLst>
          </a:custGeom>
          <a:ln w="19050">
            <a:solidFill>
              <a:srgbClr val="0E51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0" y="0"/>
            <a:ext cx="538480" cy="1077595"/>
            <a:chOff x="0" y="0"/>
            <a:chExt cx="538480" cy="1077595"/>
          </a:xfrm>
        </p:grpSpPr>
        <p:sp>
          <p:nvSpPr>
            <p:cNvPr id="21" name="object 21"/>
            <p:cNvSpPr/>
            <p:nvPr/>
          </p:nvSpPr>
          <p:spPr>
            <a:xfrm>
              <a:off x="0" y="0"/>
              <a:ext cx="121920" cy="1077595"/>
            </a:xfrm>
            <a:custGeom>
              <a:avLst/>
              <a:gdLst/>
              <a:ahLst/>
              <a:cxnLst/>
              <a:rect l="l" t="t" r="r" b="b"/>
              <a:pathLst>
                <a:path w="121920" h="1077595">
                  <a:moveTo>
                    <a:pt x="121920" y="0"/>
                  </a:moveTo>
                  <a:lnTo>
                    <a:pt x="0" y="0"/>
                  </a:lnTo>
                  <a:lnTo>
                    <a:pt x="0" y="1077467"/>
                  </a:lnTo>
                  <a:lnTo>
                    <a:pt x="121920" y="1077467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0E5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1920" y="0"/>
              <a:ext cx="416559" cy="121920"/>
            </a:xfrm>
            <a:custGeom>
              <a:avLst/>
              <a:gdLst/>
              <a:ahLst/>
              <a:cxnLst/>
              <a:rect l="l" t="t" r="r" b="b"/>
              <a:pathLst>
                <a:path w="416559" h="121920">
                  <a:moveTo>
                    <a:pt x="416052" y="0"/>
                  </a:moveTo>
                  <a:lnTo>
                    <a:pt x="0" y="0"/>
                  </a:lnTo>
                  <a:lnTo>
                    <a:pt x="0" y="121920"/>
                  </a:lnTo>
                  <a:lnTo>
                    <a:pt x="416052" y="121920"/>
                  </a:lnTo>
                  <a:lnTo>
                    <a:pt x="416052" y="0"/>
                  </a:lnTo>
                  <a:close/>
                </a:path>
              </a:pathLst>
            </a:custGeom>
            <a:solidFill>
              <a:srgbClr val="00B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39241" y="723645"/>
            <a:ext cx="460121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404040"/>
                </a:solidFill>
                <a:latin typeface="Arial"/>
                <a:cs typeface="Arial"/>
              </a:rPr>
              <a:t>Lorem Ipsum </a:t>
            </a:r>
            <a:r>
              <a:rPr sz="1100" spc="-5" dirty="0">
                <a:solidFill>
                  <a:srgbClr val="404040"/>
                </a:solidFill>
                <a:latin typeface="Arial"/>
                <a:cs typeface="Arial"/>
              </a:rPr>
              <a:t>is simply </a:t>
            </a:r>
            <a:r>
              <a:rPr sz="1100" dirty="0">
                <a:solidFill>
                  <a:srgbClr val="404040"/>
                </a:solidFill>
                <a:latin typeface="Arial"/>
                <a:cs typeface="Arial"/>
              </a:rPr>
              <a:t>dummy </a:t>
            </a:r>
            <a:r>
              <a:rPr sz="1100" spc="-5" dirty="0">
                <a:solidFill>
                  <a:srgbClr val="404040"/>
                </a:solidFill>
                <a:latin typeface="Arial"/>
                <a:cs typeface="Arial"/>
              </a:rPr>
              <a:t>text </a:t>
            </a:r>
            <a:r>
              <a:rPr sz="1100" dirty="0">
                <a:solidFill>
                  <a:srgbClr val="404040"/>
                </a:solidFill>
                <a:latin typeface="Arial"/>
                <a:cs typeface="Arial"/>
              </a:rPr>
              <a:t>of the </a:t>
            </a:r>
            <a:r>
              <a:rPr sz="1100" spc="-5" dirty="0">
                <a:solidFill>
                  <a:srgbClr val="404040"/>
                </a:solidFill>
                <a:latin typeface="Arial"/>
                <a:cs typeface="Arial"/>
              </a:rPr>
              <a:t>printing </a:t>
            </a:r>
            <a:r>
              <a:rPr sz="1100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1100" spc="-5" dirty="0">
                <a:solidFill>
                  <a:srgbClr val="404040"/>
                </a:solidFill>
                <a:latin typeface="Arial"/>
                <a:cs typeface="Arial"/>
              </a:rPr>
              <a:t>typesetting</a:t>
            </a:r>
            <a:r>
              <a:rPr sz="11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Arial"/>
                <a:cs typeface="Arial"/>
              </a:rPr>
              <a:t>industry.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65201" y="0"/>
            <a:ext cx="14128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7200" b="1" baseline="-11574" dirty="0">
                <a:solidFill>
                  <a:srgbClr val="D9D9D9"/>
                </a:solidFill>
                <a:latin typeface="Arial"/>
                <a:cs typeface="Arial"/>
              </a:rPr>
              <a:t>1</a:t>
            </a:r>
            <a:r>
              <a:rPr sz="7200" b="1" spc="359" baseline="-11574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3300" spc="-305" dirty="0"/>
              <a:t>결론</a:t>
            </a:r>
            <a:endParaRPr sz="33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59891" y="1074419"/>
            <a:ext cx="11531600" cy="0"/>
          </a:xfrm>
          <a:custGeom>
            <a:avLst/>
            <a:gdLst/>
            <a:ahLst/>
            <a:cxnLst/>
            <a:rect l="l" t="t" r="r" b="b"/>
            <a:pathLst>
              <a:path w="11531600">
                <a:moveTo>
                  <a:pt x="0" y="0"/>
                </a:moveTo>
                <a:lnTo>
                  <a:pt x="11531600" y="0"/>
                </a:lnTo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05992" y="2925572"/>
            <a:ext cx="2978150" cy="25850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675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-</a:t>
            </a:r>
            <a:r>
              <a:rPr sz="1400" dirty="0">
                <a:latin typeface="Malgun Gothic"/>
                <a:cs typeface="Malgun Gothic"/>
              </a:rPr>
              <a:t>시간</a:t>
            </a:r>
            <a:r>
              <a:rPr sz="1400" spc="-130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복잡도</a:t>
            </a:r>
            <a:r>
              <a:rPr sz="1400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 marL="111125">
              <a:lnSpc>
                <a:spcPts val="1675"/>
              </a:lnSpc>
            </a:pPr>
            <a:r>
              <a:rPr sz="1400" spc="-5" dirty="0">
                <a:latin typeface="Arial"/>
                <a:cs typeface="Arial"/>
              </a:rPr>
              <a:t>shell&gt;merge2(in-place)&gt;=merge1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ts val="1675"/>
              </a:lnSpc>
            </a:pPr>
            <a:r>
              <a:rPr sz="1400" dirty="0">
                <a:latin typeface="Arial"/>
                <a:cs typeface="Arial"/>
              </a:rPr>
              <a:t>-</a:t>
            </a:r>
            <a:r>
              <a:rPr sz="1400" dirty="0">
                <a:latin typeface="Malgun Gothic"/>
                <a:cs typeface="Malgun Gothic"/>
              </a:rPr>
              <a:t>공간복잡도</a:t>
            </a:r>
            <a:r>
              <a:rPr sz="1400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 marL="111125">
              <a:lnSpc>
                <a:spcPts val="1675"/>
              </a:lnSpc>
            </a:pPr>
            <a:r>
              <a:rPr sz="1400" spc="-5" dirty="0">
                <a:latin typeface="Arial"/>
                <a:cs typeface="Arial"/>
              </a:rPr>
              <a:t>merge1&gt;=merge2(in-place)&gt;shell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1400" spc="340" dirty="0">
                <a:latin typeface="Wingdings"/>
                <a:cs typeface="Wingdings"/>
              </a:rPr>
              <a:t>→</a:t>
            </a:r>
            <a:r>
              <a:rPr sz="1400" spc="340" dirty="0">
                <a:latin typeface="Malgun Gothic"/>
                <a:cs typeface="Malgun Gothic"/>
              </a:rPr>
              <a:t>적당히</a:t>
            </a:r>
            <a:r>
              <a:rPr sz="1400" spc="-155" dirty="0">
                <a:latin typeface="Malgun Gothic"/>
                <a:cs typeface="Malgun Gothic"/>
              </a:rPr>
              <a:t> </a:t>
            </a:r>
            <a:r>
              <a:rPr sz="1400" spc="-5" dirty="0">
                <a:latin typeface="Malgun Gothic"/>
                <a:cs typeface="Malgun Gothic"/>
              </a:rPr>
              <a:t>작은 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spc="-5" dirty="0">
                <a:latin typeface="Malgun Gothic"/>
                <a:cs typeface="Malgun Gothic"/>
              </a:rPr>
              <a:t>에서 </a:t>
            </a:r>
            <a:r>
              <a:rPr sz="1400" spc="-5" dirty="0">
                <a:latin typeface="Arial"/>
                <a:cs typeface="Arial"/>
              </a:rPr>
              <a:t>merge,shell </a:t>
            </a:r>
            <a:r>
              <a:rPr sz="1400" spc="-355" dirty="0">
                <a:latin typeface="Arial"/>
                <a:cs typeface="Arial"/>
              </a:rPr>
              <a:t>sort  </a:t>
            </a:r>
            <a:r>
              <a:rPr sz="1400" dirty="0">
                <a:latin typeface="Malgun Gothic"/>
                <a:cs typeface="Malgun Gothic"/>
              </a:rPr>
              <a:t>는 </a:t>
            </a:r>
            <a:r>
              <a:rPr sz="1400" spc="-5" dirty="0">
                <a:solidFill>
                  <a:srgbClr val="3E97EB"/>
                </a:solidFill>
                <a:latin typeface="Arial"/>
                <a:cs typeface="Arial"/>
              </a:rPr>
              <a:t>space –time </a:t>
            </a:r>
            <a:r>
              <a:rPr sz="1400" spc="-10" dirty="0">
                <a:solidFill>
                  <a:srgbClr val="3E97EB"/>
                </a:solidFill>
                <a:latin typeface="Arial"/>
                <a:cs typeface="Arial"/>
              </a:rPr>
              <a:t>trade-off </a:t>
            </a:r>
            <a:r>
              <a:rPr sz="1400" dirty="0">
                <a:latin typeface="Malgun Gothic"/>
                <a:cs typeface="Malgun Gothic"/>
              </a:rPr>
              <a:t>가 </a:t>
            </a:r>
            <a:r>
              <a:rPr sz="1400" spc="-5" dirty="0">
                <a:latin typeface="Malgun Gothic"/>
                <a:cs typeface="Malgun Gothic"/>
              </a:rPr>
              <a:t>존재함을  </a:t>
            </a:r>
            <a:r>
              <a:rPr sz="1400" dirty="0">
                <a:latin typeface="Malgun Gothic"/>
                <a:cs typeface="Malgun Gothic"/>
              </a:rPr>
              <a:t>보여준다</a:t>
            </a:r>
            <a:r>
              <a:rPr sz="140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504944" y="2566416"/>
            <a:ext cx="3418332" cy="33116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75344" y="3016357"/>
            <a:ext cx="2987001" cy="27102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>
                <a:latin typeface="Malgun Gothic"/>
                <a:cs typeface="Malgun Gothic"/>
              </a:rPr>
              <a:t>ⓒ</a:t>
            </a:r>
            <a:r>
              <a:rPr spc="-5" dirty="0"/>
              <a:t>Saebyeol Yu. Saebyeol’s</a:t>
            </a:r>
            <a:r>
              <a:rPr spc="-10" dirty="0"/>
              <a:t> </a:t>
            </a:r>
            <a:r>
              <a:rPr spc="-5" dirty="0"/>
              <a:t>PowerPoint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E518E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57827" y="3052394"/>
            <a:ext cx="32772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FFFF"/>
                </a:solidFill>
                <a:latin typeface="Arial"/>
                <a:cs typeface="Arial"/>
              </a:rPr>
              <a:t>THANK</a:t>
            </a:r>
            <a:r>
              <a:rPr sz="44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77957" y="6617614"/>
            <a:ext cx="20262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Malgun Gothic"/>
                <a:cs typeface="Malgun Gothic"/>
              </a:rPr>
              <a:t>ⓒ</a:t>
            </a:r>
            <a:r>
              <a:rPr sz="900" spc="-5" dirty="0">
                <a:latin typeface="Arial"/>
                <a:cs typeface="Arial"/>
              </a:rPr>
              <a:t>Saebyeol Yu. Saebyeol’s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PowerPoint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0268" y="4669535"/>
            <a:ext cx="1493520" cy="1493520"/>
          </a:xfrm>
          <a:custGeom>
            <a:avLst/>
            <a:gdLst/>
            <a:ahLst/>
            <a:cxnLst/>
            <a:rect l="l" t="t" r="r" b="b"/>
            <a:pathLst>
              <a:path w="1493520" h="1493520">
                <a:moveTo>
                  <a:pt x="746760" y="0"/>
                </a:moveTo>
                <a:lnTo>
                  <a:pt x="699534" y="1469"/>
                </a:lnTo>
                <a:lnTo>
                  <a:pt x="653088" y="5819"/>
                </a:lnTo>
                <a:lnTo>
                  <a:pt x="607511" y="12961"/>
                </a:lnTo>
                <a:lnTo>
                  <a:pt x="562889" y="22810"/>
                </a:lnTo>
                <a:lnTo>
                  <a:pt x="519310" y="35275"/>
                </a:lnTo>
                <a:lnTo>
                  <a:pt x="476862" y="50272"/>
                </a:lnTo>
                <a:lnTo>
                  <a:pt x="435631" y="67711"/>
                </a:lnTo>
                <a:lnTo>
                  <a:pt x="395706" y="87505"/>
                </a:lnTo>
                <a:lnTo>
                  <a:pt x="357173" y="109567"/>
                </a:lnTo>
                <a:lnTo>
                  <a:pt x="320121" y="133809"/>
                </a:lnTo>
                <a:lnTo>
                  <a:pt x="284637" y="160144"/>
                </a:lnTo>
                <a:lnTo>
                  <a:pt x="250808" y="188484"/>
                </a:lnTo>
                <a:lnTo>
                  <a:pt x="218722" y="218741"/>
                </a:lnTo>
                <a:lnTo>
                  <a:pt x="188466" y="250829"/>
                </a:lnTo>
                <a:lnTo>
                  <a:pt x="160128" y="284659"/>
                </a:lnTo>
                <a:lnTo>
                  <a:pt x="133795" y="320144"/>
                </a:lnTo>
                <a:lnTo>
                  <a:pt x="109555" y="357196"/>
                </a:lnTo>
                <a:lnTo>
                  <a:pt x="87495" y="395728"/>
                </a:lnTo>
                <a:lnTo>
                  <a:pt x="67703" y="435653"/>
                </a:lnTo>
                <a:lnTo>
                  <a:pt x="50265" y="476882"/>
                </a:lnTo>
                <a:lnTo>
                  <a:pt x="35271" y="519329"/>
                </a:lnTo>
                <a:lnTo>
                  <a:pt x="22807" y="562906"/>
                </a:lnTo>
                <a:lnTo>
                  <a:pt x="12960" y="607525"/>
                </a:lnTo>
                <a:lnTo>
                  <a:pt x="5818" y="653098"/>
                </a:lnTo>
                <a:lnTo>
                  <a:pt x="1469" y="699539"/>
                </a:lnTo>
                <a:lnTo>
                  <a:pt x="0" y="746760"/>
                </a:lnTo>
                <a:lnTo>
                  <a:pt x="1469" y="793985"/>
                </a:lnTo>
                <a:lnTo>
                  <a:pt x="5818" y="840431"/>
                </a:lnTo>
                <a:lnTo>
                  <a:pt x="12960" y="886008"/>
                </a:lnTo>
                <a:lnTo>
                  <a:pt x="22807" y="930630"/>
                </a:lnTo>
                <a:lnTo>
                  <a:pt x="35271" y="974209"/>
                </a:lnTo>
                <a:lnTo>
                  <a:pt x="50265" y="1016657"/>
                </a:lnTo>
                <a:lnTo>
                  <a:pt x="67703" y="1057888"/>
                </a:lnTo>
                <a:lnTo>
                  <a:pt x="87495" y="1097813"/>
                </a:lnTo>
                <a:lnTo>
                  <a:pt x="109555" y="1136346"/>
                </a:lnTo>
                <a:lnTo>
                  <a:pt x="133795" y="1173398"/>
                </a:lnTo>
                <a:lnTo>
                  <a:pt x="160128" y="1208882"/>
                </a:lnTo>
                <a:lnTo>
                  <a:pt x="188466" y="1242711"/>
                </a:lnTo>
                <a:lnTo>
                  <a:pt x="218722" y="1274797"/>
                </a:lnTo>
                <a:lnTo>
                  <a:pt x="250808" y="1305053"/>
                </a:lnTo>
                <a:lnTo>
                  <a:pt x="284637" y="1333391"/>
                </a:lnTo>
                <a:lnTo>
                  <a:pt x="320121" y="1359724"/>
                </a:lnTo>
                <a:lnTo>
                  <a:pt x="357173" y="1383964"/>
                </a:lnTo>
                <a:lnTo>
                  <a:pt x="395706" y="1406024"/>
                </a:lnTo>
                <a:lnTo>
                  <a:pt x="435631" y="1425816"/>
                </a:lnTo>
                <a:lnTo>
                  <a:pt x="476862" y="1443254"/>
                </a:lnTo>
                <a:lnTo>
                  <a:pt x="519310" y="1458248"/>
                </a:lnTo>
                <a:lnTo>
                  <a:pt x="562889" y="1470712"/>
                </a:lnTo>
                <a:lnTo>
                  <a:pt x="607511" y="1480559"/>
                </a:lnTo>
                <a:lnTo>
                  <a:pt x="653088" y="1487701"/>
                </a:lnTo>
                <a:lnTo>
                  <a:pt x="699534" y="1492050"/>
                </a:lnTo>
                <a:lnTo>
                  <a:pt x="746760" y="1493520"/>
                </a:lnTo>
                <a:lnTo>
                  <a:pt x="793980" y="1492050"/>
                </a:lnTo>
                <a:lnTo>
                  <a:pt x="840421" y="1487701"/>
                </a:lnTo>
                <a:lnTo>
                  <a:pt x="885994" y="1480559"/>
                </a:lnTo>
                <a:lnTo>
                  <a:pt x="930613" y="1470712"/>
                </a:lnTo>
                <a:lnTo>
                  <a:pt x="974190" y="1458248"/>
                </a:lnTo>
                <a:lnTo>
                  <a:pt x="1016637" y="1443254"/>
                </a:lnTo>
                <a:lnTo>
                  <a:pt x="1057866" y="1425816"/>
                </a:lnTo>
                <a:lnTo>
                  <a:pt x="1097791" y="1406024"/>
                </a:lnTo>
                <a:lnTo>
                  <a:pt x="1136323" y="1383964"/>
                </a:lnTo>
                <a:lnTo>
                  <a:pt x="1173375" y="1359724"/>
                </a:lnTo>
                <a:lnTo>
                  <a:pt x="1208860" y="1333391"/>
                </a:lnTo>
                <a:lnTo>
                  <a:pt x="1242690" y="1305053"/>
                </a:lnTo>
                <a:lnTo>
                  <a:pt x="1274778" y="1274797"/>
                </a:lnTo>
                <a:lnTo>
                  <a:pt x="1305035" y="1242711"/>
                </a:lnTo>
                <a:lnTo>
                  <a:pt x="1333375" y="1208882"/>
                </a:lnTo>
                <a:lnTo>
                  <a:pt x="1359710" y="1173398"/>
                </a:lnTo>
                <a:lnTo>
                  <a:pt x="1383952" y="1136346"/>
                </a:lnTo>
                <a:lnTo>
                  <a:pt x="1406014" y="1097813"/>
                </a:lnTo>
                <a:lnTo>
                  <a:pt x="1425808" y="1057888"/>
                </a:lnTo>
                <a:lnTo>
                  <a:pt x="1443247" y="1016657"/>
                </a:lnTo>
                <a:lnTo>
                  <a:pt x="1458244" y="974209"/>
                </a:lnTo>
                <a:lnTo>
                  <a:pt x="1470709" y="930630"/>
                </a:lnTo>
                <a:lnTo>
                  <a:pt x="1480558" y="886008"/>
                </a:lnTo>
                <a:lnTo>
                  <a:pt x="1487700" y="840431"/>
                </a:lnTo>
                <a:lnTo>
                  <a:pt x="1492050" y="793985"/>
                </a:lnTo>
                <a:lnTo>
                  <a:pt x="1493520" y="746760"/>
                </a:lnTo>
                <a:lnTo>
                  <a:pt x="1492050" y="699539"/>
                </a:lnTo>
                <a:lnTo>
                  <a:pt x="1487700" y="653098"/>
                </a:lnTo>
                <a:lnTo>
                  <a:pt x="1480558" y="607525"/>
                </a:lnTo>
                <a:lnTo>
                  <a:pt x="1470709" y="562906"/>
                </a:lnTo>
                <a:lnTo>
                  <a:pt x="1458244" y="519329"/>
                </a:lnTo>
                <a:lnTo>
                  <a:pt x="1443247" y="476882"/>
                </a:lnTo>
                <a:lnTo>
                  <a:pt x="1425808" y="435653"/>
                </a:lnTo>
                <a:lnTo>
                  <a:pt x="1406014" y="395728"/>
                </a:lnTo>
                <a:lnTo>
                  <a:pt x="1383952" y="357196"/>
                </a:lnTo>
                <a:lnTo>
                  <a:pt x="1359710" y="320144"/>
                </a:lnTo>
                <a:lnTo>
                  <a:pt x="1333375" y="284659"/>
                </a:lnTo>
                <a:lnTo>
                  <a:pt x="1305035" y="250829"/>
                </a:lnTo>
                <a:lnTo>
                  <a:pt x="1274778" y="218741"/>
                </a:lnTo>
                <a:lnTo>
                  <a:pt x="1242690" y="188484"/>
                </a:lnTo>
                <a:lnTo>
                  <a:pt x="1208860" y="160144"/>
                </a:lnTo>
                <a:lnTo>
                  <a:pt x="1173375" y="133809"/>
                </a:lnTo>
                <a:lnTo>
                  <a:pt x="1136323" y="109567"/>
                </a:lnTo>
                <a:lnTo>
                  <a:pt x="1097791" y="87505"/>
                </a:lnTo>
                <a:lnTo>
                  <a:pt x="1057866" y="67711"/>
                </a:lnTo>
                <a:lnTo>
                  <a:pt x="1016637" y="50272"/>
                </a:lnTo>
                <a:lnTo>
                  <a:pt x="974190" y="35275"/>
                </a:lnTo>
                <a:lnTo>
                  <a:pt x="930613" y="22810"/>
                </a:lnTo>
                <a:lnTo>
                  <a:pt x="885994" y="12961"/>
                </a:lnTo>
                <a:lnTo>
                  <a:pt x="840421" y="5819"/>
                </a:lnTo>
                <a:lnTo>
                  <a:pt x="793980" y="1469"/>
                </a:lnTo>
                <a:lnTo>
                  <a:pt x="746760" y="0"/>
                </a:lnTo>
                <a:close/>
              </a:path>
            </a:pathLst>
          </a:custGeom>
          <a:solidFill>
            <a:srgbClr val="0E5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93264" y="4669535"/>
            <a:ext cx="1493520" cy="1493520"/>
          </a:xfrm>
          <a:custGeom>
            <a:avLst/>
            <a:gdLst/>
            <a:ahLst/>
            <a:cxnLst/>
            <a:rect l="l" t="t" r="r" b="b"/>
            <a:pathLst>
              <a:path w="1493520" h="1493520">
                <a:moveTo>
                  <a:pt x="746760" y="0"/>
                </a:moveTo>
                <a:lnTo>
                  <a:pt x="699539" y="1469"/>
                </a:lnTo>
                <a:lnTo>
                  <a:pt x="653098" y="5819"/>
                </a:lnTo>
                <a:lnTo>
                  <a:pt x="607525" y="12961"/>
                </a:lnTo>
                <a:lnTo>
                  <a:pt x="562906" y="22810"/>
                </a:lnTo>
                <a:lnTo>
                  <a:pt x="519329" y="35275"/>
                </a:lnTo>
                <a:lnTo>
                  <a:pt x="476882" y="50272"/>
                </a:lnTo>
                <a:lnTo>
                  <a:pt x="435653" y="67711"/>
                </a:lnTo>
                <a:lnTo>
                  <a:pt x="395728" y="87505"/>
                </a:lnTo>
                <a:lnTo>
                  <a:pt x="357196" y="109567"/>
                </a:lnTo>
                <a:lnTo>
                  <a:pt x="320144" y="133809"/>
                </a:lnTo>
                <a:lnTo>
                  <a:pt x="284659" y="160144"/>
                </a:lnTo>
                <a:lnTo>
                  <a:pt x="250829" y="188484"/>
                </a:lnTo>
                <a:lnTo>
                  <a:pt x="218741" y="218741"/>
                </a:lnTo>
                <a:lnTo>
                  <a:pt x="188484" y="250829"/>
                </a:lnTo>
                <a:lnTo>
                  <a:pt x="160144" y="284659"/>
                </a:lnTo>
                <a:lnTo>
                  <a:pt x="133809" y="320144"/>
                </a:lnTo>
                <a:lnTo>
                  <a:pt x="109567" y="357196"/>
                </a:lnTo>
                <a:lnTo>
                  <a:pt x="87505" y="395728"/>
                </a:lnTo>
                <a:lnTo>
                  <a:pt x="67711" y="435653"/>
                </a:lnTo>
                <a:lnTo>
                  <a:pt x="50272" y="476882"/>
                </a:lnTo>
                <a:lnTo>
                  <a:pt x="35275" y="519329"/>
                </a:lnTo>
                <a:lnTo>
                  <a:pt x="22810" y="562906"/>
                </a:lnTo>
                <a:lnTo>
                  <a:pt x="12961" y="607525"/>
                </a:lnTo>
                <a:lnTo>
                  <a:pt x="5819" y="653098"/>
                </a:lnTo>
                <a:lnTo>
                  <a:pt x="1469" y="699539"/>
                </a:lnTo>
                <a:lnTo>
                  <a:pt x="0" y="746760"/>
                </a:lnTo>
                <a:lnTo>
                  <a:pt x="1469" y="793985"/>
                </a:lnTo>
                <a:lnTo>
                  <a:pt x="5819" y="840431"/>
                </a:lnTo>
                <a:lnTo>
                  <a:pt x="12961" y="886008"/>
                </a:lnTo>
                <a:lnTo>
                  <a:pt x="22810" y="930630"/>
                </a:lnTo>
                <a:lnTo>
                  <a:pt x="35275" y="974209"/>
                </a:lnTo>
                <a:lnTo>
                  <a:pt x="50272" y="1016657"/>
                </a:lnTo>
                <a:lnTo>
                  <a:pt x="67711" y="1057888"/>
                </a:lnTo>
                <a:lnTo>
                  <a:pt x="87505" y="1097813"/>
                </a:lnTo>
                <a:lnTo>
                  <a:pt x="109567" y="1136346"/>
                </a:lnTo>
                <a:lnTo>
                  <a:pt x="133809" y="1173398"/>
                </a:lnTo>
                <a:lnTo>
                  <a:pt x="160144" y="1208882"/>
                </a:lnTo>
                <a:lnTo>
                  <a:pt x="188484" y="1242711"/>
                </a:lnTo>
                <a:lnTo>
                  <a:pt x="218741" y="1274797"/>
                </a:lnTo>
                <a:lnTo>
                  <a:pt x="250829" y="1305053"/>
                </a:lnTo>
                <a:lnTo>
                  <a:pt x="284659" y="1333391"/>
                </a:lnTo>
                <a:lnTo>
                  <a:pt x="320144" y="1359724"/>
                </a:lnTo>
                <a:lnTo>
                  <a:pt x="357196" y="1383964"/>
                </a:lnTo>
                <a:lnTo>
                  <a:pt x="395728" y="1406024"/>
                </a:lnTo>
                <a:lnTo>
                  <a:pt x="435653" y="1425816"/>
                </a:lnTo>
                <a:lnTo>
                  <a:pt x="476882" y="1443254"/>
                </a:lnTo>
                <a:lnTo>
                  <a:pt x="519329" y="1458248"/>
                </a:lnTo>
                <a:lnTo>
                  <a:pt x="562906" y="1470712"/>
                </a:lnTo>
                <a:lnTo>
                  <a:pt x="607525" y="1480559"/>
                </a:lnTo>
                <a:lnTo>
                  <a:pt x="653098" y="1487701"/>
                </a:lnTo>
                <a:lnTo>
                  <a:pt x="699539" y="1492050"/>
                </a:lnTo>
                <a:lnTo>
                  <a:pt x="746760" y="1493520"/>
                </a:lnTo>
                <a:lnTo>
                  <a:pt x="793980" y="1492050"/>
                </a:lnTo>
                <a:lnTo>
                  <a:pt x="840421" y="1487701"/>
                </a:lnTo>
                <a:lnTo>
                  <a:pt x="885994" y="1480559"/>
                </a:lnTo>
                <a:lnTo>
                  <a:pt x="930613" y="1470712"/>
                </a:lnTo>
                <a:lnTo>
                  <a:pt x="974190" y="1458248"/>
                </a:lnTo>
                <a:lnTo>
                  <a:pt x="1016637" y="1443254"/>
                </a:lnTo>
                <a:lnTo>
                  <a:pt x="1057866" y="1425816"/>
                </a:lnTo>
                <a:lnTo>
                  <a:pt x="1097791" y="1406024"/>
                </a:lnTo>
                <a:lnTo>
                  <a:pt x="1136323" y="1383964"/>
                </a:lnTo>
                <a:lnTo>
                  <a:pt x="1173375" y="1359724"/>
                </a:lnTo>
                <a:lnTo>
                  <a:pt x="1208860" y="1333391"/>
                </a:lnTo>
                <a:lnTo>
                  <a:pt x="1242690" y="1305053"/>
                </a:lnTo>
                <a:lnTo>
                  <a:pt x="1274778" y="1274797"/>
                </a:lnTo>
                <a:lnTo>
                  <a:pt x="1305035" y="1242711"/>
                </a:lnTo>
                <a:lnTo>
                  <a:pt x="1333375" y="1208882"/>
                </a:lnTo>
                <a:lnTo>
                  <a:pt x="1359710" y="1173398"/>
                </a:lnTo>
                <a:lnTo>
                  <a:pt x="1383952" y="1136346"/>
                </a:lnTo>
                <a:lnTo>
                  <a:pt x="1406014" y="1097813"/>
                </a:lnTo>
                <a:lnTo>
                  <a:pt x="1425808" y="1057888"/>
                </a:lnTo>
                <a:lnTo>
                  <a:pt x="1443247" y="1016657"/>
                </a:lnTo>
                <a:lnTo>
                  <a:pt x="1458244" y="974209"/>
                </a:lnTo>
                <a:lnTo>
                  <a:pt x="1470709" y="930630"/>
                </a:lnTo>
                <a:lnTo>
                  <a:pt x="1480558" y="886008"/>
                </a:lnTo>
                <a:lnTo>
                  <a:pt x="1487700" y="840431"/>
                </a:lnTo>
                <a:lnTo>
                  <a:pt x="1492050" y="793985"/>
                </a:lnTo>
                <a:lnTo>
                  <a:pt x="1493520" y="746760"/>
                </a:lnTo>
                <a:lnTo>
                  <a:pt x="1492050" y="699539"/>
                </a:lnTo>
                <a:lnTo>
                  <a:pt x="1487700" y="653098"/>
                </a:lnTo>
                <a:lnTo>
                  <a:pt x="1480558" y="607525"/>
                </a:lnTo>
                <a:lnTo>
                  <a:pt x="1470709" y="562906"/>
                </a:lnTo>
                <a:lnTo>
                  <a:pt x="1458244" y="519329"/>
                </a:lnTo>
                <a:lnTo>
                  <a:pt x="1443247" y="476882"/>
                </a:lnTo>
                <a:lnTo>
                  <a:pt x="1425808" y="435653"/>
                </a:lnTo>
                <a:lnTo>
                  <a:pt x="1406014" y="395728"/>
                </a:lnTo>
                <a:lnTo>
                  <a:pt x="1383952" y="357196"/>
                </a:lnTo>
                <a:lnTo>
                  <a:pt x="1359710" y="320144"/>
                </a:lnTo>
                <a:lnTo>
                  <a:pt x="1333375" y="284659"/>
                </a:lnTo>
                <a:lnTo>
                  <a:pt x="1305035" y="250829"/>
                </a:lnTo>
                <a:lnTo>
                  <a:pt x="1274778" y="218741"/>
                </a:lnTo>
                <a:lnTo>
                  <a:pt x="1242690" y="188484"/>
                </a:lnTo>
                <a:lnTo>
                  <a:pt x="1208860" y="160144"/>
                </a:lnTo>
                <a:lnTo>
                  <a:pt x="1173375" y="133809"/>
                </a:lnTo>
                <a:lnTo>
                  <a:pt x="1136323" y="109567"/>
                </a:lnTo>
                <a:lnTo>
                  <a:pt x="1097791" y="87505"/>
                </a:lnTo>
                <a:lnTo>
                  <a:pt x="1057866" y="67711"/>
                </a:lnTo>
                <a:lnTo>
                  <a:pt x="1016637" y="50272"/>
                </a:lnTo>
                <a:lnTo>
                  <a:pt x="974190" y="35275"/>
                </a:lnTo>
                <a:lnTo>
                  <a:pt x="930613" y="22810"/>
                </a:lnTo>
                <a:lnTo>
                  <a:pt x="885994" y="12961"/>
                </a:lnTo>
                <a:lnTo>
                  <a:pt x="840421" y="5819"/>
                </a:lnTo>
                <a:lnTo>
                  <a:pt x="793980" y="1469"/>
                </a:lnTo>
                <a:lnTo>
                  <a:pt x="746760" y="0"/>
                </a:lnTo>
                <a:close/>
              </a:path>
            </a:pathLst>
          </a:custGeom>
          <a:solidFill>
            <a:srgbClr val="00B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64735" y="4669535"/>
            <a:ext cx="1493520" cy="1493520"/>
          </a:xfrm>
          <a:custGeom>
            <a:avLst/>
            <a:gdLst/>
            <a:ahLst/>
            <a:cxnLst/>
            <a:rect l="l" t="t" r="r" b="b"/>
            <a:pathLst>
              <a:path w="1493520" h="1493520">
                <a:moveTo>
                  <a:pt x="746760" y="0"/>
                </a:moveTo>
                <a:lnTo>
                  <a:pt x="699539" y="1469"/>
                </a:lnTo>
                <a:lnTo>
                  <a:pt x="653098" y="5819"/>
                </a:lnTo>
                <a:lnTo>
                  <a:pt x="607525" y="12961"/>
                </a:lnTo>
                <a:lnTo>
                  <a:pt x="562906" y="22810"/>
                </a:lnTo>
                <a:lnTo>
                  <a:pt x="519329" y="35275"/>
                </a:lnTo>
                <a:lnTo>
                  <a:pt x="476882" y="50272"/>
                </a:lnTo>
                <a:lnTo>
                  <a:pt x="435653" y="67711"/>
                </a:lnTo>
                <a:lnTo>
                  <a:pt x="395728" y="87505"/>
                </a:lnTo>
                <a:lnTo>
                  <a:pt x="357196" y="109567"/>
                </a:lnTo>
                <a:lnTo>
                  <a:pt x="320144" y="133809"/>
                </a:lnTo>
                <a:lnTo>
                  <a:pt x="284659" y="160144"/>
                </a:lnTo>
                <a:lnTo>
                  <a:pt x="250829" y="188484"/>
                </a:lnTo>
                <a:lnTo>
                  <a:pt x="218741" y="218741"/>
                </a:lnTo>
                <a:lnTo>
                  <a:pt x="188484" y="250829"/>
                </a:lnTo>
                <a:lnTo>
                  <a:pt x="160144" y="284659"/>
                </a:lnTo>
                <a:lnTo>
                  <a:pt x="133809" y="320144"/>
                </a:lnTo>
                <a:lnTo>
                  <a:pt x="109567" y="357196"/>
                </a:lnTo>
                <a:lnTo>
                  <a:pt x="87505" y="395728"/>
                </a:lnTo>
                <a:lnTo>
                  <a:pt x="67711" y="435653"/>
                </a:lnTo>
                <a:lnTo>
                  <a:pt x="50272" y="476882"/>
                </a:lnTo>
                <a:lnTo>
                  <a:pt x="35275" y="519329"/>
                </a:lnTo>
                <a:lnTo>
                  <a:pt x="22810" y="562906"/>
                </a:lnTo>
                <a:lnTo>
                  <a:pt x="12961" y="607525"/>
                </a:lnTo>
                <a:lnTo>
                  <a:pt x="5819" y="653098"/>
                </a:lnTo>
                <a:lnTo>
                  <a:pt x="1469" y="699539"/>
                </a:lnTo>
                <a:lnTo>
                  <a:pt x="0" y="746760"/>
                </a:lnTo>
                <a:lnTo>
                  <a:pt x="1469" y="793985"/>
                </a:lnTo>
                <a:lnTo>
                  <a:pt x="5819" y="840431"/>
                </a:lnTo>
                <a:lnTo>
                  <a:pt x="12961" y="886008"/>
                </a:lnTo>
                <a:lnTo>
                  <a:pt x="22810" y="930630"/>
                </a:lnTo>
                <a:lnTo>
                  <a:pt x="35275" y="974209"/>
                </a:lnTo>
                <a:lnTo>
                  <a:pt x="50272" y="1016657"/>
                </a:lnTo>
                <a:lnTo>
                  <a:pt x="67711" y="1057888"/>
                </a:lnTo>
                <a:lnTo>
                  <a:pt x="87505" y="1097813"/>
                </a:lnTo>
                <a:lnTo>
                  <a:pt x="109567" y="1136346"/>
                </a:lnTo>
                <a:lnTo>
                  <a:pt x="133809" y="1173398"/>
                </a:lnTo>
                <a:lnTo>
                  <a:pt x="160144" y="1208882"/>
                </a:lnTo>
                <a:lnTo>
                  <a:pt x="188484" y="1242711"/>
                </a:lnTo>
                <a:lnTo>
                  <a:pt x="218741" y="1274797"/>
                </a:lnTo>
                <a:lnTo>
                  <a:pt x="250829" y="1305053"/>
                </a:lnTo>
                <a:lnTo>
                  <a:pt x="284659" y="1333391"/>
                </a:lnTo>
                <a:lnTo>
                  <a:pt x="320144" y="1359724"/>
                </a:lnTo>
                <a:lnTo>
                  <a:pt x="357196" y="1383964"/>
                </a:lnTo>
                <a:lnTo>
                  <a:pt x="395728" y="1406024"/>
                </a:lnTo>
                <a:lnTo>
                  <a:pt x="435653" y="1425816"/>
                </a:lnTo>
                <a:lnTo>
                  <a:pt x="476882" y="1443254"/>
                </a:lnTo>
                <a:lnTo>
                  <a:pt x="519329" y="1458248"/>
                </a:lnTo>
                <a:lnTo>
                  <a:pt x="562906" y="1470712"/>
                </a:lnTo>
                <a:lnTo>
                  <a:pt x="607525" y="1480559"/>
                </a:lnTo>
                <a:lnTo>
                  <a:pt x="653098" y="1487701"/>
                </a:lnTo>
                <a:lnTo>
                  <a:pt x="699539" y="1492050"/>
                </a:lnTo>
                <a:lnTo>
                  <a:pt x="746760" y="1493520"/>
                </a:lnTo>
                <a:lnTo>
                  <a:pt x="793980" y="1492050"/>
                </a:lnTo>
                <a:lnTo>
                  <a:pt x="840421" y="1487701"/>
                </a:lnTo>
                <a:lnTo>
                  <a:pt x="885994" y="1480559"/>
                </a:lnTo>
                <a:lnTo>
                  <a:pt x="930613" y="1470712"/>
                </a:lnTo>
                <a:lnTo>
                  <a:pt x="974190" y="1458248"/>
                </a:lnTo>
                <a:lnTo>
                  <a:pt x="1016637" y="1443254"/>
                </a:lnTo>
                <a:lnTo>
                  <a:pt x="1057866" y="1425816"/>
                </a:lnTo>
                <a:lnTo>
                  <a:pt x="1097791" y="1406024"/>
                </a:lnTo>
                <a:lnTo>
                  <a:pt x="1136323" y="1383964"/>
                </a:lnTo>
                <a:lnTo>
                  <a:pt x="1173375" y="1359724"/>
                </a:lnTo>
                <a:lnTo>
                  <a:pt x="1208860" y="1333391"/>
                </a:lnTo>
                <a:lnTo>
                  <a:pt x="1242690" y="1305053"/>
                </a:lnTo>
                <a:lnTo>
                  <a:pt x="1274778" y="1274797"/>
                </a:lnTo>
                <a:lnTo>
                  <a:pt x="1305035" y="1242711"/>
                </a:lnTo>
                <a:lnTo>
                  <a:pt x="1333375" y="1208882"/>
                </a:lnTo>
                <a:lnTo>
                  <a:pt x="1359710" y="1173398"/>
                </a:lnTo>
                <a:lnTo>
                  <a:pt x="1383952" y="1136346"/>
                </a:lnTo>
                <a:lnTo>
                  <a:pt x="1406014" y="1097813"/>
                </a:lnTo>
                <a:lnTo>
                  <a:pt x="1425808" y="1057888"/>
                </a:lnTo>
                <a:lnTo>
                  <a:pt x="1443247" y="1016657"/>
                </a:lnTo>
                <a:lnTo>
                  <a:pt x="1458244" y="974209"/>
                </a:lnTo>
                <a:lnTo>
                  <a:pt x="1470709" y="930630"/>
                </a:lnTo>
                <a:lnTo>
                  <a:pt x="1480558" y="886008"/>
                </a:lnTo>
                <a:lnTo>
                  <a:pt x="1487700" y="840431"/>
                </a:lnTo>
                <a:lnTo>
                  <a:pt x="1492050" y="793985"/>
                </a:lnTo>
                <a:lnTo>
                  <a:pt x="1493519" y="746760"/>
                </a:lnTo>
                <a:lnTo>
                  <a:pt x="1492050" y="699539"/>
                </a:lnTo>
                <a:lnTo>
                  <a:pt x="1487700" y="653098"/>
                </a:lnTo>
                <a:lnTo>
                  <a:pt x="1480558" y="607525"/>
                </a:lnTo>
                <a:lnTo>
                  <a:pt x="1470709" y="562906"/>
                </a:lnTo>
                <a:lnTo>
                  <a:pt x="1458244" y="519329"/>
                </a:lnTo>
                <a:lnTo>
                  <a:pt x="1443247" y="476882"/>
                </a:lnTo>
                <a:lnTo>
                  <a:pt x="1425808" y="435653"/>
                </a:lnTo>
                <a:lnTo>
                  <a:pt x="1406014" y="395728"/>
                </a:lnTo>
                <a:lnTo>
                  <a:pt x="1383952" y="357196"/>
                </a:lnTo>
                <a:lnTo>
                  <a:pt x="1359710" y="320144"/>
                </a:lnTo>
                <a:lnTo>
                  <a:pt x="1333375" y="284659"/>
                </a:lnTo>
                <a:lnTo>
                  <a:pt x="1305035" y="250829"/>
                </a:lnTo>
                <a:lnTo>
                  <a:pt x="1274778" y="218741"/>
                </a:lnTo>
                <a:lnTo>
                  <a:pt x="1242690" y="188484"/>
                </a:lnTo>
                <a:lnTo>
                  <a:pt x="1208860" y="160144"/>
                </a:lnTo>
                <a:lnTo>
                  <a:pt x="1173375" y="133809"/>
                </a:lnTo>
                <a:lnTo>
                  <a:pt x="1136323" y="109567"/>
                </a:lnTo>
                <a:lnTo>
                  <a:pt x="1097791" y="87505"/>
                </a:lnTo>
                <a:lnTo>
                  <a:pt x="1057866" y="67711"/>
                </a:lnTo>
                <a:lnTo>
                  <a:pt x="1016637" y="50272"/>
                </a:lnTo>
                <a:lnTo>
                  <a:pt x="974190" y="35275"/>
                </a:lnTo>
                <a:lnTo>
                  <a:pt x="930613" y="22810"/>
                </a:lnTo>
                <a:lnTo>
                  <a:pt x="885994" y="12961"/>
                </a:lnTo>
                <a:lnTo>
                  <a:pt x="840421" y="5819"/>
                </a:lnTo>
                <a:lnTo>
                  <a:pt x="793980" y="1469"/>
                </a:lnTo>
                <a:lnTo>
                  <a:pt x="746760" y="0"/>
                </a:lnTo>
                <a:close/>
              </a:path>
            </a:pathLst>
          </a:custGeom>
          <a:solidFill>
            <a:srgbClr val="F1EAE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74065" y="1738629"/>
          <a:ext cx="5835015" cy="4919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6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3984">
                <a:tc>
                  <a:txBody>
                    <a:bodyPr/>
                    <a:lstStyle/>
                    <a:p>
                      <a:pPr marL="314960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2000" spc="-12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space </a:t>
                      </a:r>
                      <a:r>
                        <a:rPr sz="2000" spc="-13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–time </a:t>
                      </a:r>
                      <a:r>
                        <a:rPr sz="2000" spc="-135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tradeof</a:t>
                      </a:r>
                      <a:r>
                        <a:rPr sz="2000" spc="-31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5255" marB="0">
                    <a:lnL w="12700">
                      <a:solidFill>
                        <a:srgbClr val="D9D9D9"/>
                      </a:solidFill>
                      <a:prstDash val="solid"/>
                    </a:lnL>
                    <a:lnT w="12700">
                      <a:solidFill>
                        <a:srgbClr val="D9D9D9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329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marL="349250">
                        <a:lnSpc>
                          <a:spcPct val="100000"/>
                        </a:lnSpc>
                      </a:pPr>
                      <a:r>
                        <a:rPr sz="1600" spc="-105" dirty="0">
                          <a:solidFill>
                            <a:srgbClr val="404040"/>
                          </a:solidFill>
                          <a:latin typeface="Malgun Gothic"/>
                          <a:cs typeface="Malgun Gothic"/>
                        </a:rPr>
                        <a:t>컴퓨터</a:t>
                      </a:r>
                      <a:r>
                        <a:rPr sz="1600" spc="-475" dirty="0">
                          <a:solidFill>
                            <a:srgbClr val="404040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114" dirty="0">
                          <a:solidFill>
                            <a:srgbClr val="404040"/>
                          </a:solidFill>
                          <a:latin typeface="Malgun Gothic"/>
                          <a:cs typeface="Malgun Gothic"/>
                        </a:rPr>
                        <a:t>분야에서 </a:t>
                      </a:r>
                      <a:r>
                        <a:rPr sz="1600" spc="-95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space–timetradeof</a:t>
                      </a:r>
                      <a:r>
                        <a:rPr sz="1600" spc="-95" dirty="0">
                          <a:solidFill>
                            <a:srgbClr val="404040"/>
                          </a:solidFill>
                          <a:latin typeface="Malgun Gothic"/>
                          <a:cs typeface="Malgun Gothic"/>
                        </a:rPr>
                        <a:t>란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  <a:p>
                      <a:pPr marL="349250">
                        <a:lnSpc>
                          <a:spcPct val="100000"/>
                        </a:lnSpc>
                        <a:tabLst>
                          <a:tab pos="635635" algn="l"/>
                        </a:tabLst>
                      </a:pPr>
                      <a:r>
                        <a:rPr sz="1600" spc="-5" dirty="0">
                          <a:solidFill>
                            <a:srgbClr val="5ED14F"/>
                          </a:solidFill>
                          <a:latin typeface="Arial"/>
                          <a:cs typeface="Arial"/>
                        </a:rPr>
                        <a:t>-	</a:t>
                      </a:r>
                      <a:r>
                        <a:rPr sz="1600" spc="-5" dirty="0">
                          <a:solidFill>
                            <a:srgbClr val="5ED14F"/>
                          </a:solidFill>
                          <a:latin typeface="Malgun Gothic"/>
                          <a:cs typeface="Malgun Gothic"/>
                        </a:rPr>
                        <a:t>큰</a:t>
                      </a:r>
                      <a:r>
                        <a:rPr sz="1600" spc="-425" dirty="0">
                          <a:solidFill>
                            <a:srgbClr val="5ED14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114" dirty="0">
                          <a:solidFill>
                            <a:srgbClr val="404040"/>
                          </a:solidFill>
                          <a:latin typeface="Malgun Gothic"/>
                          <a:cs typeface="Malgun Gothic"/>
                        </a:rPr>
                        <a:t>메모리로</a:t>
                      </a:r>
                      <a:r>
                        <a:rPr sz="1600" spc="-430" dirty="0">
                          <a:solidFill>
                            <a:srgbClr val="404040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80" dirty="0">
                          <a:solidFill>
                            <a:srgbClr val="FF3300"/>
                          </a:solidFill>
                          <a:latin typeface="Malgun Gothic"/>
                          <a:cs typeface="Malgun Gothic"/>
                        </a:rPr>
                        <a:t>적은</a:t>
                      </a:r>
                      <a:r>
                        <a:rPr sz="1600" spc="-420" dirty="0">
                          <a:solidFill>
                            <a:srgbClr val="FF3300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105" dirty="0">
                          <a:solidFill>
                            <a:srgbClr val="404040"/>
                          </a:solidFill>
                          <a:latin typeface="Malgun Gothic"/>
                          <a:cs typeface="Malgun Gothic"/>
                        </a:rPr>
                        <a:t>시간의</a:t>
                      </a:r>
                      <a:r>
                        <a:rPr sz="1600" spc="-430" dirty="0">
                          <a:solidFill>
                            <a:srgbClr val="404040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105" dirty="0">
                          <a:solidFill>
                            <a:srgbClr val="404040"/>
                          </a:solidFill>
                          <a:latin typeface="Malgun Gothic"/>
                          <a:cs typeface="Malgun Gothic"/>
                        </a:rPr>
                        <a:t>문제를</a:t>
                      </a:r>
                      <a:r>
                        <a:rPr sz="1600" spc="-425" dirty="0">
                          <a:solidFill>
                            <a:srgbClr val="404040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solidFill>
                            <a:srgbClr val="404040"/>
                          </a:solidFill>
                          <a:latin typeface="Malgun Gothic"/>
                          <a:cs typeface="Malgun Gothic"/>
                        </a:rPr>
                        <a:t>품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  <a:p>
                      <a:pPr marL="349250" marR="2383790">
                        <a:lnSpc>
                          <a:spcPct val="100000"/>
                        </a:lnSpc>
                        <a:tabLst>
                          <a:tab pos="635635" algn="l"/>
                        </a:tabLst>
                      </a:pPr>
                      <a:r>
                        <a:rPr sz="1600" spc="-5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-	</a:t>
                      </a:r>
                      <a:r>
                        <a:rPr sz="1600" spc="-80" dirty="0">
                          <a:solidFill>
                            <a:srgbClr val="FF3300"/>
                          </a:solidFill>
                          <a:latin typeface="Malgun Gothic"/>
                          <a:cs typeface="Malgun Gothic"/>
                        </a:rPr>
                        <a:t>작은</a:t>
                      </a:r>
                      <a:r>
                        <a:rPr sz="1600" spc="-425" dirty="0">
                          <a:solidFill>
                            <a:srgbClr val="FF3300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114" dirty="0">
                          <a:solidFill>
                            <a:srgbClr val="404040"/>
                          </a:solidFill>
                          <a:latin typeface="Malgun Gothic"/>
                          <a:cs typeface="Malgun Gothic"/>
                        </a:rPr>
                        <a:t>메모리로</a:t>
                      </a:r>
                      <a:r>
                        <a:rPr sz="1600" spc="-430" dirty="0">
                          <a:solidFill>
                            <a:srgbClr val="404040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solidFill>
                            <a:srgbClr val="5ED14F"/>
                          </a:solidFill>
                          <a:latin typeface="Malgun Gothic"/>
                          <a:cs typeface="Malgun Gothic"/>
                        </a:rPr>
                        <a:t>큰</a:t>
                      </a:r>
                      <a:r>
                        <a:rPr sz="1600" spc="-420" dirty="0">
                          <a:solidFill>
                            <a:srgbClr val="5ED14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105" dirty="0">
                          <a:solidFill>
                            <a:srgbClr val="404040"/>
                          </a:solidFill>
                          <a:latin typeface="Malgun Gothic"/>
                          <a:cs typeface="Malgun Gothic"/>
                        </a:rPr>
                        <a:t>시간의</a:t>
                      </a:r>
                      <a:r>
                        <a:rPr sz="1600" spc="-430" dirty="0">
                          <a:solidFill>
                            <a:srgbClr val="404040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105" dirty="0">
                          <a:solidFill>
                            <a:srgbClr val="404040"/>
                          </a:solidFill>
                          <a:latin typeface="Malgun Gothic"/>
                          <a:cs typeface="Malgun Gothic"/>
                        </a:rPr>
                        <a:t>문제를</a:t>
                      </a:r>
                      <a:r>
                        <a:rPr sz="1600" spc="-420" dirty="0">
                          <a:solidFill>
                            <a:srgbClr val="404040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solidFill>
                            <a:srgbClr val="404040"/>
                          </a:solidFill>
                          <a:latin typeface="Malgun Gothic"/>
                          <a:cs typeface="Malgun Gothic"/>
                        </a:rPr>
                        <a:t>품  의</a:t>
                      </a:r>
                      <a:r>
                        <a:rPr sz="1600" spc="-415" dirty="0">
                          <a:solidFill>
                            <a:srgbClr val="404040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80" dirty="0">
                          <a:solidFill>
                            <a:srgbClr val="404040"/>
                          </a:solidFill>
                          <a:latin typeface="Malgun Gothic"/>
                          <a:cs typeface="Malgun Gothic"/>
                        </a:rPr>
                        <a:t>상관</a:t>
                      </a:r>
                      <a:r>
                        <a:rPr sz="1600" spc="-420" dirty="0">
                          <a:solidFill>
                            <a:srgbClr val="404040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105" dirty="0">
                          <a:solidFill>
                            <a:srgbClr val="404040"/>
                          </a:solidFill>
                          <a:latin typeface="Malgun Gothic"/>
                          <a:cs typeface="Malgun Gothic"/>
                        </a:rPr>
                        <a:t>관계를</a:t>
                      </a:r>
                      <a:r>
                        <a:rPr sz="1600" spc="-409" dirty="0">
                          <a:solidFill>
                            <a:srgbClr val="404040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150" dirty="0">
                          <a:solidFill>
                            <a:srgbClr val="404040"/>
                          </a:solidFill>
                          <a:latin typeface="Malgun Gothic"/>
                          <a:cs typeface="Malgun Gothic"/>
                        </a:rPr>
                        <a:t>의미함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808355" marR="661670" indent="-266700">
                        <a:lnSpc>
                          <a:spcPct val="100000"/>
                        </a:lnSpc>
                        <a:spcBef>
                          <a:spcPts val="1710"/>
                        </a:spcBef>
                        <a:tabLst>
                          <a:tab pos="2277745" algn="l"/>
                          <a:tab pos="2605405" algn="l"/>
                          <a:tab pos="4523740" algn="l"/>
                          <a:tab pos="4644390" algn="l"/>
                        </a:tabLst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데이터</a:t>
                      </a:r>
                      <a:r>
                        <a:rPr sz="1600" b="1" spc="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저장	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L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o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o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k</a:t>
                      </a:r>
                      <a:r>
                        <a:rPr sz="1600" b="1" spc="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u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p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ta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bl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e	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Me</a:t>
                      </a:r>
                      <a:r>
                        <a:rPr sz="1600" b="1" spc="-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r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ge 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(압축)		(cache)		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sort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635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0" y="0"/>
            <a:ext cx="538480" cy="1077595"/>
            <a:chOff x="0" y="0"/>
            <a:chExt cx="538480" cy="107759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20" cy="1077595"/>
            </a:xfrm>
            <a:custGeom>
              <a:avLst/>
              <a:gdLst/>
              <a:ahLst/>
              <a:cxnLst/>
              <a:rect l="l" t="t" r="r" b="b"/>
              <a:pathLst>
                <a:path w="121920" h="1077595">
                  <a:moveTo>
                    <a:pt x="121920" y="0"/>
                  </a:moveTo>
                  <a:lnTo>
                    <a:pt x="0" y="0"/>
                  </a:lnTo>
                  <a:lnTo>
                    <a:pt x="0" y="1077467"/>
                  </a:lnTo>
                  <a:lnTo>
                    <a:pt x="121920" y="1077467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0E5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1920" y="0"/>
              <a:ext cx="416559" cy="121920"/>
            </a:xfrm>
            <a:custGeom>
              <a:avLst/>
              <a:gdLst/>
              <a:ahLst/>
              <a:cxnLst/>
              <a:rect l="l" t="t" r="r" b="b"/>
              <a:pathLst>
                <a:path w="416559" h="121920">
                  <a:moveTo>
                    <a:pt x="416052" y="0"/>
                  </a:moveTo>
                  <a:lnTo>
                    <a:pt x="0" y="0"/>
                  </a:lnTo>
                  <a:lnTo>
                    <a:pt x="0" y="121920"/>
                  </a:lnTo>
                  <a:lnTo>
                    <a:pt x="416052" y="121920"/>
                  </a:lnTo>
                  <a:lnTo>
                    <a:pt x="416052" y="0"/>
                  </a:lnTo>
                  <a:close/>
                </a:path>
              </a:pathLst>
            </a:custGeom>
            <a:solidFill>
              <a:srgbClr val="00B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39241" y="723645"/>
            <a:ext cx="460121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404040"/>
                </a:solidFill>
                <a:latin typeface="Arial"/>
                <a:cs typeface="Arial"/>
              </a:rPr>
              <a:t>Lorem Ipsum </a:t>
            </a:r>
            <a:r>
              <a:rPr sz="1100" spc="-5" dirty="0">
                <a:solidFill>
                  <a:srgbClr val="404040"/>
                </a:solidFill>
                <a:latin typeface="Arial"/>
                <a:cs typeface="Arial"/>
              </a:rPr>
              <a:t>is simply </a:t>
            </a:r>
            <a:r>
              <a:rPr sz="1100" dirty="0">
                <a:solidFill>
                  <a:srgbClr val="404040"/>
                </a:solidFill>
                <a:latin typeface="Arial"/>
                <a:cs typeface="Arial"/>
              </a:rPr>
              <a:t>dummy </a:t>
            </a:r>
            <a:r>
              <a:rPr sz="1100" spc="-5" dirty="0">
                <a:solidFill>
                  <a:srgbClr val="404040"/>
                </a:solidFill>
                <a:latin typeface="Arial"/>
                <a:cs typeface="Arial"/>
              </a:rPr>
              <a:t>text </a:t>
            </a:r>
            <a:r>
              <a:rPr sz="1100" dirty="0">
                <a:solidFill>
                  <a:srgbClr val="404040"/>
                </a:solidFill>
                <a:latin typeface="Arial"/>
                <a:cs typeface="Arial"/>
              </a:rPr>
              <a:t>of the </a:t>
            </a:r>
            <a:r>
              <a:rPr sz="1100" spc="-5" dirty="0">
                <a:solidFill>
                  <a:srgbClr val="404040"/>
                </a:solidFill>
                <a:latin typeface="Arial"/>
                <a:cs typeface="Arial"/>
              </a:rPr>
              <a:t>printing </a:t>
            </a:r>
            <a:r>
              <a:rPr sz="1100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1100" spc="-5" dirty="0">
                <a:solidFill>
                  <a:srgbClr val="404040"/>
                </a:solidFill>
                <a:latin typeface="Arial"/>
                <a:cs typeface="Arial"/>
              </a:rPr>
              <a:t>typesetting</a:t>
            </a:r>
            <a:r>
              <a:rPr sz="11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Arial"/>
                <a:cs typeface="Arial"/>
              </a:rPr>
              <a:t>industry.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65201" y="0"/>
            <a:ext cx="36004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7200" b="1" baseline="-11574" dirty="0">
                <a:solidFill>
                  <a:srgbClr val="D9D9D9"/>
                </a:solidFill>
                <a:latin typeface="Arial"/>
                <a:cs typeface="Arial"/>
              </a:rPr>
              <a:t>2 </a:t>
            </a:r>
            <a:r>
              <a:rPr sz="3300" spc="-245" dirty="0">
                <a:latin typeface="Arial"/>
                <a:cs typeface="Arial"/>
              </a:rPr>
              <a:t>Space -time</a:t>
            </a:r>
            <a:r>
              <a:rPr sz="3300" spc="-685" dirty="0">
                <a:latin typeface="Arial"/>
                <a:cs typeface="Arial"/>
              </a:rPr>
              <a:t> </a:t>
            </a:r>
            <a:r>
              <a:rPr sz="3300" spc="-260" dirty="0">
                <a:latin typeface="Arial"/>
                <a:cs typeface="Arial"/>
              </a:rPr>
              <a:t>tradeof</a:t>
            </a:r>
            <a:endParaRPr sz="33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59891" y="1074419"/>
            <a:ext cx="11531600" cy="0"/>
          </a:xfrm>
          <a:custGeom>
            <a:avLst/>
            <a:gdLst/>
            <a:ahLst/>
            <a:cxnLst/>
            <a:rect l="l" t="t" r="r" b="b"/>
            <a:pathLst>
              <a:path w="11531600">
                <a:moveTo>
                  <a:pt x="0" y="0"/>
                </a:moveTo>
                <a:lnTo>
                  <a:pt x="11531600" y="0"/>
                </a:lnTo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83674" y="2279122"/>
            <a:ext cx="3613886" cy="34076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500" y="2596451"/>
            <a:ext cx="2380615" cy="454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40"/>
              </a:lnSpc>
              <a:tabLst>
                <a:tab pos="1473835" algn="l"/>
              </a:tabLst>
            </a:pPr>
            <a:r>
              <a:rPr sz="3200" dirty="0">
                <a:solidFill>
                  <a:srgbClr val="F1EAE2"/>
                </a:solidFill>
                <a:latin typeface="Arial"/>
                <a:cs typeface="Arial"/>
              </a:rPr>
              <a:t>S</a:t>
            </a:r>
            <a:r>
              <a:rPr sz="3200" spc="-295" dirty="0">
                <a:solidFill>
                  <a:srgbClr val="F1EAE2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1EAE2"/>
                </a:solidFill>
                <a:latin typeface="Arial"/>
                <a:cs typeface="Arial"/>
              </a:rPr>
              <a:t>h</a:t>
            </a:r>
            <a:r>
              <a:rPr sz="3200" spc="-300" dirty="0">
                <a:solidFill>
                  <a:srgbClr val="F1EAE2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1EAE2"/>
                </a:solidFill>
                <a:latin typeface="Arial"/>
                <a:cs typeface="Arial"/>
              </a:rPr>
              <a:t>e</a:t>
            </a:r>
            <a:r>
              <a:rPr sz="3200" spc="-300" dirty="0">
                <a:solidFill>
                  <a:srgbClr val="F1EAE2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1EAE2"/>
                </a:solidFill>
                <a:latin typeface="Arial"/>
                <a:cs typeface="Arial"/>
              </a:rPr>
              <a:t>l</a:t>
            </a:r>
            <a:r>
              <a:rPr sz="3200" spc="-300" dirty="0">
                <a:solidFill>
                  <a:srgbClr val="F1EAE2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1EAE2"/>
                </a:solidFill>
                <a:latin typeface="Arial"/>
                <a:cs typeface="Arial"/>
              </a:rPr>
              <a:t>l	s</a:t>
            </a:r>
            <a:r>
              <a:rPr sz="3200" spc="-320" dirty="0">
                <a:solidFill>
                  <a:srgbClr val="F1EAE2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1EAE2"/>
                </a:solidFill>
                <a:latin typeface="Arial"/>
                <a:cs typeface="Arial"/>
              </a:rPr>
              <a:t>o</a:t>
            </a:r>
            <a:r>
              <a:rPr sz="3200" spc="-330" dirty="0">
                <a:solidFill>
                  <a:srgbClr val="F1EAE2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1EAE2"/>
                </a:solidFill>
                <a:latin typeface="Arial"/>
                <a:cs typeface="Arial"/>
              </a:rPr>
              <a:t>r</a:t>
            </a:r>
            <a:r>
              <a:rPr sz="3200" spc="-320" dirty="0">
                <a:solidFill>
                  <a:srgbClr val="F1EAE2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1EAE2"/>
                </a:solidFill>
                <a:latin typeface="Arial"/>
                <a:cs typeface="Arial"/>
              </a:rPr>
              <a:t>t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52856" y="169545"/>
            <a:ext cx="11939270" cy="6499860"/>
            <a:chOff x="252856" y="169545"/>
            <a:chExt cx="11939270" cy="6499860"/>
          </a:xfrm>
        </p:grpSpPr>
        <p:sp>
          <p:nvSpPr>
            <p:cNvPr id="4" name="object 4"/>
            <p:cNvSpPr/>
            <p:nvPr/>
          </p:nvSpPr>
          <p:spPr>
            <a:xfrm>
              <a:off x="288035" y="196532"/>
              <a:ext cx="11861800" cy="3175"/>
            </a:xfrm>
            <a:custGeom>
              <a:avLst/>
              <a:gdLst/>
              <a:ahLst/>
              <a:cxnLst/>
              <a:rect l="l" t="t" r="r" b="b"/>
              <a:pathLst>
                <a:path w="11861800" h="3175">
                  <a:moveTo>
                    <a:pt x="0" y="3175"/>
                  </a:moveTo>
                  <a:lnTo>
                    <a:pt x="11861800" y="3175"/>
                  </a:lnTo>
                </a:path>
                <a:path w="11861800" h="3175">
                  <a:moveTo>
                    <a:pt x="0" y="0"/>
                  </a:moveTo>
                  <a:lnTo>
                    <a:pt x="11861800" y="0"/>
                  </a:lnTo>
                </a:path>
              </a:pathLst>
            </a:custGeom>
            <a:ln w="3175">
              <a:solidFill>
                <a:srgbClr val="F1EA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6031" y="183832"/>
              <a:ext cx="609600" cy="0"/>
            </a:xfrm>
            <a:custGeom>
              <a:avLst/>
              <a:gdLst/>
              <a:ahLst/>
              <a:cxnLst/>
              <a:rect l="l" t="t" r="r" b="b"/>
              <a:pathLst>
                <a:path w="609600">
                  <a:moveTo>
                    <a:pt x="0" y="0"/>
                  </a:moveTo>
                  <a:lnTo>
                    <a:pt x="609600" y="0"/>
                  </a:lnTo>
                </a:path>
              </a:pathLst>
            </a:custGeom>
            <a:ln w="28575">
              <a:solidFill>
                <a:srgbClr val="F1EA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14984" y="6662800"/>
              <a:ext cx="11177270" cy="6350"/>
            </a:xfrm>
            <a:custGeom>
              <a:avLst/>
              <a:gdLst/>
              <a:ahLst/>
              <a:cxnLst/>
              <a:rect l="l" t="t" r="r" b="b"/>
              <a:pathLst>
                <a:path w="11177270" h="6350">
                  <a:moveTo>
                    <a:pt x="11177016" y="0"/>
                  </a:moveTo>
                  <a:lnTo>
                    <a:pt x="0" y="0"/>
                  </a:lnTo>
                  <a:lnTo>
                    <a:pt x="0" y="3175"/>
                  </a:lnTo>
                  <a:lnTo>
                    <a:pt x="0" y="6350"/>
                  </a:lnTo>
                  <a:lnTo>
                    <a:pt x="11177016" y="6350"/>
                  </a:lnTo>
                  <a:lnTo>
                    <a:pt x="11177016" y="3175"/>
                  </a:lnTo>
                  <a:lnTo>
                    <a:pt x="11177016" y="0"/>
                  </a:lnTo>
                  <a:close/>
                </a:path>
              </a:pathLst>
            </a:custGeom>
            <a:solidFill>
              <a:srgbClr val="F1EA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6031" y="198120"/>
              <a:ext cx="3697604" cy="6468110"/>
            </a:xfrm>
            <a:custGeom>
              <a:avLst/>
              <a:gdLst/>
              <a:ahLst/>
              <a:cxnLst/>
              <a:rect l="l" t="t" r="r" b="b"/>
              <a:pathLst>
                <a:path w="3697604" h="6468109">
                  <a:moveTo>
                    <a:pt x="3697224" y="0"/>
                  </a:moveTo>
                  <a:lnTo>
                    <a:pt x="0" y="0"/>
                  </a:lnTo>
                  <a:lnTo>
                    <a:pt x="0" y="6467856"/>
                  </a:lnTo>
                  <a:lnTo>
                    <a:pt x="3697224" y="6467856"/>
                  </a:lnTo>
                  <a:lnTo>
                    <a:pt x="3697224" y="0"/>
                  </a:lnTo>
                  <a:close/>
                </a:path>
              </a:pathLst>
            </a:custGeom>
            <a:solidFill>
              <a:srgbClr val="F1F1F1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6031" y="198120"/>
              <a:ext cx="3697604" cy="6468110"/>
            </a:xfrm>
            <a:custGeom>
              <a:avLst/>
              <a:gdLst/>
              <a:ahLst/>
              <a:cxnLst/>
              <a:rect l="l" t="t" r="r" b="b"/>
              <a:pathLst>
                <a:path w="3697604" h="6468109">
                  <a:moveTo>
                    <a:pt x="0" y="6467856"/>
                  </a:moveTo>
                  <a:lnTo>
                    <a:pt x="3697224" y="6467856"/>
                  </a:lnTo>
                  <a:lnTo>
                    <a:pt x="3697224" y="0"/>
                  </a:lnTo>
                  <a:lnTo>
                    <a:pt x="0" y="0"/>
                  </a:lnTo>
                  <a:lnTo>
                    <a:pt x="0" y="6467856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96467" y="3128324"/>
            <a:ext cx="2752090" cy="141097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855"/>
              </a:spcBef>
              <a:tabLst>
                <a:tab pos="2002789" algn="l"/>
              </a:tabLst>
            </a:pPr>
            <a:r>
              <a:rPr sz="2400" dirty="0">
                <a:solidFill>
                  <a:srgbClr val="F1EAE2"/>
                </a:solidFill>
                <a:latin typeface="Arial"/>
                <a:cs typeface="Arial"/>
              </a:rPr>
              <a:t>-</a:t>
            </a:r>
            <a:r>
              <a:rPr sz="2400" spc="-65" dirty="0">
                <a:solidFill>
                  <a:srgbClr val="F1EAE2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1EAE2"/>
                </a:solidFill>
                <a:latin typeface="Arial"/>
                <a:cs typeface="Arial"/>
              </a:rPr>
              <a:t>s</a:t>
            </a:r>
            <a:r>
              <a:rPr sz="2400" spc="-75" dirty="0">
                <a:solidFill>
                  <a:srgbClr val="F1EAE2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1EAE2"/>
                </a:solidFill>
                <a:latin typeface="Arial"/>
                <a:cs typeface="Arial"/>
              </a:rPr>
              <a:t>e</a:t>
            </a:r>
            <a:r>
              <a:rPr sz="2400" spc="-75" dirty="0">
                <a:solidFill>
                  <a:srgbClr val="F1EAE2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1EAE2"/>
                </a:solidFill>
                <a:latin typeface="Arial"/>
                <a:cs typeface="Arial"/>
              </a:rPr>
              <a:t>l</a:t>
            </a:r>
            <a:r>
              <a:rPr sz="2400" spc="-75" dirty="0">
                <a:solidFill>
                  <a:srgbClr val="F1EAE2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1EAE2"/>
                </a:solidFill>
                <a:latin typeface="Arial"/>
                <a:cs typeface="Arial"/>
              </a:rPr>
              <a:t>c</a:t>
            </a:r>
            <a:r>
              <a:rPr sz="2400" spc="-75" dirty="0">
                <a:solidFill>
                  <a:srgbClr val="F1EAE2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1EAE2"/>
                </a:solidFill>
                <a:latin typeface="Arial"/>
                <a:cs typeface="Arial"/>
              </a:rPr>
              <a:t>t</a:t>
            </a:r>
            <a:r>
              <a:rPr sz="2400" spc="-70" dirty="0">
                <a:solidFill>
                  <a:srgbClr val="F1EAE2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1EAE2"/>
                </a:solidFill>
                <a:latin typeface="Arial"/>
                <a:cs typeface="Arial"/>
              </a:rPr>
              <a:t>i</a:t>
            </a:r>
            <a:r>
              <a:rPr sz="2400" spc="-70" dirty="0">
                <a:solidFill>
                  <a:srgbClr val="F1EAE2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1EAE2"/>
                </a:solidFill>
                <a:latin typeface="Arial"/>
                <a:cs typeface="Arial"/>
              </a:rPr>
              <a:t>o</a:t>
            </a:r>
            <a:r>
              <a:rPr sz="2400" spc="-75" dirty="0">
                <a:solidFill>
                  <a:srgbClr val="F1EAE2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1EAE2"/>
                </a:solidFill>
                <a:latin typeface="Arial"/>
                <a:cs typeface="Arial"/>
              </a:rPr>
              <a:t>n	s o r</a:t>
            </a:r>
            <a:r>
              <a:rPr sz="2400" spc="-310" dirty="0">
                <a:solidFill>
                  <a:srgbClr val="F1EAE2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1EAE2"/>
                </a:solidFill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  <a:p>
            <a:pPr marL="17145">
              <a:lnSpc>
                <a:spcPct val="100000"/>
              </a:lnSpc>
              <a:spcBef>
                <a:spcPts val="755"/>
              </a:spcBef>
              <a:tabLst>
                <a:tab pos="1362710" algn="l"/>
              </a:tabLst>
            </a:pPr>
            <a:r>
              <a:rPr sz="2400" dirty="0">
                <a:solidFill>
                  <a:srgbClr val="F1EAE2"/>
                </a:solidFill>
                <a:latin typeface="Arial"/>
                <a:cs typeface="Arial"/>
              </a:rPr>
              <a:t>- s h e</a:t>
            </a:r>
            <a:r>
              <a:rPr sz="2400" spc="-290" dirty="0">
                <a:solidFill>
                  <a:srgbClr val="F1EAE2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1EAE2"/>
                </a:solidFill>
                <a:latin typeface="Arial"/>
                <a:cs typeface="Arial"/>
              </a:rPr>
              <a:t>l</a:t>
            </a:r>
            <a:r>
              <a:rPr sz="2400" spc="-75" dirty="0">
                <a:solidFill>
                  <a:srgbClr val="F1EAE2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1EAE2"/>
                </a:solidFill>
                <a:latin typeface="Arial"/>
                <a:cs typeface="Arial"/>
              </a:rPr>
              <a:t>l	s o r</a:t>
            </a:r>
            <a:r>
              <a:rPr sz="2400" spc="-245" dirty="0">
                <a:solidFill>
                  <a:srgbClr val="F1EAE2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1EAE2"/>
                </a:solidFill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400" dirty="0">
                <a:solidFill>
                  <a:srgbClr val="F1EAE2"/>
                </a:solidFill>
                <a:latin typeface="Arial"/>
                <a:cs typeface="Arial"/>
              </a:rPr>
              <a:t>- c o d</a:t>
            </a:r>
            <a:r>
              <a:rPr sz="2400" spc="-305" dirty="0">
                <a:solidFill>
                  <a:srgbClr val="F1EAE2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1EAE2"/>
                </a:solidFill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7888" y="5478881"/>
            <a:ext cx="141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Malgun Gothic"/>
                <a:cs typeface="Malgun Gothic"/>
              </a:rPr>
              <a:t>1.Key </a:t>
            </a:r>
            <a:r>
              <a:rPr sz="1800" dirty="0">
                <a:latin typeface="Malgun Gothic"/>
                <a:cs typeface="Malgun Gothic"/>
              </a:rPr>
              <a:t>값</a:t>
            </a:r>
            <a:r>
              <a:rPr sz="1800" spc="-9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선정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86427" y="5478881"/>
            <a:ext cx="2561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algun Gothic"/>
                <a:cs typeface="Malgun Gothic"/>
              </a:rPr>
              <a:t>2.왼쪽 요소와</a:t>
            </a:r>
            <a:r>
              <a:rPr sz="1800" spc="-9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비교(반복)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86805" y="5311902"/>
            <a:ext cx="629920" cy="0"/>
          </a:xfrm>
          <a:custGeom>
            <a:avLst/>
            <a:gdLst/>
            <a:ahLst/>
            <a:cxnLst/>
            <a:rect l="l" t="t" r="r" b="b"/>
            <a:pathLst>
              <a:path w="629920">
                <a:moveTo>
                  <a:pt x="0" y="0"/>
                </a:moveTo>
                <a:lnTo>
                  <a:pt x="629920" y="0"/>
                </a:lnTo>
              </a:path>
            </a:pathLst>
          </a:custGeom>
          <a:ln w="381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31045" y="5478881"/>
            <a:ext cx="1516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Malgun Gothic"/>
                <a:cs typeface="Malgun Gothic"/>
              </a:rPr>
              <a:t>3.Stop </a:t>
            </a:r>
            <a:r>
              <a:rPr sz="1800" dirty="0">
                <a:latin typeface="Malgun Gothic"/>
                <a:cs typeface="Malgun Gothic"/>
              </a:rPr>
              <a:t>시</a:t>
            </a:r>
            <a:r>
              <a:rPr sz="1800" spc="-7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삽입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521190" y="5311902"/>
            <a:ext cx="629920" cy="0"/>
          </a:xfrm>
          <a:custGeom>
            <a:avLst/>
            <a:gdLst/>
            <a:ahLst/>
            <a:cxnLst/>
            <a:rect l="l" t="t" r="r" b="b"/>
            <a:pathLst>
              <a:path w="629920">
                <a:moveTo>
                  <a:pt x="0" y="0"/>
                </a:moveTo>
                <a:lnTo>
                  <a:pt x="629919" y="0"/>
                </a:lnTo>
              </a:path>
            </a:pathLst>
          </a:custGeom>
          <a:ln w="381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70888" y="5318759"/>
            <a:ext cx="684530" cy="35560"/>
          </a:xfrm>
          <a:custGeom>
            <a:avLst/>
            <a:gdLst/>
            <a:ahLst/>
            <a:cxnLst/>
            <a:rect l="l" t="t" r="r" b="b"/>
            <a:pathLst>
              <a:path w="684530" h="35560">
                <a:moveTo>
                  <a:pt x="684276" y="0"/>
                </a:moveTo>
                <a:lnTo>
                  <a:pt x="0" y="0"/>
                </a:lnTo>
                <a:lnTo>
                  <a:pt x="0" y="35051"/>
                </a:lnTo>
                <a:lnTo>
                  <a:pt x="684276" y="35051"/>
                </a:lnTo>
                <a:lnTo>
                  <a:pt x="684276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0" y="0"/>
            <a:ext cx="538480" cy="1077595"/>
            <a:chOff x="0" y="0"/>
            <a:chExt cx="538480" cy="1077595"/>
          </a:xfrm>
        </p:grpSpPr>
        <p:sp>
          <p:nvSpPr>
            <p:cNvPr id="9" name="object 9"/>
            <p:cNvSpPr/>
            <p:nvPr/>
          </p:nvSpPr>
          <p:spPr>
            <a:xfrm>
              <a:off x="0" y="0"/>
              <a:ext cx="121920" cy="1077595"/>
            </a:xfrm>
            <a:custGeom>
              <a:avLst/>
              <a:gdLst/>
              <a:ahLst/>
              <a:cxnLst/>
              <a:rect l="l" t="t" r="r" b="b"/>
              <a:pathLst>
                <a:path w="121920" h="1077595">
                  <a:moveTo>
                    <a:pt x="121920" y="0"/>
                  </a:moveTo>
                  <a:lnTo>
                    <a:pt x="0" y="0"/>
                  </a:lnTo>
                  <a:lnTo>
                    <a:pt x="0" y="1077467"/>
                  </a:lnTo>
                  <a:lnTo>
                    <a:pt x="121920" y="1077467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0E5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1920" y="0"/>
              <a:ext cx="416559" cy="121920"/>
            </a:xfrm>
            <a:custGeom>
              <a:avLst/>
              <a:gdLst/>
              <a:ahLst/>
              <a:cxnLst/>
              <a:rect l="l" t="t" r="r" b="b"/>
              <a:pathLst>
                <a:path w="416559" h="121920">
                  <a:moveTo>
                    <a:pt x="416052" y="0"/>
                  </a:moveTo>
                  <a:lnTo>
                    <a:pt x="0" y="0"/>
                  </a:lnTo>
                  <a:lnTo>
                    <a:pt x="0" y="121920"/>
                  </a:lnTo>
                  <a:lnTo>
                    <a:pt x="416052" y="121920"/>
                  </a:lnTo>
                  <a:lnTo>
                    <a:pt x="416052" y="0"/>
                  </a:lnTo>
                  <a:close/>
                </a:path>
              </a:pathLst>
            </a:custGeom>
            <a:solidFill>
              <a:srgbClr val="00B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39241" y="723645"/>
            <a:ext cx="28956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100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1100" spc="-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10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65201" y="0"/>
            <a:ext cx="22523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7200" b="1" baseline="-11574" dirty="0">
                <a:solidFill>
                  <a:srgbClr val="D9D9D9"/>
                </a:solidFill>
                <a:latin typeface="Arial"/>
                <a:cs typeface="Arial"/>
              </a:rPr>
              <a:t>2 </a:t>
            </a:r>
            <a:r>
              <a:rPr sz="3300" spc="-155" dirty="0"/>
              <a:t>삽입</a:t>
            </a:r>
            <a:r>
              <a:rPr sz="3300" spc="-610" dirty="0"/>
              <a:t> </a:t>
            </a:r>
            <a:r>
              <a:rPr sz="3300" spc="-305" dirty="0"/>
              <a:t>정렬</a:t>
            </a:r>
            <a:endParaRPr sz="33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59891" y="1074419"/>
            <a:ext cx="11531600" cy="0"/>
          </a:xfrm>
          <a:custGeom>
            <a:avLst/>
            <a:gdLst/>
            <a:ahLst/>
            <a:cxnLst/>
            <a:rect l="l" t="t" r="r" b="b"/>
            <a:pathLst>
              <a:path w="11531600">
                <a:moveTo>
                  <a:pt x="0" y="0"/>
                </a:moveTo>
                <a:lnTo>
                  <a:pt x="11531600" y="0"/>
                </a:lnTo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11423" y="3144011"/>
            <a:ext cx="684530" cy="570230"/>
          </a:xfrm>
          <a:custGeom>
            <a:avLst/>
            <a:gdLst/>
            <a:ahLst/>
            <a:cxnLst/>
            <a:rect l="l" t="t" r="r" b="b"/>
            <a:pathLst>
              <a:path w="684529" h="570229">
                <a:moveTo>
                  <a:pt x="684276" y="0"/>
                </a:moveTo>
                <a:lnTo>
                  <a:pt x="0" y="0"/>
                </a:lnTo>
                <a:lnTo>
                  <a:pt x="0" y="569976"/>
                </a:lnTo>
                <a:lnTo>
                  <a:pt x="684276" y="569976"/>
                </a:lnTo>
                <a:lnTo>
                  <a:pt x="6842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965961" y="3137661"/>
          <a:ext cx="2742565" cy="582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4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4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99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83967"/>
                      </a:solidFill>
                      <a:prstDash val="solid"/>
                    </a:lnL>
                    <a:lnR w="12700">
                      <a:solidFill>
                        <a:srgbClr val="083967"/>
                      </a:solidFill>
                      <a:prstDash val="solid"/>
                    </a:lnR>
                    <a:lnT w="12700">
                      <a:solidFill>
                        <a:srgbClr val="083967"/>
                      </a:solidFill>
                      <a:prstDash val="solid"/>
                    </a:lnT>
                    <a:lnB w="12700">
                      <a:solidFill>
                        <a:srgbClr val="08396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83967"/>
                      </a:solidFill>
                      <a:prstDash val="solid"/>
                    </a:lnL>
                    <a:lnR w="12700">
                      <a:solidFill>
                        <a:srgbClr val="083967"/>
                      </a:solidFill>
                      <a:prstDash val="solid"/>
                    </a:lnR>
                    <a:lnT w="12700">
                      <a:solidFill>
                        <a:srgbClr val="083967"/>
                      </a:solidFill>
                      <a:prstDash val="solid"/>
                    </a:lnT>
                    <a:lnB w="12700">
                      <a:solidFill>
                        <a:srgbClr val="08396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83967"/>
                      </a:solidFill>
                      <a:prstDash val="solid"/>
                    </a:lnL>
                    <a:lnR w="12700">
                      <a:solidFill>
                        <a:srgbClr val="083967"/>
                      </a:solidFill>
                      <a:prstDash val="solid"/>
                    </a:lnR>
                    <a:lnT w="12700">
                      <a:solidFill>
                        <a:srgbClr val="083967"/>
                      </a:solidFill>
                      <a:prstDash val="solid"/>
                    </a:lnT>
                    <a:lnB w="12700">
                      <a:solidFill>
                        <a:srgbClr val="08396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83967"/>
                      </a:solidFill>
                      <a:prstDash val="solid"/>
                    </a:lnL>
                    <a:lnR w="12700">
                      <a:solidFill>
                        <a:srgbClr val="083967"/>
                      </a:solidFill>
                      <a:prstDash val="solid"/>
                    </a:lnR>
                    <a:lnT w="12700">
                      <a:solidFill>
                        <a:srgbClr val="083967"/>
                      </a:solidFill>
                      <a:prstDash val="solid"/>
                    </a:lnT>
                    <a:lnB w="12700">
                      <a:solidFill>
                        <a:srgbClr val="08396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1932051" y="2698242"/>
            <a:ext cx="133350" cy="339725"/>
          </a:xfrm>
          <a:custGeom>
            <a:avLst/>
            <a:gdLst/>
            <a:ahLst/>
            <a:cxnLst/>
            <a:rect l="l" t="t" r="r" b="b"/>
            <a:pathLst>
              <a:path w="133350" h="339725">
                <a:moveTo>
                  <a:pt x="44450" y="206375"/>
                </a:moveTo>
                <a:lnTo>
                  <a:pt x="0" y="206375"/>
                </a:lnTo>
                <a:lnTo>
                  <a:pt x="66675" y="339725"/>
                </a:lnTo>
                <a:lnTo>
                  <a:pt x="122237" y="228600"/>
                </a:lnTo>
                <a:lnTo>
                  <a:pt x="44450" y="228600"/>
                </a:lnTo>
                <a:lnTo>
                  <a:pt x="44450" y="206375"/>
                </a:lnTo>
                <a:close/>
              </a:path>
              <a:path w="133350" h="339725">
                <a:moveTo>
                  <a:pt x="88900" y="0"/>
                </a:moveTo>
                <a:lnTo>
                  <a:pt x="44450" y="0"/>
                </a:lnTo>
                <a:lnTo>
                  <a:pt x="44450" y="228600"/>
                </a:lnTo>
                <a:lnTo>
                  <a:pt x="88900" y="228600"/>
                </a:lnTo>
                <a:lnTo>
                  <a:pt x="88900" y="0"/>
                </a:lnTo>
                <a:close/>
              </a:path>
              <a:path w="133350" h="339725">
                <a:moveTo>
                  <a:pt x="133350" y="206375"/>
                </a:moveTo>
                <a:lnTo>
                  <a:pt x="88900" y="206375"/>
                </a:lnTo>
                <a:lnTo>
                  <a:pt x="88900" y="228600"/>
                </a:lnTo>
                <a:lnTo>
                  <a:pt x="122237" y="228600"/>
                </a:lnTo>
                <a:lnTo>
                  <a:pt x="133350" y="206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789938" y="2237689"/>
            <a:ext cx="4191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70805" y="3134614"/>
            <a:ext cx="697230" cy="581660"/>
            <a:chOff x="4670805" y="3134614"/>
            <a:chExt cx="697230" cy="581660"/>
          </a:xfrm>
        </p:grpSpPr>
        <p:sp>
          <p:nvSpPr>
            <p:cNvPr id="19" name="object 19"/>
            <p:cNvSpPr/>
            <p:nvPr/>
          </p:nvSpPr>
          <p:spPr>
            <a:xfrm>
              <a:off x="4677155" y="3140964"/>
              <a:ext cx="684530" cy="568960"/>
            </a:xfrm>
            <a:custGeom>
              <a:avLst/>
              <a:gdLst/>
              <a:ahLst/>
              <a:cxnLst/>
              <a:rect l="l" t="t" r="r" b="b"/>
              <a:pathLst>
                <a:path w="684529" h="568960">
                  <a:moveTo>
                    <a:pt x="684276" y="0"/>
                  </a:moveTo>
                  <a:lnTo>
                    <a:pt x="0" y="0"/>
                  </a:lnTo>
                  <a:lnTo>
                    <a:pt x="0" y="568452"/>
                  </a:lnTo>
                  <a:lnTo>
                    <a:pt x="684276" y="568452"/>
                  </a:lnTo>
                  <a:lnTo>
                    <a:pt x="684276" y="0"/>
                  </a:lnTo>
                  <a:close/>
                </a:path>
              </a:pathLst>
            </a:custGeom>
            <a:solidFill>
              <a:srgbClr val="7EBA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677155" y="3140964"/>
              <a:ext cx="684530" cy="568960"/>
            </a:xfrm>
            <a:custGeom>
              <a:avLst/>
              <a:gdLst/>
              <a:ahLst/>
              <a:cxnLst/>
              <a:rect l="l" t="t" r="r" b="b"/>
              <a:pathLst>
                <a:path w="684529" h="568960">
                  <a:moveTo>
                    <a:pt x="0" y="568452"/>
                  </a:moveTo>
                  <a:lnTo>
                    <a:pt x="684276" y="568452"/>
                  </a:lnTo>
                  <a:lnTo>
                    <a:pt x="684276" y="0"/>
                  </a:lnTo>
                  <a:lnTo>
                    <a:pt x="0" y="0"/>
                  </a:lnTo>
                  <a:lnTo>
                    <a:pt x="0" y="568452"/>
                  </a:lnTo>
                  <a:close/>
                </a:path>
              </a:pathLst>
            </a:custGeom>
            <a:ln w="12700">
              <a:solidFill>
                <a:srgbClr val="08396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683505" y="3269691"/>
            <a:ext cx="6718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045708" y="3140964"/>
            <a:ext cx="684530" cy="568960"/>
          </a:xfrm>
          <a:custGeom>
            <a:avLst/>
            <a:gdLst/>
            <a:ahLst/>
            <a:cxnLst/>
            <a:rect l="l" t="t" r="r" b="b"/>
            <a:pathLst>
              <a:path w="684529" h="568960">
                <a:moveTo>
                  <a:pt x="0" y="568452"/>
                </a:moveTo>
                <a:lnTo>
                  <a:pt x="684276" y="568452"/>
                </a:lnTo>
                <a:lnTo>
                  <a:pt x="684276" y="0"/>
                </a:lnTo>
                <a:lnTo>
                  <a:pt x="0" y="0"/>
                </a:lnTo>
                <a:lnTo>
                  <a:pt x="0" y="568452"/>
                </a:lnTo>
                <a:close/>
              </a:path>
            </a:pathLst>
          </a:custGeom>
          <a:ln w="12700">
            <a:solidFill>
              <a:srgbClr val="0839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064250" y="3269691"/>
            <a:ext cx="6477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717792" y="3140964"/>
            <a:ext cx="683260" cy="568960"/>
          </a:xfrm>
          <a:custGeom>
            <a:avLst/>
            <a:gdLst/>
            <a:ahLst/>
            <a:cxnLst/>
            <a:rect l="l" t="t" r="r" b="b"/>
            <a:pathLst>
              <a:path w="683259" h="568960">
                <a:moveTo>
                  <a:pt x="682751" y="0"/>
                </a:moveTo>
                <a:lnTo>
                  <a:pt x="0" y="0"/>
                </a:lnTo>
                <a:lnTo>
                  <a:pt x="0" y="568452"/>
                </a:lnTo>
                <a:lnTo>
                  <a:pt x="682751" y="568452"/>
                </a:lnTo>
                <a:lnTo>
                  <a:pt x="6827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717792" y="3137916"/>
            <a:ext cx="683260" cy="574040"/>
          </a:xfrm>
          <a:prstGeom prst="rect">
            <a:avLst/>
          </a:prstGeom>
          <a:ln w="12700">
            <a:solidFill>
              <a:srgbClr val="083967"/>
            </a:solidFill>
          </a:ln>
        </p:spPr>
        <p:txBody>
          <a:bodyPr vert="horz" wrap="square" lIns="0" tIns="1447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0"/>
              </a:spcBef>
            </a:pPr>
            <a:r>
              <a:rPr sz="180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620130" y="2013966"/>
            <a:ext cx="133350" cy="339725"/>
          </a:xfrm>
          <a:custGeom>
            <a:avLst/>
            <a:gdLst/>
            <a:ahLst/>
            <a:cxnLst/>
            <a:rect l="l" t="t" r="r" b="b"/>
            <a:pathLst>
              <a:path w="133350" h="339725">
                <a:moveTo>
                  <a:pt x="44450" y="206375"/>
                </a:moveTo>
                <a:lnTo>
                  <a:pt x="0" y="206375"/>
                </a:lnTo>
                <a:lnTo>
                  <a:pt x="66675" y="339725"/>
                </a:lnTo>
                <a:lnTo>
                  <a:pt x="122237" y="228600"/>
                </a:lnTo>
                <a:lnTo>
                  <a:pt x="44450" y="228600"/>
                </a:lnTo>
                <a:lnTo>
                  <a:pt x="44450" y="206375"/>
                </a:lnTo>
                <a:close/>
              </a:path>
              <a:path w="133350" h="339725">
                <a:moveTo>
                  <a:pt x="88900" y="0"/>
                </a:moveTo>
                <a:lnTo>
                  <a:pt x="44450" y="0"/>
                </a:lnTo>
                <a:lnTo>
                  <a:pt x="44450" y="228600"/>
                </a:lnTo>
                <a:lnTo>
                  <a:pt x="88900" y="228600"/>
                </a:lnTo>
                <a:lnTo>
                  <a:pt x="88900" y="0"/>
                </a:lnTo>
                <a:close/>
              </a:path>
              <a:path w="133350" h="339725">
                <a:moveTo>
                  <a:pt x="133350" y="206375"/>
                </a:moveTo>
                <a:lnTo>
                  <a:pt x="88900" y="206375"/>
                </a:lnTo>
                <a:lnTo>
                  <a:pt x="88900" y="228600"/>
                </a:lnTo>
                <a:lnTo>
                  <a:pt x="122237" y="228600"/>
                </a:lnTo>
                <a:lnTo>
                  <a:pt x="133350" y="206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478017" y="1714627"/>
            <a:ext cx="419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952619" y="2693670"/>
            <a:ext cx="133350" cy="339725"/>
          </a:xfrm>
          <a:custGeom>
            <a:avLst/>
            <a:gdLst/>
            <a:ahLst/>
            <a:cxnLst/>
            <a:rect l="l" t="t" r="r" b="b"/>
            <a:pathLst>
              <a:path w="133350" h="339725">
                <a:moveTo>
                  <a:pt x="44450" y="206375"/>
                </a:moveTo>
                <a:lnTo>
                  <a:pt x="0" y="206375"/>
                </a:lnTo>
                <a:lnTo>
                  <a:pt x="66675" y="339725"/>
                </a:lnTo>
                <a:lnTo>
                  <a:pt x="122237" y="228600"/>
                </a:lnTo>
                <a:lnTo>
                  <a:pt x="44450" y="228600"/>
                </a:lnTo>
                <a:lnTo>
                  <a:pt x="44450" y="206375"/>
                </a:lnTo>
                <a:close/>
              </a:path>
              <a:path w="133350" h="339725">
                <a:moveTo>
                  <a:pt x="88900" y="0"/>
                </a:moveTo>
                <a:lnTo>
                  <a:pt x="44450" y="0"/>
                </a:lnTo>
                <a:lnTo>
                  <a:pt x="44450" y="228600"/>
                </a:lnTo>
                <a:lnTo>
                  <a:pt x="88900" y="228600"/>
                </a:lnTo>
                <a:lnTo>
                  <a:pt x="88900" y="0"/>
                </a:lnTo>
                <a:close/>
              </a:path>
              <a:path w="133350" h="339725">
                <a:moveTo>
                  <a:pt x="133350" y="206375"/>
                </a:moveTo>
                <a:lnTo>
                  <a:pt x="88900" y="206375"/>
                </a:lnTo>
                <a:lnTo>
                  <a:pt x="88900" y="228600"/>
                </a:lnTo>
                <a:lnTo>
                  <a:pt x="122237" y="228600"/>
                </a:lnTo>
                <a:lnTo>
                  <a:pt x="133350" y="206375"/>
                </a:lnTo>
                <a:close/>
              </a:path>
            </a:pathLst>
          </a:custGeom>
          <a:solidFill>
            <a:srgbClr val="BEDD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814696" y="2392171"/>
            <a:ext cx="4070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E97EB"/>
                </a:solidFill>
                <a:latin typeface="Arial"/>
                <a:cs typeface="Arial"/>
              </a:rPr>
              <a:t>Left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602479" y="4119371"/>
            <a:ext cx="2906395" cy="370840"/>
          </a:xfrm>
          <a:prstGeom prst="rect">
            <a:avLst/>
          </a:prstGeom>
          <a:ln w="3175">
            <a:solidFill>
              <a:srgbClr val="A6A6A6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335"/>
              </a:spcBef>
            </a:pPr>
            <a:r>
              <a:rPr sz="1800" dirty="0">
                <a:latin typeface="Arial"/>
                <a:cs typeface="Arial"/>
              </a:rPr>
              <a:t>If Left &gt; Key </a:t>
            </a:r>
            <a:r>
              <a:rPr sz="1800" spc="-5" dirty="0">
                <a:latin typeface="Arial"/>
                <a:cs typeface="Arial"/>
              </a:rPr>
              <a:t>? move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:stop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361432" y="2407920"/>
            <a:ext cx="684530" cy="570230"/>
          </a:xfrm>
          <a:prstGeom prst="rect">
            <a:avLst/>
          </a:prstGeom>
          <a:ln w="12700">
            <a:solidFill>
              <a:srgbClr val="083967"/>
            </a:solidFill>
          </a:ln>
        </p:spPr>
        <p:txBody>
          <a:bodyPr vert="horz" wrap="square" lIns="0" tIns="142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25"/>
              </a:spcBef>
            </a:pPr>
            <a:r>
              <a:rPr sz="1800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249926" y="3128517"/>
            <a:ext cx="814705" cy="591820"/>
            <a:chOff x="5249926" y="3128517"/>
            <a:chExt cx="814705" cy="591820"/>
          </a:xfrm>
        </p:grpSpPr>
        <p:sp>
          <p:nvSpPr>
            <p:cNvPr id="33" name="object 33"/>
            <p:cNvSpPr/>
            <p:nvPr/>
          </p:nvSpPr>
          <p:spPr>
            <a:xfrm>
              <a:off x="5375148" y="3134867"/>
              <a:ext cx="683260" cy="579120"/>
            </a:xfrm>
            <a:custGeom>
              <a:avLst/>
              <a:gdLst/>
              <a:ahLst/>
              <a:cxnLst/>
              <a:rect l="l" t="t" r="r" b="b"/>
              <a:pathLst>
                <a:path w="683260" h="579120">
                  <a:moveTo>
                    <a:pt x="682751" y="0"/>
                  </a:moveTo>
                  <a:lnTo>
                    <a:pt x="0" y="0"/>
                  </a:lnTo>
                  <a:lnTo>
                    <a:pt x="0" y="579120"/>
                  </a:lnTo>
                  <a:lnTo>
                    <a:pt x="682751" y="579120"/>
                  </a:lnTo>
                  <a:lnTo>
                    <a:pt x="6827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375148" y="3134867"/>
              <a:ext cx="683260" cy="579120"/>
            </a:xfrm>
            <a:custGeom>
              <a:avLst/>
              <a:gdLst/>
              <a:ahLst/>
              <a:cxnLst/>
              <a:rect l="l" t="t" r="r" b="b"/>
              <a:pathLst>
                <a:path w="683260" h="579120">
                  <a:moveTo>
                    <a:pt x="0" y="579120"/>
                  </a:moveTo>
                  <a:lnTo>
                    <a:pt x="682751" y="579120"/>
                  </a:lnTo>
                  <a:lnTo>
                    <a:pt x="682751" y="0"/>
                  </a:lnTo>
                  <a:lnTo>
                    <a:pt x="0" y="0"/>
                  </a:lnTo>
                  <a:lnTo>
                    <a:pt x="0" y="579120"/>
                  </a:lnTo>
                  <a:close/>
                </a:path>
              </a:pathLst>
            </a:custGeom>
            <a:ln w="12700">
              <a:solidFill>
                <a:srgbClr val="083967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256276" y="3296411"/>
              <a:ext cx="448309" cy="288290"/>
            </a:xfrm>
            <a:custGeom>
              <a:avLst/>
              <a:gdLst/>
              <a:ahLst/>
              <a:cxnLst/>
              <a:rect l="l" t="t" r="r" b="b"/>
              <a:pathLst>
                <a:path w="448310" h="288289">
                  <a:moveTo>
                    <a:pt x="304038" y="0"/>
                  </a:moveTo>
                  <a:lnTo>
                    <a:pt x="304038" y="72009"/>
                  </a:lnTo>
                  <a:lnTo>
                    <a:pt x="0" y="72009"/>
                  </a:lnTo>
                  <a:lnTo>
                    <a:pt x="0" y="216026"/>
                  </a:lnTo>
                  <a:lnTo>
                    <a:pt x="304038" y="216026"/>
                  </a:lnTo>
                  <a:lnTo>
                    <a:pt x="304038" y="288036"/>
                  </a:lnTo>
                  <a:lnTo>
                    <a:pt x="448056" y="144017"/>
                  </a:lnTo>
                  <a:lnTo>
                    <a:pt x="304038" y="0"/>
                  </a:lnTo>
                  <a:close/>
                </a:path>
              </a:pathLst>
            </a:custGeom>
            <a:solidFill>
              <a:srgbClr val="0E5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256276" y="3296411"/>
              <a:ext cx="448309" cy="288290"/>
            </a:xfrm>
            <a:custGeom>
              <a:avLst/>
              <a:gdLst/>
              <a:ahLst/>
              <a:cxnLst/>
              <a:rect l="l" t="t" r="r" b="b"/>
              <a:pathLst>
                <a:path w="448310" h="288289">
                  <a:moveTo>
                    <a:pt x="304038" y="288036"/>
                  </a:moveTo>
                  <a:lnTo>
                    <a:pt x="304038" y="216026"/>
                  </a:lnTo>
                  <a:lnTo>
                    <a:pt x="0" y="216026"/>
                  </a:lnTo>
                  <a:lnTo>
                    <a:pt x="0" y="72009"/>
                  </a:lnTo>
                  <a:lnTo>
                    <a:pt x="304038" y="72009"/>
                  </a:lnTo>
                  <a:lnTo>
                    <a:pt x="304038" y="0"/>
                  </a:lnTo>
                  <a:lnTo>
                    <a:pt x="448056" y="144017"/>
                  </a:lnTo>
                  <a:lnTo>
                    <a:pt x="304038" y="288036"/>
                  </a:lnTo>
                  <a:close/>
                </a:path>
              </a:pathLst>
            </a:custGeom>
            <a:ln w="12700">
              <a:solidFill>
                <a:srgbClr val="08396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8988552" y="3131820"/>
            <a:ext cx="672465" cy="570230"/>
          </a:xfrm>
          <a:prstGeom prst="rect">
            <a:avLst/>
          </a:prstGeom>
          <a:solidFill>
            <a:srgbClr val="7EBAF1"/>
          </a:solidFill>
          <a:ln w="12700">
            <a:solidFill>
              <a:srgbClr val="083967"/>
            </a:solidFill>
          </a:ln>
        </p:spPr>
        <p:txBody>
          <a:bodyPr vert="horz" wrap="square" lIns="0" tIns="142240" rIns="0" bIns="0" rtlCol="0">
            <a:spAutoFit/>
          </a:bodyPr>
          <a:lstStyle/>
          <a:p>
            <a:pPr marL="13970" algn="ctr">
              <a:lnSpc>
                <a:spcPct val="100000"/>
              </a:lnSpc>
              <a:spcBef>
                <a:spcPts val="1120"/>
              </a:spcBef>
            </a:pPr>
            <a:r>
              <a:rPr sz="1800" spc="-5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9660635" y="3131820"/>
            <a:ext cx="684530" cy="570230"/>
          </a:xfrm>
          <a:custGeom>
            <a:avLst/>
            <a:gdLst/>
            <a:ahLst/>
            <a:cxnLst/>
            <a:rect l="l" t="t" r="r" b="b"/>
            <a:pathLst>
              <a:path w="684529" h="570229">
                <a:moveTo>
                  <a:pt x="684276" y="0"/>
                </a:moveTo>
                <a:lnTo>
                  <a:pt x="0" y="0"/>
                </a:lnTo>
                <a:lnTo>
                  <a:pt x="0" y="569976"/>
                </a:lnTo>
                <a:lnTo>
                  <a:pt x="684276" y="569976"/>
                </a:lnTo>
                <a:lnTo>
                  <a:pt x="6842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9660635" y="3131820"/>
            <a:ext cx="670560" cy="570230"/>
          </a:xfrm>
          <a:prstGeom prst="rect">
            <a:avLst/>
          </a:prstGeom>
          <a:ln w="12700">
            <a:solidFill>
              <a:srgbClr val="083967"/>
            </a:solidFill>
          </a:ln>
        </p:spPr>
        <p:txBody>
          <a:bodyPr vert="horz" wrap="square" lIns="0" tIns="142240" rIns="0" bIns="0" rtlCol="0">
            <a:spAutoFit/>
          </a:bodyPr>
          <a:lstStyle/>
          <a:p>
            <a:pPr marL="13970" algn="ctr">
              <a:lnSpc>
                <a:spcPct val="100000"/>
              </a:lnSpc>
              <a:spcBef>
                <a:spcPts val="112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331195" y="3131820"/>
            <a:ext cx="684530" cy="570230"/>
          </a:xfrm>
          <a:custGeom>
            <a:avLst/>
            <a:gdLst/>
            <a:ahLst/>
            <a:cxnLst/>
            <a:rect l="l" t="t" r="r" b="b"/>
            <a:pathLst>
              <a:path w="684529" h="570229">
                <a:moveTo>
                  <a:pt x="684276" y="0"/>
                </a:moveTo>
                <a:lnTo>
                  <a:pt x="0" y="0"/>
                </a:lnTo>
                <a:lnTo>
                  <a:pt x="0" y="569976"/>
                </a:lnTo>
                <a:lnTo>
                  <a:pt x="684276" y="569976"/>
                </a:lnTo>
                <a:lnTo>
                  <a:pt x="6842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0331195" y="3131820"/>
            <a:ext cx="684530" cy="570230"/>
          </a:xfrm>
          <a:prstGeom prst="rect">
            <a:avLst/>
          </a:prstGeom>
          <a:ln w="12700">
            <a:solidFill>
              <a:srgbClr val="083967"/>
            </a:solidFill>
          </a:ln>
        </p:spPr>
        <p:txBody>
          <a:bodyPr vert="horz" wrap="square" lIns="0" tIns="14224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120"/>
              </a:spcBef>
            </a:pPr>
            <a:r>
              <a:rPr sz="1800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278368" y="2174748"/>
            <a:ext cx="684530" cy="570230"/>
          </a:xfrm>
          <a:prstGeom prst="rect">
            <a:avLst/>
          </a:prstGeom>
          <a:ln w="12700">
            <a:solidFill>
              <a:srgbClr val="083967"/>
            </a:solidFill>
          </a:ln>
        </p:spPr>
        <p:txBody>
          <a:bodyPr vert="horz" wrap="square" lIns="0" tIns="1416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15"/>
              </a:spcBef>
            </a:pPr>
            <a:r>
              <a:rPr sz="1800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304276" y="3131820"/>
            <a:ext cx="684530" cy="570230"/>
          </a:xfrm>
          <a:custGeom>
            <a:avLst/>
            <a:gdLst/>
            <a:ahLst/>
            <a:cxnLst/>
            <a:rect l="l" t="t" r="r" b="b"/>
            <a:pathLst>
              <a:path w="684529" h="570229">
                <a:moveTo>
                  <a:pt x="684276" y="0"/>
                </a:moveTo>
                <a:lnTo>
                  <a:pt x="0" y="0"/>
                </a:lnTo>
                <a:lnTo>
                  <a:pt x="0" y="569976"/>
                </a:lnTo>
                <a:lnTo>
                  <a:pt x="684276" y="569976"/>
                </a:lnTo>
                <a:lnTo>
                  <a:pt x="684276" y="0"/>
                </a:lnTo>
                <a:close/>
              </a:path>
            </a:pathLst>
          </a:custGeom>
          <a:solidFill>
            <a:srgbClr val="7EBA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8304276" y="3131820"/>
            <a:ext cx="684530" cy="570230"/>
          </a:xfrm>
          <a:prstGeom prst="rect">
            <a:avLst/>
          </a:prstGeom>
          <a:ln w="12700">
            <a:solidFill>
              <a:srgbClr val="083967"/>
            </a:solidFill>
          </a:ln>
        </p:spPr>
        <p:txBody>
          <a:bodyPr vert="horz" wrap="square" lIns="0" tIns="14224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120"/>
              </a:spcBef>
            </a:pPr>
            <a:r>
              <a:rPr sz="1800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8468614" y="2799333"/>
            <a:ext cx="300990" cy="459740"/>
            <a:chOff x="8468614" y="2799333"/>
            <a:chExt cx="300990" cy="459740"/>
          </a:xfrm>
        </p:grpSpPr>
        <p:sp>
          <p:nvSpPr>
            <p:cNvPr id="46" name="object 46"/>
            <p:cNvSpPr/>
            <p:nvPr/>
          </p:nvSpPr>
          <p:spPr>
            <a:xfrm>
              <a:off x="8474964" y="2805683"/>
              <a:ext cx="288290" cy="447040"/>
            </a:xfrm>
            <a:custGeom>
              <a:avLst/>
              <a:gdLst/>
              <a:ahLst/>
              <a:cxnLst/>
              <a:rect l="l" t="t" r="r" b="b"/>
              <a:pathLst>
                <a:path w="288290" h="447039">
                  <a:moveTo>
                    <a:pt x="216026" y="0"/>
                  </a:moveTo>
                  <a:lnTo>
                    <a:pt x="72008" y="0"/>
                  </a:lnTo>
                  <a:lnTo>
                    <a:pt x="72008" y="302513"/>
                  </a:lnTo>
                  <a:lnTo>
                    <a:pt x="0" y="302513"/>
                  </a:lnTo>
                  <a:lnTo>
                    <a:pt x="144017" y="446531"/>
                  </a:lnTo>
                  <a:lnTo>
                    <a:pt x="288035" y="302513"/>
                  </a:lnTo>
                  <a:lnTo>
                    <a:pt x="216026" y="302513"/>
                  </a:lnTo>
                  <a:lnTo>
                    <a:pt x="216026" y="0"/>
                  </a:lnTo>
                  <a:close/>
                </a:path>
              </a:pathLst>
            </a:custGeom>
            <a:solidFill>
              <a:srgbClr val="0E5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474964" y="2805683"/>
              <a:ext cx="288290" cy="447040"/>
            </a:xfrm>
            <a:custGeom>
              <a:avLst/>
              <a:gdLst/>
              <a:ahLst/>
              <a:cxnLst/>
              <a:rect l="l" t="t" r="r" b="b"/>
              <a:pathLst>
                <a:path w="288290" h="447039">
                  <a:moveTo>
                    <a:pt x="0" y="302513"/>
                  </a:moveTo>
                  <a:lnTo>
                    <a:pt x="72008" y="302513"/>
                  </a:lnTo>
                  <a:lnTo>
                    <a:pt x="72008" y="0"/>
                  </a:lnTo>
                  <a:lnTo>
                    <a:pt x="216026" y="0"/>
                  </a:lnTo>
                  <a:lnTo>
                    <a:pt x="216026" y="302513"/>
                  </a:lnTo>
                  <a:lnTo>
                    <a:pt x="288035" y="302513"/>
                  </a:lnTo>
                  <a:lnTo>
                    <a:pt x="144017" y="446531"/>
                  </a:lnTo>
                  <a:lnTo>
                    <a:pt x="0" y="302513"/>
                  </a:lnTo>
                  <a:close/>
                </a:path>
              </a:pathLst>
            </a:custGeom>
            <a:ln w="12700">
              <a:solidFill>
                <a:srgbClr val="08396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/>
          <p:nvPr/>
        </p:nvSpPr>
        <p:spPr>
          <a:xfrm>
            <a:off x="9594722" y="2312670"/>
            <a:ext cx="133350" cy="339725"/>
          </a:xfrm>
          <a:custGeom>
            <a:avLst/>
            <a:gdLst/>
            <a:ahLst/>
            <a:cxnLst/>
            <a:rect l="l" t="t" r="r" b="b"/>
            <a:pathLst>
              <a:path w="133350" h="339725">
                <a:moveTo>
                  <a:pt x="44450" y="206375"/>
                </a:moveTo>
                <a:lnTo>
                  <a:pt x="0" y="206375"/>
                </a:lnTo>
                <a:lnTo>
                  <a:pt x="66675" y="339725"/>
                </a:lnTo>
                <a:lnTo>
                  <a:pt x="122237" y="228600"/>
                </a:lnTo>
                <a:lnTo>
                  <a:pt x="44450" y="228600"/>
                </a:lnTo>
                <a:lnTo>
                  <a:pt x="44450" y="206375"/>
                </a:lnTo>
                <a:close/>
              </a:path>
              <a:path w="133350" h="339725">
                <a:moveTo>
                  <a:pt x="88900" y="0"/>
                </a:moveTo>
                <a:lnTo>
                  <a:pt x="44450" y="0"/>
                </a:lnTo>
                <a:lnTo>
                  <a:pt x="44450" y="228600"/>
                </a:lnTo>
                <a:lnTo>
                  <a:pt x="88900" y="228600"/>
                </a:lnTo>
                <a:lnTo>
                  <a:pt x="88900" y="0"/>
                </a:lnTo>
                <a:close/>
              </a:path>
              <a:path w="133350" h="339725">
                <a:moveTo>
                  <a:pt x="133350" y="206375"/>
                </a:moveTo>
                <a:lnTo>
                  <a:pt x="88900" y="206375"/>
                </a:lnTo>
                <a:lnTo>
                  <a:pt x="88900" y="228600"/>
                </a:lnTo>
                <a:lnTo>
                  <a:pt x="122237" y="228600"/>
                </a:lnTo>
                <a:lnTo>
                  <a:pt x="133350" y="206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>
                <a:latin typeface="Malgun Gothic"/>
                <a:cs typeface="Malgun Gothic"/>
              </a:rPr>
              <a:t>ⓒ</a:t>
            </a:r>
            <a:r>
              <a:rPr spc="-5" dirty="0"/>
              <a:t>Saebyeol Yu. Saebyeol’s</a:t>
            </a:r>
            <a:r>
              <a:rPr spc="-10" dirty="0"/>
              <a:t> </a:t>
            </a:r>
            <a:r>
              <a:rPr spc="-5" dirty="0"/>
              <a:t>PowerPoint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7888" y="5478881"/>
            <a:ext cx="1423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Malgun Gothic"/>
                <a:cs typeface="Malgun Gothic"/>
              </a:rPr>
              <a:t>1</a:t>
            </a:r>
            <a:r>
              <a:rPr sz="1800" spc="-5" dirty="0">
                <a:latin typeface="Malgun Gothic"/>
                <a:cs typeface="Malgun Gothic"/>
              </a:rPr>
              <a:t>.Key </a:t>
            </a:r>
            <a:r>
              <a:rPr sz="1800" dirty="0">
                <a:latin typeface="Malgun Gothic"/>
                <a:cs typeface="Malgun Gothic"/>
              </a:rPr>
              <a:t>값</a:t>
            </a:r>
            <a:r>
              <a:rPr sz="1800" spc="-9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선정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86427" y="5478881"/>
            <a:ext cx="2743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Malgun Gothic"/>
                <a:cs typeface="Malgun Gothic"/>
              </a:rPr>
              <a:t>2</a:t>
            </a:r>
            <a:r>
              <a:rPr sz="1800" dirty="0">
                <a:latin typeface="Malgun Gothic"/>
                <a:cs typeface="Malgun Gothic"/>
              </a:rPr>
              <a:t>. 5를 옮긴 후, 2보다</a:t>
            </a:r>
            <a:r>
              <a:rPr sz="1800" spc="-10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크니</a:t>
            </a:r>
            <a:endParaRPr sz="1800">
              <a:latin typeface="Malgun Gothic"/>
              <a:cs typeface="Malgun Gothic"/>
            </a:endParaRPr>
          </a:p>
          <a:p>
            <a:pPr marL="255270">
              <a:lnSpc>
                <a:spcPct val="100000"/>
              </a:lnSpc>
            </a:pPr>
            <a:r>
              <a:rPr sz="1800" spc="-25" dirty="0">
                <a:latin typeface="Malgun Gothic"/>
                <a:cs typeface="Malgun Gothic"/>
              </a:rPr>
              <a:t>Stop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86805" y="5311902"/>
            <a:ext cx="629920" cy="0"/>
          </a:xfrm>
          <a:custGeom>
            <a:avLst/>
            <a:gdLst/>
            <a:ahLst/>
            <a:cxnLst/>
            <a:rect l="l" t="t" r="r" b="b"/>
            <a:pathLst>
              <a:path w="629920">
                <a:moveTo>
                  <a:pt x="0" y="0"/>
                </a:moveTo>
                <a:lnTo>
                  <a:pt x="629920" y="0"/>
                </a:lnTo>
              </a:path>
            </a:pathLst>
          </a:custGeom>
          <a:ln w="381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31045" y="5478881"/>
            <a:ext cx="2199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latin typeface="Malgun Gothic"/>
                <a:cs typeface="Malgun Gothic"/>
              </a:rPr>
              <a:t>3</a:t>
            </a:r>
            <a:r>
              <a:rPr sz="1800" spc="-15" dirty="0">
                <a:latin typeface="Malgun Gothic"/>
                <a:cs typeface="Malgun Gothic"/>
              </a:rPr>
              <a:t>.Stop후 </a:t>
            </a:r>
            <a:r>
              <a:rPr sz="1800" spc="-10" dirty="0">
                <a:latin typeface="Malgun Gothic"/>
                <a:cs typeface="Malgun Gothic"/>
              </a:rPr>
              <a:t>Key </a:t>
            </a:r>
            <a:r>
              <a:rPr sz="1800" dirty="0">
                <a:latin typeface="Malgun Gothic"/>
                <a:cs typeface="Malgun Gothic"/>
              </a:rPr>
              <a:t>값</a:t>
            </a:r>
            <a:r>
              <a:rPr sz="1800" spc="-5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삽입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521190" y="5311902"/>
            <a:ext cx="629920" cy="0"/>
          </a:xfrm>
          <a:custGeom>
            <a:avLst/>
            <a:gdLst/>
            <a:ahLst/>
            <a:cxnLst/>
            <a:rect l="l" t="t" r="r" b="b"/>
            <a:pathLst>
              <a:path w="629920">
                <a:moveTo>
                  <a:pt x="0" y="0"/>
                </a:moveTo>
                <a:lnTo>
                  <a:pt x="629919" y="0"/>
                </a:lnTo>
              </a:path>
            </a:pathLst>
          </a:custGeom>
          <a:ln w="381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70888" y="5318759"/>
            <a:ext cx="684530" cy="35560"/>
          </a:xfrm>
          <a:custGeom>
            <a:avLst/>
            <a:gdLst/>
            <a:ahLst/>
            <a:cxnLst/>
            <a:rect l="l" t="t" r="r" b="b"/>
            <a:pathLst>
              <a:path w="684530" h="35560">
                <a:moveTo>
                  <a:pt x="684276" y="0"/>
                </a:moveTo>
                <a:lnTo>
                  <a:pt x="0" y="0"/>
                </a:lnTo>
                <a:lnTo>
                  <a:pt x="0" y="35051"/>
                </a:lnTo>
                <a:lnTo>
                  <a:pt x="684276" y="35051"/>
                </a:lnTo>
                <a:lnTo>
                  <a:pt x="684276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0" y="0"/>
            <a:ext cx="538480" cy="1077595"/>
            <a:chOff x="0" y="0"/>
            <a:chExt cx="538480" cy="1077595"/>
          </a:xfrm>
        </p:grpSpPr>
        <p:sp>
          <p:nvSpPr>
            <p:cNvPr id="9" name="object 9"/>
            <p:cNvSpPr/>
            <p:nvPr/>
          </p:nvSpPr>
          <p:spPr>
            <a:xfrm>
              <a:off x="0" y="0"/>
              <a:ext cx="121920" cy="1077595"/>
            </a:xfrm>
            <a:custGeom>
              <a:avLst/>
              <a:gdLst/>
              <a:ahLst/>
              <a:cxnLst/>
              <a:rect l="l" t="t" r="r" b="b"/>
              <a:pathLst>
                <a:path w="121920" h="1077595">
                  <a:moveTo>
                    <a:pt x="121920" y="0"/>
                  </a:moveTo>
                  <a:lnTo>
                    <a:pt x="0" y="0"/>
                  </a:lnTo>
                  <a:lnTo>
                    <a:pt x="0" y="1077467"/>
                  </a:lnTo>
                  <a:lnTo>
                    <a:pt x="121920" y="1077467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0E5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1920" y="0"/>
              <a:ext cx="416559" cy="121920"/>
            </a:xfrm>
            <a:custGeom>
              <a:avLst/>
              <a:gdLst/>
              <a:ahLst/>
              <a:cxnLst/>
              <a:rect l="l" t="t" r="r" b="b"/>
              <a:pathLst>
                <a:path w="416559" h="121920">
                  <a:moveTo>
                    <a:pt x="416052" y="0"/>
                  </a:moveTo>
                  <a:lnTo>
                    <a:pt x="0" y="0"/>
                  </a:lnTo>
                  <a:lnTo>
                    <a:pt x="0" y="121920"/>
                  </a:lnTo>
                  <a:lnTo>
                    <a:pt x="416052" y="121920"/>
                  </a:lnTo>
                  <a:lnTo>
                    <a:pt x="416052" y="0"/>
                  </a:lnTo>
                  <a:close/>
                </a:path>
              </a:pathLst>
            </a:custGeom>
            <a:solidFill>
              <a:srgbClr val="00B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39241" y="723645"/>
            <a:ext cx="28956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100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1100" spc="-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10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65201" y="0"/>
            <a:ext cx="22523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7200" b="1" baseline="-11574" dirty="0">
                <a:solidFill>
                  <a:srgbClr val="D9D9D9"/>
                </a:solidFill>
                <a:latin typeface="Arial"/>
                <a:cs typeface="Arial"/>
              </a:rPr>
              <a:t>2 </a:t>
            </a:r>
            <a:r>
              <a:rPr sz="3300" spc="-155" dirty="0"/>
              <a:t>삽입</a:t>
            </a:r>
            <a:r>
              <a:rPr sz="3300" spc="-610" dirty="0"/>
              <a:t> </a:t>
            </a:r>
            <a:r>
              <a:rPr sz="3300" spc="-305" dirty="0"/>
              <a:t>정렬</a:t>
            </a:r>
            <a:endParaRPr sz="33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59891" y="1074419"/>
            <a:ext cx="11531600" cy="0"/>
          </a:xfrm>
          <a:custGeom>
            <a:avLst/>
            <a:gdLst/>
            <a:ahLst/>
            <a:cxnLst/>
            <a:rect l="l" t="t" r="r" b="b"/>
            <a:pathLst>
              <a:path w="11531600">
                <a:moveTo>
                  <a:pt x="0" y="0"/>
                </a:moveTo>
                <a:lnTo>
                  <a:pt x="11531600" y="0"/>
                </a:lnTo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11423" y="3144011"/>
            <a:ext cx="684530" cy="570230"/>
          </a:xfrm>
          <a:custGeom>
            <a:avLst/>
            <a:gdLst/>
            <a:ahLst/>
            <a:cxnLst/>
            <a:rect l="l" t="t" r="r" b="b"/>
            <a:pathLst>
              <a:path w="684529" h="570229">
                <a:moveTo>
                  <a:pt x="684276" y="0"/>
                </a:moveTo>
                <a:lnTo>
                  <a:pt x="0" y="0"/>
                </a:lnTo>
                <a:lnTo>
                  <a:pt x="0" y="569976"/>
                </a:lnTo>
                <a:lnTo>
                  <a:pt x="684276" y="569976"/>
                </a:lnTo>
                <a:lnTo>
                  <a:pt x="6842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965961" y="3137661"/>
          <a:ext cx="2742565" cy="582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4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4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99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83967"/>
                      </a:solidFill>
                      <a:prstDash val="solid"/>
                    </a:lnL>
                    <a:lnR w="12700">
                      <a:solidFill>
                        <a:srgbClr val="083967"/>
                      </a:solidFill>
                      <a:prstDash val="solid"/>
                    </a:lnR>
                    <a:lnT w="12700">
                      <a:solidFill>
                        <a:srgbClr val="083967"/>
                      </a:solidFill>
                      <a:prstDash val="solid"/>
                    </a:lnT>
                    <a:lnB w="12700">
                      <a:solidFill>
                        <a:srgbClr val="08396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83967"/>
                      </a:solidFill>
                      <a:prstDash val="solid"/>
                    </a:lnL>
                    <a:lnR w="12700">
                      <a:solidFill>
                        <a:srgbClr val="083967"/>
                      </a:solidFill>
                      <a:prstDash val="solid"/>
                    </a:lnR>
                    <a:lnT w="12700">
                      <a:solidFill>
                        <a:srgbClr val="083967"/>
                      </a:solidFill>
                      <a:prstDash val="solid"/>
                    </a:lnT>
                    <a:lnB w="12700">
                      <a:solidFill>
                        <a:srgbClr val="08396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83967"/>
                      </a:solidFill>
                      <a:prstDash val="solid"/>
                    </a:lnL>
                    <a:lnR w="12700">
                      <a:solidFill>
                        <a:srgbClr val="083967"/>
                      </a:solidFill>
                      <a:prstDash val="solid"/>
                    </a:lnR>
                    <a:lnT w="12700">
                      <a:solidFill>
                        <a:srgbClr val="083967"/>
                      </a:solidFill>
                      <a:prstDash val="solid"/>
                    </a:lnT>
                    <a:lnB w="12700">
                      <a:solidFill>
                        <a:srgbClr val="08396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83967"/>
                      </a:solidFill>
                      <a:prstDash val="solid"/>
                    </a:lnL>
                    <a:lnR w="12700">
                      <a:solidFill>
                        <a:srgbClr val="083967"/>
                      </a:solidFill>
                      <a:prstDash val="solid"/>
                    </a:lnR>
                    <a:lnT w="12700">
                      <a:solidFill>
                        <a:srgbClr val="083967"/>
                      </a:solidFill>
                      <a:prstDash val="solid"/>
                    </a:lnT>
                    <a:lnB w="12700">
                      <a:solidFill>
                        <a:srgbClr val="08396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2602610" y="2711957"/>
            <a:ext cx="133350" cy="339725"/>
          </a:xfrm>
          <a:custGeom>
            <a:avLst/>
            <a:gdLst/>
            <a:ahLst/>
            <a:cxnLst/>
            <a:rect l="l" t="t" r="r" b="b"/>
            <a:pathLst>
              <a:path w="133350" h="339725">
                <a:moveTo>
                  <a:pt x="44450" y="206375"/>
                </a:moveTo>
                <a:lnTo>
                  <a:pt x="0" y="206375"/>
                </a:lnTo>
                <a:lnTo>
                  <a:pt x="66675" y="339725"/>
                </a:lnTo>
                <a:lnTo>
                  <a:pt x="122237" y="228600"/>
                </a:lnTo>
                <a:lnTo>
                  <a:pt x="44450" y="228600"/>
                </a:lnTo>
                <a:lnTo>
                  <a:pt x="44450" y="206375"/>
                </a:lnTo>
                <a:close/>
              </a:path>
              <a:path w="133350" h="339725">
                <a:moveTo>
                  <a:pt x="88900" y="0"/>
                </a:moveTo>
                <a:lnTo>
                  <a:pt x="44450" y="0"/>
                </a:lnTo>
                <a:lnTo>
                  <a:pt x="44450" y="228600"/>
                </a:lnTo>
                <a:lnTo>
                  <a:pt x="88900" y="228600"/>
                </a:lnTo>
                <a:lnTo>
                  <a:pt x="88900" y="0"/>
                </a:lnTo>
                <a:close/>
              </a:path>
              <a:path w="133350" h="339725">
                <a:moveTo>
                  <a:pt x="133350" y="206375"/>
                </a:moveTo>
                <a:lnTo>
                  <a:pt x="88900" y="206375"/>
                </a:lnTo>
                <a:lnTo>
                  <a:pt x="88900" y="228600"/>
                </a:lnTo>
                <a:lnTo>
                  <a:pt x="122237" y="228600"/>
                </a:lnTo>
                <a:lnTo>
                  <a:pt x="133350" y="206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460117" y="2349449"/>
            <a:ext cx="4191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671059" y="2540507"/>
            <a:ext cx="684530" cy="570230"/>
          </a:xfrm>
          <a:custGeom>
            <a:avLst/>
            <a:gdLst/>
            <a:ahLst/>
            <a:cxnLst/>
            <a:rect l="l" t="t" r="r" b="b"/>
            <a:pathLst>
              <a:path w="684529" h="570230">
                <a:moveTo>
                  <a:pt x="0" y="569976"/>
                </a:moveTo>
                <a:lnTo>
                  <a:pt x="684276" y="569976"/>
                </a:lnTo>
                <a:lnTo>
                  <a:pt x="684276" y="0"/>
                </a:lnTo>
                <a:lnTo>
                  <a:pt x="0" y="0"/>
                </a:lnTo>
                <a:lnTo>
                  <a:pt x="0" y="569976"/>
                </a:lnTo>
                <a:close/>
              </a:path>
            </a:pathLst>
          </a:custGeom>
          <a:ln w="12700">
            <a:solidFill>
              <a:srgbClr val="0839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677409" y="2543810"/>
            <a:ext cx="671830" cy="561975"/>
          </a:xfrm>
          <a:prstGeom prst="rect">
            <a:avLst/>
          </a:prstGeom>
          <a:solidFill>
            <a:srgbClr val="7EBAF1"/>
          </a:solidFill>
        </p:spPr>
        <p:txBody>
          <a:bodyPr vert="horz" wrap="square" lIns="0" tIns="138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90"/>
              </a:spcBef>
            </a:pP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033261" y="2534157"/>
            <a:ext cx="1361440" cy="582930"/>
            <a:chOff x="6033261" y="2534157"/>
            <a:chExt cx="1361440" cy="582930"/>
          </a:xfrm>
        </p:grpSpPr>
        <p:sp>
          <p:nvSpPr>
            <p:cNvPr id="21" name="object 21"/>
            <p:cNvSpPr/>
            <p:nvPr/>
          </p:nvSpPr>
          <p:spPr>
            <a:xfrm>
              <a:off x="6039611" y="2540507"/>
              <a:ext cx="683260" cy="570230"/>
            </a:xfrm>
            <a:custGeom>
              <a:avLst/>
              <a:gdLst/>
              <a:ahLst/>
              <a:cxnLst/>
              <a:rect l="l" t="t" r="r" b="b"/>
              <a:pathLst>
                <a:path w="683259" h="570230">
                  <a:moveTo>
                    <a:pt x="0" y="569976"/>
                  </a:moveTo>
                  <a:lnTo>
                    <a:pt x="682752" y="569976"/>
                  </a:lnTo>
                  <a:lnTo>
                    <a:pt x="682752" y="0"/>
                  </a:lnTo>
                  <a:lnTo>
                    <a:pt x="0" y="0"/>
                  </a:lnTo>
                  <a:lnTo>
                    <a:pt x="0" y="569976"/>
                  </a:lnTo>
                  <a:close/>
                </a:path>
              </a:pathLst>
            </a:custGeom>
            <a:ln w="12700">
              <a:solidFill>
                <a:srgbClr val="083967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710171" y="2540507"/>
              <a:ext cx="684530" cy="570230"/>
            </a:xfrm>
            <a:custGeom>
              <a:avLst/>
              <a:gdLst/>
              <a:ahLst/>
              <a:cxnLst/>
              <a:rect l="l" t="t" r="r" b="b"/>
              <a:pathLst>
                <a:path w="684529" h="570230">
                  <a:moveTo>
                    <a:pt x="684276" y="0"/>
                  </a:moveTo>
                  <a:lnTo>
                    <a:pt x="0" y="0"/>
                  </a:lnTo>
                  <a:lnTo>
                    <a:pt x="0" y="569976"/>
                  </a:lnTo>
                  <a:lnTo>
                    <a:pt x="684276" y="569976"/>
                  </a:lnTo>
                  <a:lnTo>
                    <a:pt x="6842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710171" y="2537460"/>
            <a:ext cx="684530" cy="574675"/>
          </a:xfrm>
          <a:prstGeom prst="rect">
            <a:avLst/>
          </a:prstGeom>
          <a:ln w="12700">
            <a:solidFill>
              <a:srgbClr val="083967"/>
            </a:solidFill>
          </a:ln>
        </p:spPr>
        <p:txBody>
          <a:bodyPr vert="horz" wrap="square" lIns="0" tIns="14478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140"/>
              </a:spcBef>
            </a:pPr>
            <a:r>
              <a:rPr sz="180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305930" y="1454658"/>
            <a:ext cx="133350" cy="339725"/>
          </a:xfrm>
          <a:custGeom>
            <a:avLst/>
            <a:gdLst/>
            <a:ahLst/>
            <a:cxnLst/>
            <a:rect l="l" t="t" r="r" b="b"/>
            <a:pathLst>
              <a:path w="133350" h="339725">
                <a:moveTo>
                  <a:pt x="44450" y="206375"/>
                </a:moveTo>
                <a:lnTo>
                  <a:pt x="0" y="206375"/>
                </a:lnTo>
                <a:lnTo>
                  <a:pt x="66675" y="339725"/>
                </a:lnTo>
                <a:lnTo>
                  <a:pt x="122237" y="228600"/>
                </a:lnTo>
                <a:lnTo>
                  <a:pt x="44450" y="228600"/>
                </a:lnTo>
                <a:lnTo>
                  <a:pt x="44450" y="206375"/>
                </a:lnTo>
                <a:close/>
              </a:path>
              <a:path w="133350" h="339725">
                <a:moveTo>
                  <a:pt x="88900" y="0"/>
                </a:moveTo>
                <a:lnTo>
                  <a:pt x="44450" y="0"/>
                </a:lnTo>
                <a:lnTo>
                  <a:pt x="44450" y="228600"/>
                </a:lnTo>
                <a:lnTo>
                  <a:pt x="88900" y="228600"/>
                </a:lnTo>
                <a:lnTo>
                  <a:pt x="88900" y="0"/>
                </a:lnTo>
                <a:close/>
              </a:path>
              <a:path w="133350" h="339725">
                <a:moveTo>
                  <a:pt x="133350" y="206375"/>
                </a:moveTo>
                <a:lnTo>
                  <a:pt x="88900" y="206375"/>
                </a:lnTo>
                <a:lnTo>
                  <a:pt x="88900" y="228600"/>
                </a:lnTo>
                <a:lnTo>
                  <a:pt x="122237" y="228600"/>
                </a:lnTo>
                <a:lnTo>
                  <a:pt x="133350" y="206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182995" y="1191895"/>
            <a:ext cx="419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361178" y="2152650"/>
            <a:ext cx="697230" cy="967740"/>
            <a:chOff x="5361178" y="2152650"/>
            <a:chExt cx="697230" cy="967740"/>
          </a:xfrm>
        </p:grpSpPr>
        <p:sp>
          <p:nvSpPr>
            <p:cNvPr id="27" name="object 27"/>
            <p:cNvSpPr/>
            <p:nvPr/>
          </p:nvSpPr>
          <p:spPr>
            <a:xfrm>
              <a:off x="5638419" y="2152650"/>
              <a:ext cx="133350" cy="339725"/>
            </a:xfrm>
            <a:custGeom>
              <a:avLst/>
              <a:gdLst/>
              <a:ahLst/>
              <a:cxnLst/>
              <a:rect l="l" t="t" r="r" b="b"/>
              <a:pathLst>
                <a:path w="133350" h="339725">
                  <a:moveTo>
                    <a:pt x="44450" y="206375"/>
                  </a:moveTo>
                  <a:lnTo>
                    <a:pt x="0" y="206375"/>
                  </a:lnTo>
                  <a:lnTo>
                    <a:pt x="66675" y="339725"/>
                  </a:lnTo>
                  <a:lnTo>
                    <a:pt x="122237" y="228600"/>
                  </a:lnTo>
                  <a:lnTo>
                    <a:pt x="44450" y="228600"/>
                  </a:lnTo>
                  <a:lnTo>
                    <a:pt x="44450" y="206375"/>
                  </a:lnTo>
                  <a:close/>
                </a:path>
                <a:path w="133350" h="339725">
                  <a:moveTo>
                    <a:pt x="88900" y="0"/>
                  </a:moveTo>
                  <a:lnTo>
                    <a:pt x="44450" y="0"/>
                  </a:lnTo>
                  <a:lnTo>
                    <a:pt x="44450" y="228600"/>
                  </a:lnTo>
                  <a:lnTo>
                    <a:pt x="88900" y="228600"/>
                  </a:lnTo>
                  <a:lnTo>
                    <a:pt x="88900" y="0"/>
                  </a:lnTo>
                  <a:close/>
                </a:path>
                <a:path w="133350" h="339725">
                  <a:moveTo>
                    <a:pt x="133350" y="206375"/>
                  </a:moveTo>
                  <a:lnTo>
                    <a:pt x="88900" y="206375"/>
                  </a:lnTo>
                  <a:lnTo>
                    <a:pt x="88900" y="228600"/>
                  </a:lnTo>
                  <a:lnTo>
                    <a:pt x="122237" y="228600"/>
                  </a:lnTo>
                  <a:lnTo>
                    <a:pt x="133350" y="206375"/>
                  </a:lnTo>
                  <a:close/>
                </a:path>
              </a:pathLst>
            </a:custGeom>
            <a:solidFill>
              <a:srgbClr val="BEDD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367528" y="2534411"/>
              <a:ext cx="684530" cy="579120"/>
            </a:xfrm>
            <a:custGeom>
              <a:avLst/>
              <a:gdLst/>
              <a:ahLst/>
              <a:cxnLst/>
              <a:rect l="l" t="t" r="r" b="b"/>
              <a:pathLst>
                <a:path w="684529" h="579119">
                  <a:moveTo>
                    <a:pt x="684276" y="0"/>
                  </a:moveTo>
                  <a:lnTo>
                    <a:pt x="0" y="0"/>
                  </a:lnTo>
                  <a:lnTo>
                    <a:pt x="0" y="579120"/>
                  </a:lnTo>
                  <a:lnTo>
                    <a:pt x="684276" y="579120"/>
                  </a:lnTo>
                  <a:lnTo>
                    <a:pt x="6842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367528" y="2534411"/>
              <a:ext cx="684530" cy="579120"/>
            </a:xfrm>
            <a:custGeom>
              <a:avLst/>
              <a:gdLst/>
              <a:ahLst/>
              <a:cxnLst/>
              <a:rect l="l" t="t" r="r" b="b"/>
              <a:pathLst>
                <a:path w="684529" h="579119">
                  <a:moveTo>
                    <a:pt x="0" y="579120"/>
                  </a:moveTo>
                  <a:lnTo>
                    <a:pt x="684276" y="579120"/>
                  </a:lnTo>
                  <a:lnTo>
                    <a:pt x="684276" y="0"/>
                  </a:lnTo>
                  <a:lnTo>
                    <a:pt x="0" y="0"/>
                  </a:lnTo>
                  <a:lnTo>
                    <a:pt x="0" y="579120"/>
                  </a:lnTo>
                  <a:close/>
                </a:path>
              </a:pathLst>
            </a:custGeom>
            <a:ln w="12700">
              <a:solidFill>
                <a:srgbClr val="08396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501385" y="1760982"/>
            <a:ext cx="405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E97EB"/>
                </a:solidFill>
                <a:latin typeface="Arial"/>
                <a:cs typeface="Arial"/>
              </a:rPr>
              <a:t>L</a:t>
            </a:r>
            <a:r>
              <a:rPr sz="1800" spc="-15" dirty="0">
                <a:solidFill>
                  <a:srgbClr val="3E97EB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3E97EB"/>
                </a:solidFill>
                <a:latin typeface="Arial"/>
                <a:cs typeface="Arial"/>
              </a:rPr>
              <a:t>ft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42103" y="3236976"/>
            <a:ext cx="2908300" cy="370840"/>
          </a:xfrm>
          <a:prstGeom prst="rect">
            <a:avLst/>
          </a:prstGeom>
          <a:ln w="3175">
            <a:solidFill>
              <a:srgbClr val="A6A6A6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155575">
              <a:lnSpc>
                <a:spcPct val="100000"/>
              </a:lnSpc>
              <a:spcBef>
                <a:spcPts val="335"/>
              </a:spcBef>
            </a:pPr>
            <a:r>
              <a:rPr sz="1800" dirty="0">
                <a:latin typeface="Arial"/>
                <a:cs typeface="Arial"/>
              </a:rPr>
              <a:t>If </a:t>
            </a:r>
            <a:r>
              <a:rPr sz="1800" spc="-5" dirty="0">
                <a:latin typeface="Arial"/>
                <a:cs typeface="Arial"/>
              </a:rPr>
              <a:t>Left </a:t>
            </a:r>
            <a:r>
              <a:rPr sz="1800" dirty="0">
                <a:latin typeface="Arial"/>
                <a:cs typeface="Arial"/>
              </a:rPr>
              <a:t>&gt; </a:t>
            </a:r>
            <a:r>
              <a:rPr sz="1800" spc="-5" dirty="0">
                <a:latin typeface="Arial"/>
                <a:cs typeface="Arial"/>
              </a:rPr>
              <a:t>Key ? move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:stop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048755" y="1808988"/>
            <a:ext cx="684530" cy="570230"/>
          </a:xfrm>
          <a:prstGeom prst="rect">
            <a:avLst/>
          </a:prstGeom>
          <a:ln w="12700">
            <a:solidFill>
              <a:srgbClr val="083967"/>
            </a:solidFill>
          </a:ln>
        </p:spPr>
        <p:txBody>
          <a:bodyPr vert="horz" wrap="square" lIns="0" tIns="1416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15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373878" y="2668904"/>
            <a:ext cx="671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5890005" y="2654554"/>
            <a:ext cx="459740" cy="300990"/>
            <a:chOff x="5890005" y="2654554"/>
            <a:chExt cx="459740" cy="300990"/>
          </a:xfrm>
        </p:grpSpPr>
        <p:sp>
          <p:nvSpPr>
            <p:cNvPr id="35" name="object 35"/>
            <p:cNvSpPr/>
            <p:nvPr/>
          </p:nvSpPr>
          <p:spPr>
            <a:xfrm>
              <a:off x="5896355" y="2660904"/>
              <a:ext cx="447040" cy="288290"/>
            </a:xfrm>
            <a:custGeom>
              <a:avLst/>
              <a:gdLst/>
              <a:ahLst/>
              <a:cxnLst/>
              <a:rect l="l" t="t" r="r" b="b"/>
              <a:pathLst>
                <a:path w="447039" h="288289">
                  <a:moveTo>
                    <a:pt x="302514" y="0"/>
                  </a:moveTo>
                  <a:lnTo>
                    <a:pt x="302514" y="72009"/>
                  </a:lnTo>
                  <a:lnTo>
                    <a:pt x="0" y="72009"/>
                  </a:lnTo>
                  <a:lnTo>
                    <a:pt x="0" y="216026"/>
                  </a:lnTo>
                  <a:lnTo>
                    <a:pt x="302514" y="216026"/>
                  </a:lnTo>
                  <a:lnTo>
                    <a:pt x="302514" y="288036"/>
                  </a:lnTo>
                  <a:lnTo>
                    <a:pt x="446532" y="144018"/>
                  </a:lnTo>
                  <a:lnTo>
                    <a:pt x="302514" y="0"/>
                  </a:lnTo>
                  <a:close/>
                </a:path>
              </a:pathLst>
            </a:custGeom>
            <a:solidFill>
              <a:srgbClr val="0E5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896355" y="2660904"/>
              <a:ext cx="447040" cy="288290"/>
            </a:xfrm>
            <a:custGeom>
              <a:avLst/>
              <a:gdLst/>
              <a:ahLst/>
              <a:cxnLst/>
              <a:rect l="l" t="t" r="r" b="b"/>
              <a:pathLst>
                <a:path w="447039" h="288289">
                  <a:moveTo>
                    <a:pt x="302514" y="288036"/>
                  </a:moveTo>
                  <a:lnTo>
                    <a:pt x="302514" y="216026"/>
                  </a:lnTo>
                  <a:lnTo>
                    <a:pt x="0" y="216026"/>
                  </a:lnTo>
                  <a:lnTo>
                    <a:pt x="0" y="72009"/>
                  </a:lnTo>
                  <a:lnTo>
                    <a:pt x="302514" y="72009"/>
                  </a:lnTo>
                  <a:lnTo>
                    <a:pt x="302514" y="0"/>
                  </a:lnTo>
                  <a:lnTo>
                    <a:pt x="446532" y="144018"/>
                  </a:lnTo>
                  <a:lnTo>
                    <a:pt x="302514" y="288036"/>
                  </a:lnTo>
                  <a:close/>
                </a:path>
              </a:pathLst>
            </a:custGeom>
            <a:ln w="12700">
              <a:solidFill>
                <a:srgbClr val="08396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/>
          <p:nvPr/>
        </p:nvSpPr>
        <p:spPr>
          <a:xfrm>
            <a:off x="8988552" y="3131820"/>
            <a:ext cx="672465" cy="570230"/>
          </a:xfrm>
          <a:custGeom>
            <a:avLst/>
            <a:gdLst/>
            <a:ahLst/>
            <a:cxnLst/>
            <a:rect l="l" t="t" r="r" b="b"/>
            <a:pathLst>
              <a:path w="672465" h="570229">
                <a:moveTo>
                  <a:pt x="0" y="569976"/>
                </a:moveTo>
                <a:lnTo>
                  <a:pt x="672083" y="569976"/>
                </a:lnTo>
                <a:lnTo>
                  <a:pt x="672083" y="0"/>
                </a:lnTo>
                <a:lnTo>
                  <a:pt x="0" y="0"/>
                </a:lnTo>
                <a:lnTo>
                  <a:pt x="0" y="569976"/>
                </a:lnTo>
                <a:close/>
              </a:path>
            </a:pathLst>
          </a:custGeom>
          <a:solidFill>
            <a:srgbClr val="7EBA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988552" y="3131820"/>
            <a:ext cx="672465" cy="570230"/>
          </a:xfrm>
          <a:prstGeom prst="rect">
            <a:avLst/>
          </a:prstGeom>
          <a:ln w="12700">
            <a:solidFill>
              <a:srgbClr val="083967"/>
            </a:solidFill>
          </a:ln>
        </p:spPr>
        <p:txBody>
          <a:bodyPr vert="horz" wrap="square" lIns="0" tIns="142240" rIns="0" bIns="0" rtlCol="0">
            <a:spAutoFit/>
          </a:bodyPr>
          <a:lstStyle/>
          <a:p>
            <a:pPr marL="13970" algn="ctr">
              <a:lnSpc>
                <a:spcPct val="100000"/>
              </a:lnSpc>
              <a:spcBef>
                <a:spcPts val="112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660635" y="3131820"/>
            <a:ext cx="684530" cy="570230"/>
          </a:xfrm>
          <a:custGeom>
            <a:avLst/>
            <a:gdLst/>
            <a:ahLst/>
            <a:cxnLst/>
            <a:rect l="l" t="t" r="r" b="b"/>
            <a:pathLst>
              <a:path w="684529" h="570229">
                <a:moveTo>
                  <a:pt x="684276" y="0"/>
                </a:moveTo>
                <a:lnTo>
                  <a:pt x="0" y="0"/>
                </a:lnTo>
                <a:lnTo>
                  <a:pt x="0" y="569976"/>
                </a:lnTo>
                <a:lnTo>
                  <a:pt x="684276" y="569976"/>
                </a:lnTo>
                <a:lnTo>
                  <a:pt x="6842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9660635" y="3131820"/>
            <a:ext cx="670560" cy="570230"/>
          </a:xfrm>
          <a:prstGeom prst="rect">
            <a:avLst/>
          </a:prstGeom>
          <a:ln w="12700">
            <a:solidFill>
              <a:srgbClr val="083967"/>
            </a:solidFill>
          </a:ln>
        </p:spPr>
        <p:txBody>
          <a:bodyPr vert="horz" wrap="square" lIns="0" tIns="142240" rIns="0" bIns="0" rtlCol="0">
            <a:spAutoFit/>
          </a:bodyPr>
          <a:lstStyle/>
          <a:p>
            <a:pPr marL="13970" algn="ctr">
              <a:lnSpc>
                <a:spcPct val="100000"/>
              </a:lnSpc>
              <a:spcBef>
                <a:spcPts val="1120"/>
              </a:spcBef>
            </a:pPr>
            <a:r>
              <a:rPr sz="1800" spc="-5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0331195" y="3131820"/>
            <a:ext cx="684530" cy="570230"/>
          </a:xfrm>
          <a:custGeom>
            <a:avLst/>
            <a:gdLst/>
            <a:ahLst/>
            <a:cxnLst/>
            <a:rect l="l" t="t" r="r" b="b"/>
            <a:pathLst>
              <a:path w="684529" h="570229">
                <a:moveTo>
                  <a:pt x="684276" y="0"/>
                </a:moveTo>
                <a:lnTo>
                  <a:pt x="0" y="0"/>
                </a:lnTo>
                <a:lnTo>
                  <a:pt x="0" y="569976"/>
                </a:lnTo>
                <a:lnTo>
                  <a:pt x="684276" y="569976"/>
                </a:lnTo>
                <a:lnTo>
                  <a:pt x="6842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0331195" y="3131820"/>
            <a:ext cx="684530" cy="570230"/>
          </a:xfrm>
          <a:prstGeom prst="rect">
            <a:avLst/>
          </a:prstGeom>
          <a:ln w="12700">
            <a:solidFill>
              <a:srgbClr val="083967"/>
            </a:solidFill>
          </a:ln>
        </p:spPr>
        <p:txBody>
          <a:bodyPr vert="horz" wrap="square" lIns="0" tIns="14224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120"/>
              </a:spcBef>
            </a:pPr>
            <a:r>
              <a:rPr sz="1800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988552" y="2174748"/>
            <a:ext cx="684530" cy="570230"/>
          </a:xfrm>
          <a:prstGeom prst="rect">
            <a:avLst/>
          </a:prstGeom>
          <a:ln w="12700">
            <a:solidFill>
              <a:srgbClr val="083967"/>
            </a:solidFill>
          </a:ln>
        </p:spPr>
        <p:txBody>
          <a:bodyPr vert="horz" wrap="square" lIns="0" tIns="14160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115"/>
              </a:spcBef>
            </a:pPr>
            <a:r>
              <a:rPr sz="1800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304276" y="3131820"/>
            <a:ext cx="684530" cy="570230"/>
          </a:xfrm>
          <a:prstGeom prst="rect">
            <a:avLst/>
          </a:prstGeom>
          <a:solidFill>
            <a:srgbClr val="7EBAF1"/>
          </a:solidFill>
          <a:ln w="12700">
            <a:solidFill>
              <a:srgbClr val="083967"/>
            </a:solidFill>
          </a:ln>
        </p:spPr>
        <p:txBody>
          <a:bodyPr vert="horz" wrap="square" lIns="0" tIns="14224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120"/>
              </a:spcBef>
            </a:pPr>
            <a:r>
              <a:rPr sz="1800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9180321" y="2799333"/>
            <a:ext cx="300990" cy="459740"/>
            <a:chOff x="9180321" y="2799333"/>
            <a:chExt cx="300990" cy="459740"/>
          </a:xfrm>
        </p:grpSpPr>
        <p:sp>
          <p:nvSpPr>
            <p:cNvPr id="46" name="object 46"/>
            <p:cNvSpPr/>
            <p:nvPr/>
          </p:nvSpPr>
          <p:spPr>
            <a:xfrm>
              <a:off x="9186671" y="2805683"/>
              <a:ext cx="288290" cy="447040"/>
            </a:xfrm>
            <a:custGeom>
              <a:avLst/>
              <a:gdLst/>
              <a:ahLst/>
              <a:cxnLst/>
              <a:rect l="l" t="t" r="r" b="b"/>
              <a:pathLst>
                <a:path w="288290" h="447039">
                  <a:moveTo>
                    <a:pt x="216026" y="0"/>
                  </a:moveTo>
                  <a:lnTo>
                    <a:pt x="72008" y="0"/>
                  </a:lnTo>
                  <a:lnTo>
                    <a:pt x="72008" y="302513"/>
                  </a:lnTo>
                  <a:lnTo>
                    <a:pt x="0" y="302513"/>
                  </a:lnTo>
                  <a:lnTo>
                    <a:pt x="144018" y="446531"/>
                  </a:lnTo>
                  <a:lnTo>
                    <a:pt x="288035" y="302513"/>
                  </a:lnTo>
                  <a:lnTo>
                    <a:pt x="216026" y="302513"/>
                  </a:lnTo>
                  <a:lnTo>
                    <a:pt x="216026" y="0"/>
                  </a:lnTo>
                  <a:close/>
                </a:path>
              </a:pathLst>
            </a:custGeom>
            <a:solidFill>
              <a:srgbClr val="0E5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186671" y="2805683"/>
              <a:ext cx="288290" cy="447040"/>
            </a:xfrm>
            <a:custGeom>
              <a:avLst/>
              <a:gdLst/>
              <a:ahLst/>
              <a:cxnLst/>
              <a:rect l="l" t="t" r="r" b="b"/>
              <a:pathLst>
                <a:path w="288290" h="447039">
                  <a:moveTo>
                    <a:pt x="0" y="302513"/>
                  </a:moveTo>
                  <a:lnTo>
                    <a:pt x="72008" y="302513"/>
                  </a:lnTo>
                  <a:lnTo>
                    <a:pt x="72008" y="0"/>
                  </a:lnTo>
                  <a:lnTo>
                    <a:pt x="216026" y="0"/>
                  </a:lnTo>
                  <a:lnTo>
                    <a:pt x="216026" y="302513"/>
                  </a:lnTo>
                  <a:lnTo>
                    <a:pt x="288035" y="302513"/>
                  </a:lnTo>
                  <a:lnTo>
                    <a:pt x="144018" y="446531"/>
                  </a:lnTo>
                  <a:lnTo>
                    <a:pt x="0" y="302513"/>
                  </a:lnTo>
                  <a:close/>
                </a:path>
              </a:pathLst>
            </a:custGeom>
            <a:ln w="12700">
              <a:solidFill>
                <a:srgbClr val="08396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/>
          <p:nvPr/>
        </p:nvSpPr>
        <p:spPr>
          <a:xfrm>
            <a:off x="6786371" y="4620767"/>
            <a:ext cx="683260" cy="570230"/>
          </a:xfrm>
          <a:custGeom>
            <a:avLst/>
            <a:gdLst/>
            <a:ahLst/>
            <a:cxnLst/>
            <a:rect l="l" t="t" r="r" b="b"/>
            <a:pathLst>
              <a:path w="683259" h="570229">
                <a:moveTo>
                  <a:pt x="682751" y="0"/>
                </a:moveTo>
                <a:lnTo>
                  <a:pt x="0" y="0"/>
                </a:lnTo>
                <a:lnTo>
                  <a:pt x="0" y="569975"/>
                </a:lnTo>
                <a:lnTo>
                  <a:pt x="682751" y="569975"/>
                </a:lnTo>
                <a:lnTo>
                  <a:pt x="6827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021198" y="4174997"/>
            <a:ext cx="133350" cy="339725"/>
          </a:xfrm>
          <a:custGeom>
            <a:avLst/>
            <a:gdLst/>
            <a:ahLst/>
            <a:cxnLst/>
            <a:rect l="l" t="t" r="r" b="b"/>
            <a:pathLst>
              <a:path w="133350" h="339725">
                <a:moveTo>
                  <a:pt x="44450" y="206375"/>
                </a:moveTo>
                <a:lnTo>
                  <a:pt x="0" y="206375"/>
                </a:lnTo>
                <a:lnTo>
                  <a:pt x="66675" y="339725"/>
                </a:lnTo>
                <a:lnTo>
                  <a:pt x="122237" y="228600"/>
                </a:lnTo>
                <a:lnTo>
                  <a:pt x="44450" y="228600"/>
                </a:lnTo>
                <a:lnTo>
                  <a:pt x="44450" y="206375"/>
                </a:lnTo>
                <a:close/>
              </a:path>
              <a:path w="133350" h="339725">
                <a:moveTo>
                  <a:pt x="88900" y="0"/>
                </a:moveTo>
                <a:lnTo>
                  <a:pt x="44450" y="0"/>
                </a:lnTo>
                <a:lnTo>
                  <a:pt x="44450" y="228600"/>
                </a:lnTo>
                <a:lnTo>
                  <a:pt x="88900" y="228600"/>
                </a:lnTo>
                <a:lnTo>
                  <a:pt x="88900" y="0"/>
                </a:lnTo>
                <a:close/>
              </a:path>
              <a:path w="133350" h="339725">
                <a:moveTo>
                  <a:pt x="133350" y="206375"/>
                </a:moveTo>
                <a:lnTo>
                  <a:pt x="88900" y="206375"/>
                </a:lnTo>
                <a:lnTo>
                  <a:pt x="88900" y="228600"/>
                </a:lnTo>
                <a:lnTo>
                  <a:pt x="122237" y="228600"/>
                </a:lnTo>
                <a:lnTo>
                  <a:pt x="133350" y="206375"/>
                </a:lnTo>
                <a:close/>
              </a:path>
            </a:pathLst>
          </a:custGeom>
          <a:solidFill>
            <a:srgbClr val="BEDD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4883658" y="3872306"/>
            <a:ext cx="4064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E97EB"/>
                </a:solidFill>
                <a:latin typeface="Arial"/>
                <a:cs typeface="Arial"/>
              </a:rPr>
              <a:t>Le</a:t>
            </a:r>
            <a:r>
              <a:rPr sz="1800" dirty="0">
                <a:solidFill>
                  <a:srgbClr val="3E97EB"/>
                </a:solidFill>
                <a:latin typeface="Arial"/>
                <a:cs typeface="Arial"/>
              </a:rPr>
              <a:t>ft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124955" y="3845052"/>
            <a:ext cx="683260" cy="570230"/>
          </a:xfrm>
          <a:prstGeom prst="rect">
            <a:avLst/>
          </a:prstGeom>
          <a:ln w="12700">
            <a:solidFill>
              <a:srgbClr val="083967"/>
            </a:solidFill>
          </a:ln>
        </p:spPr>
        <p:txBody>
          <a:bodyPr vert="horz" wrap="square" lIns="0" tIns="142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2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443728" y="4614671"/>
            <a:ext cx="683260" cy="579120"/>
          </a:xfrm>
          <a:custGeom>
            <a:avLst/>
            <a:gdLst/>
            <a:ahLst/>
            <a:cxnLst/>
            <a:rect l="l" t="t" r="r" b="b"/>
            <a:pathLst>
              <a:path w="683260" h="579120">
                <a:moveTo>
                  <a:pt x="682751" y="0"/>
                </a:moveTo>
                <a:lnTo>
                  <a:pt x="0" y="0"/>
                </a:lnTo>
                <a:lnTo>
                  <a:pt x="0" y="579119"/>
                </a:lnTo>
                <a:lnTo>
                  <a:pt x="682751" y="579119"/>
                </a:lnTo>
                <a:lnTo>
                  <a:pt x="6827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3" name="object 53"/>
          <p:cNvGraphicFramePr>
            <a:graphicFrameLocks noGrp="1"/>
          </p:cNvGraphicFramePr>
          <p:nvPr/>
        </p:nvGraphicFramePr>
        <p:xfrm>
          <a:off x="4740909" y="4611370"/>
          <a:ext cx="2741295" cy="587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9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45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45415" marB="0">
                    <a:lnL w="12700">
                      <a:solidFill>
                        <a:srgbClr val="083967"/>
                      </a:solidFill>
                      <a:prstDash val="solid"/>
                    </a:lnL>
                    <a:lnR w="28575">
                      <a:solidFill>
                        <a:srgbClr val="083967"/>
                      </a:solidFill>
                      <a:prstDash val="solid"/>
                    </a:lnR>
                    <a:lnT w="12700">
                      <a:solidFill>
                        <a:srgbClr val="083967"/>
                      </a:solidFill>
                      <a:prstDash val="solid"/>
                    </a:lnT>
                    <a:lnB w="12700">
                      <a:solidFill>
                        <a:srgbClr val="083967"/>
                      </a:solidFill>
                      <a:prstDash val="solid"/>
                    </a:lnB>
                    <a:solidFill>
                      <a:srgbClr val="7EBA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83967"/>
                      </a:solidFill>
                      <a:prstDash val="solid"/>
                    </a:lnL>
                    <a:lnR w="12700">
                      <a:solidFill>
                        <a:srgbClr val="083967"/>
                      </a:solidFill>
                      <a:prstDash val="solid"/>
                    </a:lnR>
                    <a:lnT w="12700">
                      <a:solidFill>
                        <a:srgbClr val="083967"/>
                      </a:solidFill>
                      <a:prstDash val="solid"/>
                    </a:lnT>
                    <a:lnB w="12700">
                      <a:solidFill>
                        <a:srgbClr val="08396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45415" marB="0">
                    <a:lnL w="12700">
                      <a:solidFill>
                        <a:srgbClr val="083967"/>
                      </a:solidFill>
                      <a:prstDash val="solid"/>
                    </a:lnL>
                    <a:lnR w="12700">
                      <a:solidFill>
                        <a:srgbClr val="083967"/>
                      </a:solidFill>
                      <a:prstDash val="solid"/>
                    </a:lnR>
                    <a:lnT w="12700">
                      <a:solidFill>
                        <a:srgbClr val="083967"/>
                      </a:solidFill>
                      <a:prstDash val="solid"/>
                    </a:lnT>
                    <a:lnB w="12700">
                      <a:solidFill>
                        <a:srgbClr val="08396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45415" marB="0">
                    <a:lnL w="12700">
                      <a:solidFill>
                        <a:srgbClr val="083967"/>
                      </a:solidFill>
                      <a:prstDash val="solid"/>
                    </a:lnL>
                    <a:lnR w="12700">
                      <a:solidFill>
                        <a:srgbClr val="083967"/>
                      </a:solidFill>
                      <a:prstDash val="solid"/>
                    </a:lnR>
                    <a:lnT w="12700">
                      <a:solidFill>
                        <a:srgbClr val="083967"/>
                      </a:solidFill>
                      <a:prstDash val="solid"/>
                    </a:lnT>
                    <a:lnB w="12700">
                      <a:solidFill>
                        <a:srgbClr val="08396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object 5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>
                <a:latin typeface="Malgun Gothic"/>
                <a:cs typeface="Malgun Gothic"/>
              </a:rPr>
              <a:t>ⓒ</a:t>
            </a:r>
            <a:r>
              <a:rPr spc="-5" dirty="0"/>
              <a:t>Saebyeol Yu. Saebyeol’s</a:t>
            </a:r>
            <a:r>
              <a:rPr spc="-10" dirty="0"/>
              <a:t> </a:t>
            </a:r>
            <a:r>
              <a:rPr spc="-5" dirty="0"/>
              <a:t>PowerPoint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4065" y="1738629"/>
            <a:ext cx="5548630" cy="4919980"/>
            <a:chOff x="274065" y="1738629"/>
            <a:chExt cx="5548630" cy="4919980"/>
          </a:xfrm>
        </p:grpSpPr>
        <p:sp>
          <p:nvSpPr>
            <p:cNvPr id="3" name="object 3"/>
            <p:cNvSpPr/>
            <p:nvPr/>
          </p:nvSpPr>
          <p:spPr>
            <a:xfrm>
              <a:off x="280415" y="1744979"/>
              <a:ext cx="4706620" cy="4907280"/>
            </a:xfrm>
            <a:custGeom>
              <a:avLst/>
              <a:gdLst/>
              <a:ahLst/>
              <a:cxnLst/>
              <a:rect l="l" t="t" r="r" b="b"/>
              <a:pathLst>
                <a:path w="4706620" h="4907280">
                  <a:moveTo>
                    <a:pt x="0" y="4907280"/>
                  </a:moveTo>
                  <a:lnTo>
                    <a:pt x="4706112" y="4907280"/>
                  </a:lnTo>
                  <a:lnTo>
                    <a:pt x="4706112" y="0"/>
                  </a:lnTo>
                  <a:lnTo>
                    <a:pt x="0" y="0"/>
                  </a:lnTo>
                  <a:lnTo>
                    <a:pt x="0" y="4907280"/>
                  </a:lnTo>
                  <a:close/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9955" y="2518037"/>
              <a:ext cx="3902412" cy="365850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57650" y="3940301"/>
              <a:ext cx="1765300" cy="1653539"/>
            </a:xfrm>
            <a:custGeom>
              <a:avLst/>
              <a:gdLst/>
              <a:ahLst/>
              <a:cxnLst/>
              <a:rect l="l" t="t" r="r" b="b"/>
              <a:pathLst>
                <a:path w="1765300" h="1653539">
                  <a:moveTo>
                    <a:pt x="1710182" y="1615440"/>
                  </a:moveTo>
                  <a:lnTo>
                    <a:pt x="1691132" y="1605915"/>
                  </a:lnTo>
                  <a:lnTo>
                    <a:pt x="1633982" y="1577340"/>
                  </a:lnTo>
                  <a:lnTo>
                    <a:pt x="1633982" y="1605915"/>
                  </a:lnTo>
                  <a:lnTo>
                    <a:pt x="150876" y="1605915"/>
                  </a:lnTo>
                  <a:lnTo>
                    <a:pt x="150876" y="1624965"/>
                  </a:lnTo>
                  <a:lnTo>
                    <a:pt x="1633982" y="1624965"/>
                  </a:lnTo>
                  <a:lnTo>
                    <a:pt x="1633982" y="1653540"/>
                  </a:lnTo>
                  <a:lnTo>
                    <a:pt x="1691132" y="1624965"/>
                  </a:lnTo>
                  <a:lnTo>
                    <a:pt x="1710182" y="1615440"/>
                  </a:lnTo>
                  <a:close/>
                </a:path>
                <a:path w="1765300" h="1653539">
                  <a:moveTo>
                    <a:pt x="1764411" y="38100"/>
                  </a:moveTo>
                  <a:lnTo>
                    <a:pt x="1745361" y="28575"/>
                  </a:lnTo>
                  <a:lnTo>
                    <a:pt x="1688211" y="0"/>
                  </a:lnTo>
                  <a:lnTo>
                    <a:pt x="1688211" y="28575"/>
                  </a:lnTo>
                  <a:lnTo>
                    <a:pt x="0" y="28575"/>
                  </a:lnTo>
                  <a:lnTo>
                    <a:pt x="0" y="47625"/>
                  </a:lnTo>
                  <a:lnTo>
                    <a:pt x="1688211" y="47625"/>
                  </a:lnTo>
                  <a:lnTo>
                    <a:pt x="1688211" y="76200"/>
                  </a:lnTo>
                  <a:lnTo>
                    <a:pt x="1745361" y="47625"/>
                  </a:lnTo>
                  <a:lnTo>
                    <a:pt x="1764411" y="38100"/>
                  </a:lnTo>
                  <a:close/>
                </a:path>
                <a:path w="1765300" h="1653539">
                  <a:moveTo>
                    <a:pt x="1765046" y="733044"/>
                  </a:moveTo>
                  <a:lnTo>
                    <a:pt x="1745996" y="723519"/>
                  </a:lnTo>
                  <a:lnTo>
                    <a:pt x="1688846" y="694944"/>
                  </a:lnTo>
                  <a:lnTo>
                    <a:pt x="1688846" y="723519"/>
                  </a:lnTo>
                  <a:lnTo>
                    <a:pt x="205740" y="723519"/>
                  </a:lnTo>
                  <a:lnTo>
                    <a:pt x="205740" y="742569"/>
                  </a:lnTo>
                  <a:lnTo>
                    <a:pt x="1688846" y="742569"/>
                  </a:lnTo>
                  <a:lnTo>
                    <a:pt x="1688846" y="771144"/>
                  </a:lnTo>
                  <a:lnTo>
                    <a:pt x="1745996" y="742569"/>
                  </a:lnTo>
                  <a:lnTo>
                    <a:pt x="1765046" y="7330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0"/>
            <a:ext cx="538480" cy="1077595"/>
            <a:chOff x="0" y="0"/>
            <a:chExt cx="538480" cy="1077595"/>
          </a:xfrm>
        </p:grpSpPr>
        <p:sp>
          <p:nvSpPr>
            <p:cNvPr id="7" name="object 7"/>
            <p:cNvSpPr/>
            <p:nvPr/>
          </p:nvSpPr>
          <p:spPr>
            <a:xfrm>
              <a:off x="0" y="0"/>
              <a:ext cx="121920" cy="1077595"/>
            </a:xfrm>
            <a:custGeom>
              <a:avLst/>
              <a:gdLst/>
              <a:ahLst/>
              <a:cxnLst/>
              <a:rect l="l" t="t" r="r" b="b"/>
              <a:pathLst>
                <a:path w="121920" h="1077595">
                  <a:moveTo>
                    <a:pt x="121920" y="0"/>
                  </a:moveTo>
                  <a:lnTo>
                    <a:pt x="0" y="0"/>
                  </a:lnTo>
                  <a:lnTo>
                    <a:pt x="0" y="1077467"/>
                  </a:lnTo>
                  <a:lnTo>
                    <a:pt x="121920" y="1077467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0E5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1920" y="0"/>
              <a:ext cx="416559" cy="121920"/>
            </a:xfrm>
            <a:custGeom>
              <a:avLst/>
              <a:gdLst/>
              <a:ahLst/>
              <a:cxnLst/>
              <a:rect l="l" t="t" r="r" b="b"/>
              <a:pathLst>
                <a:path w="416559" h="121920">
                  <a:moveTo>
                    <a:pt x="416052" y="0"/>
                  </a:moveTo>
                  <a:lnTo>
                    <a:pt x="0" y="0"/>
                  </a:lnTo>
                  <a:lnTo>
                    <a:pt x="0" y="121920"/>
                  </a:lnTo>
                  <a:lnTo>
                    <a:pt x="416052" y="121920"/>
                  </a:lnTo>
                  <a:lnTo>
                    <a:pt x="416052" y="0"/>
                  </a:lnTo>
                  <a:close/>
                </a:path>
              </a:pathLst>
            </a:custGeom>
            <a:solidFill>
              <a:srgbClr val="00B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39241" y="723645"/>
            <a:ext cx="120713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404040"/>
                </a:solidFill>
                <a:latin typeface="Arial"/>
                <a:cs typeface="Arial"/>
              </a:rPr>
              <a:t>Selelcion </a:t>
            </a:r>
            <a:r>
              <a:rPr sz="1100" dirty="0">
                <a:solidFill>
                  <a:srgbClr val="404040"/>
                </a:solidFill>
                <a:latin typeface="Arial"/>
                <a:cs typeface="Arial"/>
              </a:rPr>
              <a:t>sort</a:t>
            </a:r>
            <a:r>
              <a:rPr sz="1100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04040"/>
                </a:solidFill>
                <a:latin typeface="Arial"/>
                <a:cs typeface="Arial"/>
              </a:rPr>
              <a:t>code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65201" y="0"/>
            <a:ext cx="21748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7200" b="1" baseline="-11574" dirty="0">
                <a:solidFill>
                  <a:srgbClr val="D9D9D9"/>
                </a:solidFill>
                <a:latin typeface="Arial"/>
                <a:cs typeface="Arial"/>
              </a:rPr>
              <a:t>2</a:t>
            </a:r>
            <a:r>
              <a:rPr sz="7200" b="1" spc="367" baseline="-11574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3300" spc="-305" dirty="0"/>
              <a:t>삽입정렬</a:t>
            </a:r>
            <a:endParaRPr sz="33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59891" y="1074419"/>
            <a:ext cx="11531600" cy="0"/>
          </a:xfrm>
          <a:custGeom>
            <a:avLst/>
            <a:gdLst/>
            <a:ahLst/>
            <a:cxnLst/>
            <a:rect l="l" t="t" r="r" b="b"/>
            <a:pathLst>
              <a:path w="11531600">
                <a:moveTo>
                  <a:pt x="0" y="0"/>
                </a:moveTo>
                <a:lnTo>
                  <a:pt x="11531600" y="0"/>
                </a:lnTo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845809" y="3821683"/>
            <a:ext cx="3658870" cy="1878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Malgun Gothic"/>
                <a:cs typeface="Malgun Gothic"/>
              </a:rPr>
              <a:t>1.Key값</a:t>
            </a:r>
            <a:r>
              <a:rPr sz="1800" spc="-1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선정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750">
              <a:latin typeface="Malgun Gothic"/>
              <a:cs typeface="Malgun Gothic"/>
            </a:endParaRPr>
          </a:p>
          <a:p>
            <a:pPr marL="67945">
              <a:lnSpc>
                <a:spcPct val="100000"/>
              </a:lnSpc>
            </a:pPr>
            <a:r>
              <a:rPr sz="1800" dirty="0">
                <a:latin typeface="Malgun Gothic"/>
                <a:cs typeface="Malgun Gothic"/>
              </a:rPr>
              <a:t>2. 왼쪽 요소와 비교(반복) 후</a:t>
            </a:r>
            <a:r>
              <a:rPr sz="1800" spc="-85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move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Malgun Gothic"/>
                <a:cs typeface="Malgun Gothic"/>
              </a:rPr>
              <a:t>3. </a:t>
            </a:r>
            <a:r>
              <a:rPr sz="1800" spc="-5" dirty="0">
                <a:latin typeface="Malgun Gothic"/>
                <a:cs typeface="Malgun Gothic"/>
              </a:rPr>
              <a:t>stop </a:t>
            </a:r>
            <a:r>
              <a:rPr sz="1800" dirty="0">
                <a:latin typeface="Malgun Gothic"/>
                <a:cs typeface="Malgun Gothic"/>
              </a:rPr>
              <a:t>후</a:t>
            </a:r>
            <a:r>
              <a:rPr sz="1800" spc="-1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삽입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>
                <a:latin typeface="Malgun Gothic"/>
                <a:cs typeface="Malgun Gothic"/>
              </a:rPr>
              <a:t>ⓒ</a:t>
            </a:r>
            <a:r>
              <a:rPr spc="-5" dirty="0"/>
              <a:t>Saebyeol Yu. Saebyeol’s</a:t>
            </a:r>
            <a:r>
              <a:rPr spc="-10" dirty="0"/>
              <a:t> </a:t>
            </a:r>
            <a:r>
              <a:rPr spc="-5" dirty="0"/>
              <a:t>PowerPoint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86765" y="1751329"/>
            <a:ext cx="1252855" cy="45847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2128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955"/>
              </a:spcBef>
            </a:pPr>
            <a:r>
              <a:rPr sz="1600" spc="-150" dirty="0">
                <a:solidFill>
                  <a:srgbClr val="404040"/>
                </a:solidFill>
                <a:latin typeface="Arial"/>
                <a:cs typeface="Arial"/>
              </a:rPr>
              <a:t>Code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6948" y="1867280"/>
            <a:ext cx="3240405" cy="739140"/>
            <a:chOff x="726948" y="1867280"/>
            <a:chExt cx="3240405" cy="739140"/>
          </a:xfrm>
        </p:grpSpPr>
        <p:sp>
          <p:nvSpPr>
            <p:cNvPr id="3" name="object 3"/>
            <p:cNvSpPr/>
            <p:nvPr/>
          </p:nvSpPr>
          <p:spPr>
            <a:xfrm>
              <a:off x="726948" y="1924430"/>
              <a:ext cx="3240405" cy="681990"/>
            </a:xfrm>
            <a:custGeom>
              <a:avLst/>
              <a:gdLst/>
              <a:ahLst/>
              <a:cxnLst/>
              <a:rect l="l" t="t" r="r" b="b"/>
              <a:pathLst>
                <a:path w="3240404" h="681989">
                  <a:moveTo>
                    <a:pt x="0" y="681609"/>
                  </a:moveTo>
                  <a:lnTo>
                    <a:pt x="3240024" y="681609"/>
                  </a:lnTo>
                  <a:lnTo>
                    <a:pt x="3240024" y="0"/>
                  </a:lnTo>
                  <a:lnTo>
                    <a:pt x="0" y="0"/>
                  </a:lnTo>
                  <a:lnTo>
                    <a:pt x="0" y="68160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26948" y="1867280"/>
              <a:ext cx="3240405" cy="57150"/>
            </a:xfrm>
            <a:custGeom>
              <a:avLst/>
              <a:gdLst/>
              <a:ahLst/>
              <a:cxnLst/>
              <a:rect l="l" t="t" r="r" b="b"/>
              <a:pathLst>
                <a:path w="3240404" h="57150">
                  <a:moveTo>
                    <a:pt x="0" y="57150"/>
                  </a:moveTo>
                  <a:lnTo>
                    <a:pt x="3240024" y="57150"/>
                  </a:lnTo>
                  <a:lnTo>
                    <a:pt x="3240024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solidFill>
              <a:srgbClr val="0E5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23544" y="1996567"/>
            <a:ext cx="23685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252525"/>
                </a:solidFill>
                <a:latin typeface="Malgun Gothic"/>
                <a:cs typeface="Malgun Gothic"/>
              </a:rPr>
              <a:t>1</a:t>
            </a:r>
            <a:endParaRPr sz="3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1158" y="2094991"/>
            <a:ext cx="1381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3292D"/>
                </a:solidFill>
                <a:latin typeface="Calibri"/>
                <a:cs typeface="Calibri"/>
              </a:rPr>
              <a:t>Donald L.</a:t>
            </a:r>
            <a:r>
              <a:rPr sz="1800" spc="-1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3292D"/>
                </a:solidFill>
                <a:latin typeface="Calibri"/>
                <a:cs typeface="Calibri"/>
              </a:rPr>
              <a:t>Shell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594859" y="1879473"/>
            <a:ext cx="3240405" cy="739140"/>
            <a:chOff x="4594859" y="1879473"/>
            <a:chExt cx="3240405" cy="739140"/>
          </a:xfrm>
        </p:grpSpPr>
        <p:sp>
          <p:nvSpPr>
            <p:cNvPr id="8" name="object 8"/>
            <p:cNvSpPr/>
            <p:nvPr/>
          </p:nvSpPr>
          <p:spPr>
            <a:xfrm>
              <a:off x="4594859" y="1936623"/>
              <a:ext cx="3240405" cy="681990"/>
            </a:xfrm>
            <a:custGeom>
              <a:avLst/>
              <a:gdLst/>
              <a:ahLst/>
              <a:cxnLst/>
              <a:rect l="l" t="t" r="r" b="b"/>
              <a:pathLst>
                <a:path w="3240404" h="681989">
                  <a:moveTo>
                    <a:pt x="0" y="681609"/>
                  </a:moveTo>
                  <a:lnTo>
                    <a:pt x="3240024" y="681609"/>
                  </a:lnTo>
                  <a:lnTo>
                    <a:pt x="3240024" y="0"/>
                  </a:lnTo>
                  <a:lnTo>
                    <a:pt x="0" y="0"/>
                  </a:lnTo>
                  <a:lnTo>
                    <a:pt x="0" y="68160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94859" y="1879473"/>
              <a:ext cx="3240405" cy="57150"/>
            </a:xfrm>
            <a:custGeom>
              <a:avLst/>
              <a:gdLst/>
              <a:ahLst/>
              <a:cxnLst/>
              <a:rect l="l" t="t" r="r" b="b"/>
              <a:pathLst>
                <a:path w="3240404" h="57150">
                  <a:moveTo>
                    <a:pt x="0" y="57150"/>
                  </a:moveTo>
                  <a:lnTo>
                    <a:pt x="3240023" y="57150"/>
                  </a:lnTo>
                  <a:lnTo>
                    <a:pt x="3240023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solidFill>
              <a:srgbClr val="0E5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791202" y="2007565"/>
            <a:ext cx="2374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252525"/>
                </a:solidFill>
                <a:latin typeface="Malgun Gothic"/>
                <a:cs typeface="Malgun Gothic"/>
              </a:rPr>
              <a:t>2</a:t>
            </a:r>
            <a:endParaRPr sz="32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59070" y="2113915"/>
            <a:ext cx="1849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solidFill>
                  <a:srgbClr val="252525"/>
                </a:solidFill>
                <a:latin typeface="Malgun Gothic"/>
                <a:cs typeface="Malgun Gothic"/>
              </a:rPr>
              <a:t>삽입</a:t>
            </a:r>
            <a:r>
              <a:rPr sz="1800" spc="-530" dirty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1800" spc="-110" dirty="0">
                <a:solidFill>
                  <a:srgbClr val="252525"/>
                </a:solidFill>
                <a:latin typeface="Malgun Gothic"/>
                <a:cs typeface="Malgun Gothic"/>
              </a:rPr>
              <a:t>정렬의 </a:t>
            </a:r>
            <a:r>
              <a:rPr sz="1800" spc="-160" dirty="0">
                <a:solidFill>
                  <a:srgbClr val="252525"/>
                </a:solidFill>
                <a:latin typeface="Malgun Gothic"/>
                <a:cs typeface="Malgun Gothic"/>
              </a:rPr>
              <a:t>장,단점</a:t>
            </a:r>
            <a:endParaRPr sz="1800">
              <a:latin typeface="Malgun Gothic"/>
              <a:cs typeface="Malgun Gothic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461247" y="1890141"/>
            <a:ext cx="3240405" cy="739140"/>
            <a:chOff x="8461247" y="1890141"/>
            <a:chExt cx="3240405" cy="739140"/>
          </a:xfrm>
        </p:grpSpPr>
        <p:sp>
          <p:nvSpPr>
            <p:cNvPr id="13" name="object 13"/>
            <p:cNvSpPr/>
            <p:nvPr/>
          </p:nvSpPr>
          <p:spPr>
            <a:xfrm>
              <a:off x="8461247" y="1947291"/>
              <a:ext cx="3240405" cy="681990"/>
            </a:xfrm>
            <a:custGeom>
              <a:avLst/>
              <a:gdLst/>
              <a:ahLst/>
              <a:cxnLst/>
              <a:rect l="l" t="t" r="r" b="b"/>
              <a:pathLst>
                <a:path w="3240404" h="681989">
                  <a:moveTo>
                    <a:pt x="0" y="681609"/>
                  </a:moveTo>
                  <a:lnTo>
                    <a:pt x="3240024" y="681609"/>
                  </a:lnTo>
                  <a:lnTo>
                    <a:pt x="3240024" y="0"/>
                  </a:lnTo>
                  <a:lnTo>
                    <a:pt x="0" y="0"/>
                  </a:lnTo>
                  <a:lnTo>
                    <a:pt x="0" y="68160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61247" y="1890141"/>
              <a:ext cx="3240405" cy="57150"/>
            </a:xfrm>
            <a:custGeom>
              <a:avLst/>
              <a:gdLst/>
              <a:ahLst/>
              <a:cxnLst/>
              <a:rect l="l" t="t" r="r" b="b"/>
              <a:pathLst>
                <a:path w="3240404" h="57150">
                  <a:moveTo>
                    <a:pt x="0" y="57150"/>
                  </a:moveTo>
                  <a:lnTo>
                    <a:pt x="3240024" y="57150"/>
                  </a:lnTo>
                  <a:lnTo>
                    <a:pt x="3240024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solidFill>
              <a:srgbClr val="0E5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658732" y="2019426"/>
            <a:ext cx="23685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252525"/>
                </a:solidFill>
                <a:latin typeface="Malgun Gothic"/>
                <a:cs typeface="Malgun Gothic"/>
              </a:rPr>
              <a:t>3</a:t>
            </a:r>
            <a:endParaRPr sz="32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26601" y="2125471"/>
            <a:ext cx="1399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solidFill>
                  <a:srgbClr val="252525"/>
                </a:solidFill>
                <a:latin typeface="Malgun Gothic"/>
                <a:cs typeface="Malgun Gothic"/>
              </a:rPr>
              <a:t>삽입</a:t>
            </a:r>
            <a:r>
              <a:rPr sz="1800" spc="-330" dirty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1800" spc="-80" dirty="0">
                <a:solidFill>
                  <a:srgbClr val="252525"/>
                </a:solidFill>
                <a:latin typeface="Malgun Gothic"/>
                <a:cs typeface="Malgun Gothic"/>
              </a:rPr>
              <a:t>정렬</a:t>
            </a:r>
            <a:r>
              <a:rPr sz="1800" spc="-335" dirty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1800" spc="-160" dirty="0">
                <a:solidFill>
                  <a:srgbClr val="252525"/>
                </a:solidFill>
                <a:latin typeface="Malgun Gothic"/>
                <a:cs typeface="Malgun Gothic"/>
              </a:rPr>
              <a:t>응용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27709" y="6055614"/>
            <a:ext cx="3240405" cy="0"/>
          </a:xfrm>
          <a:custGeom>
            <a:avLst/>
            <a:gdLst/>
            <a:ahLst/>
            <a:cxnLst/>
            <a:rect l="l" t="t" r="r" b="b"/>
            <a:pathLst>
              <a:path w="3240404">
                <a:moveTo>
                  <a:pt x="0" y="0"/>
                </a:moveTo>
                <a:lnTo>
                  <a:pt x="3240024" y="0"/>
                </a:lnTo>
              </a:path>
            </a:pathLst>
          </a:custGeom>
          <a:ln w="19050">
            <a:solidFill>
              <a:srgbClr val="0E51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95621" y="6063234"/>
            <a:ext cx="3240405" cy="0"/>
          </a:xfrm>
          <a:custGeom>
            <a:avLst/>
            <a:gdLst/>
            <a:ahLst/>
            <a:cxnLst/>
            <a:rect l="l" t="t" r="r" b="b"/>
            <a:pathLst>
              <a:path w="3240404">
                <a:moveTo>
                  <a:pt x="0" y="0"/>
                </a:moveTo>
                <a:lnTo>
                  <a:pt x="3240024" y="0"/>
                </a:lnTo>
              </a:path>
            </a:pathLst>
          </a:custGeom>
          <a:ln w="19050">
            <a:solidFill>
              <a:srgbClr val="0E51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462009" y="6070853"/>
            <a:ext cx="3240405" cy="0"/>
          </a:xfrm>
          <a:custGeom>
            <a:avLst/>
            <a:gdLst/>
            <a:ahLst/>
            <a:cxnLst/>
            <a:rect l="l" t="t" r="r" b="b"/>
            <a:pathLst>
              <a:path w="3240404">
                <a:moveTo>
                  <a:pt x="0" y="0"/>
                </a:moveTo>
                <a:lnTo>
                  <a:pt x="3240024" y="0"/>
                </a:lnTo>
              </a:path>
            </a:pathLst>
          </a:custGeom>
          <a:ln w="19050">
            <a:solidFill>
              <a:srgbClr val="0E51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705603" y="3676344"/>
            <a:ext cx="282067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-</a:t>
            </a:r>
            <a:r>
              <a:rPr sz="1400" dirty="0">
                <a:latin typeface="Malgun Gothic"/>
                <a:cs typeface="Malgun Gothic"/>
              </a:rPr>
              <a:t>비교</a:t>
            </a:r>
            <a:r>
              <a:rPr sz="1400" spc="-140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값들의</a:t>
            </a:r>
            <a:r>
              <a:rPr sz="1400" spc="-13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간의</a:t>
            </a:r>
            <a:r>
              <a:rPr sz="1400" spc="-130" dirty="0">
                <a:latin typeface="Malgun Gothic"/>
                <a:cs typeface="Malgun Gothic"/>
              </a:rPr>
              <a:t> </a:t>
            </a:r>
            <a:r>
              <a:rPr sz="1400" spc="5" dirty="0">
                <a:latin typeface="Malgun Gothic"/>
                <a:cs typeface="Malgun Gothic"/>
              </a:rPr>
              <a:t>거리가</a:t>
            </a:r>
            <a:r>
              <a:rPr sz="1400" spc="-140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멀면</a:t>
            </a:r>
            <a:r>
              <a:rPr sz="1400" spc="-12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이동</a:t>
            </a:r>
            <a:endParaRPr sz="1400">
              <a:latin typeface="Malgun Gothic"/>
              <a:cs typeface="Malgun Gothic"/>
            </a:endParaRPr>
          </a:p>
          <a:p>
            <a:pPr marL="60960">
              <a:lnSpc>
                <a:spcPct val="100000"/>
              </a:lnSpc>
            </a:pPr>
            <a:r>
              <a:rPr sz="1400" dirty="0">
                <a:latin typeface="Malgun Gothic"/>
                <a:cs typeface="Malgun Gothic"/>
              </a:rPr>
              <a:t>연산</a:t>
            </a:r>
            <a:r>
              <a:rPr sz="1400" spc="-114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증가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0" y="0"/>
            <a:ext cx="538480" cy="1077595"/>
            <a:chOff x="0" y="0"/>
            <a:chExt cx="538480" cy="1077595"/>
          </a:xfrm>
        </p:grpSpPr>
        <p:sp>
          <p:nvSpPr>
            <p:cNvPr id="22" name="object 22"/>
            <p:cNvSpPr/>
            <p:nvPr/>
          </p:nvSpPr>
          <p:spPr>
            <a:xfrm>
              <a:off x="0" y="0"/>
              <a:ext cx="121920" cy="1077595"/>
            </a:xfrm>
            <a:custGeom>
              <a:avLst/>
              <a:gdLst/>
              <a:ahLst/>
              <a:cxnLst/>
              <a:rect l="l" t="t" r="r" b="b"/>
              <a:pathLst>
                <a:path w="121920" h="1077595">
                  <a:moveTo>
                    <a:pt x="121920" y="0"/>
                  </a:moveTo>
                  <a:lnTo>
                    <a:pt x="0" y="0"/>
                  </a:lnTo>
                  <a:lnTo>
                    <a:pt x="0" y="1077467"/>
                  </a:lnTo>
                  <a:lnTo>
                    <a:pt x="121920" y="1077467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0E5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1920" y="0"/>
              <a:ext cx="416559" cy="121920"/>
            </a:xfrm>
            <a:custGeom>
              <a:avLst/>
              <a:gdLst/>
              <a:ahLst/>
              <a:cxnLst/>
              <a:rect l="l" t="t" r="r" b="b"/>
              <a:pathLst>
                <a:path w="416559" h="121920">
                  <a:moveTo>
                    <a:pt x="416052" y="0"/>
                  </a:moveTo>
                  <a:lnTo>
                    <a:pt x="0" y="0"/>
                  </a:lnTo>
                  <a:lnTo>
                    <a:pt x="0" y="121920"/>
                  </a:lnTo>
                  <a:lnTo>
                    <a:pt x="416052" y="121920"/>
                  </a:lnTo>
                  <a:lnTo>
                    <a:pt x="416052" y="0"/>
                  </a:lnTo>
                  <a:close/>
                </a:path>
              </a:pathLst>
            </a:custGeom>
            <a:solidFill>
              <a:srgbClr val="00B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39241" y="723645"/>
            <a:ext cx="28956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100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1100" spc="-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10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165201" y="0"/>
            <a:ext cx="21012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7200" b="1" baseline="-11574" dirty="0">
                <a:solidFill>
                  <a:srgbClr val="D9D9D9"/>
                </a:solidFill>
                <a:latin typeface="Arial"/>
                <a:cs typeface="Arial"/>
              </a:rPr>
              <a:t>1 </a:t>
            </a:r>
            <a:r>
              <a:rPr sz="3300" spc="-229" dirty="0">
                <a:latin typeface="Arial"/>
                <a:cs typeface="Arial"/>
              </a:rPr>
              <a:t>Shel</a:t>
            </a:r>
            <a:r>
              <a:rPr sz="3300" spc="85" dirty="0">
                <a:latin typeface="Arial"/>
                <a:cs typeface="Arial"/>
              </a:rPr>
              <a:t> </a:t>
            </a:r>
            <a:r>
              <a:rPr sz="3300" spc="-229" dirty="0">
                <a:latin typeface="Arial"/>
                <a:cs typeface="Arial"/>
              </a:rPr>
              <a:t>Sort</a:t>
            </a:r>
            <a:endParaRPr sz="33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59891" y="1074419"/>
            <a:ext cx="11531600" cy="0"/>
          </a:xfrm>
          <a:custGeom>
            <a:avLst/>
            <a:gdLst/>
            <a:ahLst/>
            <a:cxnLst/>
            <a:rect l="l" t="t" r="r" b="b"/>
            <a:pathLst>
              <a:path w="11531600">
                <a:moveTo>
                  <a:pt x="0" y="0"/>
                </a:moveTo>
                <a:lnTo>
                  <a:pt x="11531600" y="0"/>
                </a:lnTo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01852" y="2628900"/>
            <a:ext cx="2302764" cy="28315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4619878" y="2700190"/>
            <a:ext cx="3253104" cy="835660"/>
            <a:chOff x="4619878" y="2700190"/>
            <a:chExt cx="3253104" cy="835660"/>
          </a:xfrm>
        </p:grpSpPr>
        <p:sp>
          <p:nvSpPr>
            <p:cNvPr id="29" name="object 29"/>
            <p:cNvSpPr/>
            <p:nvPr/>
          </p:nvSpPr>
          <p:spPr>
            <a:xfrm>
              <a:off x="4619878" y="3152267"/>
              <a:ext cx="3253104" cy="383540"/>
            </a:xfrm>
            <a:custGeom>
              <a:avLst/>
              <a:gdLst/>
              <a:ahLst/>
              <a:cxnLst/>
              <a:rect l="l" t="t" r="r" b="b"/>
              <a:pathLst>
                <a:path w="3253104" h="383539">
                  <a:moveTo>
                    <a:pt x="469265" y="0"/>
                  </a:moveTo>
                  <a:lnTo>
                    <a:pt x="469265" y="383540"/>
                  </a:lnTo>
                </a:path>
                <a:path w="3253104" h="383539">
                  <a:moveTo>
                    <a:pt x="932053" y="0"/>
                  </a:moveTo>
                  <a:lnTo>
                    <a:pt x="932053" y="383540"/>
                  </a:lnTo>
                </a:path>
                <a:path w="3253104" h="383539">
                  <a:moveTo>
                    <a:pt x="1394968" y="0"/>
                  </a:moveTo>
                  <a:lnTo>
                    <a:pt x="1394968" y="383540"/>
                  </a:lnTo>
                </a:path>
                <a:path w="3253104" h="383539">
                  <a:moveTo>
                    <a:pt x="1857756" y="0"/>
                  </a:moveTo>
                  <a:lnTo>
                    <a:pt x="1857756" y="383540"/>
                  </a:lnTo>
                </a:path>
                <a:path w="3253104" h="383539">
                  <a:moveTo>
                    <a:pt x="2320671" y="0"/>
                  </a:moveTo>
                  <a:lnTo>
                    <a:pt x="2320671" y="383540"/>
                  </a:lnTo>
                </a:path>
                <a:path w="3253104" h="383539">
                  <a:moveTo>
                    <a:pt x="2783459" y="0"/>
                  </a:moveTo>
                  <a:lnTo>
                    <a:pt x="2783459" y="383540"/>
                  </a:lnTo>
                </a:path>
                <a:path w="3253104" h="383539">
                  <a:moveTo>
                    <a:pt x="6350" y="0"/>
                  </a:moveTo>
                  <a:lnTo>
                    <a:pt x="6350" y="383540"/>
                  </a:lnTo>
                </a:path>
                <a:path w="3253104" h="383539">
                  <a:moveTo>
                    <a:pt x="3246374" y="0"/>
                  </a:moveTo>
                  <a:lnTo>
                    <a:pt x="3246374" y="383540"/>
                  </a:lnTo>
                </a:path>
                <a:path w="3253104" h="383539">
                  <a:moveTo>
                    <a:pt x="0" y="6350"/>
                  </a:moveTo>
                  <a:lnTo>
                    <a:pt x="3252724" y="6350"/>
                  </a:lnTo>
                </a:path>
                <a:path w="3253104" h="383539">
                  <a:moveTo>
                    <a:pt x="0" y="377190"/>
                  </a:moveTo>
                  <a:lnTo>
                    <a:pt x="3252724" y="37719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060310" y="2806446"/>
              <a:ext cx="133350" cy="339725"/>
            </a:xfrm>
            <a:custGeom>
              <a:avLst/>
              <a:gdLst/>
              <a:ahLst/>
              <a:cxnLst/>
              <a:rect l="l" t="t" r="r" b="b"/>
              <a:pathLst>
                <a:path w="133350" h="339725">
                  <a:moveTo>
                    <a:pt x="44450" y="206375"/>
                  </a:moveTo>
                  <a:lnTo>
                    <a:pt x="0" y="206375"/>
                  </a:lnTo>
                  <a:lnTo>
                    <a:pt x="66675" y="339725"/>
                  </a:lnTo>
                  <a:lnTo>
                    <a:pt x="122237" y="228600"/>
                  </a:lnTo>
                  <a:lnTo>
                    <a:pt x="44450" y="228600"/>
                  </a:lnTo>
                  <a:lnTo>
                    <a:pt x="44450" y="206375"/>
                  </a:lnTo>
                  <a:close/>
                </a:path>
                <a:path w="133350" h="339725">
                  <a:moveTo>
                    <a:pt x="88900" y="0"/>
                  </a:moveTo>
                  <a:lnTo>
                    <a:pt x="44450" y="0"/>
                  </a:lnTo>
                  <a:lnTo>
                    <a:pt x="44450" y="228600"/>
                  </a:lnTo>
                  <a:lnTo>
                    <a:pt x="88900" y="228600"/>
                  </a:lnTo>
                  <a:lnTo>
                    <a:pt x="88900" y="0"/>
                  </a:lnTo>
                  <a:close/>
                </a:path>
                <a:path w="133350" h="339725">
                  <a:moveTo>
                    <a:pt x="133350" y="206375"/>
                  </a:moveTo>
                  <a:lnTo>
                    <a:pt x="88900" y="206375"/>
                  </a:lnTo>
                  <a:lnTo>
                    <a:pt x="88900" y="228600"/>
                  </a:lnTo>
                  <a:lnTo>
                    <a:pt x="122237" y="228600"/>
                  </a:lnTo>
                  <a:lnTo>
                    <a:pt x="133350" y="20637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766690" y="2806446"/>
              <a:ext cx="133350" cy="339725"/>
            </a:xfrm>
            <a:custGeom>
              <a:avLst/>
              <a:gdLst/>
              <a:ahLst/>
              <a:cxnLst/>
              <a:rect l="l" t="t" r="r" b="b"/>
              <a:pathLst>
                <a:path w="133350" h="339725">
                  <a:moveTo>
                    <a:pt x="44450" y="206375"/>
                  </a:moveTo>
                  <a:lnTo>
                    <a:pt x="0" y="206375"/>
                  </a:lnTo>
                  <a:lnTo>
                    <a:pt x="66675" y="339725"/>
                  </a:lnTo>
                  <a:lnTo>
                    <a:pt x="122237" y="228600"/>
                  </a:lnTo>
                  <a:lnTo>
                    <a:pt x="44450" y="228600"/>
                  </a:lnTo>
                  <a:lnTo>
                    <a:pt x="44450" y="206375"/>
                  </a:lnTo>
                  <a:close/>
                </a:path>
                <a:path w="133350" h="339725">
                  <a:moveTo>
                    <a:pt x="88900" y="0"/>
                  </a:moveTo>
                  <a:lnTo>
                    <a:pt x="44450" y="0"/>
                  </a:lnTo>
                  <a:lnTo>
                    <a:pt x="44450" y="228600"/>
                  </a:lnTo>
                  <a:lnTo>
                    <a:pt x="88900" y="228600"/>
                  </a:lnTo>
                  <a:lnTo>
                    <a:pt x="88900" y="0"/>
                  </a:lnTo>
                  <a:close/>
                </a:path>
                <a:path w="133350" h="339725">
                  <a:moveTo>
                    <a:pt x="133350" y="206375"/>
                  </a:moveTo>
                  <a:lnTo>
                    <a:pt x="88900" y="206375"/>
                  </a:lnTo>
                  <a:lnTo>
                    <a:pt x="88900" y="228600"/>
                  </a:lnTo>
                  <a:lnTo>
                    <a:pt x="122237" y="228600"/>
                  </a:lnTo>
                  <a:lnTo>
                    <a:pt x="133350" y="206375"/>
                  </a:lnTo>
                  <a:close/>
                </a:path>
              </a:pathLst>
            </a:custGeom>
            <a:solidFill>
              <a:srgbClr val="3E9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894020" y="2700190"/>
              <a:ext cx="239354" cy="12291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994147" y="3276600"/>
              <a:ext cx="326390" cy="190500"/>
            </a:xfrm>
            <a:custGeom>
              <a:avLst/>
              <a:gdLst/>
              <a:ahLst/>
              <a:cxnLst/>
              <a:rect l="l" t="t" r="r" b="b"/>
              <a:pathLst>
                <a:path w="326389" h="190500">
                  <a:moveTo>
                    <a:pt x="230886" y="0"/>
                  </a:moveTo>
                  <a:lnTo>
                    <a:pt x="230886" y="47625"/>
                  </a:lnTo>
                  <a:lnTo>
                    <a:pt x="0" y="47625"/>
                  </a:lnTo>
                  <a:lnTo>
                    <a:pt x="0" y="142875"/>
                  </a:lnTo>
                  <a:lnTo>
                    <a:pt x="230886" y="142875"/>
                  </a:lnTo>
                  <a:lnTo>
                    <a:pt x="230886" y="190500"/>
                  </a:lnTo>
                  <a:lnTo>
                    <a:pt x="326136" y="95250"/>
                  </a:lnTo>
                  <a:lnTo>
                    <a:pt x="230886" y="0"/>
                  </a:lnTo>
                  <a:close/>
                </a:path>
              </a:pathLst>
            </a:custGeom>
            <a:solidFill>
              <a:srgbClr val="0E5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994147" y="3276600"/>
              <a:ext cx="326390" cy="190500"/>
            </a:xfrm>
            <a:custGeom>
              <a:avLst/>
              <a:gdLst/>
              <a:ahLst/>
              <a:cxnLst/>
              <a:rect l="l" t="t" r="r" b="b"/>
              <a:pathLst>
                <a:path w="326389" h="190500">
                  <a:moveTo>
                    <a:pt x="230886" y="190500"/>
                  </a:moveTo>
                  <a:lnTo>
                    <a:pt x="230886" y="142875"/>
                  </a:lnTo>
                  <a:lnTo>
                    <a:pt x="0" y="142875"/>
                  </a:lnTo>
                  <a:lnTo>
                    <a:pt x="0" y="47625"/>
                  </a:lnTo>
                  <a:lnTo>
                    <a:pt x="230886" y="47625"/>
                  </a:lnTo>
                  <a:lnTo>
                    <a:pt x="230886" y="0"/>
                  </a:lnTo>
                  <a:lnTo>
                    <a:pt x="326136" y="95250"/>
                  </a:lnTo>
                  <a:lnTo>
                    <a:pt x="230886" y="190500"/>
                  </a:lnTo>
                  <a:close/>
                </a:path>
              </a:pathLst>
            </a:custGeom>
            <a:ln w="12700">
              <a:solidFill>
                <a:srgbClr val="08396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399531" y="3276600"/>
              <a:ext cx="326390" cy="190500"/>
            </a:xfrm>
            <a:custGeom>
              <a:avLst/>
              <a:gdLst/>
              <a:ahLst/>
              <a:cxnLst/>
              <a:rect l="l" t="t" r="r" b="b"/>
              <a:pathLst>
                <a:path w="326389" h="190500">
                  <a:moveTo>
                    <a:pt x="230885" y="0"/>
                  </a:moveTo>
                  <a:lnTo>
                    <a:pt x="230885" y="47625"/>
                  </a:lnTo>
                  <a:lnTo>
                    <a:pt x="0" y="47625"/>
                  </a:lnTo>
                  <a:lnTo>
                    <a:pt x="0" y="142875"/>
                  </a:lnTo>
                  <a:lnTo>
                    <a:pt x="230885" y="142875"/>
                  </a:lnTo>
                  <a:lnTo>
                    <a:pt x="230885" y="190500"/>
                  </a:lnTo>
                  <a:lnTo>
                    <a:pt x="326135" y="95250"/>
                  </a:lnTo>
                  <a:lnTo>
                    <a:pt x="230885" y="0"/>
                  </a:lnTo>
                  <a:close/>
                </a:path>
              </a:pathLst>
            </a:custGeom>
            <a:solidFill>
              <a:srgbClr val="0E5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399531" y="3276600"/>
              <a:ext cx="326390" cy="190500"/>
            </a:xfrm>
            <a:custGeom>
              <a:avLst/>
              <a:gdLst/>
              <a:ahLst/>
              <a:cxnLst/>
              <a:rect l="l" t="t" r="r" b="b"/>
              <a:pathLst>
                <a:path w="326389" h="190500">
                  <a:moveTo>
                    <a:pt x="230885" y="190500"/>
                  </a:moveTo>
                  <a:lnTo>
                    <a:pt x="230885" y="142875"/>
                  </a:lnTo>
                  <a:lnTo>
                    <a:pt x="0" y="142875"/>
                  </a:lnTo>
                  <a:lnTo>
                    <a:pt x="0" y="47625"/>
                  </a:lnTo>
                  <a:lnTo>
                    <a:pt x="230885" y="47625"/>
                  </a:lnTo>
                  <a:lnTo>
                    <a:pt x="230885" y="0"/>
                  </a:lnTo>
                  <a:lnTo>
                    <a:pt x="326135" y="95250"/>
                  </a:lnTo>
                  <a:lnTo>
                    <a:pt x="230885" y="190500"/>
                  </a:lnTo>
                  <a:close/>
                </a:path>
              </a:pathLst>
            </a:custGeom>
            <a:ln w="12700">
              <a:solidFill>
                <a:srgbClr val="08396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823203" y="3276600"/>
              <a:ext cx="326390" cy="190500"/>
            </a:xfrm>
            <a:custGeom>
              <a:avLst/>
              <a:gdLst/>
              <a:ahLst/>
              <a:cxnLst/>
              <a:rect l="l" t="t" r="r" b="b"/>
              <a:pathLst>
                <a:path w="326389" h="190500">
                  <a:moveTo>
                    <a:pt x="230886" y="0"/>
                  </a:moveTo>
                  <a:lnTo>
                    <a:pt x="230886" y="47625"/>
                  </a:lnTo>
                  <a:lnTo>
                    <a:pt x="0" y="47625"/>
                  </a:lnTo>
                  <a:lnTo>
                    <a:pt x="0" y="142875"/>
                  </a:lnTo>
                  <a:lnTo>
                    <a:pt x="230886" y="142875"/>
                  </a:lnTo>
                  <a:lnTo>
                    <a:pt x="230886" y="190500"/>
                  </a:lnTo>
                  <a:lnTo>
                    <a:pt x="326136" y="95250"/>
                  </a:lnTo>
                  <a:lnTo>
                    <a:pt x="230886" y="0"/>
                  </a:lnTo>
                  <a:close/>
                </a:path>
              </a:pathLst>
            </a:custGeom>
            <a:solidFill>
              <a:srgbClr val="0E5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823203" y="3276600"/>
              <a:ext cx="326390" cy="190500"/>
            </a:xfrm>
            <a:custGeom>
              <a:avLst/>
              <a:gdLst/>
              <a:ahLst/>
              <a:cxnLst/>
              <a:rect l="l" t="t" r="r" b="b"/>
              <a:pathLst>
                <a:path w="326389" h="190500">
                  <a:moveTo>
                    <a:pt x="230886" y="190500"/>
                  </a:moveTo>
                  <a:lnTo>
                    <a:pt x="230886" y="142875"/>
                  </a:lnTo>
                  <a:lnTo>
                    <a:pt x="0" y="142875"/>
                  </a:lnTo>
                  <a:lnTo>
                    <a:pt x="0" y="47625"/>
                  </a:lnTo>
                  <a:lnTo>
                    <a:pt x="230886" y="47625"/>
                  </a:lnTo>
                  <a:lnTo>
                    <a:pt x="230886" y="0"/>
                  </a:lnTo>
                  <a:lnTo>
                    <a:pt x="326136" y="95250"/>
                  </a:lnTo>
                  <a:lnTo>
                    <a:pt x="230886" y="190500"/>
                  </a:lnTo>
                  <a:close/>
                </a:path>
              </a:pathLst>
            </a:custGeom>
            <a:ln w="12700">
              <a:solidFill>
                <a:srgbClr val="08396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306311" y="3276600"/>
              <a:ext cx="326390" cy="190500"/>
            </a:xfrm>
            <a:custGeom>
              <a:avLst/>
              <a:gdLst/>
              <a:ahLst/>
              <a:cxnLst/>
              <a:rect l="l" t="t" r="r" b="b"/>
              <a:pathLst>
                <a:path w="326390" h="190500">
                  <a:moveTo>
                    <a:pt x="230886" y="0"/>
                  </a:moveTo>
                  <a:lnTo>
                    <a:pt x="230886" y="47625"/>
                  </a:lnTo>
                  <a:lnTo>
                    <a:pt x="0" y="47625"/>
                  </a:lnTo>
                  <a:lnTo>
                    <a:pt x="0" y="142875"/>
                  </a:lnTo>
                  <a:lnTo>
                    <a:pt x="230886" y="142875"/>
                  </a:lnTo>
                  <a:lnTo>
                    <a:pt x="230886" y="190500"/>
                  </a:lnTo>
                  <a:lnTo>
                    <a:pt x="326136" y="95250"/>
                  </a:lnTo>
                  <a:lnTo>
                    <a:pt x="230886" y="0"/>
                  </a:lnTo>
                  <a:close/>
                </a:path>
              </a:pathLst>
            </a:custGeom>
            <a:solidFill>
              <a:srgbClr val="0E5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06311" y="3276600"/>
              <a:ext cx="326390" cy="190500"/>
            </a:xfrm>
            <a:custGeom>
              <a:avLst/>
              <a:gdLst/>
              <a:ahLst/>
              <a:cxnLst/>
              <a:rect l="l" t="t" r="r" b="b"/>
              <a:pathLst>
                <a:path w="326390" h="190500">
                  <a:moveTo>
                    <a:pt x="230886" y="190500"/>
                  </a:moveTo>
                  <a:lnTo>
                    <a:pt x="230886" y="142875"/>
                  </a:lnTo>
                  <a:lnTo>
                    <a:pt x="0" y="142875"/>
                  </a:lnTo>
                  <a:lnTo>
                    <a:pt x="0" y="47625"/>
                  </a:lnTo>
                  <a:lnTo>
                    <a:pt x="230886" y="47625"/>
                  </a:lnTo>
                  <a:lnTo>
                    <a:pt x="230886" y="0"/>
                  </a:lnTo>
                  <a:lnTo>
                    <a:pt x="326136" y="95250"/>
                  </a:lnTo>
                  <a:lnTo>
                    <a:pt x="230886" y="190500"/>
                  </a:lnTo>
                  <a:close/>
                </a:path>
              </a:pathLst>
            </a:custGeom>
            <a:ln w="12700">
              <a:solidFill>
                <a:srgbClr val="08396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725411" y="3276600"/>
              <a:ext cx="326390" cy="190500"/>
            </a:xfrm>
            <a:custGeom>
              <a:avLst/>
              <a:gdLst/>
              <a:ahLst/>
              <a:cxnLst/>
              <a:rect l="l" t="t" r="r" b="b"/>
              <a:pathLst>
                <a:path w="326390" h="190500">
                  <a:moveTo>
                    <a:pt x="230886" y="0"/>
                  </a:moveTo>
                  <a:lnTo>
                    <a:pt x="230886" y="47625"/>
                  </a:lnTo>
                  <a:lnTo>
                    <a:pt x="0" y="47625"/>
                  </a:lnTo>
                  <a:lnTo>
                    <a:pt x="0" y="142875"/>
                  </a:lnTo>
                  <a:lnTo>
                    <a:pt x="230886" y="142875"/>
                  </a:lnTo>
                  <a:lnTo>
                    <a:pt x="230886" y="190500"/>
                  </a:lnTo>
                  <a:lnTo>
                    <a:pt x="326136" y="95250"/>
                  </a:lnTo>
                  <a:lnTo>
                    <a:pt x="230886" y="0"/>
                  </a:lnTo>
                  <a:close/>
                </a:path>
              </a:pathLst>
            </a:custGeom>
            <a:solidFill>
              <a:srgbClr val="0E5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725411" y="3276600"/>
              <a:ext cx="326390" cy="190500"/>
            </a:xfrm>
            <a:custGeom>
              <a:avLst/>
              <a:gdLst/>
              <a:ahLst/>
              <a:cxnLst/>
              <a:rect l="l" t="t" r="r" b="b"/>
              <a:pathLst>
                <a:path w="326390" h="190500">
                  <a:moveTo>
                    <a:pt x="230886" y="190500"/>
                  </a:moveTo>
                  <a:lnTo>
                    <a:pt x="230886" y="142875"/>
                  </a:lnTo>
                  <a:lnTo>
                    <a:pt x="0" y="142875"/>
                  </a:lnTo>
                  <a:lnTo>
                    <a:pt x="0" y="47625"/>
                  </a:lnTo>
                  <a:lnTo>
                    <a:pt x="230886" y="47625"/>
                  </a:lnTo>
                  <a:lnTo>
                    <a:pt x="230886" y="0"/>
                  </a:lnTo>
                  <a:lnTo>
                    <a:pt x="326136" y="95250"/>
                  </a:lnTo>
                  <a:lnTo>
                    <a:pt x="230886" y="190500"/>
                  </a:lnTo>
                  <a:close/>
                </a:path>
              </a:pathLst>
            </a:custGeom>
            <a:ln w="12700">
              <a:solidFill>
                <a:srgbClr val="08396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4673600" y="4938521"/>
            <a:ext cx="25952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760" marR="5080" indent="-9906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-</a:t>
            </a:r>
            <a:r>
              <a:rPr sz="1400" dirty="0">
                <a:latin typeface="Malgun Gothic"/>
                <a:cs typeface="Malgun Gothic"/>
              </a:rPr>
              <a:t>어느</a:t>
            </a:r>
            <a:r>
              <a:rPr sz="1400" spc="-140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정도</a:t>
            </a:r>
            <a:r>
              <a:rPr sz="1400" spc="-120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정렬된</a:t>
            </a:r>
            <a:r>
              <a:rPr sz="1400" spc="-13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배열</a:t>
            </a:r>
            <a:r>
              <a:rPr sz="1400" spc="-12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내에서는  속도</a:t>
            </a:r>
            <a:r>
              <a:rPr sz="1400" spc="-130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빠름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4619878" y="4097273"/>
            <a:ext cx="3253104" cy="729615"/>
            <a:chOff x="4619878" y="4097273"/>
            <a:chExt cx="3253104" cy="729615"/>
          </a:xfrm>
        </p:grpSpPr>
        <p:sp>
          <p:nvSpPr>
            <p:cNvPr id="45" name="object 45"/>
            <p:cNvSpPr/>
            <p:nvPr/>
          </p:nvSpPr>
          <p:spPr>
            <a:xfrm>
              <a:off x="4619878" y="4443094"/>
              <a:ext cx="3253104" cy="383540"/>
            </a:xfrm>
            <a:custGeom>
              <a:avLst/>
              <a:gdLst/>
              <a:ahLst/>
              <a:cxnLst/>
              <a:rect l="l" t="t" r="r" b="b"/>
              <a:pathLst>
                <a:path w="3253104" h="383539">
                  <a:moveTo>
                    <a:pt x="469265" y="0"/>
                  </a:moveTo>
                  <a:lnTo>
                    <a:pt x="469265" y="383539"/>
                  </a:lnTo>
                </a:path>
                <a:path w="3253104" h="383539">
                  <a:moveTo>
                    <a:pt x="932053" y="0"/>
                  </a:moveTo>
                  <a:lnTo>
                    <a:pt x="932053" y="383539"/>
                  </a:lnTo>
                </a:path>
                <a:path w="3253104" h="383539">
                  <a:moveTo>
                    <a:pt x="1394968" y="0"/>
                  </a:moveTo>
                  <a:lnTo>
                    <a:pt x="1394968" y="383539"/>
                  </a:lnTo>
                </a:path>
                <a:path w="3253104" h="383539">
                  <a:moveTo>
                    <a:pt x="1857756" y="0"/>
                  </a:moveTo>
                  <a:lnTo>
                    <a:pt x="1857756" y="383539"/>
                  </a:lnTo>
                </a:path>
                <a:path w="3253104" h="383539">
                  <a:moveTo>
                    <a:pt x="2320671" y="0"/>
                  </a:moveTo>
                  <a:lnTo>
                    <a:pt x="2320671" y="383539"/>
                  </a:lnTo>
                </a:path>
                <a:path w="3253104" h="383539">
                  <a:moveTo>
                    <a:pt x="2783459" y="0"/>
                  </a:moveTo>
                  <a:lnTo>
                    <a:pt x="2783459" y="383539"/>
                  </a:lnTo>
                </a:path>
                <a:path w="3253104" h="383539">
                  <a:moveTo>
                    <a:pt x="6350" y="0"/>
                  </a:moveTo>
                  <a:lnTo>
                    <a:pt x="6350" y="383539"/>
                  </a:lnTo>
                </a:path>
                <a:path w="3253104" h="383539">
                  <a:moveTo>
                    <a:pt x="3246374" y="0"/>
                  </a:moveTo>
                  <a:lnTo>
                    <a:pt x="3246374" y="383539"/>
                  </a:lnTo>
                </a:path>
                <a:path w="3253104" h="383539">
                  <a:moveTo>
                    <a:pt x="0" y="6349"/>
                  </a:moveTo>
                  <a:lnTo>
                    <a:pt x="3252724" y="6349"/>
                  </a:lnTo>
                </a:path>
                <a:path w="3253104" h="383539">
                  <a:moveTo>
                    <a:pt x="0" y="377189"/>
                  </a:moveTo>
                  <a:lnTo>
                    <a:pt x="3252724" y="37718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155054" y="4110989"/>
              <a:ext cx="133350" cy="339725"/>
            </a:xfrm>
            <a:custGeom>
              <a:avLst/>
              <a:gdLst/>
              <a:ahLst/>
              <a:cxnLst/>
              <a:rect l="l" t="t" r="r" b="b"/>
              <a:pathLst>
                <a:path w="133350" h="339725">
                  <a:moveTo>
                    <a:pt x="44450" y="206375"/>
                  </a:moveTo>
                  <a:lnTo>
                    <a:pt x="0" y="206375"/>
                  </a:lnTo>
                  <a:lnTo>
                    <a:pt x="66675" y="339725"/>
                  </a:lnTo>
                  <a:lnTo>
                    <a:pt x="122237" y="228600"/>
                  </a:lnTo>
                  <a:lnTo>
                    <a:pt x="44450" y="228600"/>
                  </a:lnTo>
                  <a:lnTo>
                    <a:pt x="44450" y="206375"/>
                  </a:lnTo>
                  <a:close/>
                </a:path>
                <a:path w="133350" h="339725">
                  <a:moveTo>
                    <a:pt x="88900" y="0"/>
                  </a:moveTo>
                  <a:lnTo>
                    <a:pt x="44450" y="0"/>
                  </a:lnTo>
                  <a:lnTo>
                    <a:pt x="44450" y="228600"/>
                  </a:lnTo>
                  <a:lnTo>
                    <a:pt x="88900" y="228600"/>
                  </a:lnTo>
                  <a:lnTo>
                    <a:pt x="88900" y="0"/>
                  </a:lnTo>
                  <a:close/>
                </a:path>
                <a:path w="133350" h="339725">
                  <a:moveTo>
                    <a:pt x="133350" y="206375"/>
                  </a:moveTo>
                  <a:lnTo>
                    <a:pt x="88900" y="206375"/>
                  </a:lnTo>
                  <a:lnTo>
                    <a:pt x="88900" y="228600"/>
                  </a:lnTo>
                  <a:lnTo>
                    <a:pt x="122237" y="228600"/>
                  </a:lnTo>
                  <a:lnTo>
                    <a:pt x="133350" y="20637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728334" y="4097273"/>
              <a:ext cx="133350" cy="339725"/>
            </a:xfrm>
            <a:custGeom>
              <a:avLst/>
              <a:gdLst/>
              <a:ahLst/>
              <a:cxnLst/>
              <a:rect l="l" t="t" r="r" b="b"/>
              <a:pathLst>
                <a:path w="133350" h="339725">
                  <a:moveTo>
                    <a:pt x="44450" y="206375"/>
                  </a:moveTo>
                  <a:lnTo>
                    <a:pt x="0" y="206375"/>
                  </a:lnTo>
                  <a:lnTo>
                    <a:pt x="66675" y="339725"/>
                  </a:lnTo>
                  <a:lnTo>
                    <a:pt x="122237" y="228600"/>
                  </a:lnTo>
                  <a:lnTo>
                    <a:pt x="44450" y="228600"/>
                  </a:lnTo>
                  <a:lnTo>
                    <a:pt x="44450" y="206375"/>
                  </a:lnTo>
                  <a:close/>
                </a:path>
                <a:path w="133350" h="339725">
                  <a:moveTo>
                    <a:pt x="88900" y="0"/>
                  </a:moveTo>
                  <a:lnTo>
                    <a:pt x="44450" y="0"/>
                  </a:lnTo>
                  <a:lnTo>
                    <a:pt x="44450" y="228600"/>
                  </a:lnTo>
                  <a:lnTo>
                    <a:pt x="88900" y="228600"/>
                  </a:lnTo>
                  <a:lnTo>
                    <a:pt x="88900" y="0"/>
                  </a:lnTo>
                  <a:close/>
                </a:path>
                <a:path w="133350" h="339725">
                  <a:moveTo>
                    <a:pt x="133350" y="206375"/>
                  </a:moveTo>
                  <a:lnTo>
                    <a:pt x="88900" y="206375"/>
                  </a:lnTo>
                  <a:lnTo>
                    <a:pt x="88900" y="228600"/>
                  </a:lnTo>
                  <a:lnTo>
                    <a:pt x="122237" y="228600"/>
                  </a:lnTo>
                  <a:lnTo>
                    <a:pt x="133350" y="206375"/>
                  </a:lnTo>
                  <a:close/>
                </a:path>
              </a:pathLst>
            </a:custGeom>
            <a:solidFill>
              <a:srgbClr val="3E9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823203" y="4567427"/>
              <a:ext cx="326390" cy="190500"/>
            </a:xfrm>
            <a:custGeom>
              <a:avLst/>
              <a:gdLst/>
              <a:ahLst/>
              <a:cxnLst/>
              <a:rect l="l" t="t" r="r" b="b"/>
              <a:pathLst>
                <a:path w="326389" h="190500">
                  <a:moveTo>
                    <a:pt x="230886" y="0"/>
                  </a:moveTo>
                  <a:lnTo>
                    <a:pt x="230886" y="47625"/>
                  </a:lnTo>
                  <a:lnTo>
                    <a:pt x="0" y="47625"/>
                  </a:lnTo>
                  <a:lnTo>
                    <a:pt x="0" y="142875"/>
                  </a:lnTo>
                  <a:lnTo>
                    <a:pt x="230886" y="142875"/>
                  </a:lnTo>
                  <a:lnTo>
                    <a:pt x="230886" y="190500"/>
                  </a:lnTo>
                  <a:lnTo>
                    <a:pt x="326136" y="95250"/>
                  </a:lnTo>
                  <a:lnTo>
                    <a:pt x="230886" y="0"/>
                  </a:lnTo>
                  <a:close/>
                </a:path>
              </a:pathLst>
            </a:custGeom>
            <a:solidFill>
              <a:srgbClr val="0E5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823203" y="4567427"/>
              <a:ext cx="326390" cy="190500"/>
            </a:xfrm>
            <a:custGeom>
              <a:avLst/>
              <a:gdLst/>
              <a:ahLst/>
              <a:cxnLst/>
              <a:rect l="l" t="t" r="r" b="b"/>
              <a:pathLst>
                <a:path w="326389" h="190500">
                  <a:moveTo>
                    <a:pt x="230886" y="190500"/>
                  </a:moveTo>
                  <a:lnTo>
                    <a:pt x="230886" y="142875"/>
                  </a:lnTo>
                  <a:lnTo>
                    <a:pt x="0" y="142875"/>
                  </a:lnTo>
                  <a:lnTo>
                    <a:pt x="0" y="47625"/>
                  </a:lnTo>
                  <a:lnTo>
                    <a:pt x="230886" y="47625"/>
                  </a:lnTo>
                  <a:lnTo>
                    <a:pt x="230886" y="0"/>
                  </a:lnTo>
                  <a:lnTo>
                    <a:pt x="326136" y="95250"/>
                  </a:lnTo>
                  <a:lnTo>
                    <a:pt x="230886" y="190500"/>
                  </a:lnTo>
                  <a:close/>
                </a:path>
              </a:pathLst>
            </a:custGeom>
            <a:ln w="12700">
              <a:solidFill>
                <a:srgbClr val="08396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911453" y="5546242"/>
            <a:ext cx="23412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-1995</a:t>
            </a:r>
            <a:r>
              <a:rPr sz="1400" spc="-5" dirty="0">
                <a:latin typeface="Malgun Gothic"/>
                <a:cs typeface="Malgun Gothic"/>
              </a:rPr>
              <a:t>년 </a:t>
            </a:r>
            <a:r>
              <a:rPr sz="1400" spc="-5" dirty="0">
                <a:solidFill>
                  <a:srgbClr val="23292D"/>
                </a:solidFill>
                <a:latin typeface="Calibri"/>
                <a:cs typeface="Calibri"/>
              </a:rPr>
              <a:t>Donald L. </a:t>
            </a:r>
            <a:r>
              <a:rPr sz="1400" dirty="0">
                <a:solidFill>
                  <a:srgbClr val="23292D"/>
                </a:solidFill>
                <a:latin typeface="Calibri"/>
                <a:cs typeface="Calibri"/>
              </a:rPr>
              <a:t>Shell</a:t>
            </a:r>
            <a:r>
              <a:rPr sz="1400" dirty="0">
                <a:solidFill>
                  <a:srgbClr val="23292D"/>
                </a:solidFill>
                <a:latin typeface="Malgun Gothic"/>
                <a:cs typeface="Malgun Gothic"/>
              </a:rPr>
              <a:t>이</a:t>
            </a:r>
            <a:r>
              <a:rPr sz="1400" spc="-355" dirty="0">
                <a:solidFill>
                  <a:srgbClr val="23292D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23292D"/>
                </a:solidFill>
                <a:latin typeface="Malgun Gothic"/>
                <a:cs typeface="Malgun Gothic"/>
              </a:rPr>
              <a:t>제안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8477504" y="2804922"/>
            <a:ext cx="3253104" cy="730250"/>
            <a:chOff x="8477504" y="2804922"/>
            <a:chExt cx="3253104" cy="730250"/>
          </a:xfrm>
        </p:grpSpPr>
        <p:sp>
          <p:nvSpPr>
            <p:cNvPr id="52" name="object 52"/>
            <p:cNvSpPr/>
            <p:nvPr/>
          </p:nvSpPr>
          <p:spPr>
            <a:xfrm>
              <a:off x="8483854" y="3157601"/>
              <a:ext cx="462915" cy="370840"/>
            </a:xfrm>
            <a:custGeom>
              <a:avLst/>
              <a:gdLst/>
              <a:ahLst/>
              <a:cxnLst/>
              <a:rect l="l" t="t" r="r" b="b"/>
              <a:pathLst>
                <a:path w="462915" h="370839">
                  <a:moveTo>
                    <a:pt x="462851" y="0"/>
                  </a:moveTo>
                  <a:lnTo>
                    <a:pt x="0" y="0"/>
                  </a:lnTo>
                  <a:lnTo>
                    <a:pt x="0" y="370839"/>
                  </a:lnTo>
                  <a:lnTo>
                    <a:pt x="462851" y="370839"/>
                  </a:lnTo>
                  <a:lnTo>
                    <a:pt x="462851" y="0"/>
                  </a:lnTo>
                  <a:close/>
                </a:path>
              </a:pathLst>
            </a:custGeom>
            <a:solidFill>
              <a:srgbClr val="7EBA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483854" y="3151251"/>
              <a:ext cx="462915" cy="383540"/>
            </a:xfrm>
            <a:custGeom>
              <a:avLst/>
              <a:gdLst/>
              <a:ahLst/>
              <a:cxnLst/>
              <a:rect l="l" t="t" r="r" b="b"/>
              <a:pathLst>
                <a:path w="462915" h="383539">
                  <a:moveTo>
                    <a:pt x="462788" y="0"/>
                  </a:moveTo>
                  <a:lnTo>
                    <a:pt x="462788" y="383539"/>
                  </a:lnTo>
                </a:path>
                <a:path w="462915" h="383539">
                  <a:moveTo>
                    <a:pt x="0" y="0"/>
                  </a:moveTo>
                  <a:lnTo>
                    <a:pt x="0" y="38353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872345" y="3157601"/>
              <a:ext cx="462915" cy="370840"/>
            </a:xfrm>
            <a:custGeom>
              <a:avLst/>
              <a:gdLst/>
              <a:ahLst/>
              <a:cxnLst/>
              <a:rect l="l" t="t" r="r" b="b"/>
              <a:pathLst>
                <a:path w="462915" h="370839">
                  <a:moveTo>
                    <a:pt x="462851" y="0"/>
                  </a:moveTo>
                  <a:lnTo>
                    <a:pt x="0" y="0"/>
                  </a:lnTo>
                  <a:lnTo>
                    <a:pt x="0" y="370839"/>
                  </a:lnTo>
                  <a:lnTo>
                    <a:pt x="462851" y="370839"/>
                  </a:lnTo>
                  <a:lnTo>
                    <a:pt x="462851" y="0"/>
                  </a:lnTo>
                  <a:close/>
                </a:path>
              </a:pathLst>
            </a:custGeom>
            <a:solidFill>
              <a:srgbClr val="7EBA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872345" y="3151251"/>
              <a:ext cx="462915" cy="383540"/>
            </a:xfrm>
            <a:custGeom>
              <a:avLst/>
              <a:gdLst/>
              <a:ahLst/>
              <a:cxnLst/>
              <a:rect l="l" t="t" r="r" b="b"/>
              <a:pathLst>
                <a:path w="462915" h="383539">
                  <a:moveTo>
                    <a:pt x="0" y="0"/>
                  </a:moveTo>
                  <a:lnTo>
                    <a:pt x="0" y="383539"/>
                  </a:lnTo>
                </a:path>
                <a:path w="462915" h="383539">
                  <a:moveTo>
                    <a:pt x="462914" y="0"/>
                  </a:moveTo>
                  <a:lnTo>
                    <a:pt x="462914" y="38353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1260963" y="3157601"/>
              <a:ext cx="462915" cy="370840"/>
            </a:xfrm>
            <a:custGeom>
              <a:avLst/>
              <a:gdLst/>
              <a:ahLst/>
              <a:cxnLst/>
              <a:rect l="l" t="t" r="r" b="b"/>
              <a:pathLst>
                <a:path w="462915" h="370839">
                  <a:moveTo>
                    <a:pt x="462851" y="0"/>
                  </a:moveTo>
                  <a:lnTo>
                    <a:pt x="0" y="0"/>
                  </a:lnTo>
                  <a:lnTo>
                    <a:pt x="0" y="370839"/>
                  </a:lnTo>
                  <a:lnTo>
                    <a:pt x="462851" y="370839"/>
                  </a:lnTo>
                  <a:lnTo>
                    <a:pt x="462851" y="0"/>
                  </a:lnTo>
                  <a:close/>
                </a:path>
              </a:pathLst>
            </a:custGeom>
            <a:solidFill>
              <a:srgbClr val="7EBA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477504" y="3151251"/>
              <a:ext cx="3253104" cy="383540"/>
            </a:xfrm>
            <a:custGeom>
              <a:avLst/>
              <a:gdLst/>
              <a:ahLst/>
              <a:cxnLst/>
              <a:rect l="l" t="t" r="r" b="b"/>
              <a:pathLst>
                <a:path w="3253104" h="383539">
                  <a:moveTo>
                    <a:pt x="2783459" y="0"/>
                  </a:moveTo>
                  <a:lnTo>
                    <a:pt x="2783459" y="383539"/>
                  </a:lnTo>
                </a:path>
                <a:path w="3253104" h="383539">
                  <a:moveTo>
                    <a:pt x="3246374" y="0"/>
                  </a:moveTo>
                  <a:lnTo>
                    <a:pt x="3246374" y="383539"/>
                  </a:lnTo>
                </a:path>
                <a:path w="3253104" h="383539">
                  <a:moveTo>
                    <a:pt x="932052" y="0"/>
                  </a:moveTo>
                  <a:lnTo>
                    <a:pt x="932052" y="383539"/>
                  </a:lnTo>
                </a:path>
                <a:path w="3253104" h="383539">
                  <a:moveTo>
                    <a:pt x="2320544" y="0"/>
                  </a:moveTo>
                  <a:lnTo>
                    <a:pt x="2320544" y="383539"/>
                  </a:lnTo>
                </a:path>
                <a:path w="3253104" h="383539">
                  <a:moveTo>
                    <a:pt x="0" y="6350"/>
                  </a:moveTo>
                  <a:lnTo>
                    <a:pt x="3252724" y="6350"/>
                  </a:lnTo>
                </a:path>
                <a:path w="3253104" h="383539">
                  <a:moveTo>
                    <a:pt x="0" y="377189"/>
                  </a:moveTo>
                  <a:lnTo>
                    <a:pt x="3252724" y="37718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0027539" y="2818638"/>
              <a:ext cx="133350" cy="339725"/>
            </a:xfrm>
            <a:custGeom>
              <a:avLst/>
              <a:gdLst/>
              <a:ahLst/>
              <a:cxnLst/>
              <a:rect l="l" t="t" r="r" b="b"/>
              <a:pathLst>
                <a:path w="133350" h="339725">
                  <a:moveTo>
                    <a:pt x="44450" y="206375"/>
                  </a:moveTo>
                  <a:lnTo>
                    <a:pt x="0" y="206375"/>
                  </a:lnTo>
                  <a:lnTo>
                    <a:pt x="66675" y="339725"/>
                  </a:lnTo>
                  <a:lnTo>
                    <a:pt x="122237" y="228600"/>
                  </a:lnTo>
                  <a:lnTo>
                    <a:pt x="44450" y="228600"/>
                  </a:lnTo>
                  <a:lnTo>
                    <a:pt x="44450" y="206375"/>
                  </a:lnTo>
                  <a:close/>
                </a:path>
                <a:path w="133350" h="339725">
                  <a:moveTo>
                    <a:pt x="88900" y="0"/>
                  </a:moveTo>
                  <a:lnTo>
                    <a:pt x="44450" y="0"/>
                  </a:lnTo>
                  <a:lnTo>
                    <a:pt x="44450" y="228600"/>
                  </a:lnTo>
                  <a:lnTo>
                    <a:pt x="88900" y="228600"/>
                  </a:lnTo>
                  <a:lnTo>
                    <a:pt x="88900" y="0"/>
                  </a:lnTo>
                  <a:close/>
                </a:path>
                <a:path w="133350" h="339725">
                  <a:moveTo>
                    <a:pt x="133350" y="206375"/>
                  </a:moveTo>
                  <a:lnTo>
                    <a:pt x="88900" y="206375"/>
                  </a:lnTo>
                  <a:lnTo>
                    <a:pt x="88900" y="228600"/>
                  </a:lnTo>
                  <a:lnTo>
                    <a:pt x="122237" y="228600"/>
                  </a:lnTo>
                  <a:lnTo>
                    <a:pt x="133350" y="20637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684895" y="2804922"/>
              <a:ext cx="133350" cy="339725"/>
            </a:xfrm>
            <a:custGeom>
              <a:avLst/>
              <a:gdLst/>
              <a:ahLst/>
              <a:cxnLst/>
              <a:rect l="l" t="t" r="r" b="b"/>
              <a:pathLst>
                <a:path w="133350" h="339725">
                  <a:moveTo>
                    <a:pt x="44450" y="206375"/>
                  </a:moveTo>
                  <a:lnTo>
                    <a:pt x="0" y="206375"/>
                  </a:lnTo>
                  <a:lnTo>
                    <a:pt x="66675" y="339725"/>
                  </a:lnTo>
                  <a:lnTo>
                    <a:pt x="122237" y="228600"/>
                  </a:lnTo>
                  <a:lnTo>
                    <a:pt x="44450" y="228600"/>
                  </a:lnTo>
                  <a:lnTo>
                    <a:pt x="44450" y="206375"/>
                  </a:lnTo>
                  <a:close/>
                </a:path>
                <a:path w="133350" h="339725">
                  <a:moveTo>
                    <a:pt x="88900" y="0"/>
                  </a:moveTo>
                  <a:lnTo>
                    <a:pt x="44450" y="0"/>
                  </a:lnTo>
                  <a:lnTo>
                    <a:pt x="44450" y="228600"/>
                  </a:lnTo>
                  <a:lnTo>
                    <a:pt x="88900" y="228600"/>
                  </a:lnTo>
                  <a:lnTo>
                    <a:pt x="88900" y="0"/>
                  </a:lnTo>
                  <a:close/>
                </a:path>
                <a:path w="133350" h="339725">
                  <a:moveTo>
                    <a:pt x="133350" y="206375"/>
                  </a:moveTo>
                  <a:lnTo>
                    <a:pt x="88900" y="206375"/>
                  </a:lnTo>
                  <a:lnTo>
                    <a:pt x="88900" y="228600"/>
                  </a:lnTo>
                  <a:lnTo>
                    <a:pt x="122237" y="228600"/>
                  </a:lnTo>
                  <a:lnTo>
                    <a:pt x="133350" y="206375"/>
                  </a:lnTo>
                  <a:close/>
                </a:path>
              </a:pathLst>
            </a:custGeom>
            <a:solidFill>
              <a:srgbClr val="3E9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772144" y="3244595"/>
              <a:ext cx="1234440" cy="204470"/>
            </a:xfrm>
            <a:custGeom>
              <a:avLst/>
              <a:gdLst/>
              <a:ahLst/>
              <a:cxnLst/>
              <a:rect l="l" t="t" r="r" b="b"/>
              <a:pathLst>
                <a:path w="1234440" h="204470">
                  <a:moveTo>
                    <a:pt x="1132331" y="0"/>
                  </a:moveTo>
                  <a:lnTo>
                    <a:pt x="1132331" y="51053"/>
                  </a:lnTo>
                  <a:lnTo>
                    <a:pt x="0" y="51053"/>
                  </a:lnTo>
                  <a:lnTo>
                    <a:pt x="0" y="153162"/>
                  </a:lnTo>
                  <a:lnTo>
                    <a:pt x="1132331" y="153162"/>
                  </a:lnTo>
                  <a:lnTo>
                    <a:pt x="1132331" y="204215"/>
                  </a:lnTo>
                  <a:lnTo>
                    <a:pt x="1234439" y="102107"/>
                  </a:lnTo>
                  <a:lnTo>
                    <a:pt x="113233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772144" y="3244595"/>
              <a:ext cx="1234440" cy="204470"/>
            </a:xfrm>
            <a:custGeom>
              <a:avLst/>
              <a:gdLst/>
              <a:ahLst/>
              <a:cxnLst/>
              <a:rect l="l" t="t" r="r" b="b"/>
              <a:pathLst>
                <a:path w="1234440" h="204470">
                  <a:moveTo>
                    <a:pt x="1132331" y="204215"/>
                  </a:moveTo>
                  <a:lnTo>
                    <a:pt x="1132331" y="153162"/>
                  </a:lnTo>
                  <a:lnTo>
                    <a:pt x="0" y="153162"/>
                  </a:lnTo>
                  <a:lnTo>
                    <a:pt x="0" y="51053"/>
                  </a:lnTo>
                  <a:lnTo>
                    <a:pt x="1132331" y="51053"/>
                  </a:lnTo>
                  <a:lnTo>
                    <a:pt x="1132331" y="0"/>
                  </a:lnTo>
                  <a:lnTo>
                    <a:pt x="1234439" y="102107"/>
                  </a:lnTo>
                  <a:lnTo>
                    <a:pt x="1132331" y="204215"/>
                  </a:lnTo>
                  <a:close/>
                </a:path>
              </a:pathLst>
            </a:custGeom>
            <a:ln w="12700">
              <a:solidFill>
                <a:srgbClr val="08396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0207752" y="3241548"/>
              <a:ext cx="1234440" cy="203200"/>
            </a:xfrm>
            <a:custGeom>
              <a:avLst/>
              <a:gdLst/>
              <a:ahLst/>
              <a:cxnLst/>
              <a:rect l="l" t="t" r="r" b="b"/>
              <a:pathLst>
                <a:path w="1234440" h="203200">
                  <a:moveTo>
                    <a:pt x="1133094" y="0"/>
                  </a:moveTo>
                  <a:lnTo>
                    <a:pt x="1133094" y="50673"/>
                  </a:lnTo>
                  <a:lnTo>
                    <a:pt x="0" y="50673"/>
                  </a:lnTo>
                  <a:lnTo>
                    <a:pt x="0" y="152018"/>
                  </a:lnTo>
                  <a:lnTo>
                    <a:pt x="1133094" y="152018"/>
                  </a:lnTo>
                  <a:lnTo>
                    <a:pt x="1133094" y="202691"/>
                  </a:lnTo>
                  <a:lnTo>
                    <a:pt x="1234440" y="101346"/>
                  </a:lnTo>
                  <a:lnTo>
                    <a:pt x="113309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0207752" y="3241548"/>
              <a:ext cx="1234440" cy="203200"/>
            </a:xfrm>
            <a:custGeom>
              <a:avLst/>
              <a:gdLst/>
              <a:ahLst/>
              <a:cxnLst/>
              <a:rect l="l" t="t" r="r" b="b"/>
              <a:pathLst>
                <a:path w="1234440" h="203200">
                  <a:moveTo>
                    <a:pt x="1133094" y="202691"/>
                  </a:moveTo>
                  <a:lnTo>
                    <a:pt x="1133094" y="152018"/>
                  </a:lnTo>
                  <a:lnTo>
                    <a:pt x="0" y="152018"/>
                  </a:lnTo>
                  <a:lnTo>
                    <a:pt x="0" y="50673"/>
                  </a:lnTo>
                  <a:lnTo>
                    <a:pt x="1133094" y="50673"/>
                  </a:lnTo>
                  <a:lnTo>
                    <a:pt x="1133094" y="0"/>
                  </a:lnTo>
                  <a:lnTo>
                    <a:pt x="1234440" y="101346"/>
                  </a:lnTo>
                  <a:lnTo>
                    <a:pt x="1133094" y="202691"/>
                  </a:lnTo>
                  <a:close/>
                </a:path>
              </a:pathLst>
            </a:custGeom>
            <a:ln w="12700">
              <a:solidFill>
                <a:srgbClr val="08396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8563736" y="3676344"/>
            <a:ext cx="311658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-</a:t>
            </a:r>
            <a:r>
              <a:rPr sz="1400" dirty="0">
                <a:latin typeface="Malgun Gothic"/>
                <a:cs typeface="Malgun Gothic"/>
              </a:rPr>
              <a:t>한칸</a:t>
            </a:r>
            <a:r>
              <a:rPr sz="1400" spc="-140" dirty="0">
                <a:latin typeface="Malgun Gothic"/>
                <a:cs typeface="Malgun Gothic"/>
              </a:rPr>
              <a:t> </a:t>
            </a:r>
            <a:r>
              <a:rPr sz="1400" spc="5" dirty="0">
                <a:latin typeface="Malgun Gothic"/>
                <a:cs typeface="Malgun Gothic"/>
              </a:rPr>
              <a:t>씩</a:t>
            </a:r>
            <a:r>
              <a:rPr sz="1400" spc="-12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이동하던</a:t>
            </a:r>
            <a:r>
              <a:rPr sz="1400" spc="-140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거리를</a:t>
            </a:r>
            <a:r>
              <a:rPr sz="1400" spc="-135" dirty="0">
                <a:latin typeface="Malgun Gothic"/>
                <a:cs typeface="Malgun Gothic"/>
              </a:rPr>
              <a:t> </a:t>
            </a:r>
            <a:r>
              <a:rPr sz="1400" dirty="0">
                <a:latin typeface="Arial"/>
                <a:cs typeface="Arial"/>
              </a:rPr>
              <a:t>gap</a:t>
            </a:r>
            <a:r>
              <a:rPr sz="1400" dirty="0">
                <a:latin typeface="Malgun Gothic"/>
                <a:cs typeface="Malgun Gothic"/>
              </a:rPr>
              <a:t>만큼</a:t>
            </a:r>
            <a:r>
              <a:rPr sz="1400" spc="-13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이동</a:t>
            </a:r>
            <a:endParaRPr sz="1400">
              <a:latin typeface="Malgun Gothic"/>
              <a:cs typeface="Malgun Gothic"/>
            </a:endParaRPr>
          </a:p>
        </p:txBody>
      </p:sp>
      <p:graphicFrame>
        <p:nvGraphicFramePr>
          <p:cNvPr id="65" name="object 65"/>
          <p:cNvGraphicFramePr>
            <a:graphicFrameLocks noGrp="1"/>
          </p:cNvGraphicFramePr>
          <p:nvPr/>
        </p:nvGraphicFramePr>
        <p:xfrm>
          <a:off x="8455025" y="4239133"/>
          <a:ext cx="3259454" cy="383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9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29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9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BA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D4B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BA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D4B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B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" name="object 66"/>
          <p:cNvGraphicFramePr>
            <a:graphicFrameLocks noGrp="1"/>
          </p:cNvGraphicFramePr>
          <p:nvPr/>
        </p:nvGraphicFramePr>
        <p:xfrm>
          <a:off x="9365742" y="5054727"/>
          <a:ext cx="1407795" cy="383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BA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BA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B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7" name="object 67"/>
          <p:cNvGrpSpPr/>
          <p:nvPr/>
        </p:nvGrpSpPr>
        <p:grpSpPr>
          <a:xfrm>
            <a:off x="8176641" y="4610100"/>
            <a:ext cx="3779520" cy="828675"/>
            <a:chOff x="8176641" y="4610100"/>
            <a:chExt cx="3779520" cy="828675"/>
          </a:xfrm>
        </p:grpSpPr>
        <p:sp>
          <p:nvSpPr>
            <p:cNvPr id="68" name="object 68"/>
            <p:cNvSpPr/>
            <p:nvPr/>
          </p:nvSpPr>
          <p:spPr>
            <a:xfrm>
              <a:off x="8182991" y="5055869"/>
              <a:ext cx="925830" cy="370840"/>
            </a:xfrm>
            <a:custGeom>
              <a:avLst/>
              <a:gdLst/>
              <a:ahLst/>
              <a:cxnLst/>
              <a:rect l="l" t="t" r="r" b="b"/>
              <a:pathLst>
                <a:path w="925829" h="370839">
                  <a:moveTo>
                    <a:pt x="462851" y="0"/>
                  </a:moveTo>
                  <a:lnTo>
                    <a:pt x="0" y="0"/>
                  </a:lnTo>
                  <a:lnTo>
                    <a:pt x="0" y="370840"/>
                  </a:lnTo>
                  <a:lnTo>
                    <a:pt x="462851" y="370840"/>
                  </a:lnTo>
                  <a:lnTo>
                    <a:pt x="462851" y="0"/>
                  </a:lnTo>
                  <a:close/>
                </a:path>
                <a:path w="925829" h="370839">
                  <a:moveTo>
                    <a:pt x="925766" y="0"/>
                  </a:moveTo>
                  <a:lnTo>
                    <a:pt x="462915" y="0"/>
                  </a:lnTo>
                  <a:lnTo>
                    <a:pt x="462915" y="370840"/>
                  </a:lnTo>
                  <a:lnTo>
                    <a:pt x="925766" y="370840"/>
                  </a:lnTo>
                  <a:lnTo>
                    <a:pt x="925766" y="0"/>
                  </a:lnTo>
                  <a:close/>
                </a:path>
              </a:pathLst>
            </a:custGeom>
            <a:solidFill>
              <a:srgbClr val="EED4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176641" y="5049519"/>
              <a:ext cx="938530" cy="383540"/>
            </a:xfrm>
            <a:custGeom>
              <a:avLst/>
              <a:gdLst/>
              <a:ahLst/>
              <a:cxnLst/>
              <a:rect l="l" t="t" r="r" b="b"/>
              <a:pathLst>
                <a:path w="938529" h="383539">
                  <a:moveTo>
                    <a:pt x="469264" y="0"/>
                  </a:moveTo>
                  <a:lnTo>
                    <a:pt x="469264" y="383539"/>
                  </a:lnTo>
                </a:path>
                <a:path w="938529" h="383539">
                  <a:moveTo>
                    <a:pt x="6350" y="0"/>
                  </a:moveTo>
                  <a:lnTo>
                    <a:pt x="6350" y="383539"/>
                  </a:lnTo>
                </a:path>
                <a:path w="938529" h="383539">
                  <a:moveTo>
                    <a:pt x="932052" y="0"/>
                  </a:moveTo>
                  <a:lnTo>
                    <a:pt x="932052" y="383539"/>
                  </a:lnTo>
                </a:path>
                <a:path w="938529" h="383539">
                  <a:moveTo>
                    <a:pt x="0" y="6349"/>
                  </a:moveTo>
                  <a:lnTo>
                    <a:pt x="938402" y="6349"/>
                  </a:lnTo>
                </a:path>
                <a:path w="938529" h="383539">
                  <a:moveTo>
                    <a:pt x="0" y="377189"/>
                  </a:moveTo>
                  <a:lnTo>
                    <a:pt x="938402" y="37718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645652" y="4610099"/>
              <a:ext cx="1461135" cy="460375"/>
            </a:xfrm>
            <a:custGeom>
              <a:avLst/>
              <a:gdLst/>
              <a:ahLst/>
              <a:cxnLst/>
              <a:rect l="l" t="t" r="r" b="b"/>
              <a:pathLst>
                <a:path w="1461134" h="460375">
                  <a:moveTo>
                    <a:pt x="1461008" y="376047"/>
                  </a:moveTo>
                  <a:lnTo>
                    <a:pt x="1429296" y="374992"/>
                  </a:lnTo>
                  <a:lnTo>
                    <a:pt x="1441704" y="6350"/>
                  </a:lnTo>
                  <a:lnTo>
                    <a:pt x="1435481" y="6108"/>
                  </a:lnTo>
                  <a:lnTo>
                    <a:pt x="1433576" y="0"/>
                  </a:lnTo>
                  <a:lnTo>
                    <a:pt x="71005" y="417271"/>
                  </a:lnTo>
                  <a:lnTo>
                    <a:pt x="61722" y="386969"/>
                  </a:lnTo>
                  <a:lnTo>
                    <a:pt x="0" y="445770"/>
                  </a:lnTo>
                  <a:lnTo>
                    <a:pt x="84074" y="459867"/>
                  </a:lnTo>
                  <a:lnTo>
                    <a:pt x="75895" y="433197"/>
                  </a:lnTo>
                  <a:lnTo>
                    <a:pt x="74752" y="429488"/>
                  </a:lnTo>
                  <a:lnTo>
                    <a:pt x="1428699" y="14859"/>
                  </a:lnTo>
                  <a:lnTo>
                    <a:pt x="1416596" y="374573"/>
                  </a:lnTo>
                  <a:lnTo>
                    <a:pt x="1384808" y="373507"/>
                  </a:lnTo>
                  <a:lnTo>
                    <a:pt x="1420368" y="450850"/>
                  </a:lnTo>
                  <a:lnTo>
                    <a:pt x="1454721" y="387604"/>
                  </a:lnTo>
                  <a:lnTo>
                    <a:pt x="1461008" y="3760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1024108" y="5061330"/>
              <a:ext cx="925830" cy="370840"/>
            </a:xfrm>
            <a:custGeom>
              <a:avLst/>
              <a:gdLst/>
              <a:ahLst/>
              <a:cxnLst/>
              <a:rect l="l" t="t" r="r" b="b"/>
              <a:pathLst>
                <a:path w="925829" h="370839">
                  <a:moveTo>
                    <a:pt x="462851" y="0"/>
                  </a:moveTo>
                  <a:lnTo>
                    <a:pt x="0" y="0"/>
                  </a:lnTo>
                  <a:lnTo>
                    <a:pt x="0" y="370840"/>
                  </a:lnTo>
                  <a:lnTo>
                    <a:pt x="462851" y="370840"/>
                  </a:lnTo>
                  <a:lnTo>
                    <a:pt x="462851" y="0"/>
                  </a:lnTo>
                  <a:close/>
                </a:path>
                <a:path w="925829" h="370839">
                  <a:moveTo>
                    <a:pt x="925766" y="0"/>
                  </a:moveTo>
                  <a:lnTo>
                    <a:pt x="462915" y="0"/>
                  </a:lnTo>
                  <a:lnTo>
                    <a:pt x="462915" y="370840"/>
                  </a:lnTo>
                  <a:lnTo>
                    <a:pt x="925766" y="370840"/>
                  </a:lnTo>
                  <a:lnTo>
                    <a:pt x="92576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1017758" y="5054980"/>
              <a:ext cx="938530" cy="383540"/>
            </a:xfrm>
            <a:custGeom>
              <a:avLst/>
              <a:gdLst/>
              <a:ahLst/>
              <a:cxnLst/>
              <a:rect l="l" t="t" r="r" b="b"/>
              <a:pathLst>
                <a:path w="938529" h="383539">
                  <a:moveTo>
                    <a:pt x="469265" y="0"/>
                  </a:moveTo>
                  <a:lnTo>
                    <a:pt x="469265" y="383540"/>
                  </a:lnTo>
                </a:path>
                <a:path w="938529" h="383539">
                  <a:moveTo>
                    <a:pt x="6350" y="0"/>
                  </a:moveTo>
                  <a:lnTo>
                    <a:pt x="6350" y="383540"/>
                  </a:lnTo>
                </a:path>
                <a:path w="938529" h="383539">
                  <a:moveTo>
                    <a:pt x="932052" y="0"/>
                  </a:moveTo>
                  <a:lnTo>
                    <a:pt x="932052" y="383540"/>
                  </a:lnTo>
                </a:path>
                <a:path w="938529" h="383539">
                  <a:moveTo>
                    <a:pt x="0" y="6350"/>
                  </a:moveTo>
                  <a:lnTo>
                    <a:pt x="938402" y="6350"/>
                  </a:lnTo>
                </a:path>
                <a:path w="938529" h="383539">
                  <a:moveTo>
                    <a:pt x="0" y="377190"/>
                  </a:moveTo>
                  <a:lnTo>
                    <a:pt x="938402" y="37719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0079355" y="4610100"/>
              <a:ext cx="1407795" cy="464820"/>
            </a:xfrm>
            <a:custGeom>
              <a:avLst/>
              <a:gdLst/>
              <a:ahLst/>
              <a:cxnLst/>
              <a:rect l="l" t="t" r="r" b="b"/>
              <a:pathLst>
                <a:path w="1407795" h="464820">
                  <a:moveTo>
                    <a:pt x="1332915" y="434179"/>
                  </a:moveTo>
                  <a:lnTo>
                    <a:pt x="1323340" y="464438"/>
                  </a:lnTo>
                  <a:lnTo>
                    <a:pt x="1407541" y="451104"/>
                  </a:lnTo>
                  <a:lnTo>
                    <a:pt x="1394039" y="438023"/>
                  </a:lnTo>
                  <a:lnTo>
                    <a:pt x="1345056" y="438023"/>
                  </a:lnTo>
                  <a:lnTo>
                    <a:pt x="1332915" y="434179"/>
                  </a:lnTo>
                  <a:close/>
                </a:path>
                <a:path w="1407795" h="464820">
                  <a:moveTo>
                    <a:pt x="1336768" y="422000"/>
                  </a:moveTo>
                  <a:lnTo>
                    <a:pt x="1332915" y="434179"/>
                  </a:lnTo>
                  <a:lnTo>
                    <a:pt x="1345056" y="438023"/>
                  </a:lnTo>
                  <a:lnTo>
                    <a:pt x="1348867" y="425831"/>
                  </a:lnTo>
                  <a:lnTo>
                    <a:pt x="1336768" y="422000"/>
                  </a:lnTo>
                  <a:close/>
                </a:path>
                <a:path w="1407795" h="464820">
                  <a:moveTo>
                    <a:pt x="1346327" y="391794"/>
                  </a:moveTo>
                  <a:lnTo>
                    <a:pt x="1336768" y="422000"/>
                  </a:lnTo>
                  <a:lnTo>
                    <a:pt x="1348867" y="425831"/>
                  </a:lnTo>
                  <a:lnTo>
                    <a:pt x="1345056" y="438023"/>
                  </a:lnTo>
                  <a:lnTo>
                    <a:pt x="1394039" y="438023"/>
                  </a:lnTo>
                  <a:lnTo>
                    <a:pt x="1346327" y="391794"/>
                  </a:lnTo>
                  <a:close/>
                </a:path>
                <a:path w="1407795" h="464820">
                  <a:moveTo>
                    <a:pt x="3810" y="0"/>
                  </a:moveTo>
                  <a:lnTo>
                    <a:pt x="0" y="12192"/>
                  </a:lnTo>
                  <a:lnTo>
                    <a:pt x="1332915" y="434179"/>
                  </a:lnTo>
                  <a:lnTo>
                    <a:pt x="1336768" y="42200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8563736" y="5561482"/>
            <a:ext cx="31883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-Gap</a:t>
            </a:r>
            <a:r>
              <a:rPr sz="1400" spc="-5" dirty="0">
                <a:latin typeface="Malgun Gothic"/>
                <a:cs typeface="Malgun Gothic"/>
              </a:rPr>
              <a:t>만큼 떨어진 </a:t>
            </a:r>
            <a:r>
              <a:rPr sz="1400" dirty="0">
                <a:latin typeface="Malgun Gothic"/>
                <a:cs typeface="Malgun Gothic"/>
              </a:rPr>
              <a:t>부분 </a:t>
            </a:r>
            <a:r>
              <a:rPr sz="1400" spc="-5" dirty="0">
                <a:latin typeface="Malgun Gothic"/>
                <a:cs typeface="Malgun Gothic"/>
              </a:rPr>
              <a:t>리스트들끼리 </a:t>
            </a:r>
            <a:r>
              <a:rPr sz="1400" dirty="0">
                <a:latin typeface="Malgun Gothic"/>
                <a:cs typeface="Malgun Gothic"/>
              </a:rPr>
              <a:t>삽  입</a:t>
            </a:r>
            <a:r>
              <a:rPr sz="1400" spc="-114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정렬시킨다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75" name="object 7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>
                <a:latin typeface="Malgun Gothic"/>
                <a:cs typeface="Malgun Gothic"/>
              </a:rPr>
              <a:t>ⓒ</a:t>
            </a:r>
            <a:r>
              <a:rPr spc="-5" dirty="0"/>
              <a:t>Saebyeol Yu. Saebyeol’s</a:t>
            </a:r>
            <a:r>
              <a:rPr spc="-10" dirty="0"/>
              <a:t> </a:t>
            </a:r>
            <a:r>
              <a:rPr spc="-5" dirty="0"/>
              <a:t>PowerPoint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4065" y="1738629"/>
            <a:ext cx="4719320" cy="4919980"/>
            <a:chOff x="274065" y="1738629"/>
            <a:chExt cx="4719320" cy="4919980"/>
          </a:xfrm>
        </p:grpSpPr>
        <p:sp>
          <p:nvSpPr>
            <p:cNvPr id="3" name="object 3"/>
            <p:cNvSpPr/>
            <p:nvPr/>
          </p:nvSpPr>
          <p:spPr>
            <a:xfrm>
              <a:off x="280415" y="1744979"/>
              <a:ext cx="4706620" cy="4907280"/>
            </a:xfrm>
            <a:custGeom>
              <a:avLst/>
              <a:gdLst/>
              <a:ahLst/>
              <a:cxnLst/>
              <a:rect l="l" t="t" r="r" b="b"/>
              <a:pathLst>
                <a:path w="4706620" h="4907280">
                  <a:moveTo>
                    <a:pt x="0" y="4907280"/>
                  </a:moveTo>
                  <a:lnTo>
                    <a:pt x="4706112" y="4907280"/>
                  </a:lnTo>
                  <a:lnTo>
                    <a:pt x="4706112" y="0"/>
                  </a:lnTo>
                  <a:lnTo>
                    <a:pt x="0" y="0"/>
                  </a:lnTo>
                  <a:lnTo>
                    <a:pt x="0" y="4907280"/>
                  </a:lnTo>
                  <a:close/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80415" y="1744979"/>
              <a:ext cx="1259205" cy="447040"/>
            </a:xfrm>
            <a:custGeom>
              <a:avLst/>
              <a:gdLst/>
              <a:ahLst/>
              <a:cxnLst/>
              <a:rect l="l" t="t" r="r" b="b"/>
              <a:pathLst>
                <a:path w="1259205" h="447039">
                  <a:moveTo>
                    <a:pt x="1258824" y="0"/>
                  </a:moveTo>
                  <a:lnTo>
                    <a:pt x="0" y="0"/>
                  </a:lnTo>
                  <a:lnTo>
                    <a:pt x="0" y="446532"/>
                  </a:lnTo>
                  <a:lnTo>
                    <a:pt x="1258824" y="446532"/>
                  </a:lnTo>
                  <a:lnTo>
                    <a:pt x="125882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86765" y="1842007"/>
            <a:ext cx="12528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95"/>
              </a:spcBef>
            </a:pPr>
            <a:r>
              <a:rPr sz="1600" spc="-150" dirty="0">
                <a:solidFill>
                  <a:srgbClr val="404040"/>
                </a:solidFill>
                <a:latin typeface="Arial"/>
                <a:cs typeface="Arial"/>
              </a:rPr>
              <a:t>Code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538480" cy="1077595"/>
            <a:chOff x="0" y="0"/>
            <a:chExt cx="538480" cy="1077595"/>
          </a:xfrm>
        </p:grpSpPr>
        <p:sp>
          <p:nvSpPr>
            <p:cNvPr id="7" name="object 7"/>
            <p:cNvSpPr/>
            <p:nvPr/>
          </p:nvSpPr>
          <p:spPr>
            <a:xfrm>
              <a:off x="0" y="0"/>
              <a:ext cx="121920" cy="1077595"/>
            </a:xfrm>
            <a:custGeom>
              <a:avLst/>
              <a:gdLst/>
              <a:ahLst/>
              <a:cxnLst/>
              <a:rect l="l" t="t" r="r" b="b"/>
              <a:pathLst>
                <a:path w="121920" h="1077595">
                  <a:moveTo>
                    <a:pt x="121920" y="0"/>
                  </a:moveTo>
                  <a:lnTo>
                    <a:pt x="0" y="0"/>
                  </a:lnTo>
                  <a:lnTo>
                    <a:pt x="0" y="1077467"/>
                  </a:lnTo>
                  <a:lnTo>
                    <a:pt x="121920" y="1077467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0E5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1920" y="0"/>
              <a:ext cx="416559" cy="121920"/>
            </a:xfrm>
            <a:custGeom>
              <a:avLst/>
              <a:gdLst/>
              <a:ahLst/>
              <a:cxnLst/>
              <a:rect l="l" t="t" r="r" b="b"/>
              <a:pathLst>
                <a:path w="416559" h="121920">
                  <a:moveTo>
                    <a:pt x="416052" y="0"/>
                  </a:moveTo>
                  <a:lnTo>
                    <a:pt x="0" y="0"/>
                  </a:lnTo>
                  <a:lnTo>
                    <a:pt x="0" y="121920"/>
                  </a:lnTo>
                  <a:lnTo>
                    <a:pt x="416052" y="121920"/>
                  </a:lnTo>
                  <a:lnTo>
                    <a:pt x="416052" y="0"/>
                  </a:lnTo>
                  <a:close/>
                </a:path>
              </a:pathLst>
            </a:custGeom>
            <a:solidFill>
              <a:srgbClr val="00B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39241" y="723645"/>
            <a:ext cx="460121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404040"/>
                </a:solidFill>
                <a:latin typeface="Arial"/>
                <a:cs typeface="Arial"/>
              </a:rPr>
              <a:t>Lorem Ipsum </a:t>
            </a:r>
            <a:r>
              <a:rPr sz="1100" spc="-5" dirty="0">
                <a:solidFill>
                  <a:srgbClr val="404040"/>
                </a:solidFill>
                <a:latin typeface="Arial"/>
                <a:cs typeface="Arial"/>
              </a:rPr>
              <a:t>is simply </a:t>
            </a:r>
            <a:r>
              <a:rPr sz="1100" dirty="0">
                <a:solidFill>
                  <a:srgbClr val="404040"/>
                </a:solidFill>
                <a:latin typeface="Arial"/>
                <a:cs typeface="Arial"/>
              </a:rPr>
              <a:t>dummy </a:t>
            </a:r>
            <a:r>
              <a:rPr sz="1100" spc="-5" dirty="0">
                <a:solidFill>
                  <a:srgbClr val="404040"/>
                </a:solidFill>
                <a:latin typeface="Arial"/>
                <a:cs typeface="Arial"/>
              </a:rPr>
              <a:t>text </a:t>
            </a:r>
            <a:r>
              <a:rPr sz="1100" dirty="0">
                <a:solidFill>
                  <a:srgbClr val="404040"/>
                </a:solidFill>
                <a:latin typeface="Arial"/>
                <a:cs typeface="Arial"/>
              </a:rPr>
              <a:t>of the </a:t>
            </a:r>
            <a:r>
              <a:rPr sz="1100" spc="-5" dirty="0">
                <a:solidFill>
                  <a:srgbClr val="404040"/>
                </a:solidFill>
                <a:latin typeface="Arial"/>
                <a:cs typeface="Arial"/>
              </a:rPr>
              <a:t>printing </a:t>
            </a:r>
            <a:r>
              <a:rPr sz="1100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1100" spc="-5" dirty="0">
                <a:solidFill>
                  <a:srgbClr val="404040"/>
                </a:solidFill>
                <a:latin typeface="Arial"/>
                <a:cs typeface="Arial"/>
              </a:rPr>
              <a:t>typesetting</a:t>
            </a:r>
            <a:r>
              <a:rPr sz="11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Arial"/>
                <a:cs typeface="Arial"/>
              </a:rPr>
              <a:t>industry.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65201" y="0"/>
            <a:ext cx="21748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7200" b="1" baseline="-11574" dirty="0">
                <a:solidFill>
                  <a:srgbClr val="D9D9D9"/>
                </a:solidFill>
                <a:latin typeface="Arial"/>
                <a:cs typeface="Arial"/>
              </a:rPr>
              <a:t>2</a:t>
            </a:r>
            <a:r>
              <a:rPr sz="7200" b="1" spc="367" baseline="-11574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3300" spc="-305" dirty="0"/>
              <a:t>삽입정렬</a:t>
            </a:r>
            <a:endParaRPr sz="33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59891" y="1074419"/>
            <a:ext cx="11531600" cy="0"/>
          </a:xfrm>
          <a:custGeom>
            <a:avLst/>
            <a:gdLst/>
            <a:ahLst/>
            <a:cxnLst/>
            <a:rect l="l" t="t" r="r" b="b"/>
            <a:pathLst>
              <a:path w="11531600">
                <a:moveTo>
                  <a:pt x="0" y="0"/>
                </a:moveTo>
                <a:lnTo>
                  <a:pt x="11531600" y="0"/>
                </a:lnTo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7806563" y="3099816"/>
          <a:ext cx="3240402" cy="37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9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29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9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BA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D4B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BA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D4B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B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3" name="object 13"/>
          <p:cNvGrpSpPr/>
          <p:nvPr/>
        </p:nvGrpSpPr>
        <p:grpSpPr>
          <a:xfrm>
            <a:off x="7997952" y="3470147"/>
            <a:ext cx="3316604" cy="835660"/>
            <a:chOff x="7997952" y="3470147"/>
            <a:chExt cx="3316604" cy="835660"/>
          </a:xfrm>
        </p:grpSpPr>
        <p:sp>
          <p:nvSpPr>
            <p:cNvPr id="14" name="object 14"/>
            <p:cNvSpPr/>
            <p:nvPr/>
          </p:nvSpPr>
          <p:spPr>
            <a:xfrm>
              <a:off x="10375646" y="3922026"/>
              <a:ext cx="925830" cy="370840"/>
            </a:xfrm>
            <a:custGeom>
              <a:avLst/>
              <a:gdLst/>
              <a:ahLst/>
              <a:cxnLst/>
              <a:rect l="l" t="t" r="r" b="b"/>
              <a:pathLst>
                <a:path w="925829" h="370839">
                  <a:moveTo>
                    <a:pt x="925639" y="0"/>
                  </a:moveTo>
                  <a:lnTo>
                    <a:pt x="462851" y="0"/>
                  </a:lnTo>
                  <a:lnTo>
                    <a:pt x="0" y="0"/>
                  </a:lnTo>
                  <a:lnTo>
                    <a:pt x="0" y="370827"/>
                  </a:lnTo>
                  <a:lnTo>
                    <a:pt x="462788" y="370827"/>
                  </a:lnTo>
                  <a:lnTo>
                    <a:pt x="925639" y="370827"/>
                  </a:lnTo>
                  <a:lnTo>
                    <a:pt x="92563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369296" y="3915663"/>
              <a:ext cx="938530" cy="383540"/>
            </a:xfrm>
            <a:custGeom>
              <a:avLst/>
              <a:gdLst/>
              <a:ahLst/>
              <a:cxnLst/>
              <a:rect l="l" t="t" r="r" b="b"/>
              <a:pathLst>
                <a:path w="938529" h="383539">
                  <a:moveTo>
                    <a:pt x="469137" y="0"/>
                  </a:moveTo>
                  <a:lnTo>
                    <a:pt x="469137" y="383540"/>
                  </a:lnTo>
                </a:path>
                <a:path w="938529" h="383539">
                  <a:moveTo>
                    <a:pt x="6350" y="0"/>
                  </a:moveTo>
                  <a:lnTo>
                    <a:pt x="6350" y="383540"/>
                  </a:lnTo>
                </a:path>
                <a:path w="938529" h="383539">
                  <a:moveTo>
                    <a:pt x="932052" y="0"/>
                  </a:moveTo>
                  <a:lnTo>
                    <a:pt x="932052" y="383540"/>
                  </a:lnTo>
                </a:path>
                <a:path w="938529" h="383539">
                  <a:moveTo>
                    <a:pt x="0" y="6350"/>
                  </a:moveTo>
                  <a:lnTo>
                    <a:pt x="938402" y="6350"/>
                  </a:lnTo>
                </a:path>
                <a:path w="938529" h="383539">
                  <a:moveTo>
                    <a:pt x="0" y="377190"/>
                  </a:moveTo>
                  <a:lnTo>
                    <a:pt x="938402" y="37719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997952" y="3470147"/>
              <a:ext cx="2841625" cy="464820"/>
            </a:xfrm>
            <a:custGeom>
              <a:avLst/>
              <a:gdLst/>
              <a:ahLst/>
              <a:cxnLst/>
              <a:rect l="l" t="t" r="r" b="b"/>
              <a:pathLst>
                <a:path w="2841625" h="464820">
                  <a:moveTo>
                    <a:pt x="2841244" y="451104"/>
                  </a:moveTo>
                  <a:lnTo>
                    <a:pt x="2827731" y="438023"/>
                  </a:lnTo>
                  <a:lnTo>
                    <a:pt x="2780030" y="391795"/>
                  </a:lnTo>
                  <a:lnTo>
                    <a:pt x="2770467" y="422008"/>
                  </a:lnTo>
                  <a:lnTo>
                    <a:pt x="1437513" y="0"/>
                  </a:lnTo>
                  <a:lnTo>
                    <a:pt x="1435544" y="6299"/>
                  </a:lnTo>
                  <a:lnTo>
                    <a:pt x="1433576" y="0"/>
                  </a:lnTo>
                  <a:lnTo>
                    <a:pt x="71005" y="417271"/>
                  </a:lnTo>
                  <a:lnTo>
                    <a:pt x="61722" y="386969"/>
                  </a:lnTo>
                  <a:lnTo>
                    <a:pt x="0" y="445770"/>
                  </a:lnTo>
                  <a:lnTo>
                    <a:pt x="84074" y="459867"/>
                  </a:lnTo>
                  <a:lnTo>
                    <a:pt x="75895" y="433197"/>
                  </a:lnTo>
                  <a:lnTo>
                    <a:pt x="74752" y="429488"/>
                  </a:lnTo>
                  <a:lnTo>
                    <a:pt x="1435506" y="12776"/>
                  </a:lnTo>
                  <a:lnTo>
                    <a:pt x="2766606" y="434187"/>
                  </a:lnTo>
                  <a:lnTo>
                    <a:pt x="2757043" y="464439"/>
                  </a:lnTo>
                  <a:lnTo>
                    <a:pt x="2841244" y="4511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323078" y="2185161"/>
            <a:ext cx="5049520" cy="149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Malgun Gothic"/>
                <a:cs typeface="Malgun Gothic"/>
              </a:rPr>
              <a:t>gap은 </a:t>
            </a:r>
            <a:r>
              <a:rPr sz="1800" dirty="0">
                <a:latin typeface="Malgun Gothic"/>
                <a:cs typeface="Malgun Gothic"/>
              </a:rPr>
              <a:t>1/2로</a:t>
            </a:r>
            <a:r>
              <a:rPr sz="1800" spc="-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줄여나감</a:t>
            </a:r>
            <a:endParaRPr sz="1800">
              <a:latin typeface="Malgun Gothic"/>
              <a:cs typeface="Malgun Gothic"/>
            </a:endParaRPr>
          </a:p>
          <a:p>
            <a:pPr marL="3134360">
              <a:lnSpc>
                <a:spcPct val="100000"/>
              </a:lnSpc>
              <a:spcBef>
                <a:spcPts val="1860"/>
              </a:spcBef>
            </a:pPr>
            <a:r>
              <a:rPr sz="1800" dirty="0">
                <a:latin typeface="Malgun Gothic"/>
                <a:cs typeface="Malgun Gothic"/>
              </a:rPr>
              <a:t>[부분 리스트</a:t>
            </a:r>
            <a:r>
              <a:rPr sz="1800" spc="-9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생성]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750">
              <a:latin typeface="Malgun Gothic"/>
              <a:cs typeface="Malgun Gothic"/>
            </a:endParaRPr>
          </a:p>
          <a:p>
            <a:pPr marL="36195">
              <a:lnSpc>
                <a:spcPct val="100000"/>
              </a:lnSpc>
            </a:pPr>
            <a:r>
              <a:rPr sz="1800" dirty="0">
                <a:latin typeface="Malgun Gothic"/>
                <a:cs typeface="Malgun Gothic"/>
              </a:rPr>
              <a:t>부분 리스트</a:t>
            </a:r>
            <a:r>
              <a:rPr sz="1800" spc="-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생성</a:t>
            </a:r>
            <a:endParaRPr sz="1800">
              <a:latin typeface="Malgun Gothic"/>
              <a:cs typeface="Malgun Gothic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806563" y="5061711"/>
            <a:ext cx="3253104" cy="922655"/>
            <a:chOff x="7806563" y="5061711"/>
            <a:chExt cx="3253104" cy="922655"/>
          </a:xfrm>
        </p:grpSpPr>
        <p:sp>
          <p:nvSpPr>
            <p:cNvPr id="19" name="object 19"/>
            <p:cNvSpPr/>
            <p:nvPr/>
          </p:nvSpPr>
          <p:spPr>
            <a:xfrm>
              <a:off x="9395460" y="5439155"/>
              <a:ext cx="76200" cy="544830"/>
            </a:xfrm>
            <a:custGeom>
              <a:avLst/>
              <a:gdLst/>
              <a:ahLst/>
              <a:cxnLst/>
              <a:rect l="l" t="t" r="r" b="b"/>
              <a:pathLst>
                <a:path w="76200" h="544829">
                  <a:moveTo>
                    <a:pt x="0" y="468414"/>
                  </a:moveTo>
                  <a:lnTo>
                    <a:pt x="38100" y="544626"/>
                  </a:lnTo>
                  <a:lnTo>
                    <a:pt x="69850" y="481126"/>
                  </a:lnTo>
                  <a:lnTo>
                    <a:pt x="31750" y="481126"/>
                  </a:lnTo>
                  <a:lnTo>
                    <a:pt x="31750" y="468419"/>
                  </a:lnTo>
                  <a:lnTo>
                    <a:pt x="0" y="468414"/>
                  </a:lnTo>
                  <a:close/>
                </a:path>
                <a:path w="76200" h="544829">
                  <a:moveTo>
                    <a:pt x="31750" y="468419"/>
                  </a:moveTo>
                  <a:lnTo>
                    <a:pt x="31750" y="481126"/>
                  </a:lnTo>
                  <a:lnTo>
                    <a:pt x="44450" y="481126"/>
                  </a:lnTo>
                  <a:lnTo>
                    <a:pt x="44450" y="468421"/>
                  </a:lnTo>
                  <a:lnTo>
                    <a:pt x="31750" y="468419"/>
                  </a:lnTo>
                  <a:close/>
                </a:path>
                <a:path w="76200" h="544829">
                  <a:moveTo>
                    <a:pt x="44450" y="468421"/>
                  </a:moveTo>
                  <a:lnTo>
                    <a:pt x="44450" y="481126"/>
                  </a:lnTo>
                  <a:lnTo>
                    <a:pt x="69850" y="481126"/>
                  </a:lnTo>
                  <a:lnTo>
                    <a:pt x="76200" y="468426"/>
                  </a:lnTo>
                  <a:lnTo>
                    <a:pt x="44450" y="468421"/>
                  </a:lnTo>
                  <a:close/>
                </a:path>
                <a:path w="76200" h="544829">
                  <a:moveTo>
                    <a:pt x="44450" y="0"/>
                  </a:moveTo>
                  <a:lnTo>
                    <a:pt x="31750" y="0"/>
                  </a:lnTo>
                  <a:lnTo>
                    <a:pt x="31750" y="468419"/>
                  </a:lnTo>
                  <a:lnTo>
                    <a:pt x="44450" y="468421"/>
                  </a:lnTo>
                  <a:lnTo>
                    <a:pt x="444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201404" y="5068061"/>
              <a:ext cx="462915" cy="370840"/>
            </a:xfrm>
            <a:custGeom>
              <a:avLst/>
              <a:gdLst/>
              <a:ahLst/>
              <a:cxnLst/>
              <a:rect l="l" t="t" r="r" b="b"/>
              <a:pathLst>
                <a:path w="462915" h="370839">
                  <a:moveTo>
                    <a:pt x="462851" y="0"/>
                  </a:moveTo>
                  <a:lnTo>
                    <a:pt x="0" y="0"/>
                  </a:lnTo>
                  <a:lnTo>
                    <a:pt x="0" y="370840"/>
                  </a:lnTo>
                  <a:lnTo>
                    <a:pt x="462851" y="370840"/>
                  </a:lnTo>
                  <a:lnTo>
                    <a:pt x="462851" y="0"/>
                  </a:lnTo>
                  <a:close/>
                </a:path>
              </a:pathLst>
            </a:custGeom>
            <a:solidFill>
              <a:srgbClr val="7EBA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201404" y="5061711"/>
              <a:ext cx="462915" cy="383540"/>
            </a:xfrm>
            <a:custGeom>
              <a:avLst/>
              <a:gdLst/>
              <a:ahLst/>
              <a:cxnLst/>
              <a:rect l="l" t="t" r="r" b="b"/>
              <a:pathLst>
                <a:path w="462915" h="383539">
                  <a:moveTo>
                    <a:pt x="0" y="0"/>
                  </a:moveTo>
                  <a:lnTo>
                    <a:pt x="0" y="383540"/>
                  </a:lnTo>
                </a:path>
                <a:path w="462915" h="383539">
                  <a:moveTo>
                    <a:pt x="462915" y="0"/>
                  </a:moveTo>
                  <a:lnTo>
                    <a:pt x="462915" y="38354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812913" y="5068061"/>
              <a:ext cx="462915" cy="370840"/>
            </a:xfrm>
            <a:custGeom>
              <a:avLst/>
              <a:gdLst/>
              <a:ahLst/>
              <a:cxnLst/>
              <a:rect l="l" t="t" r="r" b="b"/>
              <a:pathLst>
                <a:path w="462915" h="370839">
                  <a:moveTo>
                    <a:pt x="462851" y="0"/>
                  </a:moveTo>
                  <a:lnTo>
                    <a:pt x="0" y="0"/>
                  </a:lnTo>
                  <a:lnTo>
                    <a:pt x="0" y="370840"/>
                  </a:lnTo>
                  <a:lnTo>
                    <a:pt x="462851" y="370840"/>
                  </a:lnTo>
                  <a:lnTo>
                    <a:pt x="462851" y="0"/>
                  </a:lnTo>
                  <a:close/>
                </a:path>
              </a:pathLst>
            </a:custGeom>
            <a:solidFill>
              <a:srgbClr val="7EBA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812913" y="5061711"/>
              <a:ext cx="462915" cy="383540"/>
            </a:xfrm>
            <a:custGeom>
              <a:avLst/>
              <a:gdLst/>
              <a:ahLst/>
              <a:cxnLst/>
              <a:rect l="l" t="t" r="r" b="b"/>
              <a:pathLst>
                <a:path w="462915" h="383539">
                  <a:moveTo>
                    <a:pt x="462787" y="0"/>
                  </a:moveTo>
                  <a:lnTo>
                    <a:pt x="462787" y="383540"/>
                  </a:lnTo>
                </a:path>
                <a:path w="462915" h="383539">
                  <a:moveTo>
                    <a:pt x="0" y="0"/>
                  </a:moveTo>
                  <a:lnTo>
                    <a:pt x="0" y="38354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590022" y="5068061"/>
              <a:ext cx="462915" cy="370840"/>
            </a:xfrm>
            <a:custGeom>
              <a:avLst/>
              <a:gdLst/>
              <a:ahLst/>
              <a:cxnLst/>
              <a:rect l="l" t="t" r="r" b="b"/>
              <a:pathLst>
                <a:path w="462915" h="370839">
                  <a:moveTo>
                    <a:pt x="462851" y="0"/>
                  </a:moveTo>
                  <a:lnTo>
                    <a:pt x="0" y="0"/>
                  </a:lnTo>
                  <a:lnTo>
                    <a:pt x="0" y="370840"/>
                  </a:lnTo>
                  <a:lnTo>
                    <a:pt x="462851" y="370840"/>
                  </a:lnTo>
                  <a:lnTo>
                    <a:pt x="462851" y="0"/>
                  </a:lnTo>
                  <a:close/>
                </a:path>
              </a:pathLst>
            </a:custGeom>
            <a:solidFill>
              <a:srgbClr val="7EBA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806563" y="5061711"/>
              <a:ext cx="3253104" cy="383540"/>
            </a:xfrm>
            <a:custGeom>
              <a:avLst/>
              <a:gdLst/>
              <a:ahLst/>
              <a:cxnLst/>
              <a:rect l="l" t="t" r="r" b="b"/>
              <a:pathLst>
                <a:path w="3253104" h="383539">
                  <a:moveTo>
                    <a:pt x="2783458" y="0"/>
                  </a:moveTo>
                  <a:lnTo>
                    <a:pt x="2783458" y="383540"/>
                  </a:lnTo>
                </a:path>
                <a:path w="3253104" h="383539">
                  <a:moveTo>
                    <a:pt x="3246373" y="0"/>
                  </a:moveTo>
                  <a:lnTo>
                    <a:pt x="3246373" y="383540"/>
                  </a:lnTo>
                </a:path>
                <a:path w="3253104" h="383539">
                  <a:moveTo>
                    <a:pt x="932052" y="0"/>
                  </a:moveTo>
                  <a:lnTo>
                    <a:pt x="932052" y="383540"/>
                  </a:lnTo>
                </a:path>
                <a:path w="3253104" h="383539">
                  <a:moveTo>
                    <a:pt x="2320670" y="0"/>
                  </a:moveTo>
                  <a:lnTo>
                    <a:pt x="2320670" y="383540"/>
                  </a:lnTo>
                </a:path>
                <a:path w="3253104" h="383539">
                  <a:moveTo>
                    <a:pt x="0" y="6350"/>
                  </a:moveTo>
                  <a:lnTo>
                    <a:pt x="3252723" y="6350"/>
                  </a:lnTo>
                </a:path>
                <a:path w="3253104" h="383539">
                  <a:moveTo>
                    <a:pt x="0" y="377190"/>
                  </a:moveTo>
                  <a:lnTo>
                    <a:pt x="3252723" y="37719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101584" y="5155691"/>
              <a:ext cx="1234440" cy="203200"/>
            </a:xfrm>
            <a:custGeom>
              <a:avLst/>
              <a:gdLst/>
              <a:ahLst/>
              <a:cxnLst/>
              <a:rect l="l" t="t" r="r" b="b"/>
              <a:pathLst>
                <a:path w="1234440" h="203200">
                  <a:moveTo>
                    <a:pt x="1133094" y="0"/>
                  </a:moveTo>
                  <a:lnTo>
                    <a:pt x="1133094" y="50672"/>
                  </a:lnTo>
                  <a:lnTo>
                    <a:pt x="0" y="50672"/>
                  </a:lnTo>
                  <a:lnTo>
                    <a:pt x="0" y="152018"/>
                  </a:lnTo>
                  <a:lnTo>
                    <a:pt x="1133094" y="152018"/>
                  </a:lnTo>
                  <a:lnTo>
                    <a:pt x="1133094" y="202691"/>
                  </a:lnTo>
                  <a:lnTo>
                    <a:pt x="1234440" y="101345"/>
                  </a:lnTo>
                  <a:lnTo>
                    <a:pt x="113309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101584" y="5155691"/>
              <a:ext cx="1234440" cy="203200"/>
            </a:xfrm>
            <a:custGeom>
              <a:avLst/>
              <a:gdLst/>
              <a:ahLst/>
              <a:cxnLst/>
              <a:rect l="l" t="t" r="r" b="b"/>
              <a:pathLst>
                <a:path w="1234440" h="203200">
                  <a:moveTo>
                    <a:pt x="1133094" y="202691"/>
                  </a:moveTo>
                  <a:lnTo>
                    <a:pt x="1133094" y="152018"/>
                  </a:lnTo>
                  <a:lnTo>
                    <a:pt x="0" y="152018"/>
                  </a:lnTo>
                  <a:lnTo>
                    <a:pt x="0" y="50672"/>
                  </a:lnTo>
                  <a:lnTo>
                    <a:pt x="1133094" y="50672"/>
                  </a:lnTo>
                  <a:lnTo>
                    <a:pt x="1133094" y="0"/>
                  </a:lnTo>
                  <a:lnTo>
                    <a:pt x="1234440" y="101345"/>
                  </a:lnTo>
                  <a:lnTo>
                    <a:pt x="1133094" y="202691"/>
                  </a:lnTo>
                  <a:close/>
                </a:path>
              </a:pathLst>
            </a:custGeom>
            <a:ln w="12700">
              <a:solidFill>
                <a:srgbClr val="08396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537192" y="5151119"/>
              <a:ext cx="1234440" cy="204470"/>
            </a:xfrm>
            <a:custGeom>
              <a:avLst/>
              <a:gdLst/>
              <a:ahLst/>
              <a:cxnLst/>
              <a:rect l="l" t="t" r="r" b="b"/>
              <a:pathLst>
                <a:path w="1234440" h="204470">
                  <a:moveTo>
                    <a:pt x="1132331" y="0"/>
                  </a:moveTo>
                  <a:lnTo>
                    <a:pt x="1132331" y="51053"/>
                  </a:lnTo>
                  <a:lnTo>
                    <a:pt x="0" y="51053"/>
                  </a:lnTo>
                  <a:lnTo>
                    <a:pt x="0" y="153161"/>
                  </a:lnTo>
                  <a:lnTo>
                    <a:pt x="1132331" y="153161"/>
                  </a:lnTo>
                  <a:lnTo>
                    <a:pt x="1132331" y="204215"/>
                  </a:lnTo>
                  <a:lnTo>
                    <a:pt x="1234439" y="102107"/>
                  </a:lnTo>
                  <a:lnTo>
                    <a:pt x="113233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537192" y="5151119"/>
              <a:ext cx="1234440" cy="204470"/>
            </a:xfrm>
            <a:custGeom>
              <a:avLst/>
              <a:gdLst/>
              <a:ahLst/>
              <a:cxnLst/>
              <a:rect l="l" t="t" r="r" b="b"/>
              <a:pathLst>
                <a:path w="1234440" h="204470">
                  <a:moveTo>
                    <a:pt x="1132331" y="204215"/>
                  </a:moveTo>
                  <a:lnTo>
                    <a:pt x="1132331" y="153161"/>
                  </a:lnTo>
                  <a:lnTo>
                    <a:pt x="0" y="153161"/>
                  </a:lnTo>
                  <a:lnTo>
                    <a:pt x="0" y="51053"/>
                  </a:lnTo>
                  <a:lnTo>
                    <a:pt x="1132331" y="51053"/>
                  </a:lnTo>
                  <a:lnTo>
                    <a:pt x="1132331" y="0"/>
                  </a:lnTo>
                  <a:lnTo>
                    <a:pt x="1234439" y="102107"/>
                  </a:lnTo>
                  <a:lnTo>
                    <a:pt x="1132331" y="204215"/>
                  </a:lnTo>
                  <a:close/>
                </a:path>
              </a:pathLst>
            </a:custGeom>
            <a:ln w="12700">
              <a:solidFill>
                <a:srgbClr val="08396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336804" y="2150364"/>
            <a:ext cx="4947920" cy="4212590"/>
            <a:chOff x="336804" y="2150364"/>
            <a:chExt cx="4947920" cy="4212590"/>
          </a:xfrm>
        </p:grpSpPr>
        <p:sp>
          <p:nvSpPr>
            <p:cNvPr id="31" name="object 31"/>
            <p:cNvSpPr/>
            <p:nvPr/>
          </p:nvSpPr>
          <p:spPr>
            <a:xfrm>
              <a:off x="336804" y="2150364"/>
              <a:ext cx="4424172" cy="42123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147566" y="2303525"/>
              <a:ext cx="1137285" cy="2868295"/>
            </a:xfrm>
            <a:custGeom>
              <a:avLst/>
              <a:gdLst/>
              <a:ahLst/>
              <a:cxnLst/>
              <a:rect l="l" t="t" r="r" b="b"/>
              <a:pathLst>
                <a:path w="1137285" h="2868295">
                  <a:moveTo>
                    <a:pt x="1136269" y="38100"/>
                  </a:moveTo>
                  <a:lnTo>
                    <a:pt x="1117219" y="28575"/>
                  </a:lnTo>
                  <a:lnTo>
                    <a:pt x="1060069" y="0"/>
                  </a:lnTo>
                  <a:lnTo>
                    <a:pt x="1060069" y="28575"/>
                  </a:lnTo>
                  <a:lnTo>
                    <a:pt x="0" y="28575"/>
                  </a:lnTo>
                  <a:lnTo>
                    <a:pt x="0" y="47625"/>
                  </a:lnTo>
                  <a:lnTo>
                    <a:pt x="1060069" y="47625"/>
                  </a:lnTo>
                  <a:lnTo>
                    <a:pt x="1060069" y="76200"/>
                  </a:lnTo>
                  <a:lnTo>
                    <a:pt x="1117219" y="47625"/>
                  </a:lnTo>
                  <a:lnTo>
                    <a:pt x="1136269" y="38100"/>
                  </a:lnTo>
                  <a:close/>
                </a:path>
                <a:path w="1137285" h="2868295">
                  <a:moveTo>
                    <a:pt x="1137031" y="2830068"/>
                  </a:moveTo>
                  <a:lnTo>
                    <a:pt x="1117981" y="2820543"/>
                  </a:lnTo>
                  <a:lnTo>
                    <a:pt x="1060831" y="2791968"/>
                  </a:lnTo>
                  <a:lnTo>
                    <a:pt x="1060831" y="2820543"/>
                  </a:lnTo>
                  <a:lnTo>
                    <a:pt x="193548" y="2820543"/>
                  </a:lnTo>
                  <a:lnTo>
                    <a:pt x="193548" y="2839593"/>
                  </a:lnTo>
                  <a:lnTo>
                    <a:pt x="1060831" y="2839593"/>
                  </a:lnTo>
                  <a:lnTo>
                    <a:pt x="1060831" y="2868168"/>
                  </a:lnTo>
                  <a:lnTo>
                    <a:pt x="1117981" y="2839593"/>
                  </a:lnTo>
                  <a:lnTo>
                    <a:pt x="1137031" y="2830068"/>
                  </a:lnTo>
                  <a:close/>
                </a:path>
                <a:path w="1137285" h="2868295">
                  <a:moveTo>
                    <a:pt x="1137031" y="1237488"/>
                  </a:moveTo>
                  <a:lnTo>
                    <a:pt x="1117981" y="1227963"/>
                  </a:lnTo>
                  <a:lnTo>
                    <a:pt x="1060831" y="1199388"/>
                  </a:lnTo>
                  <a:lnTo>
                    <a:pt x="1060831" y="1227963"/>
                  </a:lnTo>
                  <a:lnTo>
                    <a:pt x="193548" y="1227963"/>
                  </a:lnTo>
                  <a:lnTo>
                    <a:pt x="193548" y="1247013"/>
                  </a:lnTo>
                  <a:lnTo>
                    <a:pt x="1060831" y="1247013"/>
                  </a:lnTo>
                  <a:lnTo>
                    <a:pt x="1060831" y="1275588"/>
                  </a:lnTo>
                  <a:lnTo>
                    <a:pt x="1117981" y="1247013"/>
                  </a:lnTo>
                  <a:lnTo>
                    <a:pt x="1137031" y="12374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8732266" y="5977166"/>
          <a:ext cx="13887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BA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BA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B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object 34"/>
          <p:cNvSpPr txBox="1"/>
          <p:nvPr/>
        </p:nvSpPr>
        <p:spPr>
          <a:xfrm>
            <a:off x="9474707" y="5522976"/>
            <a:ext cx="2153920" cy="370840"/>
          </a:xfrm>
          <a:prstGeom prst="rect">
            <a:avLst/>
          </a:prstGeom>
          <a:ln w="3175">
            <a:solidFill>
              <a:srgbClr val="A6A6A6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511809">
              <a:lnSpc>
                <a:spcPct val="100000"/>
              </a:lnSpc>
              <a:spcBef>
                <a:spcPts val="710"/>
              </a:spcBef>
            </a:pPr>
            <a:r>
              <a:rPr sz="1200" spc="-5" dirty="0">
                <a:latin typeface="Arial"/>
                <a:cs typeface="Arial"/>
              </a:rPr>
              <a:t>Do selection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sort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414517" y="4660391"/>
            <a:ext cx="4538980" cy="8921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3458210" algn="ctr">
              <a:lnSpc>
                <a:spcPct val="100000"/>
              </a:lnSpc>
              <a:spcBef>
                <a:spcPts val="270"/>
              </a:spcBef>
            </a:pPr>
            <a:r>
              <a:rPr sz="1800" dirty="0">
                <a:latin typeface="Malgun Gothic"/>
                <a:cs typeface="Malgun Gothic"/>
              </a:rPr>
              <a:t>[삽입정렬]</a:t>
            </a:r>
            <a:endParaRPr sz="1800">
              <a:latin typeface="Malgun Gothic"/>
              <a:cs typeface="Malgun Gothic"/>
            </a:endParaRPr>
          </a:p>
          <a:p>
            <a:pPr marR="2316480" algn="ctr">
              <a:lnSpc>
                <a:spcPct val="100000"/>
              </a:lnSpc>
              <a:spcBef>
                <a:spcPts val="170"/>
              </a:spcBef>
            </a:pPr>
            <a:r>
              <a:rPr sz="1800" dirty="0">
                <a:latin typeface="Malgun Gothic"/>
                <a:cs typeface="Malgun Gothic"/>
              </a:rPr>
              <a:t>2.</a:t>
            </a:r>
            <a:r>
              <a:rPr sz="1800" spc="-45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(시작점,size,gap)을</a:t>
            </a:r>
            <a:endParaRPr sz="1800">
              <a:latin typeface="Malgun Gothic"/>
              <a:cs typeface="Malgun Gothic"/>
            </a:endParaRPr>
          </a:p>
          <a:p>
            <a:pPr marR="2339340" algn="ctr">
              <a:lnSpc>
                <a:spcPct val="100000"/>
              </a:lnSpc>
            </a:pPr>
            <a:r>
              <a:rPr sz="1800" spc="-5" dirty="0">
                <a:latin typeface="Malgun Gothic"/>
                <a:cs typeface="Malgun Gothic"/>
              </a:rPr>
              <a:t>이용해</a:t>
            </a:r>
            <a:r>
              <a:rPr sz="1800" spc="-20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삽입정렬</a:t>
            </a:r>
            <a:endParaRPr sz="1800">
              <a:latin typeface="Malgun Gothic"/>
              <a:cs typeface="Malgun Gothic"/>
            </a:endParaRPr>
          </a:p>
        </p:txBody>
      </p:sp>
      <p:graphicFrame>
        <p:nvGraphicFramePr>
          <p:cNvPr id="36" name="object 36"/>
          <p:cNvGraphicFramePr>
            <a:graphicFrameLocks noGrp="1"/>
          </p:cNvGraphicFramePr>
          <p:nvPr/>
        </p:nvGraphicFramePr>
        <p:xfrm>
          <a:off x="7334757" y="3961638"/>
          <a:ext cx="1388745" cy="37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BA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BA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B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7" name="object 37"/>
          <p:cNvGrpSpPr/>
          <p:nvPr/>
        </p:nvGrpSpPr>
        <p:grpSpPr>
          <a:xfrm>
            <a:off x="8948673" y="3475990"/>
            <a:ext cx="938530" cy="860425"/>
            <a:chOff x="8948673" y="3475990"/>
            <a:chExt cx="938530" cy="860425"/>
          </a:xfrm>
        </p:grpSpPr>
        <p:sp>
          <p:nvSpPr>
            <p:cNvPr id="38" name="object 38"/>
            <p:cNvSpPr/>
            <p:nvPr/>
          </p:nvSpPr>
          <p:spPr>
            <a:xfrm>
              <a:off x="9382759" y="3475990"/>
              <a:ext cx="76200" cy="445134"/>
            </a:xfrm>
            <a:custGeom>
              <a:avLst/>
              <a:gdLst/>
              <a:ahLst/>
              <a:cxnLst/>
              <a:rect l="l" t="t" r="r" b="b"/>
              <a:pathLst>
                <a:path w="76200" h="445135">
                  <a:moveTo>
                    <a:pt x="0" y="367665"/>
                  </a:moveTo>
                  <a:lnTo>
                    <a:pt x="35560" y="445008"/>
                  </a:lnTo>
                  <a:lnTo>
                    <a:pt x="69921" y="381762"/>
                  </a:lnTo>
                  <a:lnTo>
                    <a:pt x="44069" y="381762"/>
                  </a:lnTo>
                  <a:lnTo>
                    <a:pt x="31369" y="381381"/>
                  </a:lnTo>
                  <a:lnTo>
                    <a:pt x="31794" y="368724"/>
                  </a:lnTo>
                  <a:lnTo>
                    <a:pt x="0" y="367665"/>
                  </a:lnTo>
                  <a:close/>
                </a:path>
                <a:path w="76200" h="445135">
                  <a:moveTo>
                    <a:pt x="31794" y="368724"/>
                  </a:moveTo>
                  <a:lnTo>
                    <a:pt x="31369" y="381381"/>
                  </a:lnTo>
                  <a:lnTo>
                    <a:pt x="44069" y="381762"/>
                  </a:lnTo>
                  <a:lnTo>
                    <a:pt x="44493" y="369148"/>
                  </a:lnTo>
                  <a:lnTo>
                    <a:pt x="31794" y="368724"/>
                  </a:lnTo>
                  <a:close/>
                </a:path>
                <a:path w="76200" h="445135">
                  <a:moveTo>
                    <a:pt x="44493" y="369148"/>
                  </a:moveTo>
                  <a:lnTo>
                    <a:pt x="44069" y="381762"/>
                  </a:lnTo>
                  <a:lnTo>
                    <a:pt x="69921" y="381762"/>
                  </a:lnTo>
                  <a:lnTo>
                    <a:pt x="76200" y="370205"/>
                  </a:lnTo>
                  <a:lnTo>
                    <a:pt x="44493" y="369148"/>
                  </a:lnTo>
                  <a:close/>
                </a:path>
                <a:path w="76200" h="445135">
                  <a:moveTo>
                    <a:pt x="44196" y="0"/>
                  </a:moveTo>
                  <a:lnTo>
                    <a:pt x="31794" y="368724"/>
                  </a:lnTo>
                  <a:lnTo>
                    <a:pt x="44493" y="369148"/>
                  </a:lnTo>
                  <a:lnTo>
                    <a:pt x="56896" y="508"/>
                  </a:lnTo>
                  <a:lnTo>
                    <a:pt x="441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955024" y="3958844"/>
              <a:ext cx="925830" cy="370840"/>
            </a:xfrm>
            <a:custGeom>
              <a:avLst/>
              <a:gdLst/>
              <a:ahLst/>
              <a:cxnLst/>
              <a:rect l="l" t="t" r="r" b="b"/>
              <a:pathLst>
                <a:path w="925829" h="370839">
                  <a:moveTo>
                    <a:pt x="462851" y="0"/>
                  </a:moveTo>
                  <a:lnTo>
                    <a:pt x="0" y="0"/>
                  </a:lnTo>
                  <a:lnTo>
                    <a:pt x="0" y="370840"/>
                  </a:lnTo>
                  <a:lnTo>
                    <a:pt x="462851" y="370840"/>
                  </a:lnTo>
                  <a:lnTo>
                    <a:pt x="462851" y="0"/>
                  </a:lnTo>
                  <a:close/>
                </a:path>
                <a:path w="925829" h="370839">
                  <a:moveTo>
                    <a:pt x="925766" y="0"/>
                  </a:moveTo>
                  <a:lnTo>
                    <a:pt x="462915" y="0"/>
                  </a:lnTo>
                  <a:lnTo>
                    <a:pt x="462915" y="370840"/>
                  </a:lnTo>
                  <a:lnTo>
                    <a:pt x="925766" y="370840"/>
                  </a:lnTo>
                  <a:lnTo>
                    <a:pt x="925766" y="0"/>
                  </a:lnTo>
                  <a:close/>
                </a:path>
              </a:pathLst>
            </a:custGeom>
            <a:solidFill>
              <a:srgbClr val="EED4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948673" y="3952494"/>
              <a:ext cx="938530" cy="383540"/>
            </a:xfrm>
            <a:custGeom>
              <a:avLst/>
              <a:gdLst/>
              <a:ahLst/>
              <a:cxnLst/>
              <a:rect l="l" t="t" r="r" b="b"/>
              <a:pathLst>
                <a:path w="938529" h="383539">
                  <a:moveTo>
                    <a:pt x="469265" y="0"/>
                  </a:moveTo>
                  <a:lnTo>
                    <a:pt x="469265" y="383539"/>
                  </a:lnTo>
                </a:path>
                <a:path w="938529" h="383539">
                  <a:moveTo>
                    <a:pt x="6350" y="0"/>
                  </a:moveTo>
                  <a:lnTo>
                    <a:pt x="6350" y="383539"/>
                  </a:lnTo>
                </a:path>
                <a:path w="938529" h="383539">
                  <a:moveTo>
                    <a:pt x="932179" y="0"/>
                  </a:moveTo>
                  <a:lnTo>
                    <a:pt x="932179" y="383539"/>
                  </a:lnTo>
                </a:path>
                <a:path w="938529" h="383539">
                  <a:moveTo>
                    <a:pt x="0" y="6349"/>
                  </a:moveTo>
                  <a:lnTo>
                    <a:pt x="938529" y="6349"/>
                  </a:lnTo>
                </a:path>
                <a:path w="938529" h="383539">
                  <a:moveTo>
                    <a:pt x="0" y="377189"/>
                  </a:moveTo>
                  <a:lnTo>
                    <a:pt x="938529" y="37718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>
                <a:latin typeface="Malgun Gothic"/>
                <a:cs typeface="Malgun Gothic"/>
              </a:rPr>
              <a:t>ⓒ</a:t>
            </a:r>
            <a:r>
              <a:rPr spc="-5" dirty="0"/>
              <a:t>Saebyeol Yu. Saebyeol’s</a:t>
            </a:r>
            <a:r>
              <a:rPr spc="-10" dirty="0"/>
              <a:t> </a:t>
            </a:r>
            <a:r>
              <a:rPr spc="-5" dirty="0"/>
              <a:t>PowerPoint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1347</Words>
  <Application>Microsoft Office PowerPoint</Application>
  <PresentationFormat>와이드스크린</PresentationFormat>
  <Paragraphs>341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Arial</vt:lpstr>
      <vt:lpstr>Calibri</vt:lpstr>
      <vt:lpstr>Cambria Math</vt:lpstr>
      <vt:lpstr>Times New Roman</vt:lpstr>
      <vt:lpstr>Wingdings</vt:lpstr>
      <vt:lpstr>맑은 고딕</vt:lpstr>
      <vt:lpstr>Office Theme</vt:lpstr>
      <vt:lpstr>PowerPoint 프레젠테이션</vt:lpstr>
      <vt:lpstr>1 Space –time trade off 2 Shell sort</vt:lpstr>
      <vt:lpstr>2 Space -time tradeof</vt:lpstr>
      <vt:lpstr>PowerPoint 프레젠테이션</vt:lpstr>
      <vt:lpstr>2 삽입 정렬</vt:lpstr>
      <vt:lpstr>2 삽입 정렬</vt:lpstr>
      <vt:lpstr>2 삽입정렬</vt:lpstr>
      <vt:lpstr>1 Shel Sort</vt:lpstr>
      <vt:lpstr>2 삽입정렬</vt:lpstr>
      <vt:lpstr>s o r t 1 , 2</vt:lpstr>
      <vt:lpstr>3 Merge sort 비교</vt:lpstr>
      <vt:lpstr>2 Merge sort 1(extra array)</vt:lpstr>
      <vt:lpstr>2 Merge sort 2(in-place)</vt:lpstr>
      <vt:lpstr>PowerPoint 프레젠테이션</vt:lpstr>
      <vt:lpstr>3 사양</vt:lpstr>
      <vt:lpstr>4 시간,공간 복잡도</vt:lpstr>
      <vt:lpstr>4 시간 복잡도</vt:lpstr>
      <vt:lpstr>4 시간 복잡도</vt:lpstr>
      <vt:lpstr>4 공간 복잡도</vt:lpstr>
      <vt:lpstr>1 결론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강민규[ 학부재학 / 컴퓨터정보학과 ]</cp:lastModifiedBy>
  <cp:revision>1</cp:revision>
  <dcterms:created xsi:type="dcterms:W3CDTF">2021-05-26T13:51:10Z</dcterms:created>
  <dcterms:modified xsi:type="dcterms:W3CDTF">2021-05-26T13:52:19Z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2021-05-19T00:00:00Z</vt:filetime>
  </property>
  <property fmtid="{D5CDD505-2E9C-101B-9397-08002B2CF9AE}" pid="3" name="Creator">
    <vt:lpwstr>Microsoft® PowerPoint® Microsoft 365용</vt:lpwstr>
  </property>
  <property fmtid="{D5CDD505-2E9C-101B-9397-08002B2CF9AE}" pid="4" name="LastSaved">
    <vt:filetime>2021-05-26T00:00:00Z</vt:filetime>
  </property>
</Properties>
</file>