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EBC3-5A43-4B2B-9C05-652AE8388A5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7EB0-CD54-41F1-B9F7-A452F5C6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5538"/>
              </p:ext>
            </p:extLst>
          </p:nvPr>
        </p:nvGraphicFramePr>
        <p:xfrm>
          <a:off x="3544187" y="1038815"/>
          <a:ext cx="3081696" cy="4796912"/>
        </p:xfrm>
        <a:graphic>
          <a:graphicData uri="http://schemas.openxmlformats.org/drawingml/2006/table">
            <a:tbl>
              <a:tblPr/>
              <a:tblGrid>
                <a:gridCol w="513616"/>
                <a:gridCol w="513616"/>
                <a:gridCol w="513616"/>
                <a:gridCol w="513616"/>
                <a:gridCol w="513616"/>
                <a:gridCol w="513616"/>
              </a:tblGrid>
              <a:tr h="4261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Subjects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A-Z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Set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Set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Set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Set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G3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U1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Y3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0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22430" marR="22430" marT="11215" marB="1121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22430" marR="22430" marT="11215" marB="11215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151</Words>
  <Application>Microsoft Office PowerPoint</Application>
  <PresentationFormat>Widescreen</PresentationFormat>
  <Paragraphs>147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ChenSteven 弘</dc:creator>
  <cp:lastModifiedBy>ChenSteven 弘</cp:lastModifiedBy>
  <cp:revision>9</cp:revision>
  <dcterms:created xsi:type="dcterms:W3CDTF">2015-02-25T04:36:05Z</dcterms:created>
  <dcterms:modified xsi:type="dcterms:W3CDTF">2015-02-26T20:02:25Z</dcterms:modified>
</cp:coreProperties>
</file>