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"/>
  </p:notesMasterIdLst>
  <p:sldIdLst>
    <p:sldId id="344" r:id="rId2"/>
    <p:sldId id="343" r:id="rId3"/>
    <p:sldId id="349" r:id="rId4"/>
    <p:sldId id="332" r:id="rId5"/>
    <p:sldId id="334" r:id="rId6"/>
  </p:sldIdLst>
  <p:sldSz cx="12192000" cy="6858000"/>
  <p:notesSz cx="6858000" cy="9144000"/>
  <p:custDataLst>
    <p:tags r:id="rId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A68"/>
    <a:srgbClr val="0E6254"/>
    <a:srgbClr val="5AC8AD"/>
    <a:srgbClr val="28967B"/>
    <a:srgbClr val="409486"/>
    <a:srgbClr val="32BB99"/>
    <a:srgbClr val="189E79"/>
    <a:srgbClr val="63CF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D6548D7D-E73B-4E5E-9186-FB64FF7F6F1C}" type="datetimeFigureOut">
              <a:rPr lang="zh-CN" altLang="en-US"/>
              <a:t>2024/4/24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>
                <a:latin typeface="等线" pitchFamily="2" charset="-122"/>
                <a:ea typeface="等线" pitchFamily="2" charset="-122"/>
              </a:defRPr>
            </a:lvl1pPr>
          </a:lstStyle>
          <a:p>
            <a:pPr>
              <a:defRPr/>
            </a:pPr>
            <a:fld id="{857FA12E-C60E-48DA-A615-3F9A2B38276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2832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等线" pitchFamily="2" charset="-122"/>
        <a:ea typeface="等线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7348" name="灯片编号占位符 3"/>
          <p:cNvSpPr txBox="1">
            <a:spLocks noGrp="1" noChangeArrowheads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D79744E4-460C-4EAE-9605-4B2592B513A0}" type="slidenum">
              <a:rPr lang="zh-CN" altLang="en-US" sz="1200">
                <a:latin typeface="等线" pitchFamily="2" charset="-122"/>
                <a:ea typeface="等线" pitchFamily="2" charset="-122"/>
              </a:rPr>
              <a:t>4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3804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0" y="0"/>
            <a:ext cx="0" cy="0"/>
          </a:xfrm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9396" name="灯片编号占位符 3"/>
          <p:cNvSpPr txBox="1">
            <a:spLocks noGrp="1" noChangeArrowheads="1"/>
          </p:cNvSpPr>
          <p:nvPr/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fld id="{364104EB-DA77-45A3-9FF8-E79E73175DEA}" type="slidenum">
              <a:rPr lang="zh-CN" altLang="en-US" sz="1200">
                <a:latin typeface="等线" pitchFamily="2" charset="-122"/>
                <a:ea typeface="等线" pitchFamily="2" charset="-122"/>
              </a:rPr>
              <a:t>5</a:t>
            </a:fld>
            <a:endParaRPr lang="zh-CN" altLang="en-US" sz="1200">
              <a:latin typeface="等线" pitchFamily="2" charset="-122"/>
              <a:ea typeface="等线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55536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3136917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309097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130774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2970496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308197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742383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097834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850066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6796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15679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27169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ea typeface="微软雅黑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63" Type="http://schemas.openxmlformats.org/officeDocument/2006/relationships/image" Target="../media/image6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66" Type="http://schemas.openxmlformats.org/officeDocument/2006/relationships/image" Target="../media/image65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32" Type="http://schemas.openxmlformats.org/officeDocument/2006/relationships/image" Target="../media/image96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E6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稻壳儿小白白(http://dwz.cn/Wu2UP)"/>
          <p:cNvSpPr>
            <a:spLocks noEditPoints="1"/>
          </p:cNvSpPr>
          <p:nvPr/>
        </p:nvSpPr>
        <p:spPr>
          <a:xfrm>
            <a:off x="1187776" y="1276255"/>
            <a:ext cx="363537" cy="255587"/>
          </a:xfrm>
          <a:custGeom>
            <a:avLst/>
            <a:gdLst>
              <a:gd name="T0" fmla="*/ 2147483646 w 54"/>
              <a:gd name="T1" fmla="*/ 1221443547 h 38"/>
              <a:gd name="T2" fmla="*/ 1994168749 w 54"/>
              <a:gd name="T3" fmla="*/ 1719071436 h 38"/>
              <a:gd name="T4" fmla="*/ 1948847803 w 54"/>
              <a:gd name="T5" fmla="*/ 1719071436 h 38"/>
              <a:gd name="T6" fmla="*/ 498543870 w 54"/>
              <a:gd name="T7" fmla="*/ 1719071436 h 38"/>
              <a:gd name="T8" fmla="*/ 498543870 w 54"/>
              <a:gd name="T9" fmla="*/ 1719071436 h 38"/>
              <a:gd name="T10" fmla="*/ 498543870 w 54"/>
              <a:gd name="T11" fmla="*/ 1719071436 h 38"/>
              <a:gd name="T12" fmla="*/ 453222924 w 54"/>
              <a:gd name="T13" fmla="*/ 1719071436 h 38"/>
              <a:gd name="T14" fmla="*/ 0 w 54"/>
              <a:gd name="T15" fmla="*/ 1221443547 h 38"/>
              <a:gd name="T16" fmla="*/ 226611462 w 54"/>
              <a:gd name="T17" fmla="*/ 814300182 h 38"/>
              <a:gd name="T18" fmla="*/ 226611462 w 54"/>
              <a:gd name="T19" fmla="*/ 723822384 h 38"/>
              <a:gd name="T20" fmla="*/ 543864816 w 54"/>
              <a:gd name="T21" fmla="*/ 361911192 h 38"/>
              <a:gd name="T22" fmla="*/ 770476279 w 54"/>
              <a:gd name="T23" fmla="*/ 452388990 h 38"/>
              <a:gd name="T24" fmla="*/ 1404982987 w 54"/>
              <a:gd name="T25" fmla="*/ 0 h 38"/>
              <a:gd name="T26" fmla="*/ 2147483646 w 54"/>
              <a:gd name="T27" fmla="*/ 769061283 h 38"/>
              <a:gd name="T28" fmla="*/ 2147483646 w 54"/>
              <a:gd name="T29" fmla="*/ 814300182 h 38"/>
              <a:gd name="T30" fmla="*/ 2147483646 w 54"/>
              <a:gd name="T31" fmla="*/ 1221443547 h 38"/>
              <a:gd name="T32" fmla="*/ 906439117 w 54"/>
              <a:gd name="T33" fmla="*/ 1447638042 h 38"/>
              <a:gd name="T34" fmla="*/ 1178371525 w 54"/>
              <a:gd name="T35" fmla="*/ 1311921345 h 38"/>
              <a:gd name="T36" fmla="*/ 1087729633 w 54"/>
              <a:gd name="T37" fmla="*/ 1176204648 h 38"/>
              <a:gd name="T38" fmla="*/ 906439117 w 54"/>
              <a:gd name="T39" fmla="*/ 1266682446 h 38"/>
              <a:gd name="T40" fmla="*/ 725155333 w 54"/>
              <a:gd name="T41" fmla="*/ 1130965749 h 38"/>
              <a:gd name="T42" fmla="*/ 906439117 w 54"/>
              <a:gd name="T43" fmla="*/ 950010153 h 38"/>
              <a:gd name="T44" fmla="*/ 1631594449 w 54"/>
              <a:gd name="T45" fmla="*/ 1447638042 h 38"/>
              <a:gd name="T46" fmla="*/ 1948847803 w 54"/>
              <a:gd name="T47" fmla="*/ 1130965749 h 38"/>
              <a:gd name="T48" fmla="*/ 1631594449 w 54"/>
              <a:gd name="T49" fmla="*/ 814300182 h 38"/>
              <a:gd name="T50" fmla="*/ 1314341095 w 54"/>
              <a:gd name="T51" fmla="*/ 904771254 h 38"/>
              <a:gd name="T52" fmla="*/ 1450303933 w 54"/>
              <a:gd name="T53" fmla="*/ 1040487951 h 38"/>
              <a:gd name="T54" fmla="*/ 1586273503 w 54"/>
              <a:gd name="T55" fmla="*/ 950010153 h 38"/>
              <a:gd name="T56" fmla="*/ 1767564019 w 54"/>
              <a:gd name="T57" fmla="*/ 1130965749 h 38"/>
              <a:gd name="T58" fmla="*/ 1586273503 w 54"/>
              <a:gd name="T59" fmla="*/ 1266682446 h 38"/>
              <a:gd name="T60" fmla="*/ 906439117 w 54"/>
              <a:gd name="T61" fmla="*/ 814300182 h 38"/>
              <a:gd name="T62" fmla="*/ 543864816 w 54"/>
              <a:gd name="T63" fmla="*/ 1130965749 h 38"/>
              <a:gd name="T64" fmla="*/ 906439117 w 54"/>
              <a:gd name="T65" fmla="*/ 1447638042 h 3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54" h="38">
                <a:moveTo>
                  <a:pt x="54" y="27"/>
                </a:moveTo>
                <a:cubicBezTo>
                  <a:pt x="54" y="33"/>
                  <a:pt x="50" y="38"/>
                  <a:pt x="44" y="38"/>
                </a:cubicBezTo>
                <a:cubicBezTo>
                  <a:pt x="43" y="38"/>
                  <a:pt x="43" y="38"/>
                  <a:pt x="43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4" y="38"/>
                  <a:pt x="0" y="33"/>
                  <a:pt x="0" y="27"/>
                </a:cubicBezTo>
                <a:cubicBezTo>
                  <a:pt x="0" y="23"/>
                  <a:pt x="2" y="20"/>
                  <a:pt x="5" y="18"/>
                </a:cubicBezTo>
                <a:cubicBezTo>
                  <a:pt x="5" y="17"/>
                  <a:pt x="5" y="16"/>
                  <a:pt x="5" y="16"/>
                </a:cubicBezTo>
                <a:cubicBezTo>
                  <a:pt x="5" y="11"/>
                  <a:pt x="8" y="8"/>
                  <a:pt x="12" y="8"/>
                </a:cubicBezTo>
                <a:cubicBezTo>
                  <a:pt x="14" y="8"/>
                  <a:pt x="15" y="9"/>
                  <a:pt x="17" y="10"/>
                </a:cubicBezTo>
                <a:cubicBezTo>
                  <a:pt x="19" y="4"/>
                  <a:pt x="25" y="0"/>
                  <a:pt x="31" y="0"/>
                </a:cubicBezTo>
                <a:cubicBezTo>
                  <a:pt x="40" y="0"/>
                  <a:pt x="48" y="8"/>
                  <a:pt x="48" y="17"/>
                </a:cubicBezTo>
                <a:cubicBezTo>
                  <a:pt x="48" y="17"/>
                  <a:pt x="48" y="17"/>
                  <a:pt x="48" y="18"/>
                </a:cubicBezTo>
                <a:cubicBezTo>
                  <a:pt x="52" y="19"/>
                  <a:pt x="54" y="23"/>
                  <a:pt x="54" y="27"/>
                </a:cubicBezTo>
                <a:close/>
                <a:moveTo>
                  <a:pt x="20" y="32"/>
                </a:moveTo>
                <a:cubicBezTo>
                  <a:pt x="23" y="32"/>
                  <a:pt x="24" y="31"/>
                  <a:pt x="26" y="29"/>
                </a:cubicBezTo>
                <a:cubicBezTo>
                  <a:pt x="26" y="28"/>
                  <a:pt x="25" y="27"/>
                  <a:pt x="24" y="26"/>
                </a:cubicBezTo>
                <a:cubicBezTo>
                  <a:pt x="23" y="27"/>
                  <a:pt x="22" y="28"/>
                  <a:pt x="20" y="28"/>
                </a:cubicBezTo>
                <a:cubicBezTo>
                  <a:pt x="18" y="28"/>
                  <a:pt x="16" y="27"/>
                  <a:pt x="16" y="25"/>
                </a:cubicBezTo>
                <a:cubicBezTo>
                  <a:pt x="16" y="23"/>
                  <a:pt x="18" y="21"/>
                  <a:pt x="20" y="21"/>
                </a:cubicBezTo>
                <a:cubicBezTo>
                  <a:pt x="26" y="21"/>
                  <a:pt x="27" y="32"/>
                  <a:pt x="36" y="32"/>
                </a:cubicBezTo>
                <a:cubicBezTo>
                  <a:pt x="40" y="32"/>
                  <a:pt x="43" y="29"/>
                  <a:pt x="43" y="25"/>
                </a:cubicBezTo>
                <a:cubicBezTo>
                  <a:pt x="43" y="20"/>
                  <a:pt x="40" y="18"/>
                  <a:pt x="36" y="18"/>
                </a:cubicBezTo>
                <a:cubicBezTo>
                  <a:pt x="33" y="18"/>
                  <a:pt x="31" y="18"/>
                  <a:pt x="29" y="20"/>
                </a:cubicBezTo>
                <a:cubicBezTo>
                  <a:pt x="30" y="21"/>
                  <a:pt x="31" y="22"/>
                  <a:pt x="32" y="23"/>
                </a:cubicBezTo>
                <a:cubicBezTo>
                  <a:pt x="33" y="22"/>
                  <a:pt x="34" y="21"/>
                  <a:pt x="35" y="21"/>
                </a:cubicBezTo>
                <a:cubicBezTo>
                  <a:pt x="37" y="21"/>
                  <a:pt x="39" y="23"/>
                  <a:pt x="39" y="25"/>
                </a:cubicBezTo>
                <a:cubicBezTo>
                  <a:pt x="39" y="27"/>
                  <a:pt x="37" y="28"/>
                  <a:pt x="35" y="28"/>
                </a:cubicBezTo>
                <a:cubicBezTo>
                  <a:pt x="30" y="28"/>
                  <a:pt x="28" y="18"/>
                  <a:pt x="20" y="18"/>
                </a:cubicBezTo>
                <a:cubicBezTo>
                  <a:pt x="16" y="18"/>
                  <a:pt x="12" y="20"/>
                  <a:pt x="12" y="25"/>
                </a:cubicBezTo>
                <a:cubicBezTo>
                  <a:pt x="12" y="29"/>
                  <a:pt x="16" y="32"/>
                  <a:pt x="20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19" name="稻壳儿小白白(http://dwz.cn/Wu2UP)"/>
          <p:cNvSpPr>
            <a:spLocks noEditPoints="1"/>
          </p:cNvSpPr>
          <p:nvPr/>
        </p:nvSpPr>
        <p:spPr>
          <a:xfrm>
            <a:off x="1206826" y="1774730"/>
            <a:ext cx="304800" cy="285750"/>
          </a:xfrm>
          <a:custGeom>
            <a:avLst/>
            <a:gdLst>
              <a:gd name="T0" fmla="*/ 1926877867 w 45"/>
              <a:gd name="T1" fmla="*/ 1413140076 h 43"/>
              <a:gd name="T2" fmla="*/ 1789243733 w 45"/>
              <a:gd name="T3" fmla="*/ 1280658401 h 43"/>
              <a:gd name="T4" fmla="*/ 1651609600 w 45"/>
              <a:gd name="T5" fmla="*/ 1413140076 h 43"/>
              <a:gd name="T6" fmla="*/ 1926877867 w 45"/>
              <a:gd name="T7" fmla="*/ 1633945081 h 43"/>
              <a:gd name="T8" fmla="*/ 1972753653 w 45"/>
              <a:gd name="T9" fmla="*/ 1722268413 h 43"/>
              <a:gd name="T10" fmla="*/ 1789243733 w 45"/>
              <a:gd name="T11" fmla="*/ 1898908430 h 43"/>
              <a:gd name="T12" fmla="*/ 1743367947 w 45"/>
              <a:gd name="T13" fmla="*/ 1854750087 h 43"/>
              <a:gd name="T14" fmla="*/ 917563147 w 45"/>
              <a:gd name="T15" fmla="*/ 1059853395 h 43"/>
              <a:gd name="T16" fmla="*/ 458778187 w 45"/>
              <a:gd name="T17" fmla="*/ 1192335070 h 43"/>
              <a:gd name="T18" fmla="*/ 0 w 45"/>
              <a:gd name="T19" fmla="*/ 750731703 h 43"/>
              <a:gd name="T20" fmla="*/ 825804800 w 45"/>
              <a:gd name="T21" fmla="*/ 0 h 43"/>
              <a:gd name="T22" fmla="*/ 1238707200 w 45"/>
              <a:gd name="T23" fmla="*/ 441603366 h 43"/>
              <a:gd name="T24" fmla="*/ 1101073067 w 45"/>
              <a:gd name="T25" fmla="*/ 883213378 h 43"/>
              <a:gd name="T26" fmla="*/ 1513975467 w 45"/>
              <a:gd name="T27" fmla="*/ 1280658401 h 43"/>
              <a:gd name="T28" fmla="*/ 1651609600 w 45"/>
              <a:gd name="T29" fmla="*/ 1148176727 h 43"/>
              <a:gd name="T30" fmla="*/ 1513975467 w 45"/>
              <a:gd name="T31" fmla="*/ 1015695052 h 43"/>
              <a:gd name="T32" fmla="*/ 1651609600 w 45"/>
              <a:gd name="T33" fmla="*/ 883213378 h 43"/>
              <a:gd name="T34" fmla="*/ 1697485387 w 45"/>
              <a:gd name="T35" fmla="*/ 883213378 h 43"/>
              <a:gd name="T36" fmla="*/ 2064512000 w 45"/>
              <a:gd name="T37" fmla="*/ 1280658401 h 43"/>
              <a:gd name="T38" fmla="*/ 1926877867 w 45"/>
              <a:gd name="T39" fmla="*/ 1413140076 h 43"/>
              <a:gd name="T40" fmla="*/ 779929013 w 45"/>
              <a:gd name="T41" fmla="*/ 220805006 h 43"/>
              <a:gd name="T42" fmla="*/ 550536533 w 45"/>
              <a:gd name="T43" fmla="*/ 441603366 h 43"/>
              <a:gd name="T44" fmla="*/ 550536533 w 45"/>
              <a:gd name="T45" fmla="*/ 529926698 h 43"/>
              <a:gd name="T46" fmla="*/ 458778187 w 45"/>
              <a:gd name="T47" fmla="*/ 529926698 h 43"/>
              <a:gd name="T48" fmla="*/ 229392480 w 45"/>
              <a:gd name="T49" fmla="*/ 750731703 h 43"/>
              <a:gd name="T50" fmla="*/ 458778187 w 45"/>
              <a:gd name="T51" fmla="*/ 971536709 h 43"/>
              <a:gd name="T52" fmla="*/ 688170667 w 45"/>
              <a:gd name="T53" fmla="*/ 750731703 h 43"/>
              <a:gd name="T54" fmla="*/ 688170667 w 45"/>
              <a:gd name="T55" fmla="*/ 662408372 h 43"/>
              <a:gd name="T56" fmla="*/ 779929013 w 45"/>
              <a:gd name="T57" fmla="*/ 662408372 h 43"/>
              <a:gd name="T58" fmla="*/ 1009314720 w 45"/>
              <a:gd name="T59" fmla="*/ 441603366 h 43"/>
              <a:gd name="T60" fmla="*/ 779929013 w 45"/>
              <a:gd name="T61" fmla="*/ 220805006 h 43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5" h="43">
                <a:moveTo>
                  <a:pt x="42" y="32"/>
                </a:moveTo>
                <a:cubicBezTo>
                  <a:pt x="41" y="32"/>
                  <a:pt x="39" y="30"/>
                  <a:pt x="39" y="29"/>
                </a:cubicBezTo>
                <a:cubicBezTo>
                  <a:pt x="36" y="32"/>
                  <a:pt x="36" y="32"/>
                  <a:pt x="36" y="32"/>
                </a:cubicBezTo>
                <a:cubicBezTo>
                  <a:pt x="42" y="37"/>
                  <a:pt x="42" y="37"/>
                  <a:pt x="42" y="37"/>
                </a:cubicBezTo>
                <a:cubicBezTo>
                  <a:pt x="42" y="38"/>
                  <a:pt x="43" y="39"/>
                  <a:pt x="43" y="39"/>
                </a:cubicBezTo>
                <a:cubicBezTo>
                  <a:pt x="43" y="41"/>
                  <a:pt x="41" y="43"/>
                  <a:pt x="39" y="43"/>
                </a:cubicBezTo>
                <a:cubicBezTo>
                  <a:pt x="39" y="43"/>
                  <a:pt x="38" y="42"/>
                  <a:pt x="38" y="42"/>
                </a:cubicBezTo>
                <a:cubicBezTo>
                  <a:pt x="20" y="24"/>
                  <a:pt x="20" y="24"/>
                  <a:pt x="20" y="24"/>
                </a:cubicBezTo>
                <a:cubicBezTo>
                  <a:pt x="17" y="26"/>
                  <a:pt x="13" y="27"/>
                  <a:pt x="10" y="27"/>
                </a:cubicBezTo>
                <a:cubicBezTo>
                  <a:pt x="4" y="27"/>
                  <a:pt x="0" y="23"/>
                  <a:pt x="0" y="17"/>
                </a:cubicBezTo>
                <a:cubicBezTo>
                  <a:pt x="0" y="9"/>
                  <a:pt x="9" y="0"/>
                  <a:pt x="18" y="0"/>
                </a:cubicBezTo>
                <a:cubicBezTo>
                  <a:pt x="23" y="0"/>
                  <a:pt x="27" y="4"/>
                  <a:pt x="27" y="10"/>
                </a:cubicBezTo>
                <a:cubicBezTo>
                  <a:pt x="27" y="13"/>
                  <a:pt x="26" y="17"/>
                  <a:pt x="24" y="20"/>
                </a:cubicBezTo>
                <a:cubicBezTo>
                  <a:pt x="33" y="29"/>
                  <a:pt x="33" y="29"/>
                  <a:pt x="33" y="29"/>
                </a:cubicBezTo>
                <a:cubicBezTo>
                  <a:pt x="36" y="26"/>
                  <a:pt x="36" y="26"/>
                  <a:pt x="36" y="26"/>
                </a:cubicBezTo>
                <a:cubicBezTo>
                  <a:pt x="35" y="26"/>
                  <a:pt x="33" y="24"/>
                  <a:pt x="33" y="23"/>
                </a:cubicBezTo>
                <a:cubicBezTo>
                  <a:pt x="33" y="22"/>
                  <a:pt x="35" y="20"/>
                  <a:pt x="36" y="20"/>
                </a:cubicBezTo>
                <a:cubicBezTo>
                  <a:pt x="36" y="20"/>
                  <a:pt x="36" y="20"/>
                  <a:pt x="37" y="20"/>
                </a:cubicBezTo>
                <a:cubicBezTo>
                  <a:pt x="38" y="21"/>
                  <a:pt x="45" y="28"/>
                  <a:pt x="45" y="29"/>
                </a:cubicBezTo>
                <a:cubicBezTo>
                  <a:pt x="45" y="30"/>
                  <a:pt x="43" y="32"/>
                  <a:pt x="42" y="32"/>
                </a:cubicBezTo>
                <a:close/>
                <a:moveTo>
                  <a:pt x="17" y="5"/>
                </a:moveTo>
                <a:cubicBezTo>
                  <a:pt x="14" y="5"/>
                  <a:pt x="12" y="7"/>
                  <a:pt x="12" y="10"/>
                </a:cubicBezTo>
                <a:cubicBezTo>
                  <a:pt x="12" y="11"/>
                  <a:pt x="12" y="12"/>
                  <a:pt x="12" y="12"/>
                </a:cubicBezTo>
                <a:cubicBezTo>
                  <a:pt x="12" y="12"/>
                  <a:pt x="11" y="12"/>
                  <a:pt x="10" y="12"/>
                </a:cubicBezTo>
                <a:cubicBezTo>
                  <a:pt x="7" y="12"/>
                  <a:pt x="5" y="14"/>
                  <a:pt x="5" y="17"/>
                </a:cubicBezTo>
                <a:cubicBezTo>
                  <a:pt x="5" y="20"/>
                  <a:pt x="7" y="22"/>
                  <a:pt x="10" y="22"/>
                </a:cubicBezTo>
                <a:cubicBezTo>
                  <a:pt x="13" y="22"/>
                  <a:pt x="15" y="20"/>
                  <a:pt x="15" y="17"/>
                </a:cubicBezTo>
                <a:cubicBezTo>
                  <a:pt x="15" y="16"/>
                  <a:pt x="15" y="15"/>
                  <a:pt x="15" y="15"/>
                </a:cubicBezTo>
                <a:cubicBezTo>
                  <a:pt x="16" y="15"/>
                  <a:pt x="16" y="15"/>
                  <a:pt x="17" y="15"/>
                </a:cubicBezTo>
                <a:cubicBezTo>
                  <a:pt x="20" y="15"/>
                  <a:pt x="22" y="13"/>
                  <a:pt x="22" y="10"/>
                </a:cubicBezTo>
                <a:cubicBezTo>
                  <a:pt x="22" y="7"/>
                  <a:pt x="20" y="5"/>
                  <a:pt x="17" y="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0" name="稻壳儿小白白(http://dwz.cn/Wu2UP)"/>
          <p:cNvSpPr>
            <a:spLocks noEditPoints="1"/>
          </p:cNvSpPr>
          <p:nvPr/>
        </p:nvSpPr>
        <p:spPr>
          <a:xfrm>
            <a:off x="1195713" y="2309717"/>
            <a:ext cx="349250" cy="209550"/>
          </a:xfrm>
          <a:custGeom>
            <a:avLst/>
            <a:gdLst>
              <a:gd name="T0" fmla="*/ 180434639 w 52"/>
              <a:gd name="T1" fmla="*/ 1416490403 h 31"/>
              <a:gd name="T2" fmla="*/ 180434639 w 52"/>
              <a:gd name="T3" fmla="*/ 0 h 31"/>
              <a:gd name="T4" fmla="*/ 2147483646 w 52"/>
              <a:gd name="T5" fmla="*/ 1279410905 h 31"/>
              <a:gd name="T6" fmla="*/ 180434639 w 52"/>
              <a:gd name="T7" fmla="*/ 1279410905 h 31"/>
              <a:gd name="T8" fmla="*/ 496203654 w 52"/>
              <a:gd name="T9" fmla="*/ 456933915 h 31"/>
              <a:gd name="T10" fmla="*/ 315762298 w 52"/>
              <a:gd name="T11" fmla="*/ 456933915 h 31"/>
              <a:gd name="T12" fmla="*/ 451089957 w 52"/>
              <a:gd name="T13" fmla="*/ 319854416 h 31"/>
              <a:gd name="T14" fmla="*/ 631531313 w 52"/>
              <a:gd name="T15" fmla="*/ 776788331 h 31"/>
              <a:gd name="T16" fmla="*/ 315762298 w 52"/>
              <a:gd name="T17" fmla="*/ 776788331 h 31"/>
              <a:gd name="T18" fmla="*/ 631531313 w 52"/>
              <a:gd name="T19" fmla="*/ 639702073 h 31"/>
              <a:gd name="T20" fmla="*/ 496203654 w 52"/>
              <a:gd name="T21" fmla="*/ 1096635987 h 31"/>
              <a:gd name="T22" fmla="*/ 315762298 w 52"/>
              <a:gd name="T23" fmla="*/ 1096635987 h 31"/>
              <a:gd name="T24" fmla="*/ 451089957 w 52"/>
              <a:gd name="T25" fmla="*/ 959556489 h 31"/>
              <a:gd name="T26" fmla="*/ 766858971 w 52"/>
              <a:gd name="T27" fmla="*/ 456933915 h 31"/>
              <a:gd name="T28" fmla="*/ 631531313 w 52"/>
              <a:gd name="T29" fmla="*/ 456933915 h 31"/>
              <a:gd name="T30" fmla="*/ 766858971 w 52"/>
              <a:gd name="T31" fmla="*/ 319854416 h 31"/>
              <a:gd name="T32" fmla="*/ 1714152582 w 52"/>
              <a:gd name="T33" fmla="*/ 1096635987 h 31"/>
              <a:gd name="T34" fmla="*/ 631531313 w 52"/>
              <a:gd name="T35" fmla="*/ 1096635987 h 31"/>
              <a:gd name="T36" fmla="*/ 1714152582 w 52"/>
              <a:gd name="T37" fmla="*/ 959556489 h 31"/>
              <a:gd name="T38" fmla="*/ 947293611 w 52"/>
              <a:gd name="T39" fmla="*/ 776788331 h 31"/>
              <a:gd name="T40" fmla="*/ 766858971 w 52"/>
              <a:gd name="T41" fmla="*/ 776788331 h 31"/>
              <a:gd name="T42" fmla="*/ 902186630 w 52"/>
              <a:gd name="T43" fmla="*/ 639702073 h 31"/>
              <a:gd name="T44" fmla="*/ 1082621269 w 52"/>
              <a:gd name="T45" fmla="*/ 456933915 h 31"/>
              <a:gd name="T46" fmla="*/ 947293611 w 52"/>
              <a:gd name="T47" fmla="*/ 456933915 h 31"/>
              <a:gd name="T48" fmla="*/ 1082621269 w 52"/>
              <a:gd name="T49" fmla="*/ 319854416 h 31"/>
              <a:gd name="T50" fmla="*/ 1263062625 w 52"/>
              <a:gd name="T51" fmla="*/ 776788331 h 31"/>
              <a:gd name="T52" fmla="*/ 1082621269 w 52"/>
              <a:gd name="T53" fmla="*/ 776788331 h 31"/>
              <a:gd name="T54" fmla="*/ 1217948928 w 52"/>
              <a:gd name="T55" fmla="*/ 639702073 h 31"/>
              <a:gd name="T56" fmla="*/ 1398390284 w 52"/>
              <a:gd name="T57" fmla="*/ 456933915 h 31"/>
              <a:gd name="T58" fmla="*/ 1263062625 w 52"/>
              <a:gd name="T59" fmla="*/ 456933915 h 31"/>
              <a:gd name="T60" fmla="*/ 1398390284 w 52"/>
              <a:gd name="T61" fmla="*/ 319854416 h 31"/>
              <a:gd name="T62" fmla="*/ 1578824923 w 52"/>
              <a:gd name="T63" fmla="*/ 776788331 h 31"/>
              <a:gd name="T64" fmla="*/ 1398390284 w 52"/>
              <a:gd name="T65" fmla="*/ 776788331 h 31"/>
              <a:gd name="T66" fmla="*/ 1533717942 w 52"/>
              <a:gd name="T67" fmla="*/ 639702073 h 31"/>
              <a:gd name="T68" fmla="*/ 1714152582 w 52"/>
              <a:gd name="T69" fmla="*/ 456933915 h 31"/>
              <a:gd name="T70" fmla="*/ 1578824923 w 52"/>
              <a:gd name="T71" fmla="*/ 456933915 h 31"/>
              <a:gd name="T72" fmla="*/ 1714152582 w 52"/>
              <a:gd name="T73" fmla="*/ 319854416 h 31"/>
              <a:gd name="T74" fmla="*/ 2029921596 w 52"/>
              <a:gd name="T75" fmla="*/ 776788331 h 31"/>
              <a:gd name="T76" fmla="*/ 1714152582 w 52"/>
              <a:gd name="T77" fmla="*/ 776788331 h 31"/>
              <a:gd name="T78" fmla="*/ 1849480240 w 52"/>
              <a:gd name="T79" fmla="*/ 639702073 h 31"/>
              <a:gd name="T80" fmla="*/ 1984807899 w 52"/>
              <a:gd name="T81" fmla="*/ 319854416 h 31"/>
              <a:gd name="T82" fmla="*/ 2029921596 w 52"/>
              <a:gd name="T83" fmla="*/ 1096635987 h 31"/>
              <a:gd name="T84" fmla="*/ 1849480240 w 52"/>
              <a:gd name="T85" fmla="*/ 1096635987 h 31"/>
              <a:gd name="T86" fmla="*/ 1984807899 w 52"/>
              <a:gd name="T87" fmla="*/ 959556489 h 3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52" h="31">
                <a:moveTo>
                  <a:pt x="52" y="28"/>
                </a:moveTo>
                <a:cubicBezTo>
                  <a:pt x="52" y="30"/>
                  <a:pt x="50" y="31"/>
                  <a:pt x="48" y="31"/>
                </a:cubicBezTo>
                <a:cubicBezTo>
                  <a:pt x="4" y="31"/>
                  <a:pt x="4" y="31"/>
                  <a:pt x="4" y="31"/>
                </a:cubicBezTo>
                <a:cubicBezTo>
                  <a:pt x="2" y="31"/>
                  <a:pt x="0" y="30"/>
                  <a:pt x="0" y="2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50" y="0"/>
                  <a:pt x="52" y="2"/>
                  <a:pt x="52" y="4"/>
                </a:cubicBezTo>
                <a:lnTo>
                  <a:pt x="52" y="28"/>
                </a:lnTo>
                <a:close/>
                <a:moveTo>
                  <a:pt x="48" y="4"/>
                </a:moveTo>
                <a:cubicBezTo>
                  <a:pt x="4" y="4"/>
                  <a:pt x="4" y="4"/>
                  <a:pt x="4" y="4"/>
                </a:cubicBezTo>
                <a:cubicBezTo>
                  <a:pt x="4" y="28"/>
                  <a:pt x="4" y="28"/>
                  <a:pt x="4" y="28"/>
                </a:cubicBezTo>
                <a:cubicBezTo>
                  <a:pt x="48" y="28"/>
                  <a:pt x="48" y="28"/>
                  <a:pt x="48" y="28"/>
                </a:cubicBezTo>
                <a:lnTo>
                  <a:pt x="48" y="4"/>
                </a:lnTo>
                <a:close/>
                <a:moveTo>
                  <a:pt x="11" y="10"/>
                </a:moveTo>
                <a:cubicBezTo>
                  <a:pt x="11" y="10"/>
                  <a:pt x="10" y="11"/>
                  <a:pt x="10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1"/>
                  <a:pt x="7" y="10"/>
                  <a:pt x="7" y="10"/>
                </a:cubicBezTo>
                <a:cubicBezTo>
                  <a:pt x="7" y="8"/>
                  <a:pt x="7" y="8"/>
                  <a:pt x="7" y="8"/>
                </a:cubicBezTo>
                <a:cubicBezTo>
                  <a:pt x="7" y="7"/>
                  <a:pt x="7" y="7"/>
                  <a:pt x="8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11" y="7"/>
                  <a:pt x="11" y="8"/>
                </a:cubicBezTo>
                <a:lnTo>
                  <a:pt x="11" y="10"/>
                </a:lnTo>
                <a:close/>
                <a:moveTo>
                  <a:pt x="14" y="17"/>
                </a:moveTo>
                <a:cubicBezTo>
                  <a:pt x="14" y="17"/>
                  <a:pt x="14" y="17"/>
                  <a:pt x="14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14"/>
                  <a:pt x="7" y="14"/>
                  <a:pt x="8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4" y="14"/>
                  <a:pt x="14" y="14"/>
                </a:cubicBezTo>
                <a:lnTo>
                  <a:pt x="14" y="17"/>
                </a:lnTo>
                <a:close/>
                <a:moveTo>
                  <a:pt x="11" y="24"/>
                </a:moveTo>
                <a:cubicBezTo>
                  <a:pt x="11" y="24"/>
                  <a:pt x="10" y="24"/>
                  <a:pt x="10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1"/>
                  <a:pt x="7" y="21"/>
                  <a:pt x="8" y="21"/>
                </a:cubicBezTo>
                <a:cubicBezTo>
                  <a:pt x="10" y="21"/>
                  <a:pt x="10" y="21"/>
                  <a:pt x="10" y="21"/>
                </a:cubicBezTo>
                <a:cubicBezTo>
                  <a:pt x="10" y="21"/>
                  <a:pt x="11" y="21"/>
                  <a:pt x="11" y="21"/>
                </a:cubicBezTo>
                <a:lnTo>
                  <a:pt x="11" y="24"/>
                </a:lnTo>
                <a:close/>
                <a:moveTo>
                  <a:pt x="17" y="10"/>
                </a:moveTo>
                <a:cubicBezTo>
                  <a:pt x="17" y="10"/>
                  <a:pt x="17" y="11"/>
                  <a:pt x="17" y="11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11"/>
                  <a:pt x="14" y="10"/>
                  <a:pt x="14" y="10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7"/>
                  <a:pt x="14" y="7"/>
                  <a:pt x="14" y="7"/>
                </a:cubicBezTo>
                <a:cubicBezTo>
                  <a:pt x="17" y="7"/>
                  <a:pt x="17" y="7"/>
                  <a:pt x="17" y="7"/>
                </a:cubicBezTo>
                <a:cubicBezTo>
                  <a:pt x="17" y="7"/>
                  <a:pt x="17" y="7"/>
                  <a:pt x="17" y="8"/>
                </a:cubicBezTo>
                <a:lnTo>
                  <a:pt x="17" y="10"/>
                </a:lnTo>
                <a:close/>
                <a:moveTo>
                  <a:pt x="38" y="24"/>
                </a:moveTo>
                <a:cubicBezTo>
                  <a:pt x="38" y="24"/>
                  <a:pt x="38" y="24"/>
                  <a:pt x="38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1"/>
                  <a:pt x="14" y="21"/>
                  <a:pt x="14" y="21"/>
                </a:cubicBezTo>
                <a:cubicBezTo>
                  <a:pt x="38" y="21"/>
                  <a:pt x="38" y="21"/>
                  <a:pt x="38" y="21"/>
                </a:cubicBezTo>
                <a:cubicBezTo>
                  <a:pt x="38" y="21"/>
                  <a:pt x="38" y="21"/>
                  <a:pt x="38" y="21"/>
                </a:cubicBezTo>
                <a:lnTo>
                  <a:pt x="38" y="24"/>
                </a:lnTo>
                <a:close/>
                <a:moveTo>
                  <a:pt x="21" y="17"/>
                </a:moveTo>
                <a:cubicBezTo>
                  <a:pt x="21" y="17"/>
                  <a:pt x="21" y="17"/>
                  <a:pt x="20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7" y="17"/>
                  <a:pt x="17" y="17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8" y="14"/>
                  <a:pt x="18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1" y="14"/>
                  <a:pt x="21" y="14"/>
                  <a:pt x="21" y="14"/>
                </a:cubicBezTo>
                <a:lnTo>
                  <a:pt x="21" y="17"/>
                </a:lnTo>
                <a:close/>
                <a:moveTo>
                  <a:pt x="24" y="10"/>
                </a:moveTo>
                <a:cubicBezTo>
                  <a:pt x="24" y="10"/>
                  <a:pt x="24" y="11"/>
                  <a:pt x="24" y="11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1"/>
                  <a:pt x="21" y="10"/>
                  <a:pt x="21" y="10"/>
                </a:cubicBezTo>
                <a:cubicBezTo>
                  <a:pt x="21" y="8"/>
                  <a:pt x="21" y="8"/>
                  <a:pt x="21" y="8"/>
                </a:cubicBezTo>
                <a:cubicBezTo>
                  <a:pt x="21" y="7"/>
                  <a:pt x="21" y="7"/>
                  <a:pt x="21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4" y="7"/>
                  <a:pt x="24" y="8"/>
                </a:cubicBezTo>
                <a:lnTo>
                  <a:pt x="24" y="10"/>
                </a:lnTo>
                <a:close/>
                <a:moveTo>
                  <a:pt x="28" y="17"/>
                </a:moveTo>
                <a:cubicBezTo>
                  <a:pt x="28" y="17"/>
                  <a:pt x="27" y="17"/>
                  <a:pt x="27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5" y="14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8" y="14"/>
                  <a:pt x="28" y="14"/>
                </a:cubicBezTo>
                <a:lnTo>
                  <a:pt x="28" y="17"/>
                </a:lnTo>
                <a:close/>
                <a:moveTo>
                  <a:pt x="31" y="10"/>
                </a:moveTo>
                <a:cubicBezTo>
                  <a:pt x="31" y="10"/>
                  <a:pt x="31" y="11"/>
                  <a:pt x="31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0"/>
                  <a:pt x="28" y="10"/>
                </a:cubicBezTo>
                <a:cubicBezTo>
                  <a:pt x="28" y="8"/>
                  <a:pt x="28" y="8"/>
                  <a:pt x="28" y="8"/>
                </a:cubicBezTo>
                <a:cubicBezTo>
                  <a:pt x="28" y="7"/>
                  <a:pt x="28" y="7"/>
                  <a:pt x="28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7"/>
                  <a:pt x="31" y="7"/>
                  <a:pt x="31" y="8"/>
                </a:cubicBezTo>
                <a:lnTo>
                  <a:pt x="31" y="10"/>
                </a:lnTo>
                <a:close/>
                <a:moveTo>
                  <a:pt x="35" y="17"/>
                </a:moveTo>
                <a:cubicBezTo>
                  <a:pt x="35" y="17"/>
                  <a:pt x="34" y="17"/>
                  <a:pt x="34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4"/>
                  <a:pt x="31" y="14"/>
                  <a:pt x="31" y="14"/>
                </a:cubicBezTo>
                <a:cubicBezTo>
                  <a:pt x="31" y="14"/>
                  <a:pt x="31" y="14"/>
                  <a:pt x="32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5" y="14"/>
                  <a:pt x="35" y="14"/>
                </a:cubicBezTo>
                <a:lnTo>
                  <a:pt x="35" y="17"/>
                </a:lnTo>
                <a:close/>
                <a:moveTo>
                  <a:pt x="38" y="10"/>
                </a:moveTo>
                <a:cubicBezTo>
                  <a:pt x="38" y="10"/>
                  <a:pt x="38" y="11"/>
                  <a:pt x="38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5" y="11"/>
                  <a:pt x="35" y="10"/>
                  <a:pt x="35" y="10"/>
                </a:cubicBezTo>
                <a:cubicBezTo>
                  <a:pt x="35" y="8"/>
                  <a:pt x="35" y="8"/>
                  <a:pt x="35" y="8"/>
                </a:cubicBezTo>
                <a:cubicBezTo>
                  <a:pt x="35" y="7"/>
                  <a:pt x="35" y="7"/>
                  <a:pt x="35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8" y="7"/>
                  <a:pt x="38" y="7"/>
                  <a:pt x="38" y="8"/>
                </a:cubicBezTo>
                <a:lnTo>
                  <a:pt x="38" y="10"/>
                </a:lnTo>
                <a:close/>
                <a:moveTo>
                  <a:pt x="45" y="17"/>
                </a:moveTo>
                <a:cubicBezTo>
                  <a:pt x="45" y="17"/>
                  <a:pt x="45" y="17"/>
                  <a:pt x="44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7"/>
                  <a:pt x="42" y="7"/>
                  <a:pt x="42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5" y="7"/>
                  <a:pt x="45" y="7"/>
                  <a:pt x="45" y="8"/>
                </a:cubicBezTo>
                <a:lnTo>
                  <a:pt x="45" y="17"/>
                </a:lnTo>
                <a:close/>
                <a:moveTo>
                  <a:pt x="45" y="24"/>
                </a:moveTo>
                <a:cubicBezTo>
                  <a:pt x="45" y="24"/>
                  <a:pt x="45" y="24"/>
                  <a:pt x="44" y="24"/>
                </a:cubicBezTo>
                <a:cubicBezTo>
                  <a:pt x="42" y="24"/>
                  <a:pt x="42" y="24"/>
                  <a:pt x="42" y="24"/>
                </a:cubicBezTo>
                <a:cubicBezTo>
                  <a:pt x="42" y="24"/>
                  <a:pt x="41" y="24"/>
                  <a:pt x="41" y="24"/>
                </a:cubicBezTo>
                <a:cubicBezTo>
                  <a:pt x="41" y="21"/>
                  <a:pt x="41" y="21"/>
                  <a:pt x="41" y="21"/>
                </a:cubicBezTo>
                <a:cubicBezTo>
                  <a:pt x="41" y="21"/>
                  <a:pt x="42" y="21"/>
                  <a:pt x="42" y="21"/>
                </a:cubicBezTo>
                <a:cubicBezTo>
                  <a:pt x="44" y="21"/>
                  <a:pt x="44" y="21"/>
                  <a:pt x="44" y="21"/>
                </a:cubicBezTo>
                <a:cubicBezTo>
                  <a:pt x="45" y="21"/>
                  <a:pt x="45" y="21"/>
                  <a:pt x="45" y="21"/>
                </a:cubicBezTo>
                <a:lnTo>
                  <a:pt x="45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1" name="稻壳儿小白白(http://dwz.cn/Wu2UP)"/>
          <p:cNvSpPr>
            <a:spLocks noEditPoints="1"/>
          </p:cNvSpPr>
          <p:nvPr/>
        </p:nvSpPr>
        <p:spPr>
          <a:xfrm>
            <a:off x="1206826" y="2758980"/>
            <a:ext cx="323850" cy="255587"/>
          </a:xfrm>
          <a:custGeom>
            <a:avLst/>
            <a:gdLst>
              <a:gd name="T0" fmla="*/ 2139454303 w 48"/>
              <a:gd name="T1" fmla="*/ 950010153 h 38"/>
              <a:gd name="T2" fmla="*/ 1684249394 w 48"/>
              <a:gd name="T3" fmla="*/ 1673832537 h 38"/>
              <a:gd name="T4" fmla="*/ 1456650313 w 48"/>
              <a:gd name="T5" fmla="*/ 1719071436 h 38"/>
              <a:gd name="T6" fmla="*/ 1229051231 w 48"/>
              <a:gd name="T7" fmla="*/ 950010153 h 38"/>
              <a:gd name="T8" fmla="*/ 773846322 w 48"/>
              <a:gd name="T9" fmla="*/ 1673832537 h 38"/>
              <a:gd name="T10" fmla="*/ 500726075 w 48"/>
              <a:gd name="T11" fmla="*/ 1719071436 h 38"/>
              <a:gd name="T12" fmla="*/ 273120247 w 48"/>
              <a:gd name="T13" fmla="*/ 950010153 h 38"/>
              <a:gd name="T14" fmla="*/ 0 w 48"/>
              <a:gd name="T15" fmla="*/ 904771254 h 38"/>
              <a:gd name="T16" fmla="*/ 45521166 w 48"/>
              <a:gd name="T17" fmla="*/ 769061283 h 38"/>
              <a:gd name="T18" fmla="*/ 227599081 w 48"/>
              <a:gd name="T19" fmla="*/ 633344586 h 38"/>
              <a:gd name="T20" fmla="*/ 0 w 48"/>
              <a:gd name="T21" fmla="*/ 588105687 h 38"/>
              <a:gd name="T22" fmla="*/ 45521166 w 48"/>
              <a:gd name="T23" fmla="*/ 452388990 h 38"/>
              <a:gd name="T24" fmla="*/ 45521166 w 48"/>
              <a:gd name="T25" fmla="*/ 45238899 h 38"/>
              <a:gd name="T26" fmla="*/ 91042331 w 48"/>
              <a:gd name="T27" fmla="*/ 0 h 38"/>
              <a:gd name="T28" fmla="*/ 318641413 w 48"/>
              <a:gd name="T29" fmla="*/ 45238899 h 38"/>
              <a:gd name="T30" fmla="*/ 864888653 w 48"/>
              <a:gd name="T31" fmla="*/ 452388990 h 38"/>
              <a:gd name="T32" fmla="*/ 1001445403 w 48"/>
              <a:gd name="T33" fmla="*/ 0 h 38"/>
              <a:gd name="T34" fmla="*/ 1183530066 w 48"/>
              <a:gd name="T35" fmla="*/ 45238899 h 38"/>
              <a:gd name="T36" fmla="*/ 1775291725 w 48"/>
              <a:gd name="T37" fmla="*/ 452388990 h 38"/>
              <a:gd name="T38" fmla="*/ 1911855222 w 48"/>
              <a:gd name="T39" fmla="*/ 0 h 38"/>
              <a:gd name="T40" fmla="*/ 2093933138 w 48"/>
              <a:gd name="T41" fmla="*/ 0 h 38"/>
              <a:gd name="T42" fmla="*/ 2002897553 w 48"/>
              <a:gd name="T43" fmla="*/ 452388990 h 38"/>
              <a:gd name="T44" fmla="*/ 2147483646 w 48"/>
              <a:gd name="T45" fmla="*/ 497627889 h 38"/>
              <a:gd name="T46" fmla="*/ 2139454303 w 48"/>
              <a:gd name="T47" fmla="*/ 633344586 h 38"/>
              <a:gd name="T48" fmla="*/ 1911855222 w 48"/>
              <a:gd name="T49" fmla="*/ 769061283 h 38"/>
              <a:gd name="T50" fmla="*/ 2147483646 w 48"/>
              <a:gd name="T51" fmla="*/ 814300182 h 38"/>
              <a:gd name="T52" fmla="*/ 819367488 w 48"/>
              <a:gd name="T53" fmla="*/ 633344586 h 38"/>
              <a:gd name="T54" fmla="*/ 500726075 w 48"/>
              <a:gd name="T55" fmla="*/ 769061283 h 38"/>
              <a:gd name="T56" fmla="*/ 819367488 w 48"/>
              <a:gd name="T57" fmla="*/ 633344586 h 38"/>
              <a:gd name="T58" fmla="*/ 546247241 w 48"/>
              <a:gd name="T59" fmla="*/ 950010153 h 38"/>
              <a:gd name="T60" fmla="*/ 637282825 w 48"/>
              <a:gd name="T61" fmla="*/ 1311921345 h 38"/>
              <a:gd name="T62" fmla="*/ 728325156 w 48"/>
              <a:gd name="T63" fmla="*/ 950010153 h 38"/>
              <a:gd name="T64" fmla="*/ 1138008900 w 48"/>
              <a:gd name="T65" fmla="*/ 633344586 h 38"/>
              <a:gd name="T66" fmla="*/ 1001445403 w 48"/>
              <a:gd name="T67" fmla="*/ 769061283 h 38"/>
              <a:gd name="T68" fmla="*/ 1729770559 w 48"/>
              <a:gd name="T69" fmla="*/ 633344586 h 38"/>
              <a:gd name="T70" fmla="*/ 1411129147 w 48"/>
              <a:gd name="T71" fmla="*/ 769061283 h 38"/>
              <a:gd name="T72" fmla="*/ 1729770559 w 48"/>
              <a:gd name="T73" fmla="*/ 633344586 h 38"/>
              <a:gd name="T74" fmla="*/ 1456650313 w 48"/>
              <a:gd name="T75" fmla="*/ 950010153 h 38"/>
              <a:gd name="T76" fmla="*/ 1547692644 w 48"/>
              <a:gd name="T77" fmla="*/ 1311921345 h 38"/>
              <a:gd name="T78" fmla="*/ 1638734975 w 48"/>
              <a:gd name="T79" fmla="*/ 950010153 h 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8" h="38">
                <a:moveTo>
                  <a:pt x="48" y="20"/>
                </a:moveTo>
                <a:cubicBezTo>
                  <a:pt x="48" y="20"/>
                  <a:pt x="48" y="21"/>
                  <a:pt x="47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8"/>
                  <a:pt x="37" y="38"/>
                  <a:pt x="36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2" y="38"/>
                  <a:pt x="31" y="38"/>
                  <a:pt x="31" y="37"/>
                </a:cubicBezTo>
                <a:cubicBezTo>
                  <a:pt x="27" y="21"/>
                  <a:pt x="27" y="21"/>
                  <a:pt x="27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17" y="37"/>
                  <a:pt x="17" y="37"/>
                  <a:pt x="17" y="37"/>
                </a:cubicBezTo>
                <a:cubicBezTo>
                  <a:pt x="16" y="38"/>
                  <a:pt x="16" y="38"/>
                  <a:pt x="16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1" y="38"/>
                  <a:pt x="11" y="37"/>
                </a:cubicBezTo>
                <a:cubicBezTo>
                  <a:pt x="6" y="21"/>
                  <a:pt x="6" y="21"/>
                  <a:pt x="6" y="21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1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7"/>
                  <a:pt x="1" y="17"/>
                </a:cubicBezTo>
                <a:cubicBezTo>
                  <a:pt x="5" y="17"/>
                  <a:pt x="5" y="17"/>
                  <a:pt x="5" y="17"/>
                </a:cubicBezTo>
                <a:cubicBezTo>
                  <a:pt x="5" y="14"/>
                  <a:pt x="5" y="14"/>
                  <a:pt x="5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0" y="14"/>
                  <a:pt x="0" y="13"/>
                  <a:pt x="0" y="1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1"/>
                  <a:pt x="0" y="10"/>
                  <a:pt x="1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1"/>
                  <a:pt x="1" y="0"/>
                </a:cubicBezTo>
                <a:cubicBezTo>
                  <a:pt x="2" y="0"/>
                  <a:pt x="2" y="0"/>
                  <a:pt x="2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9" y="10"/>
                  <a:pt x="9" y="10"/>
                  <a:pt x="9" y="10"/>
                </a:cubicBezTo>
                <a:cubicBezTo>
                  <a:pt x="19" y="10"/>
                  <a:pt x="19" y="10"/>
                  <a:pt x="19" y="10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6" y="0"/>
                  <a:pt x="26" y="0"/>
                  <a:pt x="26" y="1"/>
                </a:cubicBezTo>
                <a:cubicBezTo>
                  <a:pt x="29" y="10"/>
                  <a:pt x="29" y="10"/>
                  <a:pt x="29" y="10"/>
                </a:cubicBezTo>
                <a:cubicBezTo>
                  <a:pt x="39" y="10"/>
                  <a:pt x="39" y="10"/>
                  <a:pt x="39" y="10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0"/>
                  <a:pt x="42" y="0"/>
                  <a:pt x="4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1"/>
                  <a:pt x="47" y="1"/>
                  <a:pt x="47" y="1"/>
                </a:cubicBezTo>
                <a:cubicBezTo>
                  <a:pt x="44" y="10"/>
                  <a:pt x="44" y="10"/>
                  <a:pt x="44" y="10"/>
                </a:cubicBezTo>
                <a:cubicBezTo>
                  <a:pt x="47" y="10"/>
                  <a:pt x="47" y="10"/>
                  <a:pt x="47" y="10"/>
                </a:cubicBezTo>
                <a:cubicBezTo>
                  <a:pt x="48" y="10"/>
                  <a:pt x="48" y="11"/>
                  <a:pt x="48" y="11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3"/>
                  <a:pt x="48" y="14"/>
                  <a:pt x="47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2" y="17"/>
                  <a:pt x="42" y="17"/>
                  <a:pt x="42" y="17"/>
                </a:cubicBezTo>
                <a:cubicBezTo>
                  <a:pt x="47" y="17"/>
                  <a:pt x="47" y="17"/>
                  <a:pt x="47" y="17"/>
                </a:cubicBezTo>
                <a:cubicBezTo>
                  <a:pt x="48" y="17"/>
                  <a:pt x="48" y="18"/>
                  <a:pt x="48" y="18"/>
                </a:cubicBezTo>
                <a:lnTo>
                  <a:pt x="48" y="20"/>
                </a:lnTo>
                <a:close/>
                <a:moveTo>
                  <a:pt x="18" y="14"/>
                </a:moveTo>
                <a:cubicBezTo>
                  <a:pt x="10" y="14"/>
                  <a:pt x="10" y="14"/>
                  <a:pt x="10" y="14"/>
                </a:cubicBezTo>
                <a:cubicBezTo>
                  <a:pt x="11" y="17"/>
                  <a:pt x="11" y="17"/>
                  <a:pt x="11" y="17"/>
                </a:cubicBezTo>
                <a:cubicBezTo>
                  <a:pt x="17" y="17"/>
                  <a:pt x="17" y="17"/>
                  <a:pt x="17" y="17"/>
                </a:cubicBezTo>
                <a:lnTo>
                  <a:pt x="18" y="14"/>
                </a:lnTo>
                <a:close/>
                <a:moveTo>
                  <a:pt x="16" y="21"/>
                </a:moveTo>
                <a:cubicBezTo>
                  <a:pt x="12" y="21"/>
                  <a:pt x="12" y="21"/>
                  <a:pt x="12" y="21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29"/>
                  <a:pt x="14" y="29"/>
                </a:cubicBezTo>
                <a:lnTo>
                  <a:pt x="16" y="21"/>
                </a:lnTo>
                <a:close/>
                <a:moveTo>
                  <a:pt x="26" y="17"/>
                </a:moveTo>
                <a:cubicBezTo>
                  <a:pt x="25" y="14"/>
                  <a:pt x="25" y="14"/>
                  <a:pt x="25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2" y="17"/>
                  <a:pt x="22" y="17"/>
                  <a:pt x="22" y="17"/>
                </a:cubicBezTo>
                <a:lnTo>
                  <a:pt x="26" y="17"/>
                </a:lnTo>
                <a:close/>
                <a:moveTo>
                  <a:pt x="38" y="14"/>
                </a:moveTo>
                <a:cubicBezTo>
                  <a:pt x="30" y="14"/>
                  <a:pt x="30" y="14"/>
                  <a:pt x="30" y="14"/>
                </a:cubicBezTo>
                <a:cubicBezTo>
                  <a:pt x="31" y="17"/>
                  <a:pt x="31" y="17"/>
                  <a:pt x="31" y="17"/>
                </a:cubicBezTo>
                <a:cubicBezTo>
                  <a:pt x="37" y="17"/>
                  <a:pt x="37" y="17"/>
                  <a:pt x="37" y="17"/>
                </a:cubicBezTo>
                <a:lnTo>
                  <a:pt x="38" y="14"/>
                </a:lnTo>
                <a:close/>
                <a:moveTo>
                  <a:pt x="36" y="21"/>
                </a:moveTo>
                <a:cubicBezTo>
                  <a:pt x="32" y="21"/>
                  <a:pt x="32" y="21"/>
                  <a:pt x="32" y="21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lnTo>
                  <a:pt x="3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2" name="稻壳儿小白白(http://dwz.cn/Wu2UP)"/>
          <p:cNvSpPr>
            <a:spLocks noEditPoints="1"/>
          </p:cNvSpPr>
          <p:nvPr/>
        </p:nvSpPr>
        <p:spPr>
          <a:xfrm>
            <a:off x="1230638" y="3228880"/>
            <a:ext cx="280988" cy="320675"/>
          </a:xfrm>
          <a:custGeom>
            <a:avLst/>
            <a:gdLst>
              <a:gd name="T0" fmla="*/ 939931621 w 42"/>
              <a:gd name="T1" fmla="*/ 1606755449 h 48"/>
              <a:gd name="T2" fmla="*/ 0 w 42"/>
              <a:gd name="T3" fmla="*/ 1874552478 h 48"/>
              <a:gd name="T4" fmla="*/ 0 w 42"/>
              <a:gd name="T5" fmla="*/ 580214647 h 48"/>
              <a:gd name="T6" fmla="*/ 44757374 w 42"/>
              <a:gd name="T7" fmla="*/ 535587377 h 48"/>
              <a:gd name="T8" fmla="*/ 223793562 w 42"/>
              <a:gd name="T9" fmla="*/ 44633952 h 48"/>
              <a:gd name="T10" fmla="*/ 1656069680 w 42"/>
              <a:gd name="T11" fmla="*/ 0 h 48"/>
              <a:gd name="T12" fmla="*/ 1700827054 w 42"/>
              <a:gd name="T13" fmla="*/ 535587377 h 48"/>
              <a:gd name="T14" fmla="*/ 1879863242 w 42"/>
              <a:gd name="T15" fmla="*/ 1874552478 h 48"/>
              <a:gd name="T16" fmla="*/ 895174246 w 42"/>
              <a:gd name="T17" fmla="*/ 312424299 h 48"/>
              <a:gd name="T18" fmla="*/ 44757374 w 42"/>
              <a:gd name="T19" fmla="*/ 1829918526 h 48"/>
              <a:gd name="T20" fmla="*/ 716138059 w 42"/>
              <a:gd name="T21" fmla="*/ 1294331149 h 48"/>
              <a:gd name="T22" fmla="*/ 537101872 w 42"/>
              <a:gd name="T23" fmla="*/ 1160435976 h 48"/>
              <a:gd name="T24" fmla="*/ 223793562 w 42"/>
              <a:gd name="T25" fmla="*/ 1472860275 h 48"/>
              <a:gd name="T26" fmla="*/ 313308310 w 42"/>
              <a:gd name="T27" fmla="*/ 1383599053 h 48"/>
              <a:gd name="T28" fmla="*/ 581859246 w 42"/>
              <a:gd name="T29" fmla="*/ 892645628 h 48"/>
              <a:gd name="T30" fmla="*/ 358072375 w 42"/>
              <a:gd name="T31" fmla="*/ 981906850 h 48"/>
              <a:gd name="T32" fmla="*/ 313308310 w 42"/>
              <a:gd name="T33" fmla="*/ 1026540802 h 48"/>
              <a:gd name="T34" fmla="*/ 223793562 w 42"/>
              <a:gd name="T35" fmla="*/ 981906850 h 48"/>
              <a:gd name="T36" fmla="*/ 313308310 w 42"/>
              <a:gd name="T37" fmla="*/ 937272898 h 48"/>
              <a:gd name="T38" fmla="*/ 537101872 w 42"/>
              <a:gd name="T39" fmla="*/ 848011676 h 48"/>
              <a:gd name="T40" fmla="*/ 716138059 w 42"/>
              <a:gd name="T41" fmla="*/ 803377724 h 48"/>
              <a:gd name="T42" fmla="*/ 626623311 w 42"/>
              <a:gd name="T43" fmla="*/ 981906850 h 48"/>
              <a:gd name="T44" fmla="*/ 626623311 w 42"/>
              <a:gd name="T45" fmla="*/ 1160435976 h 48"/>
              <a:gd name="T46" fmla="*/ 805652808 w 42"/>
              <a:gd name="T47" fmla="*/ 1294331149 h 48"/>
              <a:gd name="T48" fmla="*/ 537101872 w 42"/>
              <a:gd name="T49" fmla="*/ 758743773 h 48"/>
              <a:gd name="T50" fmla="*/ 402829749 w 42"/>
              <a:gd name="T51" fmla="*/ 803377724 h 48"/>
              <a:gd name="T52" fmla="*/ 358072375 w 42"/>
              <a:gd name="T53" fmla="*/ 714116502 h 48"/>
              <a:gd name="T54" fmla="*/ 447587123 w 42"/>
              <a:gd name="T55" fmla="*/ 714116502 h 48"/>
              <a:gd name="T56" fmla="*/ 537101872 w 42"/>
              <a:gd name="T57" fmla="*/ 714116502 h 48"/>
              <a:gd name="T58" fmla="*/ 1521790867 w 42"/>
              <a:gd name="T59" fmla="*/ 1919179748 h 48"/>
              <a:gd name="T60" fmla="*/ 1387518744 w 42"/>
              <a:gd name="T61" fmla="*/ 2008447652 h 48"/>
              <a:gd name="T62" fmla="*/ 939931621 w 42"/>
              <a:gd name="T63" fmla="*/ 2142342826 h 48"/>
              <a:gd name="T64" fmla="*/ 402829749 w 42"/>
              <a:gd name="T65" fmla="*/ 2008447652 h 48"/>
              <a:gd name="T66" fmla="*/ 402829749 w 42"/>
              <a:gd name="T67" fmla="*/ 1963813700 h 48"/>
              <a:gd name="T68" fmla="*/ 895174246 w 42"/>
              <a:gd name="T69" fmla="*/ 2097708874 h 48"/>
              <a:gd name="T70" fmla="*/ 1387518744 w 42"/>
              <a:gd name="T71" fmla="*/ 1963813700 h 48"/>
              <a:gd name="T72" fmla="*/ 1521790867 w 42"/>
              <a:gd name="T73" fmla="*/ 1919179748 h 48"/>
              <a:gd name="T74" fmla="*/ 1656069680 w 42"/>
              <a:gd name="T75" fmla="*/ 44633952 h 48"/>
              <a:gd name="T76" fmla="*/ 1656069680 w 42"/>
              <a:gd name="T77" fmla="*/ 535587377 h 48"/>
              <a:gd name="T78" fmla="*/ 1477033493 w 42"/>
              <a:gd name="T79" fmla="*/ 714116502 h 48"/>
              <a:gd name="T80" fmla="*/ 1074210434 w 42"/>
              <a:gd name="T81" fmla="*/ 1294331149 h 48"/>
              <a:gd name="T82" fmla="*/ 1253239931 w 42"/>
              <a:gd name="T83" fmla="*/ 1205069927 h 48"/>
              <a:gd name="T84" fmla="*/ 1566554931 w 42"/>
              <a:gd name="T85" fmla="*/ 1472860275 h 48"/>
              <a:gd name="T86" fmla="*/ 1477033493 w 42"/>
              <a:gd name="T87" fmla="*/ 1160435976 h 48"/>
              <a:gd name="T88" fmla="*/ 1387518744 w 42"/>
              <a:gd name="T89" fmla="*/ 892645628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2" h="48">
                <a:moveTo>
                  <a:pt x="42" y="42"/>
                </a:moveTo>
                <a:cubicBezTo>
                  <a:pt x="21" y="36"/>
                  <a:pt x="21" y="36"/>
                  <a:pt x="21" y="36"/>
                </a:cubicBezTo>
                <a:cubicBezTo>
                  <a:pt x="20" y="36"/>
                  <a:pt x="1" y="42"/>
                  <a:pt x="1" y="42"/>
                </a:cubicBezTo>
                <a:cubicBezTo>
                  <a:pt x="1" y="42"/>
                  <a:pt x="0" y="42"/>
                  <a:pt x="0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0" y="13"/>
                  <a:pt x="0" y="13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2"/>
                  <a:pt x="3" y="12"/>
                  <a:pt x="5" y="11"/>
                </a:cubicBezTo>
                <a:cubicBezTo>
                  <a:pt x="5" y="1"/>
                  <a:pt x="5" y="1"/>
                  <a:pt x="5" y="1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37" y="0"/>
                  <a:pt x="37" y="0"/>
                </a:cubicBezTo>
                <a:cubicBezTo>
                  <a:pt x="37" y="0"/>
                  <a:pt x="38" y="0"/>
                  <a:pt x="38" y="1"/>
                </a:cubicBezTo>
                <a:cubicBezTo>
                  <a:pt x="38" y="12"/>
                  <a:pt x="38" y="12"/>
                  <a:pt x="38" y="12"/>
                </a:cubicBezTo>
                <a:cubicBezTo>
                  <a:pt x="42" y="13"/>
                  <a:pt x="42" y="13"/>
                  <a:pt x="42" y="13"/>
                </a:cubicBezTo>
                <a:lnTo>
                  <a:pt x="42" y="42"/>
                </a:lnTo>
                <a:close/>
                <a:moveTo>
                  <a:pt x="20" y="35"/>
                </a:moveTo>
                <a:cubicBezTo>
                  <a:pt x="20" y="7"/>
                  <a:pt x="20" y="7"/>
                  <a:pt x="20" y="7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41"/>
                  <a:pt x="1" y="41"/>
                  <a:pt x="1" y="41"/>
                </a:cubicBezTo>
                <a:lnTo>
                  <a:pt x="20" y="35"/>
                </a:lnTo>
                <a:close/>
                <a:moveTo>
                  <a:pt x="16" y="29"/>
                </a:moveTo>
                <a:cubicBezTo>
                  <a:pt x="16" y="28"/>
                  <a:pt x="14" y="28"/>
                  <a:pt x="14" y="27"/>
                </a:cubicBezTo>
                <a:cubicBezTo>
                  <a:pt x="13" y="27"/>
                  <a:pt x="12" y="26"/>
                  <a:pt x="12" y="26"/>
                </a:cubicBezTo>
                <a:cubicBezTo>
                  <a:pt x="11" y="27"/>
                  <a:pt x="10" y="29"/>
                  <a:pt x="8" y="30"/>
                </a:cubicBezTo>
                <a:cubicBezTo>
                  <a:pt x="8" y="31"/>
                  <a:pt x="6" y="33"/>
                  <a:pt x="5" y="33"/>
                </a:cubicBezTo>
                <a:cubicBezTo>
                  <a:pt x="5" y="34"/>
                  <a:pt x="4" y="34"/>
                  <a:pt x="4" y="34"/>
                </a:cubicBezTo>
                <a:cubicBezTo>
                  <a:pt x="5" y="33"/>
                  <a:pt x="6" y="32"/>
                  <a:pt x="7" y="31"/>
                </a:cubicBezTo>
                <a:cubicBezTo>
                  <a:pt x="7" y="30"/>
                  <a:pt x="10" y="26"/>
                  <a:pt x="11" y="25"/>
                </a:cubicBezTo>
                <a:cubicBezTo>
                  <a:pt x="11" y="24"/>
                  <a:pt x="13" y="20"/>
                  <a:pt x="13" y="20"/>
                </a:cubicBezTo>
                <a:cubicBezTo>
                  <a:pt x="13" y="20"/>
                  <a:pt x="11" y="21"/>
                  <a:pt x="10" y="21"/>
                </a:cubicBezTo>
                <a:cubicBezTo>
                  <a:pt x="10" y="21"/>
                  <a:pt x="8" y="22"/>
                  <a:pt x="8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2"/>
                  <a:pt x="8" y="22"/>
                  <a:pt x="7" y="23"/>
                </a:cubicBezTo>
                <a:cubicBezTo>
                  <a:pt x="7" y="23"/>
                  <a:pt x="6" y="23"/>
                  <a:pt x="6" y="23"/>
                </a:cubicBezTo>
                <a:cubicBezTo>
                  <a:pt x="6" y="22"/>
                  <a:pt x="5" y="22"/>
                  <a:pt x="5" y="22"/>
                </a:cubicBezTo>
                <a:cubicBezTo>
                  <a:pt x="5" y="22"/>
                  <a:pt x="5" y="22"/>
                  <a:pt x="5" y="21"/>
                </a:cubicBezTo>
                <a:cubicBezTo>
                  <a:pt x="5" y="21"/>
                  <a:pt x="6" y="21"/>
                  <a:pt x="7" y="21"/>
                </a:cubicBezTo>
                <a:cubicBezTo>
                  <a:pt x="7" y="21"/>
                  <a:pt x="9" y="20"/>
                  <a:pt x="9" y="20"/>
                </a:cubicBezTo>
                <a:cubicBezTo>
                  <a:pt x="10" y="20"/>
                  <a:pt x="12" y="19"/>
                  <a:pt x="12" y="19"/>
                </a:cubicBezTo>
                <a:cubicBezTo>
                  <a:pt x="13" y="19"/>
                  <a:pt x="14" y="18"/>
                  <a:pt x="14" y="18"/>
                </a:cubicBezTo>
                <a:cubicBezTo>
                  <a:pt x="15" y="18"/>
                  <a:pt x="16" y="18"/>
                  <a:pt x="16" y="18"/>
                </a:cubicBezTo>
                <a:cubicBezTo>
                  <a:pt x="16" y="18"/>
                  <a:pt x="16" y="19"/>
                  <a:pt x="16" y="19"/>
                </a:cubicBezTo>
                <a:cubicBezTo>
                  <a:pt x="16" y="19"/>
                  <a:pt x="14" y="21"/>
                  <a:pt x="14" y="22"/>
                </a:cubicBezTo>
                <a:cubicBezTo>
                  <a:pt x="14" y="22"/>
                  <a:pt x="13" y="23"/>
                  <a:pt x="12" y="25"/>
                </a:cubicBezTo>
                <a:cubicBezTo>
                  <a:pt x="12" y="25"/>
                  <a:pt x="13" y="26"/>
                  <a:pt x="14" y="26"/>
                </a:cubicBezTo>
                <a:cubicBezTo>
                  <a:pt x="14" y="26"/>
                  <a:pt x="17" y="28"/>
                  <a:pt x="17" y="28"/>
                </a:cubicBezTo>
                <a:cubicBezTo>
                  <a:pt x="18" y="28"/>
                  <a:pt x="18" y="29"/>
                  <a:pt x="18" y="29"/>
                </a:cubicBezTo>
                <a:cubicBezTo>
                  <a:pt x="18" y="29"/>
                  <a:pt x="17" y="29"/>
                  <a:pt x="16" y="29"/>
                </a:cubicBezTo>
                <a:close/>
                <a:moveTo>
                  <a:pt x="12" y="17"/>
                </a:moveTo>
                <a:cubicBezTo>
                  <a:pt x="12" y="17"/>
                  <a:pt x="11" y="18"/>
                  <a:pt x="11" y="18"/>
                </a:cubicBezTo>
                <a:cubicBezTo>
                  <a:pt x="11" y="18"/>
                  <a:pt x="10" y="18"/>
                  <a:pt x="9" y="18"/>
                </a:cubicBezTo>
                <a:cubicBezTo>
                  <a:pt x="9" y="18"/>
                  <a:pt x="9" y="18"/>
                  <a:pt x="8" y="18"/>
                </a:cubicBezTo>
                <a:cubicBezTo>
                  <a:pt x="8" y="17"/>
                  <a:pt x="7" y="16"/>
                  <a:pt x="8" y="16"/>
                </a:cubicBezTo>
                <a:cubicBezTo>
                  <a:pt x="8" y="16"/>
                  <a:pt x="8" y="17"/>
                  <a:pt x="9" y="16"/>
                </a:cubicBezTo>
                <a:cubicBezTo>
                  <a:pt x="9" y="16"/>
                  <a:pt x="10" y="16"/>
                  <a:pt x="10" y="16"/>
                </a:cubicBezTo>
                <a:cubicBezTo>
                  <a:pt x="11" y="16"/>
                  <a:pt x="12" y="16"/>
                  <a:pt x="12" y="16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7"/>
                  <a:pt x="12" y="17"/>
                  <a:pt x="12" y="17"/>
                </a:cubicBezTo>
                <a:close/>
                <a:moveTo>
                  <a:pt x="34" y="43"/>
                </a:moveTo>
                <a:cubicBezTo>
                  <a:pt x="32" y="47"/>
                  <a:pt x="32" y="47"/>
                  <a:pt x="32" y="47"/>
                </a:cubicBezTo>
                <a:cubicBezTo>
                  <a:pt x="31" y="45"/>
                  <a:pt x="31" y="45"/>
                  <a:pt x="31" y="45"/>
                </a:cubicBezTo>
                <a:cubicBezTo>
                  <a:pt x="29" y="46"/>
                  <a:pt x="26" y="48"/>
                  <a:pt x="24" y="48"/>
                </a:cubicBezTo>
                <a:cubicBezTo>
                  <a:pt x="23" y="48"/>
                  <a:pt x="22" y="48"/>
                  <a:pt x="21" y="48"/>
                </a:cubicBezTo>
                <a:cubicBezTo>
                  <a:pt x="19" y="48"/>
                  <a:pt x="19" y="48"/>
                  <a:pt x="19" y="48"/>
                </a:cubicBezTo>
                <a:cubicBezTo>
                  <a:pt x="16" y="48"/>
                  <a:pt x="11" y="47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4"/>
                  <a:pt x="9" y="44"/>
                  <a:pt x="9" y="44"/>
                </a:cubicBezTo>
                <a:cubicBezTo>
                  <a:pt x="9" y="44"/>
                  <a:pt x="11" y="45"/>
                  <a:pt x="11" y="45"/>
                </a:cubicBezTo>
                <a:cubicBezTo>
                  <a:pt x="13" y="46"/>
                  <a:pt x="17" y="47"/>
                  <a:pt x="20" y="47"/>
                </a:cubicBezTo>
                <a:cubicBezTo>
                  <a:pt x="23" y="47"/>
                  <a:pt x="25" y="47"/>
                  <a:pt x="28" y="46"/>
                </a:cubicBezTo>
                <a:cubicBezTo>
                  <a:pt x="29" y="45"/>
                  <a:pt x="30" y="45"/>
                  <a:pt x="31" y="44"/>
                </a:cubicBezTo>
                <a:cubicBezTo>
                  <a:pt x="30" y="42"/>
                  <a:pt x="30" y="42"/>
                  <a:pt x="30" y="42"/>
                </a:cubicBezTo>
                <a:lnTo>
                  <a:pt x="34" y="43"/>
                </a:lnTo>
                <a:close/>
                <a:moveTo>
                  <a:pt x="37" y="12"/>
                </a:moveTo>
                <a:cubicBezTo>
                  <a:pt x="37" y="1"/>
                  <a:pt x="37" y="1"/>
                  <a:pt x="37" y="1"/>
                </a:cubicBezTo>
                <a:cubicBezTo>
                  <a:pt x="21" y="7"/>
                  <a:pt x="21" y="7"/>
                  <a:pt x="21" y="7"/>
                </a:cubicBezTo>
                <a:lnTo>
                  <a:pt x="37" y="12"/>
                </a:lnTo>
                <a:close/>
                <a:moveTo>
                  <a:pt x="37" y="33"/>
                </a:moveTo>
                <a:cubicBezTo>
                  <a:pt x="33" y="16"/>
                  <a:pt x="33" y="16"/>
                  <a:pt x="33" y="16"/>
                </a:cubicBezTo>
                <a:cubicBezTo>
                  <a:pt x="30" y="15"/>
                  <a:pt x="30" y="15"/>
                  <a:pt x="30" y="15"/>
                </a:cubicBezTo>
                <a:cubicBezTo>
                  <a:pt x="24" y="29"/>
                  <a:pt x="24" y="29"/>
                  <a:pt x="24" y="29"/>
                </a:cubicBezTo>
                <a:cubicBezTo>
                  <a:pt x="27" y="30"/>
                  <a:pt x="27" y="30"/>
                  <a:pt x="27" y="30"/>
                </a:cubicBezTo>
                <a:cubicBezTo>
                  <a:pt x="28" y="27"/>
                  <a:pt x="28" y="27"/>
                  <a:pt x="28" y="27"/>
                </a:cubicBezTo>
                <a:cubicBezTo>
                  <a:pt x="34" y="29"/>
                  <a:pt x="34" y="29"/>
                  <a:pt x="34" y="29"/>
                </a:cubicBezTo>
                <a:cubicBezTo>
                  <a:pt x="35" y="33"/>
                  <a:pt x="35" y="33"/>
                  <a:pt x="35" y="33"/>
                </a:cubicBezTo>
                <a:lnTo>
                  <a:pt x="37" y="33"/>
                </a:lnTo>
                <a:close/>
                <a:moveTo>
                  <a:pt x="33" y="26"/>
                </a:moveTo>
                <a:cubicBezTo>
                  <a:pt x="29" y="25"/>
                  <a:pt x="29" y="25"/>
                  <a:pt x="29" y="25"/>
                </a:cubicBezTo>
                <a:cubicBezTo>
                  <a:pt x="31" y="20"/>
                  <a:pt x="31" y="20"/>
                  <a:pt x="31" y="20"/>
                </a:cubicBezTo>
                <a:lnTo>
                  <a:pt x="33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3" name="稻壳儿小白白(http://dwz.cn/Wu2UP)"/>
          <p:cNvSpPr>
            <a:spLocks noEditPoints="1"/>
          </p:cNvSpPr>
          <p:nvPr/>
        </p:nvSpPr>
        <p:spPr>
          <a:xfrm>
            <a:off x="1195713" y="3773392"/>
            <a:ext cx="349250" cy="227013"/>
          </a:xfrm>
          <a:custGeom>
            <a:avLst/>
            <a:gdLst>
              <a:gd name="T0" fmla="*/ 2147483646 w 52"/>
              <a:gd name="T1" fmla="*/ 1292832358 h 34"/>
              <a:gd name="T2" fmla="*/ 2147483646 w 52"/>
              <a:gd name="T3" fmla="*/ 1381988375 h 34"/>
              <a:gd name="T4" fmla="*/ 2120135558 w 52"/>
              <a:gd name="T5" fmla="*/ 1515732417 h 34"/>
              <a:gd name="T6" fmla="*/ 225548337 w 52"/>
              <a:gd name="T7" fmla="*/ 1515732417 h 34"/>
              <a:gd name="T8" fmla="*/ 0 w 52"/>
              <a:gd name="T9" fmla="*/ 1381988375 h 34"/>
              <a:gd name="T10" fmla="*/ 0 w 52"/>
              <a:gd name="T11" fmla="*/ 1292832358 h 34"/>
              <a:gd name="T12" fmla="*/ 225548337 w 52"/>
              <a:gd name="T13" fmla="*/ 1292832358 h 34"/>
              <a:gd name="T14" fmla="*/ 2120135558 w 52"/>
              <a:gd name="T15" fmla="*/ 1292832358 h 34"/>
              <a:gd name="T16" fmla="*/ 2147483646 w 52"/>
              <a:gd name="T17" fmla="*/ 1292832358 h 34"/>
              <a:gd name="T18" fmla="*/ 315762298 w 52"/>
              <a:gd name="T19" fmla="*/ 1025350952 h 34"/>
              <a:gd name="T20" fmla="*/ 315762298 w 52"/>
              <a:gd name="T21" fmla="*/ 178318712 h 34"/>
              <a:gd name="T22" fmla="*/ 496203654 w 52"/>
              <a:gd name="T23" fmla="*/ 0 h 34"/>
              <a:gd name="T24" fmla="*/ 1849480240 w 52"/>
              <a:gd name="T25" fmla="*/ 0 h 34"/>
              <a:gd name="T26" fmla="*/ 2029921596 w 52"/>
              <a:gd name="T27" fmla="*/ 178318712 h 34"/>
              <a:gd name="T28" fmla="*/ 2029921596 w 52"/>
              <a:gd name="T29" fmla="*/ 1025350952 h 34"/>
              <a:gd name="T30" fmla="*/ 1849480240 w 52"/>
              <a:gd name="T31" fmla="*/ 1203669664 h 34"/>
              <a:gd name="T32" fmla="*/ 496203654 w 52"/>
              <a:gd name="T33" fmla="*/ 1203669664 h 34"/>
              <a:gd name="T34" fmla="*/ 315762298 w 52"/>
              <a:gd name="T35" fmla="*/ 1025350952 h 34"/>
              <a:gd name="T36" fmla="*/ 496203654 w 52"/>
              <a:gd name="T37" fmla="*/ 1025350952 h 34"/>
              <a:gd name="T38" fmla="*/ 496203654 w 52"/>
              <a:gd name="T39" fmla="*/ 1069925623 h 34"/>
              <a:gd name="T40" fmla="*/ 1849480240 w 52"/>
              <a:gd name="T41" fmla="*/ 1069925623 h 34"/>
              <a:gd name="T42" fmla="*/ 1849480240 w 52"/>
              <a:gd name="T43" fmla="*/ 1025350952 h 34"/>
              <a:gd name="T44" fmla="*/ 1849480240 w 52"/>
              <a:gd name="T45" fmla="*/ 178318712 h 34"/>
              <a:gd name="T46" fmla="*/ 1849480240 w 52"/>
              <a:gd name="T47" fmla="*/ 133744041 h 34"/>
              <a:gd name="T48" fmla="*/ 496203654 w 52"/>
              <a:gd name="T49" fmla="*/ 133744041 h 34"/>
              <a:gd name="T50" fmla="*/ 496203654 w 52"/>
              <a:gd name="T51" fmla="*/ 178318712 h 34"/>
              <a:gd name="T52" fmla="*/ 496203654 w 52"/>
              <a:gd name="T53" fmla="*/ 1025350952 h 34"/>
              <a:gd name="T54" fmla="*/ 1308169606 w 52"/>
              <a:gd name="T55" fmla="*/ 1381988375 h 34"/>
              <a:gd name="T56" fmla="*/ 1263062625 w 52"/>
              <a:gd name="T57" fmla="*/ 1381988375 h 34"/>
              <a:gd name="T58" fmla="*/ 1082621269 w 52"/>
              <a:gd name="T59" fmla="*/ 1381988375 h 34"/>
              <a:gd name="T60" fmla="*/ 1037514288 w 52"/>
              <a:gd name="T61" fmla="*/ 1381988375 h 34"/>
              <a:gd name="T62" fmla="*/ 1082621269 w 52"/>
              <a:gd name="T63" fmla="*/ 1381988375 h 34"/>
              <a:gd name="T64" fmla="*/ 1263062625 w 52"/>
              <a:gd name="T65" fmla="*/ 1381988375 h 34"/>
              <a:gd name="T66" fmla="*/ 1308169606 w 52"/>
              <a:gd name="T67" fmla="*/ 1381988375 h 3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2" h="34">
                <a:moveTo>
                  <a:pt x="52" y="29"/>
                </a:moveTo>
                <a:cubicBezTo>
                  <a:pt x="52" y="31"/>
                  <a:pt x="52" y="31"/>
                  <a:pt x="52" y="31"/>
                </a:cubicBezTo>
                <a:cubicBezTo>
                  <a:pt x="52" y="33"/>
                  <a:pt x="50" y="34"/>
                  <a:pt x="47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2" y="34"/>
                  <a:pt x="0" y="33"/>
                  <a:pt x="0" y="31"/>
                </a:cubicBezTo>
                <a:cubicBezTo>
                  <a:pt x="0" y="29"/>
                  <a:pt x="0" y="29"/>
                  <a:pt x="0" y="29"/>
                </a:cubicBezTo>
                <a:cubicBezTo>
                  <a:pt x="5" y="29"/>
                  <a:pt x="5" y="29"/>
                  <a:pt x="5" y="29"/>
                </a:cubicBezTo>
                <a:cubicBezTo>
                  <a:pt x="47" y="29"/>
                  <a:pt x="47" y="29"/>
                  <a:pt x="47" y="29"/>
                </a:cubicBezTo>
                <a:lnTo>
                  <a:pt x="52" y="29"/>
                </a:lnTo>
                <a:close/>
                <a:moveTo>
                  <a:pt x="7" y="23"/>
                </a:moveTo>
                <a:cubicBezTo>
                  <a:pt x="7" y="4"/>
                  <a:pt x="7" y="4"/>
                  <a:pt x="7" y="4"/>
                </a:cubicBezTo>
                <a:cubicBezTo>
                  <a:pt x="7" y="2"/>
                  <a:pt x="9" y="0"/>
                  <a:pt x="1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5" y="2"/>
                  <a:pt x="45" y="4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5"/>
                  <a:pt x="43" y="27"/>
                  <a:pt x="41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9" y="27"/>
                  <a:pt x="7" y="25"/>
                  <a:pt x="7" y="23"/>
                </a:cubicBezTo>
                <a:close/>
                <a:moveTo>
                  <a:pt x="11" y="23"/>
                </a:moveTo>
                <a:cubicBezTo>
                  <a:pt x="11" y="23"/>
                  <a:pt x="11" y="24"/>
                  <a:pt x="11" y="24"/>
                </a:cubicBezTo>
                <a:cubicBezTo>
                  <a:pt x="41" y="24"/>
                  <a:pt x="41" y="24"/>
                  <a:pt x="41" y="24"/>
                </a:cubicBezTo>
                <a:cubicBezTo>
                  <a:pt x="41" y="24"/>
                  <a:pt x="41" y="23"/>
                  <a:pt x="41" y="23"/>
                </a:cubicBezTo>
                <a:cubicBezTo>
                  <a:pt x="41" y="4"/>
                  <a:pt x="41" y="4"/>
                  <a:pt x="41" y="4"/>
                </a:cubicBezTo>
                <a:cubicBezTo>
                  <a:pt x="41" y="4"/>
                  <a:pt x="41" y="3"/>
                  <a:pt x="41" y="3"/>
                </a:cubicBezTo>
                <a:cubicBezTo>
                  <a:pt x="11" y="3"/>
                  <a:pt x="11" y="3"/>
                  <a:pt x="11" y="3"/>
                </a:cubicBezTo>
                <a:cubicBezTo>
                  <a:pt x="11" y="3"/>
                  <a:pt x="11" y="4"/>
                  <a:pt x="11" y="4"/>
                </a:cubicBezTo>
                <a:lnTo>
                  <a:pt x="11" y="23"/>
                </a:lnTo>
                <a:close/>
                <a:moveTo>
                  <a:pt x="29" y="31"/>
                </a:moveTo>
                <a:cubicBezTo>
                  <a:pt x="29" y="31"/>
                  <a:pt x="28" y="31"/>
                  <a:pt x="28" y="31"/>
                </a:cubicBezTo>
                <a:cubicBezTo>
                  <a:pt x="24" y="31"/>
                  <a:pt x="24" y="31"/>
                  <a:pt x="24" y="31"/>
                </a:cubicBezTo>
                <a:cubicBezTo>
                  <a:pt x="24" y="31"/>
                  <a:pt x="23" y="31"/>
                  <a:pt x="23" y="31"/>
                </a:cubicBezTo>
                <a:cubicBezTo>
                  <a:pt x="23" y="31"/>
                  <a:pt x="24" y="31"/>
                  <a:pt x="24" y="31"/>
                </a:cubicBezTo>
                <a:cubicBezTo>
                  <a:pt x="28" y="31"/>
                  <a:pt x="28" y="31"/>
                  <a:pt x="28" y="31"/>
                </a:cubicBezTo>
                <a:cubicBezTo>
                  <a:pt x="28" y="31"/>
                  <a:pt x="29" y="31"/>
                  <a:pt x="29" y="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4" name="稻壳儿小白白(http://dwz.cn/Wu2UP)"/>
          <p:cNvSpPr>
            <a:spLocks noEditPoints="1"/>
          </p:cNvSpPr>
          <p:nvPr/>
        </p:nvSpPr>
        <p:spPr>
          <a:xfrm>
            <a:off x="1206826" y="4243292"/>
            <a:ext cx="323850" cy="255588"/>
          </a:xfrm>
          <a:custGeom>
            <a:avLst/>
            <a:gdLst>
              <a:gd name="T0" fmla="*/ 2139454303 w 48"/>
              <a:gd name="T1" fmla="*/ 678586140 h 38"/>
              <a:gd name="T2" fmla="*/ 1502171478 w 48"/>
              <a:gd name="T3" fmla="*/ 1492889508 h 38"/>
              <a:gd name="T4" fmla="*/ 955924238 w 48"/>
              <a:gd name="T5" fmla="*/ 1628606736 h 38"/>
              <a:gd name="T6" fmla="*/ 637282825 w 48"/>
              <a:gd name="T7" fmla="*/ 1538128584 h 38"/>
              <a:gd name="T8" fmla="*/ 409683744 w 48"/>
              <a:gd name="T9" fmla="*/ 1447650432 h 38"/>
              <a:gd name="T10" fmla="*/ 136563497 w 48"/>
              <a:gd name="T11" fmla="*/ 1719084888 h 38"/>
              <a:gd name="T12" fmla="*/ 0 w 48"/>
              <a:gd name="T13" fmla="*/ 1628606736 h 38"/>
              <a:gd name="T14" fmla="*/ 0 w 48"/>
              <a:gd name="T15" fmla="*/ 1538128584 h 38"/>
              <a:gd name="T16" fmla="*/ 227599081 w 48"/>
              <a:gd name="T17" fmla="*/ 1266694128 h 38"/>
              <a:gd name="T18" fmla="*/ 182084663 w 48"/>
              <a:gd name="T19" fmla="*/ 1176215976 h 38"/>
              <a:gd name="T20" fmla="*/ 182084663 w 48"/>
              <a:gd name="T21" fmla="*/ 1040498748 h 38"/>
              <a:gd name="T22" fmla="*/ 864888653 w 48"/>
              <a:gd name="T23" fmla="*/ 271434456 h 38"/>
              <a:gd name="T24" fmla="*/ 1775291725 w 48"/>
              <a:gd name="T25" fmla="*/ 90478152 h 38"/>
              <a:gd name="T26" fmla="*/ 2002897553 w 48"/>
              <a:gd name="T27" fmla="*/ 0 h 38"/>
              <a:gd name="T28" fmla="*/ 2147483646 w 48"/>
              <a:gd name="T29" fmla="*/ 452390760 h 38"/>
              <a:gd name="T30" fmla="*/ 2139454303 w 48"/>
              <a:gd name="T31" fmla="*/ 678586140 h 38"/>
              <a:gd name="T32" fmla="*/ 1502171478 w 48"/>
              <a:gd name="T33" fmla="*/ 633347064 h 38"/>
              <a:gd name="T34" fmla="*/ 500726075 w 48"/>
              <a:gd name="T35" fmla="*/ 1085737824 h 38"/>
              <a:gd name="T36" fmla="*/ 455204909 w 48"/>
              <a:gd name="T37" fmla="*/ 1176215976 h 38"/>
              <a:gd name="T38" fmla="*/ 546247241 w 48"/>
              <a:gd name="T39" fmla="*/ 1221455052 h 38"/>
              <a:gd name="T40" fmla="*/ 591761659 w 48"/>
              <a:gd name="T41" fmla="*/ 1221455052 h 38"/>
              <a:gd name="T42" fmla="*/ 773846322 w 48"/>
              <a:gd name="T43" fmla="*/ 1040498748 h 38"/>
              <a:gd name="T44" fmla="*/ 1502171478 w 48"/>
              <a:gd name="T45" fmla="*/ 769064292 h 38"/>
              <a:gd name="T46" fmla="*/ 1547692644 w 48"/>
              <a:gd name="T47" fmla="*/ 678586140 h 38"/>
              <a:gd name="T48" fmla="*/ 1502171478 w 48"/>
              <a:gd name="T49" fmla="*/ 633347064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8" h="38">
                <a:moveTo>
                  <a:pt x="47" y="15"/>
                </a:moveTo>
                <a:cubicBezTo>
                  <a:pt x="46" y="24"/>
                  <a:pt x="40" y="29"/>
                  <a:pt x="33" y="33"/>
                </a:cubicBezTo>
                <a:cubicBezTo>
                  <a:pt x="29" y="34"/>
                  <a:pt x="25" y="36"/>
                  <a:pt x="21" y="36"/>
                </a:cubicBezTo>
                <a:cubicBezTo>
                  <a:pt x="19" y="36"/>
                  <a:pt x="16" y="35"/>
                  <a:pt x="14" y="34"/>
                </a:cubicBezTo>
                <a:cubicBezTo>
                  <a:pt x="12" y="34"/>
                  <a:pt x="10" y="32"/>
                  <a:pt x="9" y="32"/>
                </a:cubicBezTo>
                <a:cubicBezTo>
                  <a:pt x="7" y="32"/>
                  <a:pt x="6" y="38"/>
                  <a:pt x="3" y="38"/>
                </a:cubicBezTo>
                <a:cubicBezTo>
                  <a:pt x="2" y="38"/>
                  <a:pt x="1" y="37"/>
                  <a:pt x="0" y="36"/>
                </a:cubicBezTo>
                <a:cubicBezTo>
                  <a:pt x="0" y="35"/>
                  <a:pt x="0" y="35"/>
                  <a:pt x="0" y="34"/>
                </a:cubicBezTo>
                <a:cubicBezTo>
                  <a:pt x="0" y="32"/>
                  <a:pt x="5" y="29"/>
                  <a:pt x="5" y="28"/>
                </a:cubicBezTo>
                <a:cubicBezTo>
                  <a:pt x="5" y="28"/>
                  <a:pt x="5" y="26"/>
                  <a:pt x="4" y="26"/>
                </a:cubicBezTo>
                <a:cubicBezTo>
                  <a:pt x="4" y="25"/>
                  <a:pt x="4" y="24"/>
                  <a:pt x="4" y="23"/>
                </a:cubicBezTo>
                <a:cubicBezTo>
                  <a:pt x="4" y="14"/>
                  <a:pt x="11" y="8"/>
                  <a:pt x="19" y="6"/>
                </a:cubicBezTo>
                <a:cubicBezTo>
                  <a:pt x="24" y="4"/>
                  <a:pt x="36" y="6"/>
                  <a:pt x="39" y="2"/>
                </a:cubicBezTo>
                <a:cubicBezTo>
                  <a:pt x="41" y="1"/>
                  <a:pt x="42" y="0"/>
                  <a:pt x="44" y="0"/>
                </a:cubicBezTo>
                <a:cubicBezTo>
                  <a:pt x="47" y="0"/>
                  <a:pt x="48" y="8"/>
                  <a:pt x="48" y="10"/>
                </a:cubicBezTo>
                <a:cubicBezTo>
                  <a:pt x="48" y="12"/>
                  <a:pt x="48" y="13"/>
                  <a:pt x="47" y="15"/>
                </a:cubicBezTo>
                <a:close/>
                <a:moveTo>
                  <a:pt x="33" y="14"/>
                </a:moveTo>
                <a:cubicBezTo>
                  <a:pt x="23" y="14"/>
                  <a:pt x="17" y="18"/>
                  <a:pt x="11" y="24"/>
                </a:cubicBezTo>
                <a:cubicBezTo>
                  <a:pt x="10" y="25"/>
                  <a:pt x="10" y="25"/>
                  <a:pt x="10" y="26"/>
                </a:cubicBezTo>
                <a:cubicBezTo>
                  <a:pt x="10" y="27"/>
                  <a:pt x="11" y="27"/>
                  <a:pt x="12" y="27"/>
                </a:cubicBezTo>
                <a:cubicBezTo>
                  <a:pt x="12" y="27"/>
                  <a:pt x="13" y="27"/>
                  <a:pt x="13" y="27"/>
                </a:cubicBezTo>
                <a:cubicBezTo>
                  <a:pt x="14" y="26"/>
                  <a:pt x="16" y="24"/>
                  <a:pt x="17" y="23"/>
                </a:cubicBezTo>
                <a:cubicBezTo>
                  <a:pt x="22" y="19"/>
                  <a:pt x="26" y="17"/>
                  <a:pt x="33" y="17"/>
                </a:cubicBezTo>
                <a:cubicBezTo>
                  <a:pt x="33" y="17"/>
                  <a:pt x="34" y="16"/>
                  <a:pt x="34" y="15"/>
                </a:cubicBezTo>
                <a:cubicBezTo>
                  <a:pt x="34" y="14"/>
                  <a:pt x="33" y="14"/>
                  <a:pt x="33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5" name="稻壳儿小白白(http://dwz.cn/Wu2UP)"/>
          <p:cNvSpPr/>
          <p:nvPr/>
        </p:nvSpPr>
        <p:spPr>
          <a:xfrm>
            <a:off x="1216351" y="4717955"/>
            <a:ext cx="309562" cy="309562"/>
          </a:xfrm>
          <a:custGeom>
            <a:avLst/>
            <a:gdLst>
              <a:gd name="T0" fmla="*/ 2037940861 w 46"/>
              <a:gd name="T1" fmla="*/ 1947367057 h 46"/>
              <a:gd name="T2" fmla="*/ 1947367057 w 46"/>
              <a:gd name="T3" fmla="*/ 2083231127 h 46"/>
              <a:gd name="T4" fmla="*/ 1811502987 w 46"/>
              <a:gd name="T5" fmla="*/ 2083231127 h 46"/>
              <a:gd name="T6" fmla="*/ 1720929184 w 46"/>
              <a:gd name="T7" fmla="*/ 2083231127 h 46"/>
              <a:gd name="T8" fmla="*/ 1268053437 w 46"/>
              <a:gd name="T9" fmla="*/ 1630355380 h 46"/>
              <a:gd name="T10" fmla="*/ 1222763170 w 46"/>
              <a:gd name="T11" fmla="*/ 1494491310 h 46"/>
              <a:gd name="T12" fmla="*/ 1268053437 w 46"/>
              <a:gd name="T13" fmla="*/ 1403917507 h 46"/>
              <a:gd name="T14" fmla="*/ 951041760 w 46"/>
              <a:gd name="T15" fmla="*/ 1086905830 h 46"/>
              <a:gd name="T16" fmla="*/ 815177690 w 46"/>
              <a:gd name="T17" fmla="*/ 1222763170 h 46"/>
              <a:gd name="T18" fmla="*/ 769887424 w 46"/>
              <a:gd name="T19" fmla="*/ 1268053437 h 46"/>
              <a:gd name="T20" fmla="*/ 724603887 w 46"/>
              <a:gd name="T21" fmla="*/ 1222763170 h 46"/>
              <a:gd name="T22" fmla="*/ 815177690 w 46"/>
              <a:gd name="T23" fmla="*/ 1358627240 h 46"/>
              <a:gd name="T24" fmla="*/ 769887424 w 46"/>
              <a:gd name="T25" fmla="*/ 1449201044 h 46"/>
              <a:gd name="T26" fmla="*/ 634030083 w 46"/>
              <a:gd name="T27" fmla="*/ 1539781577 h 46"/>
              <a:gd name="T28" fmla="*/ 543449550 w 46"/>
              <a:gd name="T29" fmla="*/ 1494491310 h 46"/>
              <a:gd name="T30" fmla="*/ 45290267 w 46"/>
              <a:gd name="T31" fmla="*/ 996325297 h 46"/>
              <a:gd name="T32" fmla="*/ 0 w 46"/>
              <a:gd name="T33" fmla="*/ 905751494 h 46"/>
              <a:gd name="T34" fmla="*/ 90573803 w 46"/>
              <a:gd name="T35" fmla="*/ 769887424 h 46"/>
              <a:gd name="T36" fmla="*/ 181147607 w 46"/>
              <a:gd name="T37" fmla="*/ 724603887 h 46"/>
              <a:gd name="T38" fmla="*/ 317011677 w 46"/>
              <a:gd name="T39" fmla="*/ 815177690 h 46"/>
              <a:gd name="T40" fmla="*/ 271728140 w 46"/>
              <a:gd name="T41" fmla="*/ 769887424 h 46"/>
              <a:gd name="T42" fmla="*/ 317011677 w 46"/>
              <a:gd name="T43" fmla="*/ 724603887 h 46"/>
              <a:gd name="T44" fmla="*/ 724603887 w 46"/>
              <a:gd name="T45" fmla="*/ 317011677 h 46"/>
              <a:gd name="T46" fmla="*/ 769887424 w 46"/>
              <a:gd name="T47" fmla="*/ 271728140 h 46"/>
              <a:gd name="T48" fmla="*/ 815177690 w 46"/>
              <a:gd name="T49" fmla="*/ 317011677 h 46"/>
              <a:gd name="T50" fmla="*/ 724603887 w 46"/>
              <a:gd name="T51" fmla="*/ 181147607 h 46"/>
              <a:gd name="T52" fmla="*/ 769887424 w 46"/>
              <a:gd name="T53" fmla="*/ 90573803 h 46"/>
              <a:gd name="T54" fmla="*/ 905751494 w 46"/>
              <a:gd name="T55" fmla="*/ 0 h 46"/>
              <a:gd name="T56" fmla="*/ 996325297 w 46"/>
              <a:gd name="T57" fmla="*/ 45290267 h 46"/>
              <a:gd name="T58" fmla="*/ 1494491310 w 46"/>
              <a:gd name="T59" fmla="*/ 543449550 h 46"/>
              <a:gd name="T60" fmla="*/ 1539781577 w 46"/>
              <a:gd name="T61" fmla="*/ 634030083 h 46"/>
              <a:gd name="T62" fmla="*/ 1449201044 w 46"/>
              <a:gd name="T63" fmla="*/ 769887424 h 46"/>
              <a:gd name="T64" fmla="*/ 1358627240 w 46"/>
              <a:gd name="T65" fmla="*/ 815177690 h 46"/>
              <a:gd name="T66" fmla="*/ 1222763170 w 46"/>
              <a:gd name="T67" fmla="*/ 724603887 h 46"/>
              <a:gd name="T68" fmla="*/ 1268053437 w 46"/>
              <a:gd name="T69" fmla="*/ 769887424 h 46"/>
              <a:gd name="T70" fmla="*/ 1222763170 w 46"/>
              <a:gd name="T71" fmla="*/ 815177690 h 46"/>
              <a:gd name="T72" fmla="*/ 1086905830 w 46"/>
              <a:gd name="T73" fmla="*/ 951041760 h 46"/>
              <a:gd name="T74" fmla="*/ 1403917507 w 46"/>
              <a:gd name="T75" fmla="*/ 1268053437 h 46"/>
              <a:gd name="T76" fmla="*/ 1494491310 w 46"/>
              <a:gd name="T77" fmla="*/ 1222763170 h 46"/>
              <a:gd name="T78" fmla="*/ 1630355380 w 46"/>
              <a:gd name="T79" fmla="*/ 1268053437 h 46"/>
              <a:gd name="T80" fmla="*/ 2037940861 w 46"/>
              <a:gd name="T81" fmla="*/ 1720929184 h 46"/>
              <a:gd name="T82" fmla="*/ 2083231127 w 46"/>
              <a:gd name="T83" fmla="*/ 1811502987 h 46"/>
              <a:gd name="T84" fmla="*/ 2037940861 w 46"/>
              <a:gd name="T85" fmla="*/ 1947367057 h 4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6" h="46">
                <a:moveTo>
                  <a:pt x="45" y="43"/>
                </a:moveTo>
                <a:cubicBezTo>
                  <a:pt x="43" y="46"/>
                  <a:pt x="43" y="46"/>
                  <a:pt x="43" y="46"/>
                </a:cubicBezTo>
                <a:cubicBezTo>
                  <a:pt x="42" y="46"/>
                  <a:pt x="41" y="46"/>
                  <a:pt x="40" y="46"/>
                </a:cubicBezTo>
                <a:cubicBezTo>
                  <a:pt x="39" y="46"/>
                  <a:pt x="38" y="46"/>
                  <a:pt x="38" y="46"/>
                </a:cubicBezTo>
                <a:cubicBezTo>
                  <a:pt x="28" y="36"/>
                  <a:pt x="28" y="36"/>
                  <a:pt x="28" y="36"/>
                </a:cubicBezTo>
                <a:cubicBezTo>
                  <a:pt x="27" y="35"/>
                  <a:pt x="27" y="34"/>
                  <a:pt x="27" y="33"/>
                </a:cubicBezTo>
                <a:cubicBezTo>
                  <a:pt x="27" y="32"/>
                  <a:pt x="27" y="31"/>
                  <a:pt x="28" y="31"/>
                </a:cubicBezTo>
                <a:cubicBezTo>
                  <a:pt x="21" y="24"/>
                  <a:pt x="21" y="24"/>
                  <a:pt x="21" y="24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8"/>
                  <a:pt x="17" y="28"/>
                  <a:pt x="17" y="28"/>
                </a:cubicBezTo>
                <a:cubicBezTo>
                  <a:pt x="17" y="28"/>
                  <a:pt x="16" y="28"/>
                  <a:pt x="16" y="27"/>
                </a:cubicBezTo>
                <a:cubicBezTo>
                  <a:pt x="17" y="28"/>
                  <a:pt x="18" y="29"/>
                  <a:pt x="18" y="30"/>
                </a:cubicBezTo>
                <a:cubicBezTo>
                  <a:pt x="18" y="31"/>
                  <a:pt x="17" y="31"/>
                  <a:pt x="17" y="32"/>
                </a:cubicBezTo>
                <a:cubicBezTo>
                  <a:pt x="16" y="33"/>
                  <a:pt x="15" y="34"/>
                  <a:pt x="14" y="34"/>
                </a:cubicBezTo>
                <a:cubicBezTo>
                  <a:pt x="13" y="34"/>
                  <a:pt x="12" y="34"/>
                  <a:pt x="12" y="33"/>
                </a:cubicBezTo>
                <a:cubicBezTo>
                  <a:pt x="1" y="22"/>
                  <a:pt x="1" y="22"/>
                  <a:pt x="1" y="22"/>
                </a:cubicBezTo>
                <a:cubicBezTo>
                  <a:pt x="0" y="22"/>
                  <a:pt x="0" y="21"/>
                  <a:pt x="0" y="20"/>
                </a:cubicBezTo>
                <a:cubicBezTo>
                  <a:pt x="0" y="19"/>
                  <a:pt x="1" y="18"/>
                  <a:pt x="2" y="17"/>
                </a:cubicBezTo>
                <a:cubicBezTo>
                  <a:pt x="3" y="17"/>
                  <a:pt x="3" y="16"/>
                  <a:pt x="4" y="16"/>
                </a:cubicBezTo>
                <a:cubicBezTo>
                  <a:pt x="5" y="16"/>
                  <a:pt x="6" y="17"/>
                  <a:pt x="7" y="18"/>
                </a:cubicBezTo>
                <a:cubicBezTo>
                  <a:pt x="6" y="18"/>
                  <a:pt x="6" y="17"/>
                  <a:pt x="6" y="17"/>
                </a:cubicBezTo>
                <a:cubicBezTo>
                  <a:pt x="6" y="17"/>
                  <a:pt x="6" y="16"/>
                  <a:pt x="7" y="16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7"/>
                  <a:pt x="17" y="6"/>
                  <a:pt x="17" y="6"/>
                </a:cubicBezTo>
                <a:cubicBezTo>
                  <a:pt x="17" y="6"/>
                  <a:pt x="18" y="7"/>
                  <a:pt x="18" y="7"/>
                </a:cubicBezTo>
                <a:cubicBezTo>
                  <a:pt x="17" y="6"/>
                  <a:pt x="16" y="5"/>
                  <a:pt x="16" y="4"/>
                </a:cubicBezTo>
                <a:cubicBezTo>
                  <a:pt x="16" y="3"/>
                  <a:pt x="17" y="3"/>
                  <a:pt x="17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21" y="0"/>
                  <a:pt x="22" y="0"/>
                  <a:pt x="22" y="1"/>
                </a:cubicBezTo>
                <a:cubicBezTo>
                  <a:pt x="33" y="12"/>
                  <a:pt x="33" y="12"/>
                  <a:pt x="33" y="12"/>
                </a:cubicBezTo>
                <a:cubicBezTo>
                  <a:pt x="34" y="12"/>
                  <a:pt x="34" y="13"/>
                  <a:pt x="34" y="14"/>
                </a:cubicBezTo>
                <a:cubicBezTo>
                  <a:pt x="34" y="15"/>
                  <a:pt x="33" y="16"/>
                  <a:pt x="32" y="17"/>
                </a:cubicBezTo>
                <a:cubicBezTo>
                  <a:pt x="31" y="17"/>
                  <a:pt x="31" y="18"/>
                  <a:pt x="30" y="18"/>
                </a:cubicBezTo>
                <a:cubicBezTo>
                  <a:pt x="29" y="18"/>
                  <a:pt x="28" y="17"/>
                  <a:pt x="27" y="16"/>
                </a:cubicBezTo>
                <a:cubicBezTo>
                  <a:pt x="27" y="16"/>
                  <a:pt x="28" y="17"/>
                  <a:pt x="28" y="17"/>
                </a:cubicBezTo>
                <a:cubicBezTo>
                  <a:pt x="28" y="17"/>
                  <a:pt x="27" y="18"/>
                  <a:pt x="27" y="18"/>
                </a:cubicBezTo>
                <a:cubicBezTo>
                  <a:pt x="24" y="21"/>
                  <a:pt x="24" y="21"/>
                  <a:pt x="24" y="21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2" y="27"/>
                  <a:pt x="33" y="27"/>
                </a:cubicBezTo>
                <a:cubicBezTo>
                  <a:pt x="34" y="27"/>
                  <a:pt x="35" y="27"/>
                  <a:pt x="36" y="28"/>
                </a:cubicBezTo>
                <a:cubicBezTo>
                  <a:pt x="45" y="38"/>
                  <a:pt x="45" y="38"/>
                  <a:pt x="45" y="38"/>
                </a:cubicBezTo>
                <a:cubicBezTo>
                  <a:pt x="46" y="38"/>
                  <a:pt x="46" y="39"/>
                  <a:pt x="46" y="40"/>
                </a:cubicBezTo>
                <a:cubicBezTo>
                  <a:pt x="46" y="41"/>
                  <a:pt x="46" y="42"/>
                  <a:pt x="45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6" name="稻壳儿小白白(http://dwz.cn/Wu2UP)"/>
          <p:cNvSpPr>
            <a:spLocks noEditPoints="1"/>
          </p:cNvSpPr>
          <p:nvPr/>
        </p:nvSpPr>
        <p:spPr>
          <a:xfrm>
            <a:off x="1230638" y="5229130"/>
            <a:ext cx="280988" cy="274637"/>
          </a:xfrm>
          <a:custGeom>
            <a:avLst/>
            <a:gdLst>
              <a:gd name="T0" fmla="*/ 1208482557 w 42"/>
              <a:gd name="T1" fmla="*/ 1794779589 h 41"/>
              <a:gd name="T2" fmla="*/ 805652808 w 42"/>
              <a:gd name="T3" fmla="*/ 1839645897 h 41"/>
              <a:gd name="T4" fmla="*/ 402829749 w 42"/>
              <a:gd name="T5" fmla="*/ 1794779589 h 41"/>
              <a:gd name="T6" fmla="*/ 223793562 w 42"/>
              <a:gd name="T7" fmla="*/ 1839645897 h 41"/>
              <a:gd name="T8" fmla="*/ 0 w 42"/>
              <a:gd name="T9" fmla="*/ 1615300960 h 41"/>
              <a:gd name="T10" fmla="*/ 44757374 w 42"/>
              <a:gd name="T11" fmla="*/ 1480688639 h 41"/>
              <a:gd name="T12" fmla="*/ 0 w 42"/>
              <a:gd name="T13" fmla="*/ 1166604388 h 41"/>
              <a:gd name="T14" fmla="*/ 402829749 w 42"/>
              <a:gd name="T15" fmla="*/ 224344937 h 41"/>
              <a:gd name="T16" fmla="*/ 671380685 w 42"/>
              <a:gd name="T17" fmla="*/ 89739314 h 41"/>
              <a:gd name="T18" fmla="*/ 1074210434 w 42"/>
              <a:gd name="T19" fmla="*/ 0 h 41"/>
              <a:gd name="T20" fmla="*/ 1477033493 w 42"/>
              <a:gd name="T21" fmla="*/ 44866308 h 41"/>
              <a:gd name="T22" fmla="*/ 1611312306 w 42"/>
              <a:gd name="T23" fmla="*/ 44866308 h 41"/>
              <a:gd name="T24" fmla="*/ 1790348493 w 42"/>
              <a:gd name="T25" fmla="*/ 269217943 h 41"/>
              <a:gd name="T26" fmla="*/ 1790348493 w 42"/>
              <a:gd name="T27" fmla="*/ 448696572 h 41"/>
              <a:gd name="T28" fmla="*/ 1835105867 w 42"/>
              <a:gd name="T29" fmla="*/ 538435886 h 41"/>
              <a:gd name="T30" fmla="*/ 1879863242 w 42"/>
              <a:gd name="T31" fmla="*/ 852520137 h 41"/>
              <a:gd name="T32" fmla="*/ 1208482557 w 42"/>
              <a:gd name="T33" fmla="*/ 1794779589 h 41"/>
              <a:gd name="T34" fmla="*/ 1656069680 w 42"/>
              <a:gd name="T35" fmla="*/ 583302194 h 41"/>
              <a:gd name="T36" fmla="*/ 1656069680 w 42"/>
              <a:gd name="T37" fmla="*/ 448696572 h 41"/>
              <a:gd name="T38" fmla="*/ 1656069680 w 42"/>
              <a:gd name="T39" fmla="*/ 269217943 h 41"/>
              <a:gd name="T40" fmla="*/ 1656069680 w 42"/>
              <a:gd name="T41" fmla="*/ 224344937 h 41"/>
              <a:gd name="T42" fmla="*/ 1611312306 w 42"/>
              <a:gd name="T43" fmla="*/ 224344937 h 41"/>
              <a:gd name="T44" fmla="*/ 1477033493 w 42"/>
              <a:gd name="T45" fmla="*/ 224344937 h 41"/>
              <a:gd name="T46" fmla="*/ 1074210434 w 42"/>
              <a:gd name="T47" fmla="*/ 179478629 h 41"/>
              <a:gd name="T48" fmla="*/ 760895433 w 42"/>
              <a:gd name="T49" fmla="*/ 224344937 h 41"/>
              <a:gd name="T50" fmla="*/ 492344498 w 42"/>
              <a:gd name="T51" fmla="*/ 358957257 h 41"/>
              <a:gd name="T52" fmla="*/ 179036187 w 42"/>
              <a:gd name="T53" fmla="*/ 1166604388 h 41"/>
              <a:gd name="T54" fmla="*/ 179036187 w 42"/>
              <a:gd name="T55" fmla="*/ 1480688639 h 41"/>
              <a:gd name="T56" fmla="*/ 179036187 w 42"/>
              <a:gd name="T57" fmla="*/ 1615300960 h 41"/>
              <a:gd name="T58" fmla="*/ 223793562 w 42"/>
              <a:gd name="T59" fmla="*/ 1705040274 h 41"/>
              <a:gd name="T60" fmla="*/ 402829749 w 42"/>
              <a:gd name="T61" fmla="*/ 1660167268 h 41"/>
              <a:gd name="T62" fmla="*/ 805652808 w 42"/>
              <a:gd name="T63" fmla="*/ 1705040274 h 41"/>
              <a:gd name="T64" fmla="*/ 1163725182 w 42"/>
              <a:gd name="T65" fmla="*/ 1660167268 h 41"/>
              <a:gd name="T66" fmla="*/ 1700827054 w 42"/>
              <a:gd name="T67" fmla="*/ 852520137 h 41"/>
              <a:gd name="T68" fmla="*/ 1656069680 w 42"/>
              <a:gd name="T69" fmla="*/ 583302194 h 4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2" h="41">
                <a:moveTo>
                  <a:pt x="27" y="40"/>
                </a:moveTo>
                <a:cubicBezTo>
                  <a:pt x="24" y="41"/>
                  <a:pt x="21" y="41"/>
                  <a:pt x="18" y="41"/>
                </a:cubicBezTo>
                <a:cubicBezTo>
                  <a:pt x="15" y="41"/>
                  <a:pt x="12" y="40"/>
                  <a:pt x="9" y="40"/>
                </a:cubicBezTo>
                <a:cubicBezTo>
                  <a:pt x="8" y="40"/>
                  <a:pt x="6" y="41"/>
                  <a:pt x="5" y="41"/>
                </a:cubicBezTo>
                <a:cubicBezTo>
                  <a:pt x="2" y="41"/>
                  <a:pt x="0" y="39"/>
                  <a:pt x="0" y="36"/>
                </a:cubicBezTo>
                <a:cubicBezTo>
                  <a:pt x="0" y="35"/>
                  <a:pt x="1" y="34"/>
                  <a:pt x="1" y="33"/>
                </a:cubicBezTo>
                <a:cubicBezTo>
                  <a:pt x="1" y="31"/>
                  <a:pt x="0" y="28"/>
                  <a:pt x="0" y="26"/>
                </a:cubicBezTo>
                <a:cubicBezTo>
                  <a:pt x="0" y="19"/>
                  <a:pt x="3" y="10"/>
                  <a:pt x="9" y="5"/>
                </a:cubicBezTo>
                <a:cubicBezTo>
                  <a:pt x="11" y="4"/>
                  <a:pt x="13" y="3"/>
                  <a:pt x="15" y="2"/>
                </a:cubicBezTo>
                <a:cubicBezTo>
                  <a:pt x="18" y="1"/>
                  <a:pt x="21" y="0"/>
                  <a:pt x="24" y="0"/>
                </a:cubicBezTo>
                <a:cubicBezTo>
                  <a:pt x="27" y="0"/>
                  <a:pt x="30" y="1"/>
                  <a:pt x="33" y="1"/>
                </a:cubicBezTo>
                <a:cubicBezTo>
                  <a:pt x="34" y="1"/>
                  <a:pt x="35" y="1"/>
                  <a:pt x="36" y="1"/>
                </a:cubicBezTo>
                <a:cubicBezTo>
                  <a:pt x="39" y="1"/>
                  <a:pt x="40" y="3"/>
                  <a:pt x="40" y="6"/>
                </a:cubicBezTo>
                <a:cubicBezTo>
                  <a:pt x="40" y="7"/>
                  <a:pt x="40" y="8"/>
                  <a:pt x="40" y="10"/>
                </a:cubicBezTo>
                <a:cubicBezTo>
                  <a:pt x="40" y="11"/>
                  <a:pt x="40" y="11"/>
                  <a:pt x="41" y="12"/>
                </a:cubicBezTo>
                <a:cubicBezTo>
                  <a:pt x="41" y="13"/>
                  <a:pt x="42" y="17"/>
                  <a:pt x="42" y="19"/>
                </a:cubicBezTo>
                <a:cubicBezTo>
                  <a:pt x="42" y="28"/>
                  <a:pt x="35" y="37"/>
                  <a:pt x="27" y="40"/>
                </a:cubicBezTo>
                <a:close/>
                <a:moveTo>
                  <a:pt x="37" y="13"/>
                </a:moveTo>
                <a:cubicBezTo>
                  <a:pt x="37" y="12"/>
                  <a:pt x="37" y="11"/>
                  <a:pt x="37" y="10"/>
                </a:cubicBezTo>
                <a:cubicBezTo>
                  <a:pt x="37" y="8"/>
                  <a:pt x="37" y="7"/>
                  <a:pt x="37" y="6"/>
                </a:cubicBezTo>
                <a:cubicBezTo>
                  <a:pt x="37" y="6"/>
                  <a:pt x="37" y="5"/>
                  <a:pt x="37" y="5"/>
                </a:cubicBezTo>
                <a:cubicBezTo>
                  <a:pt x="36" y="5"/>
                  <a:pt x="36" y="5"/>
                  <a:pt x="36" y="5"/>
                </a:cubicBezTo>
                <a:cubicBezTo>
                  <a:pt x="35" y="5"/>
                  <a:pt x="34" y="5"/>
                  <a:pt x="33" y="5"/>
                </a:cubicBezTo>
                <a:cubicBezTo>
                  <a:pt x="30" y="5"/>
                  <a:pt x="27" y="4"/>
                  <a:pt x="24" y="4"/>
                </a:cubicBezTo>
                <a:cubicBezTo>
                  <a:pt x="21" y="4"/>
                  <a:pt x="19" y="4"/>
                  <a:pt x="17" y="5"/>
                </a:cubicBezTo>
                <a:cubicBezTo>
                  <a:pt x="15" y="6"/>
                  <a:pt x="13" y="7"/>
                  <a:pt x="11" y="8"/>
                </a:cubicBezTo>
                <a:cubicBezTo>
                  <a:pt x="6" y="12"/>
                  <a:pt x="4" y="20"/>
                  <a:pt x="4" y="26"/>
                </a:cubicBezTo>
                <a:cubicBezTo>
                  <a:pt x="4" y="28"/>
                  <a:pt x="4" y="30"/>
                  <a:pt x="4" y="33"/>
                </a:cubicBezTo>
                <a:cubicBezTo>
                  <a:pt x="4" y="34"/>
                  <a:pt x="4" y="35"/>
                  <a:pt x="4" y="36"/>
                </a:cubicBezTo>
                <a:cubicBezTo>
                  <a:pt x="4" y="37"/>
                  <a:pt x="4" y="38"/>
                  <a:pt x="5" y="38"/>
                </a:cubicBezTo>
                <a:cubicBezTo>
                  <a:pt x="6" y="38"/>
                  <a:pt x="8" y="37"/>
                  <a:pt x="9" y="37"/>
                </a:cubicBezTo>
                <a:cubicBezTo>
                  <a:pt x="12" y="37"/>
                  <a:pt x="15" y="38"/>
                  <a:pt x="18" y="38"/>
                </a:cubicBezTo>
                <a:cubicBezTo>
                  <a:pt x="20" y="38"/>
                  <a:pt x="23" y="38"/>
                  <a:pt x="26" y="37"/>
                </a:cubicBezTo>
                <a:cubicBezTo>
                  <a:pt x="33" y="34"/>
                  <a:pt x="38" y="26"/>
                  <a:pt x="38" y="19"/>
                </a:cubicBezTo>
                <a:cubicBezTo>
                  <a:pt x="38" y="18"/>
                  <a:pt x="38" y="14"/>
                  <a:pt x="37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7" name="稻壳儿小白白(http://dwz.cn/Wu2UP)"/>
          <p:cNvSpPr>
            <a:spLocks noEditPoints="1"/>
          </p:cNvSpPr>
          <p:nvPr/>
        </p:nvSpPr>
        <p:spPr>
          <a:xfrm>
            <a:off x="2046613" y="1255617"/>
            <a:ext cx="323850" cy="323850"/>
          </a:xfrm>
          <a:custGeom>
            <a:avLst/>
            <a:gdLst>
              <a:gd name="T0" fmla="*/ 0 w 48"/>
              <a:gd name="T1" fmla="*/ 1411129147 h 48"/>
              <a:gd name="T2" fmla="*/ 273120247 w 48"/>
              <a:gd name="T3" fmla="*/ 955924238 h 48"/>
              <a:gd name="T4" fmla="*/ 91042331 w 48"/>
              <a:gd name="T5" fmla="*/ 955924238 h 48"/>
              <a:gd name="T6" fmla="*/ 227599081 w 48"/>
              <a:gd name="T7" fmla="*/ 773846322 h 48"/>
              <a:gd name="T8" fmla="*/ 182084663 w 48"/>
              <a:gd name="T9" fmla="*/ 1274572397 h 48"/>
              <a:gd name="T10" fmla="*/ 318641413 w 48"/>
              <a:gd name="T11" fmla="*/ 1183530066 h 48"/>
              <a:gd name="T12" fmla="*/ 455204909 w 48"/>
              <a:gd name="T13" fmla="*/ 1411129147 h 48"/>
              <a:gd name="T14" fmla="*/ 0 w 48"/>
              <a:gd name="T15" fmla="*/ 2093933138 h 48"/>
              <a:gd name="T16" fmla="*/ 182084663 w 48"/>
              <a:gd name="T17" fmla="*/ 2048411972 h 48"/>
              <a:gd name="T18" fmla="*/ 136563497 w 48"/>
              <a:gd name="T19" fmla="*/ 1911855222 h 48"/>
              <a:gd name="T20" fmla="*/ 273120247 w 48"/>
              <a:gd name="T21" fmla="*/ 1684249394 h 48"/>
              <a:gd name="T22" fmla="*/ 136563497 w 48"/>
              <a:gd name="T23" fmla="*/ 1684249394 h 48"/>
              <a:gd name="T24" fmla="*/ 0 w 48"/>
              <a:gd name="T25" fmla="*/ 1729770559 h 48"/>
              <a:gd name="T26" fmla="*/ 409683744 w 48"/>
              <a:gd name="T27" fmla="*/ 1547692644 h 48"/>
              <a:gd name="T28" fmla="*/ 318641413 w 48"/>
              <a:gd name="T29" fmla="*/ 1820812891 h 48"/>
              <a:gd name="T30" fmla="*/ 227599081 w 48"/>
              <a:gd name="T31" fmla="*/ 2147483646 h 48"/>
              <a:gd name="T32" fmla="*/ 45521166 w 48"/>
              <a:gd name="T33" fmla="*/ 637282825 h 48"/>
              <a:gd name="T34" fmla="*/ 182084663 w 48"/>
              <a:gd name="T35" fmla="*/ 500726075 h 48"/>
              <a:gd name="T36" fmla="*/ 182084663 w 48"/>
              <a:gd name="T37" fmla="*/ 182084663 h 48"/>
              <a:gd name="T38" fmla="*/ 91042331 w 48"/>
              <a:gd name="T39" fmla="*/ 273120247 h 48"/>
              <a:gd name="T40" fmla="*/ 182084663 w 48"/>
              <a:gd name="T41" fmla="*/ 0 h 48"/>
              <a:gd name="T42" fmla="*/ 318641413 w 48"/>
              <a:gd name="T43" fmla="*/ 500726075 h 48"/>
              <a:gd name="T44" fmla="*/ 455204909 w 48"/>
              <a:gd name="T45" fmla="*/ 637282825 h 48"/>
              <a:gd name="T46" fmla="*/ 2139454303 w 48"/>
              <a:gd name="T47" fmla="*/ 637282825 h 48"/>
              <a:gd name="T48" fmla="*/ 591761659 w 48"/>
              <a:gd name="T49" fmla="*/ 591761659 h 48"/>
              <a:gd name="T50" fmla="*/ 637282825 w 48"/>
              <a:gd name="T51" fmla="*/ 318641413 h 48"/>
              <a:gd name="T52" fmla="*/ 2147483646 w 48"/>
              <a:gd name="T53" fmla="*/ 364162578 h 48"/>
              <a:gd name="T54" fmla="*/ 2147483646 w 48"/>
              <a:gd name="T55" fmla="*/ 1183530066 h 48"/>
              <a:gd name="T56" fmla="*/ 637282825 w 48"/>
              <a:gd name="T57" fmla="*/ 1229051231 h 48"/>
              <a:gd name="T58" fmla="*/ 591761659 w 48"/>
              <a:gd name="T59" fmla="*/ 955924238 h 48"/>
              <a:gd name="T60" fmla="*/ 2139454303 w 48"/>
              <a:gd name="T61" fmla="*/ 910409819 h 48"/>
              <a:gd name="T62" fmla="*/ 2147483646 w 48"/>
              <a:gd name="T63" fmla="*/ 1183530066 h 48"/>
              <a:gd name="T64" fmla="*/ 2139454303 w 48"/>
              <a:gd name="T65" fmla="*/ 1866334056 h 48"/>
              <a:gd name="T66" fmla="*/ 591761659 w 48"/>
              <a:gd name="T67" fmla="*/ 1820812891 h 48"/>
              <a:gd name="T68" fmla="*/ 637282825 w 48"/>
              <a:gd name="T69" fmla="*/ 1547692644 h 48"/>
              <a:gd name="T70" fmla="*/ 2147483646 w 48"/>
              <a:gd name="T71" fmla="*/ 1593213809 h 4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8" h="48">
                <a:moveTo>
                  <a:pt x="10" y="31"/>
                </a:moveTo>
                <a:cubicBezTo>
                  <a:pt x="0" y="31"/>
                  <a:pt x="0" y="31"/>
                  <a:pt x="0" y="31"/>
                </a:cubicBezTo>
                <a:cubicBezTo>
                  <a:pt x="0" y="30"/>
                  <a:pt x="0" y="30"/>
                  <a:pt x="0" y="29"/>
                </a:cubicBezTo>
                <a:cubicBezTo>
                  <a:pt x="0" y="24"/>
                  <a:pt x="6" y="24"/>
                  <a:pt x="6" y="21"/>
                </a:cubicBezTo>
                <a:cubicBezTo>
                  <a:pt x="6" y="20"/>
                  <a:pt x="5" y="20"/>
                  <a:pt x="5" y="20"/>
                </a:cubicBezTo>
                <a:cubicBezTo>
                  <a:pt x="4" y="20"/>
                  <a:pt x="3" y="21"/>
                  <a:pt x="2" y="21"/>
                </a:cubicBezTo>
                <a:cubicBezTo>
                  <a:pt x="0" y="20"/>
                  <a:pt x="0" y="20"/>
                  <a:pt x="0" y="20"/>
                </a:cubicBezTo>
                <a:cubicBezTo>
                  <a:pt x="1" y="18"/>
                  <a:pt x="3" y="17"/>
                  <a:pt x="5" y="17"/>
                </a:cubicBezTo>
                <a:cubicBezTo>
                  <a:pt x="7" y="17"/>
                  <a:pt x="9" y="18"/>
                  <a:pt x="9" y="21"/>
                </a:cubicBezTo>
                <a:cubicBezTo>
                  <a:pt x="9" y="25"/>
                  <a:pt x="4" y="26"/>
                  <a:pt x="4" y="28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6"/>
                  <a:pt x="7" y="26"/>
                  <a:pt x="7" y="26"/>
                </a:cubicBezTo>
                <a:cubicBezTo>
                  <a:pt x="10" y="26"/>
                  <a:pt x="10" y="26"/>
                  <a:pt x="10" y="26"/>
                </a:cubicBezTo>
                <a:lnTo>
                  <a:pt x="10" y="31"/>
                </a:lnTo>
                <a:close/>
                <a:moveTo>
                  <a:pt x="5" y="48"/>
                </a:moveTo>
                <a:cubicBezTo>
                  <a:pt x="3" y="48"/>
                  <a:pt x="1" y="47"/>
                  <a:pt x="0" y="46"/>
                </a:cubicBezTo>
                <a:cubicBezTo>
                  <a:pt x="2" y="44"/>
                  <a:pt x="2" y="44"/>
                  <a:pt x="2" y="44"/>
                </a:cubicBezTo>
                <a:cubicBezTo>
                  <a:pt x="2" y="44"/>
                  <a:pt x="3" y="45"/>
                  <a:pt x="4" y="45"/>
                </a:cubicBezTo>
                <a:cubicBezTo>
                  <a:pt x="5" y="45"/>
                  <a:pt x="6" y="44"/>
                  <a:pt x="6" y="43"/>
                </a:cubicBezTo>
                <a:cubicBezTo>
                  <a:pt x="6" y="42"/>
                  <a:pt x="5" y="42"/>
                  <a:pt x="3" y="42"/>
                </a:cubicBezTo>
                <a:cubicBezTo>
                  <a:pt x="3" y="40"/>
                  <a:pt x="3" y="40"/>
                  <a:pt x="3" y="40"/>
                </a:cubicBezTo>
                <a:cubicBezTo>
                  <a:pt x="4" y="39"/>
                  <a:pt x="5" y="38"/>
                  <a:pt x="6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5" y="37"/>
                  <a:pt x="4" y="37"/>
                  <a:pt x="3" y="37"/>
                </a:cubicBezTo>
                <a:cubicBezTo>
                  <a:pt x="3" y="38"/>
                  <a:pt x="3" y="38"/>
                  <a:pt x="3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4"/>
                  <a:pt x="0" y="34"/>
                  <a:pt x="0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9" y="36"/>
                  <a:pt x="9" y="36"/>
                  <a:pt x="9" y="36"/>
                </a:cubicBezTo>
                <a:cubicBezTo>
                  <a:pt x="7" y="40"/>
                  <a:pt x="7" y="40"/>
                  <a:pt x="7" y="40"/>
                </a:cubicBezTo>
                <a:cubicBezTo>
                  <a:pt x="9" y="40"/>
                  <a:pt x="10" y="41"/>
                  <a:pt x="10" y="43"/>
                </a:cubicBezTo>
                <a:cubicBezTo>
                  <a:pt x="10" y="46"/>
                  <a:pt x="7" y="48"/>
                  <a:pt x="5" y="48"/>
                </a:cubicBezTo>
                <a:close/>
                <a:moveTo>
                  <a:pt x="10" y="14"/>
                </a:moveTo>
                <a:cubicBezTo>
                  <a:pt x="1" y="14"/>
                  <a:pt x="1" y="14"/>
                  <a:pt x="1" y="14"/>
                </a:cubicBezTo>
                <a:cubicBezTo>
                  <a:pt x="1" y="11"/>
                  <a:pt x="1" y="11"/>
                  <a:pt x="1" y="11"/>
                </a:cubicBezTo>
                <a:cubicBezTo>
                  <a:pt x="4" y="11"/>
                  <a:pt x="4" y="11"/>
                  <a:pt x="4" y="11"/>
                </a:cubicBezTo>
                <a:cubicBezTo>
                  <a:pt x="4" y="9"/>
                  <a:pt x="4" y="7"/>
                  <a:pt x="4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4" y="4"/>
                  <a:pt x="4" y="4"/>
                </a:cubicBezTo>
                <a:cubicBezTo>
                  <a:pt x="3" y="5"/>
                  <a:pt x="3" y="5"/>
                  <a:pt x="2" y="6"/>
                </a:cubicBezTo>
                <a:cubicBezTo>
                  <a:pt x="0" y="3"/>
                  <a:pt x="0" y="3"/>
                  <a:pt x="0" y="3"/>
                </a:cubicBezTo>
                <a:cubicBezTo>
                  <a:pt x="4" y="0"/>
                  <a:pt x="4" y="0"/>
                  <a:pt x="4" y="0"/>
                </a:cubicBezTo>
                <a:cubicBezTo>
                  <a:pt x="7" y="0"/>
                  <a:pt x="7" y="0"/>
                  <a:pt x="7" y="0"/>
                </a:cubicBezTo>
                <a:cubicBezTo>
                  <a:pt x="7" y="11"/>
                  <a:pt x="7" y="11"/>
                  <a:pt x="7" y="11"/>
                </a:cubicBezTo>
                <a:cubicBezTo>
                  <a:pt x="10" y="11"/>
                  <a:pt x="10" y="11"/>
                  <a:pt x="10" y="11"/>
                </a:cubicBezTo>
                <a:lnTo>
                  <a:pt x="10" y="14"/>
                </a:lnTo>
                <a:close/>
                <a:moveTo>
                  <a:pt x="48" y="13"/>
                </a:moveTo>
                <a:cubicBezTo>
                  <a:pt x="48" y="13"/>
                  <a:pt x="47" y="14"/>
                  <a:pt x="47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4"/>
                  <a:pt x="13" y="13"/>
                  <a:pt x="13" y="13"/>
                </a:cubicBezTo>
                <a:cubicBezTo>
                  <a:pt x="13" y="8"/>
                  <a:pt x="13" y="8"/>
                  <a:pt x="13" y="8"/>
                </a:cubicBezTo>
                <a:cubicBezTo>
                  <a:pt x="13" y="7"/>
                  <a:pt x="14" y="7"/>
                  <a:pt x="14" y="7"/>
                </a:cubicBezTo>
                <a:cubicBezTo>
                  <a:pt x="47" y="7"/>
                  <a:pt x="47" y="7"/>
                  <a:pt x="47" y="7"/>
                </a:cubicBezTo>
                <a:cubicBezTo>
                  <a:pt x="47" y="7"/>
                  <a:pt x="48" y="7"/>
                  <a:pt x="48" y="8"/>
                </a:cubicBezTo>
                <a:lnTo>
                  <a:pt x="48" y="13"/>
                </a:lnTo>
                <a:close/>
                <a:moveTo>
                  <a:pt x="48" y="26"/>
                </a:moveTo>
                <a:cubicBezTo>
                  <a:pt x="48" y="27"/>
                  <a:pt x="47" y="27"/>
                  <a:pt x="47" y="27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7"/>
                  <a:pt x="13" y="27"/>
                  <a:pt x="13" y="26"/>
                </a:cubicBezTo>
                <a:cubicBezTo>
                  <a:pt x="13" y="21"/>
                  <a:pt x="13" y="21"/>
                  <a:pt x="13" y="21"/>
                </a:cubicBezTo>
                <a:cubicBezTo>
                  <a:pt x="13" y="21"/>
                  <a:pt x="14" y="20"/>
                  <a:pt x="14" y="20"/>
                </a:cubicBezTo>
                <a:cubicBezTo>
                  <a:pt x="47" y="20"/>
                  <a:pt x="47" y="20"/>
                  <a:pt x="47" y="20"/>
                </a:cubicBezTo>
                <a:cubicBezTo>
                  <a:pt x="47" y="20"/>
                  <a:pt x="48" y="21"/>
                  <a:pt x="48" y="21"/>
                </a:cubicBezTo>
                <a:lnTo>
                  <a:pt x="48" y="26"/>
                </a:lnTo>
                <a:close/>
                <a:moveTo>
                  <a:pt x="48" y="40"/>
                </a:moveTo>
                <a:cubicBezTo>
                  <a:pt x="48" y="41"/>
                  <a:pt x="47" y="41"/>
                  <a:pt x="47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41"/>
                  <a:pt x="13" y="41"/>
                  <a:pt x="13" y="40"/>
                </a:cubicBezTo>
                <a:cubicBezTo>
                  <a:pt x="13" y="35"/>
                  <a:pt x="13" y="35"/>
                  <a:pt x="13" y="35"/>
                </a:cubicBezTo>
                <a:cubicBezTo>
                  <a:pt x="13" y="35"/>
                  <a:pt x="14" y="34"/>
                  <a:pt x="14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7" y="34"/>
                  <a:pt x="48" y="35"/>
                  <a:pt x="48" y="35"/>
                </a:cubicBezTo>
                <a:lnTo>
                  <a:pt x="48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8" name="稻壳儿小白白(http://dwz.cn/Wu2UP)"/>
          <p:cNvSpPr>
            <a:spLocks noEditPoints="1"/>
          </p:cNvSpPr>
          <p:nvPr/>
        </p:nvSpPr>
        <p:spPr>
          <a:xfrm>
            <a:off x="2046613" y="1785842"/>
            <a:ext cx="323850" cy="249238"/>
          </a:xfrm>
          <a:custGeom>
            <a:avLst/>
            <a:gdLst>
              <a:gd name="T0" fmla="*/ 227599081 w 48"/>
              <a:gd name="T1" fmla="*/ 453761356 h 37"/>
              <a:gd name="T2" fmla="*/ 0 w 48"/>
              <a:gd name="T3" fmla="*/ 226880678 h 37"/>
              <a:gd name="T4" fmla="*/ 227599081 w 48"/>
              <a:gd name="T5" fmla="*/ 0 h 37"/>
              <a:gd name="T6" fmla="*/ 455204909 w 48"/>
              <a:gd name="T7" fmla="*/ 226880678 h 37"/>
              <a:gd name="T8" fmla="*/ 227599081 w 48"/>
              <a:gd name="T9" fmla="*/ 453761356 h 37"/>
              <a:gd name="T10" fmla="*/ 227599081 w 48"/>
              <a:gd name="T11" fmla="*/ 1089021864 h 37"/>
              <a:gd name="T12" fmla="*/ 0 w 48"/>
              <a:gd name="T13" fmla="*/ 816766398 h 37"/>
              <a:gd name="T14" fmla="*/ 227599081 w 48"/>
              <a:gd name="T15" fmla="*/ 589885721 h 37"/>
              <a:gd name="T16" fmla="*/ 455204909 w 48"/>
              <a:gd name="T17" fmla="*/ 816766398 h 37"/>
              <a:gd name="T18" fmla="*/ 227599081 w 48"/>
              <a:gd name="T19" fmla="*/ 1089021864 h 37"/>
              <a:gd name="T20" fmla="*/ 227599081 w 48"/>
              <a:gd name="T21" fmla="*/ 1678907585 h 37"/>
              <a:gd name="T22" fmla="*/ 0 w 48"/>
              <a:gd name="T23" fmla="*/ 1452026907 h 37"/>
              <a:gd name="T24" fmla="*/ 227599081 w 48"/>
              <a:gd name="T25" fmla="*/ 1225146229 h 37"/>
              <a:gd name="T26" fmla="*/ 455204909 w 48"/>
              <a:gd name="T27" fmla="*/ 1452026907 h 37"/>
              <a:gd name="T28" fmla="*/ 227599081 w 48"/>
              <a:gd name="T29" fmla="*/ 1678907585 h 37"/>
              <a:gd name="T30" fmla="*/ 2147483646 w 48"/>
              <a:gd name="T31" fmla="*/ 317630254 h 37"/>
              <a:gd name="T32" fmla="*/ 2139454303 w 48"/>
              <a:gd name="T33" fmla="*/ 363005043 h 37"/>
              <a:gd name="T34" fmla="*/ 637282825 w 48"/>
              <a:gd name="T35" fmla="*/ 363005043 h 37"/>
              <a:gd name="T36" fmla="*/ 591761659 w 48"/>
              <a:gd name="T37" fmla="*/ 317630254 h 37"/>
              <a:gd name="T38" fmla="*/ 591761659 w 48"/>
              <a:gd name="T39" fmla="*/ 90749577 h 37"/>
              <a:gd name="T40" fmla="*/ 637282825 w 48"/>
              <a:gd name="T41" fmla="*/ 45374788 h 37"/>
              <a:gd name="T42" fmla="*/ 2139454303 w 48"/>
              <a:gd name="T43" fmla="*/ 45374788 h 37"/>
              <a:gd name="T44" fmla="*/ 2147483646 w 48"/>
              <a:gd name="T45" fmla="*/ 90749577 h 37"/>
              <a:gd name="T46" fmla="*/ 2147483646 w 48"/>
              <a:gd name="T47" fmla="*/ 317630254 h 37"/>
              <a:gd name="T48" fmla="*/ 2147483646 w 48"/>
              <a:gd name="T49" fmla="*/ 952890763 h 37"/>
              <a:gd name="T50" fmla="*/ 2139454303 w 48"/>
              <a:gd name="T51" fmla="*/ 998272288 h 37"/>
              <a:gd name="T52" fmla="*/ 637282825 w 48"/>
              <a:gd name="T53" fmla="*/ 998272288 h 37"/>
              <a:gd name="T54" fmla="*/ 591761659 w 48"/>
              <a:gd name="T55" fmla="*/ 952890763 h 37"/>
              <a:gd name="T56" fmla="*/ 591761659 w 48"/>
              <a:gd name="T57" fmla="*/ 726016822 h 37"/>
              <a:gd name="T58" fmla="*/ 637282825 w 48"/>
              <a:gd name="T59" fmla="*/ 680635297 h 37"/>
              <a:gd name="T60" fmla="*/ 2139454303 w 48"/>
              <a:gd name="T61" fmla="*/ 680635297 h 37"/>
              <a:gd name="T62" fmla="*/ 2147483646 w 48"/>
              <a:gd name="T63" fmla="*/ 726016822 h 37"/>
              <a:gd name="T64" fmla="*/ 2147483646 w 48"/>
              <a:gd name="T65" fmla="*/ 952890763 h 37"/>
              <a:gd name="T66" fmla="*/ 2147483646 w 48"/>
              <a:gd name="T67" fmla="*/ 1588158008 h 37"/>
              <a:gd name="T68" fmla="*/ 2139454303 w 48"/>
              <a:gd name="T69" fmla="*/ 1633532797 h 37"/>
              <a:gd name="T70" fmla="*/ 637282825 w 48"/>
              <a:gd name="T71" fmla="*/ 1633532797 h 37"/>
              <a:gd name="T72" fmla="*/ 591761659 w 48"/>
              <a:gd name="T73" fmla="*/ 1588158008 h 37"/>
              <a:gd name="T74" fmla="*/ 591761659 w 48"/>
              <a:gd name="T75" fmla="*/ 1361277331 h 37"/>
              <a:gd name="T76" fmla="*/ 637282825 w 48"/>
              <a:gd name="T77" fmla="*/ 1315902542 h 37"/>
              <a:gd name="T78" fmla="*/ 2139454303 w 48"/>
              <a:gd name="T79" fmla="*/ 1315902542 h 37"/>
              <a:gd name="T80" fmla="*/ 2147483646 w 48"/>
              <a:gd name="T81" fmla="*/ 1361277331 h 37"/>
              <a:gd name="T82" fmla="*/ 2147483646 w 48"/>
              <a:gd name="T83" fmla="*/ 1588158008 h 37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" h="37">
                <a:moveTo>
                  <a:pt x="5" y="10"/>
                </a:moveTo>
                <a:cubicBezTo>
                  <a:pt x="2" y="10"/>
                  <a:pt x="0" y="8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5"/>
                </a:cubicBezTo>
                <a:cubicBezTo>
                  <a:pt x="10" y="8"/>
                  <a:pt x="7" y="10"/>
                  <a:pt x="5" y="10"/>
                </a:cubicBezTo>
                <a:close/>
                <a:moveTo>
                  <a:pt x="5" y="24"/>
                </a:moveTo>
                <a:cubicBezTo>
                  <a:pt x="2" y="24"/>
                  <a:pt x="0" y="21"/>
                  <a:pt x="0" y="18"/>
                </a:cubicBezTo>
                <a:cubicBezTo>
                  <a:pt x="0" y="16"/>
                  <a:pt x="2" y="13"/>
                  <a:pt x="5" y="13"/>
                </a:cubicBezTo>
                <a:cubicBezTo>
                  <a:pt x="7" y="13"/>
                  <a:pt x="10" y="16"/>
                  <a:pt x="10" y="18"/>
                </a:cubicBezTo>
                <a:cubicBezTo>
                  <a:pt x="10" y="21"/>
                  <a:pt x="7" y="24"/>
                  <a:pt x="5" y="24"/>
                </a:cubicBezTo>
                <a:close/>
                <a:moveTo>
                  <a:pt x="5" y="37"/>
                </a:moveTo>
                <a:cubicBezTo>
                  <a:pt x="2" y="37"/>
                  <a:pt x="0" y="35"/>
                  <a:pt x="0" y="32"/>
                </a:cubicBezTo>
                <a:cubicBezTo>
                  <a:pt x="0" y="29"/>
                  <a:pt x="2" y="27"/>
                  <a:pt x="5" y="27"/>
                </a:cubicBezTo>
                <a:cubicBezTo>
                  <a:pt x="7" y="27"/>
                  <a:pt x="10" y="29"/>
                  <a:pt x="10" y="32"/>
                </a:cubicBezTo>
                <a:cubicBezTo>
                  <a:pt x="10" y="35"/>
                  <a:pt x="7" y="37"/>
                  <a:pt x="5" y="37"/>
                </a:cubicBezTo>
                <a:close/>
                <a:moveTo>
                  <a:pt x="48" y="7"/>
                </a:moveTo>
                <a:cubicBezTo>
                  <a:pt x="48" y="8"/>
                  <a:pt x="47" y="8"/>
                  <a:pt x="47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3" y="8"/>
                  <a:pt x="13" y="7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2"/>
                  <a:pt x="14" y="1"/>
                  <a:pt x="14" y="1"/>
                </a:cubicBezTo>
                <a:cubicBezTo>
                  <a:pt x="47" y="1"/>
                  <a:pt x="47" y="1"/>
                  <a:pt x="47" y="1"/>
                </a:cubicBezTo>
                <a:cubicBezTo>
                  <a:pt x="47" y="1"/>
                  <a:pt x="48" y="2"/>
                  <a:pt x="48" y="2"/>
                </a:cubicBezTo>
                <a:lnTo>
                  <a:pt x="48" y="7"/>
                </a:lnTo>
                <a:close/>
                <a:moveTo>
                  <a:pt x="48" y="21"/>
                </a:moveTo>
                <a:cubicBezTo>
                  <a:pt x="48" y="21"/>
                  <a:pt x="47" y="22"/>
                  <a:pt x="47" y="22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2"/>
                  <a:pt x="13" y="21"/>
                  <a:pt x="13" y="21"/>
                </a:cubicBezTo>
                <a:cubicBezTo>
                  <a:pt x="13" y="16"/>
                  <a:pt x="13" y="16"/>
                  <a:pt x="13" y="16"/>
                </a:cubicBezTo>
                <a:cubicBezTo>
                  <a:pt x="13" y="15"/>
                  <a:pt x="14" y="15"/>
                  <a:pt x="14" y="15"/>
                </a:cubicBezTo>
                <a:cubicBezTo>
                  <a:pt x="47" y="15"/>
                  <a:pt x="47" y="15"/>
                  <a:pt x="47" y="15"/>
                </a:cubicBezTo>
                <a:cubicBezTo>
                  <a:pt x="47" y="15"/>
                  <a:pt x="48" y="15"/>
                  <a:pt x="48" y="16"/>
                </a:cubicBezTo>
                <a:lnTo>
                  <a:pt x="48" y="21"/>
                </a:lnTo>
                <a:close/>
                <a:moveTo>
                  <a:pt x="48" y="35"/>
                </a:moveTo>
                <a:cubicBezTo>
                  <a:pt x="48" y="35"/>
                  <a:pt x="47" y="36"/>
                  <a:pt x="47" y="36"/>
                </a:cubicBezTo>
                <a:cubicBezTo>
                  <a:pt x="14" y="36"/>
                  <a:pt x="14" y="36"/>
                  <a:pt x="14" y="36"/>
                </a:cubicBezTo>
                <a:cubicBezTo>
                  <a:pt x="14" y="36"/>
                  <a:pt x="13" y="35"/>
                  <a:pt x="13" y="35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9"/>
                  <a:pt x="14" y="29"/>
                  <a:pt x="14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7" y="29"/>
                  <a:pt x="48" y="29"/>
                  <a:pt x="48" y="30"/>
                </a:cubicBezTo>
                <a:lnTo>
                  <a:pt x="4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29" name="稻壳儿小白白(http://dwz.cn/Wu2UP)"/>
          <p:cNvSpPr/>
          <p:nvPr/>
        </p:nvSpPr>
        <p:spPr>
          <a:xfrm>
            <a:off x="2081538" y="2289080"/>
            <a:ext cx="255588" cy="255587"/>
          </a:xfrm>
          <a:custGeom>
            <a:avLst/>
            <a:gdLst>
              <a:gd name="T0" fmla="*/ 904781520 w 38"/>
              <a:gd name="T1" fmla="*/ 1673832537 h 38"/>
              <a:gd name="T2" fmla="*/ 859542444 w 38"/>
              <a:gd name="T3" fmla="*/ 1719071436 h 38"/>
              <a:gd name="T4" fmla="*/ 814303368 w 38"/>
              <a:gd name="T5" fmla="*/ 1719071436 h 38"/>
              <a:gd name="T6" fmla="*/ 769064292 w 38"/>
              <a:gd name="T7" fmla="*/ 1628593638 h 38"/>
              <a:gd name="T8" fmla="*/ 769064292 w 38"/>
              <a:gd name="T9" fmla="*/ 904771254 h 38"/>
              <a:gd name="T10" fmla="*/ 45239076 w 38"/>
              <a:gd name="T11" fmla="*/ 904771254 h 38"/>
              <a:gd name="T12" fmla="*/ 0 w 38"/>
              <a:gd name="T13" fmla="*/ 859539081 h 38"/>
              <a:gd name="T14" fmla="*/ 45239076 w 38"/>
              <a:gd name="T15" fmla="*/ 769061283 h 38"/>
              <a:gd name="T16" fmla="*/ 1583367660 w 38"/>
              <a:gd name="T17" fmla="*/ 0 h 38"/>
              <a:gd name="T18" fmla="*/ 1628606736 w 38"/>
              <a:gd name="T19" fmla="*/ 0 h 38"/>
              <a:gd name="T20" fmla="*/ 1673845812 w 38"/>
              <a:gd name="T21" fmla="*/ 0 h 38"/>
              <a:gd name="T22" fmla="*/ 1673845812 w 38"/>
              <a:gd name="T23" fmla="*/ 90477798 h 38"/>
              <a:gd name="T24" fmla="*/ 904781520 w 38"/>
              <a:gd name="T25" fmla="*/ 1673832537 h 3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8" h="38">
                <a:moveTo>
                  <a:pt x="20" y="37"/>
                </a:moveTo>
                <a:cubicBezTo>
                  <a:pt x="20" y="37"/>
                  <a:pt x="19" y="38"/>
                  <a:pt x="19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7" y="37"/>
                  <a:pt x="17" y="37"/>
                  <a:pt x="17" y="36"/>
                </a:cubicBezTo>
                <a:cubicBezTo>
                  <a:pt x="17" y="20"/>
                  <a:pt x="17" y="20"/>
                  <a:pt x="17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0" y="20"/>
                  <a:pt x="0" y="19"/>
                </a:cubicBezTo>
                <a:cubicBezTo>
                  <a:pt x="0" y="18"/>
                  <a:pt x="0" y="18"/>
                  <a:pt x="1" y="17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0"/>
                  <a:pt x="35" y="0"/>
                  <a:pt x="36" y="0"/>
                </a:cubicBezTo>
                <a:cubicBezTo>
                  <a:pt x="36" y="0"/>
                  <a:pt x="37" y="0"/>
                  <a:pt x="37" y="0"/>
                </a:cubicBezTo>
                <a:cubicBezTo>
                  <a:pt x="37" y="1"/>
                  <a:pt x="38" y="2"/>
                  <a:pt x="37" y="2"/>
                </a:cubicBezTo>
                <a:lnTo>
                  <a:pt x="20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0" name="稻壳儿小白白(http://dwz.cn/Wu2UP)"/>
          <p:cNvSpPr>
            <a:spLocks noEditPoints="1"/>
          </p:cNvSpPr>
          <p:nvPr/>
        </p:nvSpPr>
        <p:spPr>
          <a:xfrm>
            <a:off x="2100588" y="2758980"/>
            <a:ext cx="207963" cy="255587"/>
          </a:xfrm>
          <a:custGeom>
            <a:avLst/>
            <a:gdLst>
              <a:gd name="T0" fmla="*/ 1395116431 w 31"/>
              <a:gd name="T1" fmla="*/ 1583354739 h 38"/>
              <a:gd name="T2" fmla="*/ 1260108193 w 31"/>
              <a:gd name="T3" fmla="*/ 1719071436 h 38"/>
              <a:gd name="T4" fmla="*/ 135008238 w 31"/>
              <a:gd name="T5" fmla="*/ 1719071436 h 38"/>
              <a:gd name="T6" fmla="*/ 0 w 31"/>
              <a:gd name="T7" fmla="*/ 1583354739 h 38"/>
              <a:gd name="T8" fmla="*/ 0 w 31"/>
              <a:gd name="T9" fmla="*/ 904771254 h 38"/>
              <a:gd name="T10" fmla="*/ 135008238 w 31"/>
              <a:gd name="T11" fmla="*/ 769061283 h 38"/>
              <a:gd name="T12" fmla="*/ 180015456 w 31"/>
              <a:gd name="T13" fmla="*/ 769061283 h 38"/>
              <a:gd name="T14" fmla="*/ 180015456 w 31"/>
              <a:gd name="T15" fmla="*/ 542866788 h 38"/>
              <a:gd name="T16" fmla="*/ 720061825 w 31"/>
              <a:gd name="T17" fmla="*/ 0 h 38"/>
              <a:gd name="T18" fmla="*/ 1260108193 w 31"/>
              <a:gd name="T19" fmla="*/ 542866788 h 38"/>
              <a:gd name="T20" fmla="*/ 1260108193 w 31"/>
              <a:gd name="T21" fmla="*/ 769061283 h 38"/>
              <a:gd name="T22" fmla="*/ 1260108193 w 31"/>
              <a:gd name="T23" fmla="*/ 769061283 h 38"/>
              <a:gd name="T24" fmla="*/ 1395116431 w 31"/>
              <a:gd name="T25" fmla="*/ 904771254 h 38"/>
              <a:gd name="T26" fmla="*/ 1395116431 w 31"/>
              <a:gd name="T27" fmla="*/ 1583354739 h 38"/>
              <a:gd name="T28" fmla="*/ 990085009 w 31"/>
              <a:gd name="T29" fmla="*/ 769061283 h 38"/>
              <a:gd name="T30" fmla="*/ 990085009 w 31"/>
              <a:gd name="T31" fmla="*/ 542866788 h 38"/>
              <a:gd name="T32" fmla="*/ 720061825 w 31"/>
              <a:gd name="T33" fmla="*/ 226194495 h 38"/>
              <a:gd name="T34" fmla="*/ 405031422 w 31"/>
              <a:gd name="T35" fmla="*/ 542866788 h 38"/>
              <a:gd name="T36" fmla="*/ 405031422 w 31"/>
              <a:gd name="T37" fmla="*/ 769061283 h 38"/>
              <a:gd name="T38" fmla="*/ 990085009 w 31"/>
              <a:gd name="T39" fmla="*/ 769061283 h 3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" h="38">
                <a:moveTo>
                  <a:pt x="31" y="35"/>
                </a:moveTo>
                <a:cubicBezTo>
                  <a:pt x="31" y="37"/>
                  <a:pt x="30" y="38"/>
                  <a:pt x="28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1" y="17"/>
                  <a:pt x="3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2"/>
                  <a:pt x="4" y="12"/>
                  <a:pt x="4" y="12"/>
                </a:cubicBezTo>
                <a:cubicBezTo>
                  <a:pt x="4" y="5"/>
                  <a:pt x="9" y="0"/>
                  <a:pt x="16" y="0"/>
                </a:cubicBezTo>
                <a:cubicBezTo>
                  <a:pt x="22" y="0"/>
                  <a:pt x="28" y="5"/>
                  <a:pt x="28" y="12"/>
                </a:cubicBezTo>
                <a:cubicBezTo>
                  <a:pt x="28" y="17"/>
                  <a:pt x="28" y="17"/>
                  <a:pt x="28" y="17"/>
                </a:cubicBezTo>
                <a:cubicBezTo>
                  <a:pt x="28" y="17"/>
                  <a:pt x="28" y="17"/>
                  <a:pt x="28" y="17"/>
                </a:cubicBezTo>
                <a:cubicBezTo>
                  <a:pt x="30" y="17"/>
                  <a:pt x="31" y="18"/>
                  <a:pt x="31" y="20"/>
                </a:cubicBezTo>
                <a:lnTo>
                  <a:pt x="31" y="35"/>
                </a:lnTo>
                <a:close/>
                <a:moveTo>
                  <a:pt x="22" y="17"/>
                </a:moveTo>
                <a:cubicBezTo>
                  <a:pt x="22" y="12"/>
                  <a:pt x="22" y="12"/>
                  <a:pt x="22" y="12"/>
                </a:cubicBezTo>
                <a:cubicBezTo>
                  <a:pt x="22" y="8"/>
                  <a:pt x="19" y="5"/>
                  <a:pt x="16" y="5"/>
                </a:cubicBezTo>
                <a:cubicBezTo>
                  <a:pt x="12" y="5"/>
                  <a:pt x="9" y="8"/>
                  <a:pt x="9" y="12"/>
                </a:cubicBezTo>
                <a:cubicBezTo>
                  <a:pt x="9" y="17"/>
                  <a:pt x="9" y="17"/>
                  <a:pt x="9" y="17"/>
                </a:cubicBezTo>
                <a:lnTo>
                  <a:pt x="22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1" name="稻壳儿小白白(http://dwz.cn/Wu2UP)"/>
          <p:cNvSpPr/>
          <p:nvPr/>
        </p:nvSpPr>
        <p:spPr>
          <a:xfrm>
            <a:off x="2135513" y="3228880"/>
            <a:ext cx="138113" cy="315912"/>
          </a:xfrm>
          <a:custGeom>
            <a:avLst/>
            <a:gdLst>
              <a:gd name="T0" fmla="*/ 908342894 w 21"/>
              <a:gd name="T1" fmla="*/ 1626442685 h 47"/>
              <a:gd name="T2" fmla="*/ 475799285 w 21"/>
              <a:gd name="T3" fmla="*/ 2078230453 h 47"/>
              <a:gd name="T4" fmla="*/ 475799285 w 21"/>
              <a:gd name="T5" fmla="*/ 2123412590 h 47"/>
              <a:gd name="T6" fmla="*/ 432543609 w 21"/>
              <a:gd name="T7" fmla="*/ 2078230453 h 47"/>
              <a:gd name="T8" fmla="*/ 0 w 21"/>
              <a:gd name="T9" fmla="*/ 1626442685 h 47"/>
              <a:gd name="T10" fmla="*/ 0 w 21"/>
              <a:gd name="T11" fmla="*/ 1581267269 h 47"/>
              <a:gd name="T12" fmla="*/ 43255676 w 21"/>
              <a:gd name="T13" fmla="*/ 1581267269 h 47"/>
              <a:gd name="T14" fmla="*/ 302783157 w 21"/>
              <a:gd name="T15" fmla="*/ 1581267269 h 47"/>
              <a:gd name="T16" fmla="*/ 302783157 w 21"/>
              <a:gd name="T17" fmla="*/ 45182138 h 47"/>
              <a:gd name="T18" fmla="*/ 346032256 w 21"/>
              <a:gd name="T19" fmla="*/ 0 h 47"/>
              <a:gd name="T20" fmla="*/ 562310637 w 21"/>
              <a:gd name="T21" fmla="*/ 0 h 47"/>
              <a:gd name="T22" fmla="*/ 605559737 w 21"/>
              <a:gd name="T23" fmla="*/ 45182138 h 47"/>
              <a:gd name="T24" fmla="*/ 605559737 w 21"/>
              <a:gd name="T25" fmla="*/ 1581267269 h 47"/>
              <a:gd name="T26" fmla="*/ 865087218 w 21"/>
              <a:gd name="T27" fmla="*/ 1581267269 h 47"/>
              <a:gd name="T28" fmla="*/ 908342894 w 21"/>
              <a:gd name="T29" fmla="*/ 1581267269 h 47"/>
              <a:gd name="T30" fmla="*/ 908342894 w 21"/>
              <a:gd name="T31" fmla="*/ 1626442685 h 4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" h="47">
                <a:moveTo>
                  <a:pt x="21" y="36"/>
                </a:moveTo>
                <a:cubicBezTo>
                  <a:pt x="11" y="46"/>
                  <a:pt x="11" y="46"/>
                  <a:pt x="11" y="46"/>
                </a:cubicBezTo>
                <a:cubicBezTo>
                  <a:pt x="11" y="46"/>
                  <a:pt x="11" y="47"/>
                  <a:pt x="11" y="47"/>
                </a:cubicBezTo>
                <a:cubicBezTo>
                  <a:pt x="10" y="47"/>
                  <a:pt x="10" y="46"/>
                  <a:pt x="10" y="4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6"/>
                  <a:pt x="0" y="35"/>
                  <a:pt x="0" y="35"/>
                </a:cubicBezTo>
                <a:cubicBezTo>
                  <a:pt x="0" y="35"/>
                  <a:pt x="1" y="35"/>
                  <a:pt x="1" y="35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1"/>
                  <a:pt x="7" y="1"/>
                  <a:pt x="7" y="1"/>
                </a:cubicBezTo>
                <a:cubicBezTo>
                  <a:pt x="7" y="1"/>
                  <a:pt x="7" y="0"/>
                  <a:pt x="8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0"/>
                  <a:pt x="14" y="1"/>
                  <a:pt x="14" y="1"/>
                </a:cubicBezTo>
                <a:cubicBezTo>
                  <a:pt x="14" y="35"/>
                  <a:pt x="14" y="35"/>
                  <a:pt x="14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20" y="35"/>
                  <a:pt x="21" y="35"/>
                  <a:pt x="21" y="35"/>
                </a:cubicBezTo>
                <a:cubicBezTo>
                  <a:pt x="21" y="35"/>
                  <a:pt x="21" y="36"/>
                  <a:pt x="21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2" name="稻壳儿小白白(http://dwz.cn/Wu2UP)"/>
          <p:cNvSpPr/>
          <p:nvPr/>
        </p:nvSpPr>
        <p:spPr>
          <a:xfrm>
            <a:off x="2052963" y="3817842"/>
            <a:ext cx="317500" cy="136525"/>
          </a:xfrm>
          <a:custGeom>
            <a:avLst/>
            <a:gdLst>
              <a:gd name="T0" fmla="*/ 2144813830 w 47"/>
              <a:gd name="T1" fmla="*/ 559172269 h 20"/>
              <a:gd name="T2" fmla="*/ 2099181649 w 47"/>
              <a:gd name="T3" fmla="*/ 605768251 h 20"/>
              <a:gd name="T4" fmla="*/ 547613191 w 47"/>
              <a:gd name="T5" fmla="*/ 605768251 h 20"/>
              <a:gd name="T6" fmla="*/ 547613191 w 47"/>
              <a:gd name="T7" fmla="*/ 885357799 h 20"/>
              <a:gd name="T8" fmla="*/ 547613191 w 47"/>
              <a:gd name="T9" fmla="*/ 931953781 h 20"/>
              <a:gd name="T10" fmla="*/ 501981011 w 47"/>
              <a:gd name="T11" fmla="*/ 931953781 h 20"/>
              <a:gd name="T12" fmla="*/ 0 w 47"/>
              <a:gd name="T13" fmla="*/ 512576286 h 20"/>
              <a:gd name="T14" fmla="*/ 0 w 47"/>
              <a:gd name="T15" fmla="*/ 465980304 h 20"/>
              <a:gd name="T16" fmla="*/ 0 w 47"/>
              <a:gd name="T17" fmla="*/ 419377495 h 20"/>
              <a:gd name="T18" fmla="*/ 501981011 w 47"/>
              <a:gd name="T19" fmla="*/ 0 h 20"/>
              <a:gd name="T20" fmla="*/ 547613191 w 47"/>
              <a:gd name="T21" fmla="*/ 0 h 20"/>
              <a:gd name="T22" fmla="*/ 547613191 w 47"/>
              <a:gd name="T23" fmla="*/ 0 h 20"/>
              <a:gd name="T24" fmla="*/ 547613191 w 47"/>
              <a:gd name="T25" fmla="*/ 279589548 h 20"/>
              <a:gd name="T26" fmla="*/ 2099181649 w 47"/>
              <a:gd name="T27" fmla="*/ 279589548 h 20"/>
              <a:gd name="T28" fmla="*/ 2144813830 w 47"/>
              <a:gd name="T29" fmla="*/ 326185530 h 20"/>
              <a:gd name="T30" fmla="*/ 2144813830 w 47"/>
              <a:gd name="T31" fmla="*/ 559172269 h 2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7" h="20">
                <a:moveTo>
                  <a:pt x="47" y="12"/>
                </a:moveTo>
                <a:cubicBezTo>
                  <a:pt x="47" y="13"/>
                  <a:pt x="46" y="13"/>
                  <a:pt x="46" y="13"/>
                </a:cubicBezTo>
                <a:cubicBezTo>
                  <a:pt x="12" y="13"/>
                  <a:pt x="12" y="13"/>
                  <a:pt x="12" y="13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9"/>
                  <a:pt x="0" y="9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6"/>
                  <a:pt x="12" y="6"/>
                  <a:pt x="12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46" y="6"/>
                  <a:pt x="47" y="7"/>
                  <a:pt x="47" y="7"/>
                </a:cubicBezTo>
                <a:lnTo>
                  <a:pt x="47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3" name="稻壳儿小白白(http://dwz.cn/Wu2UP)"/>
          <p:cNvSpPr/>
          <p:nvPr/>
        </p:nvSpPr>
        <p:spPr>
          <a:xfrm>
            <a:off x="2046613" y="4308380"/>
            <a:ext cx="309563" cy="141287"/>
          </a:xfrm>
          <a:custGeom>
            <a:avLst/>
            <a:gdLst>
              <a:gd name="T0" fmla="*/ 2083244586 w 46"/>
              <a:gd name="T1" fmla="*/ 497915572 h 21"/>
              <a:gd name="T2" fmla="*/ 1585076964 w 46"/>
              <a:gd name="T3" fmla="*/ 950572208 h 21"/>
              <a:gd name="T4" fmla="*/ 1539786551 w 46"/>
              <a:gd name="T5" fmla="*/ 950572208 h 21"/>
              <a:gd name="T6" fmla="*/ 1539786551 w 46"/>
              <a:gd name="T7" fmla="*/ 905306544 h 21"/>
              <a:gd name="T8" fmla="*/ 1539786551 w 46"/>
              <a:gd name="T9" fmla="*/ 633712563 h 21"/>
              <a:gd name="T10" fmla="*/ 0 w 46"/>
              <a:gd name="T11" fmla="*/ 633712563 h 21"/>
              <a:gd name="T12" fmla="*/ 0 w 46"/>
              <a:gd name="T13" fmla="*/ 588446899 h 21"/>
              <a:gd name="T14" fmla="*/ 0 w 46"/>
              <a:gd name="T15" fmla="*/ 362125309 h 21"/>
              <a:gd name="T16" fmla="*/ 0 w 46"/>
              <a:gd name="T17" fmla="*/ 316859645 h 21"/>
              <a:gd name="T18" fmla="*/ 1539786551 w 46"/>
              <a:gd name="T19" fmla="*/ 316859645 h 21"/>
              <a:gd name="T20" fmla="*/ 1539786551 w 46"/>
              <a:gd name="T21" fmla="*/ 45265664 h 21"/>
              <a:gd name="T22" fmla="*/ 1539786551 w 46"/>
              <a:gd name="T23" fmla="*/ 0 h 21"/>
              <a:gd name="T24" fmla="*/ 1585076964 w 46"/>
              <a:gd name="T25" fmla="*/ 0 h 21"/>
              <a:gd name="T26" fmla="*/ 2083244586 w 46"/>
              <a:gd name="T27" fmla="*/ 452656636 h 21"/>
              <a:gd name="T28" fmla="*/ 2083244586 w 46"/>
              <a:gd name="T29" fmla="*/ 452656636 h 21"/>
              <a:gd name="T30" fmla="*/ 2083244586 w 46"/>
              <a:gd name="T31" fmla="*/ 497915572 h 2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6" h="21">
                <a:moveTo>
                  <a:pt x="46" y="11"/>
                </a:moveTo>
                <a:cubicBezTo>
                  <a:pt x="35" y="21"/>
                  <a:pt x="35" y="21"/>
                  <a:pt x="35" y="21"/>
                </a:cubicBezTo>
                <a:cubicBezTo>
                  <a:pt x="35" y="21"/>
                  <a:pt x="35" y="21"/>
                  <a:pt x="34" y="21"/>
                </a:cubicBezTo>
                <a:cubicBezTo>
                  <a:pt x="34" y="21"/>
                  <a:pt x="34" y="20"/>
                  <a:pt x="34" y="20"/>
                </a:cubicBezTo>
                <a:cubicBezTo>
                  <a:pt x="34" y="14"/>
                  <a:pt x="34" y="14"/>
                  <a:pt x="34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8"/>
                  <a:pt x="0" y="8"/>
                  <a:pt x="0" y="8"/>
                </a:cubicBezTo>
                <a:cubicBezTo>
                  <a:pt x="0" y="7"/>
                  <a:pt x="0" y="7"/>
                  <a:pt x="0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1"/>
                  <a:pt x="34" y="1"/>
                  <a:pt x="34" y="1"/>
                </a:cubicBezTo>
                <a:cubicBezTo>
                  <a:pt x="34" y="1"/>
                  <a:pt x="34" y="0"/>
                  <a:pt x="3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1"/>
                  <a:pt x="46" y="11"/>
                  <a:pt x="46" y="1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4" name="稻壳儿小白白(http://dwz.cn/Wu2UP)"/>
          <p:cNvSpPr/>
          <p:nvPr/>
        </p:nvSpPr>
        <p:spPr>
          <a:xfrm>
            <a:off x="2135513" y="4724305"/>
            <a:ext cx="138113" cy="309562"/>
          </a:xfrm>
          <a:custGeom>
            <a:avLst/>
            <a:gdLst>
              <a:gd name="T0" fmla="*/ 865087218 w 21"/>
              <a:gd name="T1" fmla="*/ 543449550 h 46"/>
              <a:gd name="T2" fmla="*/ 605559737 w 21"/>
              <a:gd name="T3" fmla="*/ 543449550 h 46"/>
              <a:gd name="T4" fmla="*/ 605559737 w 21"/>
              <a:gd name="T5" fmla="*/ 2037940861 h 46"/>
              <a:gd name="T6" fmla="*/ 562310637 w 21"/>
              <a:gd name="T7" fmla="*/ 2083231127 h 46"/>
              <a:gd name="T8" fmla="*/ 346032256 w 21"/>
              <a:gd name="T9" fmla="*/ 2083231127 h 46"/>
              <a:gd name="T10" fmla="*/ 302783157 w 21"/>
              <a:gd name="T11" fmla="*/ 2037940861 h 46"/>
              <a:gd name="T12" fmla="*/ 302783157 w 21"/>
              <a:gd name="T13" fmla="*/ 543449550 h 46"/>
              <a:gd name="T14" fmla="*/ 43255676 w 21"/>
              <a:gd name="T15" fmla="*/ 543449550 h 46"/>
              <a:gd name="T16" fmla="*/ 0 w 21"/>
              <a:gd name="T17" fmla="*/ 498166013 h 46"/>
              <a:gd name="T18" fmla="*/ 0 w 21"/>
              <a:gd name="T19" fmla="*/ 452875747 h 46"/>
              <a:gd name="T20" fmla="*/ 432543609 w 21"/>
              <a:gd name="T21" fmla="*/ 0 h 46"/>
              <a:gd name="T22" fmla="*/ 432543609 w 21"/>
              <a:gd name="T23" fmla="*/ 0 h 46"/>
              <a:gd name="T24" fmla="*/ 475799285 w 21"/>
              <a:gd name="T25" fmla="*/ 0 h 46"/>
              <a:gd name="T26" fmla="*/ 908342894 w 21"/>
              <a:gd name="T27" fmla="*/ 452875747 h 46"/>
              <a:gd name="T28" fmla="*/ 908342894 w 21"/>
              <a:gd name="T29" fmla="*/ 498166013 h 46"/>
              <a:gd name="T30" fmla="*/ 865087218 w 21"/>
              <a:gd name="T31" fmla="*/ 543449550 h 4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" h="46">
                <a:moveTo>
                  <a:pt x="20" y="12"/>
                </a:moveTo>
                <a:cubicBezTo>
                  <a:pt x="14" y="12"/>
                  <a:pt x="14" y="12"/>
                  <a:pt x="14" y="12"/>
                </a:cubicBezTo>
                <a:cubicBezTo>
                  <a:pt x="14" y="45"/>
                  <a:pt x="14" y="45"/>
                  <a:pt x="14" y="45"/>
                </a:cubicBezTo>
                <a:cubicBezTo>
                  <a:pt x="14" y="46"/>
                  <a:pt x="14" y="46"/>
                  <a:pt x="13" y="46"/>
                </a:cubicBezTo>
                <a:cubicBezTo>
                  <a:pt x="8" y="46"/>
                  <a:pt x="8" y="46"/>
                  <a:pt x="8" y="46"/>
                </a:cubicBezTo>
                <a:cubicBezTo>
                  <a:pt x="7" y="46"/>
                  <a:pt x="7" y="46"/>
                  <a:pt x="7" y="45"/>
                </a:cubicBezTo>
                <a:cubicBezTo>
                  <a:pt x="7" y="12"/>
                  <a:pt x="7" y="12"/>
                  <a:pt x="7" y="12"/>
                </a:cubicBezTo>
                <a:cubicBezTo>
                  <a:pt x="1" y="12"/>
                  <a:pt x="1" y="12"/>
                  <a:pt x="1" y="12"/>
                </a:cubicBezTo>
                <a:cubicBezTo>
                  <a:pt x="1" y="12"/>
                  <a:pt x="0" y="12"/>
                  <a:pt x="0" y="11"/>
                </a:cubicBezTo>
                <a:cubicBezTo>
                  <a:pt x="0" y="11"/>
                  <a:pt x="0" y="11"/>
                  <a:pt x="0" y="10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21" y="10"/>
                  <a:pt x="21" y="10"/>
                  <a:pt x="21" y="10"/>
                </a:cubicBezTo>
                <a:cubicBezTo>
                  <a:pt x="21" y="11"/>
                  <a:pt x="21" y="11"/>
                  <a:pt x="21" y="11"/>
                </a:cubicBezTo>
                <a:cubicBezTo>
                  <a:pt x="21" y="12"/>
                  <a:pt x="20" y="12"/>
                  <a:pt x="20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5" name="稻壳儿小白白(http://dwz.cn/Wu2UP)"/>
          <p:cNvSpPr>
            <a:spLocks noEditPoints="1"/>
          </p:cNvSpPr>
          <p:nvPr/>
        </p:nvSpPr>
        <p:spPr>
          <a:xfrm>
            <a:off x="2060901" y="5208492"/>
            <a:ext cx="295275" cy="295275"/>
          </a:xfrm>
          <a:custGeom>
            <a:avLst/>
            <a:gdLst>
              <a:gd name="T0" fmla="*/ 1936493980 w 44"/>
              <a:gd name="T1" fmla="*/ 405311913 h 44"/>
              <a:gd name="T2" fmla="*/ 360275765 w 44"/>
              <a:gd name="T3" fmla="*/ 1936493980 h 44"/>
              <a:gd name="T4" fmla="*/ 315246327 w 44"/>
              <a:gd name="T5" fmla="*/ 1981530128 h 44"/>
              <a:gd name="T6" fmla="*/ 270210179 w 44"/>
              <a:gd name="T7" fmla="*/ 1936493980 h 44"/>
              <a:gd name="T8" fmla="*/ 0 w 44"/>
              <a:gd name="T9" fmla="*/ 1711319949 h 44"/>
              <a:gd name="T10" fmla="*/ 0 w 44"/>
              <a:gd name="T11" fmla="*/ 1666283801 h 44"/>
              <a:gd name="T12" fmla="*/ 0 w 44"/>
              <a:gd name="T13" fmla="*/ 1576218215 h 44"/>
              <a:gd name="T14" fmla="*/ 1576218215 w 44"/>
              <a:gd name="T15" fmla="*/ 45036148 h 44"/>
              <a:gd name="T16" fmla="*/ 1621254363 w 44"/>
              <a:gd name="T17" fmla="*/ 0 h 44"/>
              <a:gd name="T18" fmla="*/ 1666283801 w 44"/>
              <a:gd name="T19" fmla="*/ 45036148 h 44"/>
              <a:gd name="T20" fmla="*/ 1936493980 w 44"/>
              <a:gd name="T21" fmla="*/ 270210179 h 44"/>
              <a:gd name="T22" fmla="*/ 1936493980 w 44"/>
              <a:gd name="T23" fmla="*/ 315246327 h 44"/>
              <a:gd name="T24" fmla="*/ 1936493980 w 44"/>
              <a:gd name="T25" fmla="*/ 405311913 h 44"/>
              <a:gd name="T26" fmla="*/ 450348061 w 44"/>
              <a:gd name="T27" fmla="*/ 135101734 h 44"/>
              <a:gd name="T28" fmla="*/ 315246327 w 44"/>
              <a:gd name="T29" fmla="*/ 180137882 h 44"/>
              <a:gd name="T30" fmla="*/ 270210179 w 44"/>
              <a:gd name="T31" fmla="*/ 315246327 h 44"/>
              <a:gd name="T32" fmla="*/ 225174031 w 44"/>
              <a:gd name="T33" fmla="*/ 180137882 h 44"/>
              <a:gd name="T34" fmla="*/ 135101734 w 44"/>
              <a:gd name="T35" fmla="*/ 135101734 h 44"/>
              <a:gd name="T36" fmla="*/ 225174031 w 44"/>
              <a:gd name="T37" fmla="*/ 90072297 h 44"/>
              <a:gd name="T38" fmla="*/ 270210179 w 44"/>
              <a:gd name="T39" fmla="*/ 0 h 44"/>
              <a:gd name="T40" fmla="*/ 315246327 w 44"/>
              <a:gd name="T41" fmla="*/ 90072297 h 44"/>
              <a:gd name="T42" fmla="*/ 450348061 w 44"/>
              <a:gd name="T43" fmla="*/ 135101734 h 44"/>
              <a:gd name="T44" fmla="*/ 990768419 w 44"/>
              <a:gd name="T45" fmla="*/ 360275765 h 44"/>
              <a:gd name="T46" fmla="*/ 720558240 w 44"/>
              <a:gd name="T47" fmla="*/ 450348061 h 44"/>
              <a:gd name="T48" fmla="*/ 675522092 w 44"/>
              <a:gd name="T49" fmla="*/ 675522092 h 44"/>
              <a:gd name="T50" fmla="*/ 585449795 w 44"/>
              <a:gd name="T51" fmla="*/ 450348061 h 44"/>
              <a:gd name="T52" fmla="*/ 360275765 w 44"/>
              <a:gd name="T53" fmla="*/ 360275765 h 44"/>
              <a:gd name="T54" fmla="*/ 585449795 w 44"/>
              <a:gd name="T55" fmla="*/ 315246327 h 44"/>
              <a:gd name="T56" fmla="*/ 675522092 w 44"/>
              <a:gd name="T57" fmla="*/ 45036148 h 44"/>
              <a:gd name="T58" fmla="*/ 720558240 w 44"/>
              <a:gd name="T59" fmla="*/ 315246327 h 44"/>
              <a:gd name="T60" fmla="*/ 990768419 w 44"/>
              <a:gd name="T61" fmla="*/ 360275765 h 44"/>
              <a:gd name="T62" fmla="*/ 1215935739 w 44"/>
              <a:gd name="T63" fmla="*/ 135101734 h 44"/>
              <a:gd name="T64" fmla="*/ 1080834005 w 44"/>
              <a:gd name="T65" fmla="*/ 180137882 h 44"/>
              <a:gd name="T66" fmla="*/ 1035797857 w 44"/>
              <a:gd name="T67" fmla="*/ 315246327 h 44"/>
              <a:gd name="T68" fmla="*/ 990768419 w 44"/>
              <a:gd name="T69" fmla="*/ 180137882 h 44"/>
              <a:gd name="T70" fmla="*/ 900696123 w 44"/>
              <a:gd name="T71" fmla="*/ 135101734 h 44"/>
              <a:gd name="T72" fmla="*/ 990768419 w 44"/>
              <a:gd name="T73" fmla="*/ 90072297 h 44"/>
              <a:gd name="T74" fmla="*/ 1035797857 w 44"/>
              <a:gd name="T75" fmla="*/ 0 h 44"/>
              <a:gd name="T76" fmla="*/ 1080834005 w 44"/>
              <a:gd name="T77" fmla="*/ 90072297 h 44"/>
              <a:gd name="T78" fmla="*/ 1215935739 w 44"/>
              <a:gd name="T79" fmla="*/ 135101734 h 44"/>
              <a:gd name="T80" fmla="*/ 1756356097 w 44"/>
              <a:gd name="T81" fmla="*/ 315246327 h 44"/>
              <a:gd name="T82" fmla="*/ 1621254363 w 44"/>
              <a:gd name="T83" fmla="*/ 180137882 h 44"/>
              <a:gd name="T84" fmla="*/ 1260971888 w 44"/>
              <a:gd name="T85" fmla="*/ 540420358 h 44"/>
              <a:gd name="T86" fmla="*/ 1396080332 w 44"/>
              <a:gd name="T87" fmla="*/ 675522092 h 44"/>
              <a:gd name="T88" fmla="*/ 1756356097 w 44"/>
              <a:gd name="T89" fmla="*/ 315246327 h 44"/>
              <a:gd name="T90" fmla="*/ 1981530128 w 44"/>
              <a:gd name="T91" fmla="*/ 900696123 h 44"/>
              <a:gd name="T92" fmla="*/ 1846428394 w 44"/>
              <a:gd name="T93" fmla="*/ 945732271 h 44"/>
              <a:gd name="T94" fmla="*/ 1801392245 w 44"/>
              <a:gd name="T95" fmla="*/ 1080834005 h 44"/>
              <a:gd name="T96" fmla="*/ 1801392245 w 44"/>
              <a:gd name="T97" fmla="*/ 945732271 h 44"/>
              <a:gd name="T98" fmla="*/ 1666283801 w 44"/>
              <a:gd name="T99" fmla="*/ 900696123 h 44"/>
              <a:gd name="T100" fmla="*/ 1801392245 w 44"/>
              <a:gd name="T101" fmla="*/ 855659974 h 44"/>
              <a:gd name="T102" fmla="*/ 1801392245 w 44"/>
              <a:gd name="T103" fmla="*/ 765594389 h 44"/>
              <a:gd name="T104" fmla="*/ 1846428394 w 44"/>
              <a:gd name="T105" fmla="*/ 855659974 h 44"/>
              <a:gd name="T106" fmla="*/ 1981530128 w 44"/>
              <a:gd name="T107" fmla="*/ 900696123 h 44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4" h="44">
                <a:moveTo>
                  <a:pt x="43" y="9"/>
                </a:moveTo>
                <a:cubicBezTo>
                  <a:pt x="8" y="43"/>
                  <a:pt x="8" y="43"/>
                  <a:pt x="8" y="43"/>
                </a:cubicBezTo>
                <a:cubicBezTo>
                  <a:pt x="8" y="43"/>
                  <a:pt x="7" y="44"/>
                  <a:pt x="7" y="44"/>
                </a:cubicBezTo>
                <a:cubicBezTo>
                  <a:pt x="6" y="44"/>
                  <a:pt x="6" y="43"/>
                  <a:pt x="6" y="43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6"/>
                  <a:pt x="0" y="35"/>
                </a:cubicBezTo>
                <a:cubicBezTo>
                  <a:pt x="35" y="1"/>
                  <a:pt x="35" y="1"/>
                  <a:pt x="35" y="1"/>
                </a:cubicBezTo>
                <a:cubicBezTo>
                  <a:pt x="35" y="1"/>
                  <a:pt x="36" y="0"/>
                  <a:pt x="36" y="0"/>
                </a:cubicBezTo>
                <a:cubicBezTo>
                  <a:pt x="37" y="0"/>
                  <a:pt x="37" y="1"/>
                  <a:pt x="37" y="1"/>
                </a:cubicBezTo>
                <a:cubicBezTo>
                  <a:pt x="43" y="6"/>
                  <a:pt x="43" y="6"/>
                  <a:pt x="43" y="6"/>
                </a:cubicBezTo>
                <a:cubicBezTo>
                  <a:pt x="43" y="6"/>
                  <a:pt x="43" y="7"/>
                  <a:pt x="43" y="7"/>
                </a:cubicBezTo>
                <a:cubicBezTo>
                  <a:pt x="43" y="8"/>
                  <a:pt x="43" y="8"/>
                  <a:pt x="43" y="9"/>
                </a:cubicBezTo>
                <a:close/>
                <a:moveTo>
                  <a:pt x="10" y="3"/>
                </a:moveTo>
                <a:cubicBezTo>
                  <a:pt x="7" y="4"/>
                  <a:pt x="7" y="4"/>
                  <a:pt x="7" y="4"/>
                </a:cubicBezTo>
                <a:cubicBezTo>
                  <a:pt x="6" y="7"/>
                  <a:pt x="6" y="7"/>
                  <a:pt x="6" y="7"/>
                </a:cubicBezTo>
                <a:cubicBezTo>
                  <a:pt x="5" y="4"/>
                  <a:pt x="5" y="4"/>
                  <a:pt x="5" y="4"/>
                </a:cubicBezTo>
                <a:cubicBezTo>
                  <a:pt x="3" y="3"/>
                  <a:pt x="3" y="3"/>
                  <a:pt x="3" y="3"/>
                </a:cubicBezTo>
                <a:cubicBezTo>
                  <a:pt x="5" y="2"/>
                  <a:pt x="5" y="2"/>
                  <a:pt x="5" y="2"/>
                </a:cubicBezTo>
                <a:cubicBezTo>
                  <a:pt x="6" y="0"/>
                  <a:pt x="6" y="0"/>
                  <a:pt x="6" y="0"/>
                </a:cubicBezTo>
                <a:cubicBezTo>
                  <a:pt x="7" y="2"/>
                  <a:pt x="7" y="2"/>
                  <a:pt x="7" y="2"/>
                </a:cubicBezTo>
                <a:lnTo>
                  <a:pt x="10" y="3"/>
                </a:lnTo>
                <a:close/>
                <a:moveTo>
                  <a:pt x="22" y="8"/>
                </a:moveTo>
                <a:cubicBezTo>
                  <a:pt x="16" y="10"/>
                  <a:pt x="16" y="10"/>
                  <a:pt x="16" y="10"/>
                </a:cubicBezTo>
                <a:cubicBezTo>
                  <a:pt x="15" y="15"/>
                  <a:pt x="15" y="15"/>
                  <a:pt x="15" y="15"/>
                </a:cubicBezTo>
                <a:cubicBezTo>
                  <a:pt x="13" y="10"/>
                  <a:pt x="13" y="10"/>
                  <a:pt x="13" y="10"/>
                </a:cubicBezTo>
                <a:cubicBezTo>
                  <a:pt x="8" y="8"/>
                  <a:pt x="8" y="8"/>
                  <a:pt x="8" y="8"/>
                </a:cubicBezTo>
                <a:cubicBezTo>
                  <a:pt x="13" y="7"/>
                  <a:pt x="13" y="7"/>
                  <a:pt x="13" y="7"/>
                </a:cubicBezTo>
                <a:cubicBezTo>
                  <a:pt x="15" y="1"/>
                  <a:pt x="15" y="1"/>
                  <a:pt x="15" y="1"/>
                </a:cubicBezTo>
                <a:cubicBezTo>
                  <a:pt x="16" y="7"/>
                  <a:pt x="16" y="7"/>
                  <a:pt x="16" y="7"/>
                </a:cubicBezTo>
                <a:lnTo>
                  <a:pt x="22" y="8"/>
                </a:lnTo>
                <a:close/>
                <a:moveTo>
                  <a:pt x="27" y="3"/>
                </a:moveTo>
                <a:cubicBezTo>
                  <a:pt x="24" y="4"/>
                  <a:pt x="24" y="4"/>
                  <a:pt x="24" y="4"/>
                </a:cubicBezTo>
                <a:cubicBezTo>
                  <a:pt x="23" y="7"/>
                  <a:pt x="23" y="7"/>
                  <a:pt x="23" y="7"/>
                </a:cubicBezTo>
                <a:cubicBezTo>
                  <a:pt x="22" y="4"/>
                  <a:pt x="22" y="4"/>
                  <a:pt x="22" y="4"/>
                </a:cubicBezTo>
                <a:cubicBezTo>
                  <a:pt x="20" y="3"/>
                  <a:pt x="20" y="3"/>
                  <a:pt x="20" y="3"/>
                </a:cubicBezTo>
                <a:cubicBezTo>
                  <a:pt x="22" y="2"/>
                  <a:pt x="22" y="2"/>
                  <a:pt x="22" y="2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2"/>
                  <a:pt x="24" y="2"/>
                  <a:pt x="24" y="2"/>
                </a:cubicBezTo>
                <a:lnTo>
                  <a:pt x="27" y="3"/>
                </a:lnTo>
                <a:close/>
                <a:moveTo>
                  <a:pt x="39" y="7"/>
                </a:moveTo>
                <a:cubicBezTo>
                  <a:pt x="36" y="4"/>
                  <a:pt x="36" y="4"/>
                  <a:pt x="36" y="4"/>
                </a:cubicBezTo>
                <a:cubicBezTo>
                  <a:pt x="28" y="12"/>
                  <a:pt x="28" y="12"/>
                  <a:pt x="28" y="12"/>
                </a:cubicBezTo>
                <a:cubicBezTo>
                  <a:pt x="31" y="15"/>
                  <a:pt x="31" y="15"/>
                  <a:pt x="31" y="15"/>
                </a:cubicBezTo>
                <a:lnTo>
                  <a:pt x="39" y="7"/>
                </a:lnTo>
                <a:close/>
                <a:moveTo>
                  <a:pt x="44" y="20"/>
                </a:moveTo>
                <a:cubicBezTo>
                  <a:pt x="41" y="21"/>
                  <a:pt x="41" y="21"/>
                  <a:pt x="41" y="21"/>
                </a:cubicBezTo>
                <a:cubicBezTo>
                  <a:pt x="40" y="24"/>
                  <a:pt x="40" y="24"/>
                  <a:pt x="40" y="24"/>
                </a:cubicBezTo>
                <a:cubicBezTo>
                  <a:pt x="40" y="21"/>
                  <a:pt x="40" y="21"/>
                  <a:pt x="40" y="21"/>
                </a:cubicBezTo>
                <a:cubicBezTo>
                  <a:pt x="37" y="20"/>
                  <a:pt x="37" y="20"/>
                  <a:pt x="37" y="20"/>
                </a:cubicBezTo>
                <a:cubicBezTo>
                  <a:pt x="40" y="19"/>
                  <a:pt x="40" y="19"/>
                  <a:pt x="40" y="19"/>
                </a:cubicBezTo>
                <a:cubicBezTo>
                  <a:pt x="40" y="17"/>
                  <a:pt x="40" y="17"/>
                  <a:pt x="40" y="17"/>
                </a:cubicBezTo>
                <a:cubicBezTo>
                  <a:pt x="41" y="19"/>
                  <a:pt x="41" y="19"/>
                  <a:pt x="41" y="19"/>
                </a:cubicBezTo>
                <a:lnTo>
                  <a:pt x="44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6" name="稻壳儿小白白(http://dwz.cn/Wu2UP)"/>
          <p:cNvSpPr>
            <a:spLocks noEditPoints="1"/>
          </p:cNvSpPr>
          <p:nvPr/>
        </p:nvSpPr>
        <p:spPr>
          <a:xfrm>
            <a:off x="2911801" y="1255617"/>
            <a:ext cx="255587" cy="295275"/>
          </a:xfrm>
          <a:custGeom>
            <a:avLst/>
            <a:gdLst>
              <a:gd name="T0" fmla="*/ 1266682446 w 38"/>
              <a:gd name="T1" fmla="*/ 855659974 h 44"/>
              <a:gd name="T2" fmla="*/ 1266682446 w 38"/>
              <a:gd name="T3" fmla="*/ 990768419 h 44"/>
              <a:gd name="T4" fmla="*/ 859539081 w 38"/>
              <a:gd name="T5" fmla="*/ 1396080332 h 44"/>
              <a:gd name="T6" fmla="*/ 723822384 w 38"/>
              <a:gd name="T7" fmla="*/ 1351044184 h 44"/>
              <a:gd name="T8" fmla="*/ 633344586 w 38"/>
              <a:gd name="T9" fmla="*/ 1486145918 h 44"/>
              <a:gd name="T10" fmla="*/ 859539081 w 38"/>
              <a:gd name="T11" fmla="*/ 1531182066 h 44"/>
              <a:gd name="T12" fmla="*/ 1402399143 w 38"/>
              <a:gd name="T13" fmla="*/ 990768419 h 44"/>
              <a:gd name="T14" fmla="*/ 1402399143 w 38"/>
              <a:gd name="T15" fmla="*/ 855659974 h 44"/>
              <a:gd name="T16" fmla="*/ 1492876941 w 38"/>
              <a:gd name="T17" fmla="*/ 765594389 h 44"/>
              <a:gd name="T18" fmla="*/ 1583354739 w 38"/>
              <a:gd name="T19" fmla="*/ 855659974 h 44"/>
              <a:gd name="T20" fmla="*/ 1583354739 w 38"/>
              <a:gd name="T21" fmla="*/ 990768419 h 44"/>
              <a:gd name="T22" fmla="*/ 950010153 w 38"/>
              <a:gd name="T23" fmla="*/ 1666283801 h 44"/>
              <a:gd name="T24" fmla="*/ 950010153 w 38"/>
              <a:gd name="T25" fmla="*/ 1846428394 h 44"/>
              <a:gd name="T26" fmla="*/ 1266682446 w 38"/>
              <a:gd name="T27" fmla="*/ 1846428394 h 44"/>
              <a:gd name="T28" fmla="*/ 1311921345 w 38"/>
              <a:gd name="T29" fmla="*/ 1936493980 h 44"/>
              <a:gd name="T30" fmla="*/ 1266682446 w 38"/>
              <a:gd name="T31" fmla="*/ 1981530128 h 44"/>
              <a:gd name="T32" fmla="*/ 452388990 w 38"/>
              <a:gd name="T33" fmla="*/ 1981530128 h 44"/>
              <a:gd name="T34" fmla="*/ 407150091 w 38"/>
              <a:gd name="T35" fmla="*/ 1936493980 h 44"/>
              <a:gd name="T36" fmla="*/ 452388990 w 38"/>
              <a:gd name="T37" fmla="*/ 1846428394 h 44"/>
              <a:gd name="T38" fmla="*/ 769061283 w 38"/>
              <a:gd name="T39" fmla="*/ 1846428394 h 44"/>
              <a:gd name="T40" fmla="*/ 769061283 w 38"/>
              <a:gd name="T41" fmla="*/ 1666283801 h 44"/>
              <a:gd name="T42" fmla="*/ 497627889 w 38"/>
              <a:gd name="T43" fmla="*/ 1576218215 h 44"/>
              <a:gd name="T44" fmla="*/ 180955596 w 38"/>
              <a:gd name="T45" fmla="*/ 1891457831 h 44"/>
              <a:gd name="T46" fmla="*/ 135716697 w 38"/>
              <a:gd name="T47" fmla="*/ 1891457831 h 44"/>
              <a:gd name="T48" fmla="*/ 45238899 w 38"/>
              <a:gd name="T49" fmla="*/ 1801392245 h 44"/>
              <a:gd name="T50" fmla="*/ 45238899 w 38"/>
              <a:gd name="T51" fmla="*/ 1756356097 h 44"/>
              <a:gd name="T52" fmla="*/ 1538115840 w 38"/>
              <a:gd name="T53" fmla="*/ 270210179 h 44"/>
              <a:gd name="T54" fmla="*/ 1583354739 w 38"/>
              <a:gd name="T55" fmla="*/ 270210179 h 44"/>
              <a:gd name="T56" fmla="*/ 1673832537 w 38"/>
              <a:gd name="T57" fmla="*/ 360275765 h 44"/>
              <a:gd name="T58" fmla="*/ 1673832537 w 38"/>
              <a:gd name="T59" fmla="*/ 405311913 h 44"/>
              <a:gd name="T60" fmla="*/ 1266682446 w 38"/>
              <a:gd name="T61" fmla="*/ 855659974 h 44"/>
              <a:gd name="T62" fmla="*/ 226194495 w 38"/>
              <a:gd name="T63" fmla="*/ 1260971888 h 44"/>
              <a:gd name="T64" fmla="*/ 180955596 w 38"/>
              <a:gd name="T65" fmla="*/ 990768419 h 44"/>
              <a:gd name="T66" fmla="*/ 180955596 w 38"/>
              <a:gd name="T67" fmla="*/ 855659974 h 44"/>
              <a:gd name="T68" fmla="*/ 226194495 w 38"/>
              <a:gd name="T69" fmla="*/ 765594389 h 44"/>
              <a:gd name="T70" fmla="*/ 316672293 w 38"/>
              <a:gd name="T71" fmla="*/ 855659974 h 44"/>
              <a:gd name="T72" fmla="*/ 316672293 w 38"/>
              <a:gd name="T73" fmla="*/ 990768419 h 44"/>
              <a:gd name="T74" fmla="*/ 316672293 w 38"/>
              <a:gd name="T75" fmla="*/ 1125870153 h 44"/>
              <a:gd name="T76" fmla="*/ 226194495 w 38"/>
              <a:gd name="T77" fmla="*/ 1260971888 h 44"/>
              <a:gd name="T78" fmla="*/ 452388990 w 38"/>
              <a:gd name="T79" fmla="*/ 990768419 h 44"/>
              <a:gd name="T80" fmla="*/ 452388990 w 38"/>
              <a:gd name="T81" fmla="*/ 360275765 h 44"/>
              <a:gd name="T82" fmla="*/ 859539081 w 38"/>
              <a:gd name="T83" fmla="*/ 0 h 44"/>
              <a:gd name="T84" fmla="*/ 1221443547 w 38"/>
              <a:gd name="T85" fmla="*/ 225174031 h 44"/>
              <a:gd name="T86" fmla="*/ 452388990 w 38"/>
              <a:gd name="T87" fmla="*/ 990768419 h 44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8" h="44">
                <a:moveTo>
                  <a:pt x="28" y="19"/>
                </a:moveTo>
                <a:cubicBezTo>
                  <a:pt x="28" y="22"/>
                  <a:pt x="28" y="22"/>
                  <a:pt x="28" y="22"/>
                </a:cubicBezTo>
                <a:cubicBezTo>
                  <a:pt x="28" y="27"/>
                  <a:pt x="24" y="31"/>
                  <a:pt x="19" y="31"/>
                </a:cubicBezTo>
                <a:cubicBezTo>
                  <a:pt x="18" y="31"/>
                  <a:pt x="17" y="31"/>
                  <a:pt x="16" y="30"/>
                </a:cubicBezTo>
                <a:cubicBezTo>
                  <a:pt x="14" y="33"/>
                  <a:pt x="14" y="33"/>
                  <a:pt x="14" y="33"/>
                </a:cubicBezTo>
                <a:cubicBezTo>
                  <a:pt x="15" y="34"/>
                  <a:pt x="17" y="34"/>
                  <a:pt x="19" y="34"/>
                </a:cubicBezTo>
                <a:cubicBezTo>
                  <a:pt x="26" y="34"/>
                  <a:pt x="31" y="29"/>
                  <a:pt x="31" y="22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18"/>
                  <a:pt x="32" y="17"/>
                  <a:pt x="33" y="17"/>
                </a:cubicBezTo>
                <a:cubicBezTo>
                  <a:pt x="34" y="17"/>
                  <a:pt x="35" y="18"/>
                  <a:pt x="35" y="19"/>
                </a:cubicBezTo>
                <a:cubicBezTo>
                  <a:pt x="35" y="22"/>
                  <a:pt x="35" y="22"/>
                  <a:pt x="35" y="22"/>
                </a:cubicBezTo>
                <a:cubicBezTo>
                  <a:pt x="35" y="30"/>
                  <a:pt x="28" y="37"/>
                  <a:pt x="21" y="37"/>
                </a:cubicBezTo>
                <a:cubicBezTo>
                  <a:pt x="21" y="41"/>
                  <a:pt x="21" y="41"/>
                  <a:pt x="21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9" y="41"/>
                  <a:pt x="29" y="42"/>
                  <a:pt x="29" y="43"/>
                </a:cubicBezTo>
                <a:cubicBezTo>
                  <a:pt x="29" y="44"/>
                  <a:pt x="29" y="44"/>
                  <a:pt x="28" y="44"/>
                </a:cubicBezTo>
                <a:cubicBezTo>
                  <a:pt x="10" y="44"/>
                  <a:pt x="10" y="44"/>
                  <a:pt x="10" y="44"/>
                </a:cubicBezTo>
                <a:cubicBezTo>
                  <a:pt x="10" y="44"/>
                  <a:pt x="9" y="44"/>
                  <a:pt x="9" y="43"/>
                </a:cubicBezTo>
                <a:cubicBezTo>
                  <a:pt x="9" y="42"/>
                  <a:pt x="10" y="41"/>
                  <a:pt x="10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7" y="37"/>
                  <a:pt x="17" y="37"/>
                  <a:pt x="17" y="37"/>
                </a:cubicBezTo>
                <a:cubicBezTo>
                  <a:pt x="15" y="37"/>
                  <a:pt x="13" y="36"/>
                  <a:pt x="11" y="35"/>
                </a:cubicBezTo>
                <a:cubicBezTo>
                  <a:pt x="4" y="42"/>
                  <a:pt x="4" y="42"/>
                  <a:pt x="4" y="42"/>
                </a:cubicBezTo>
                <a:cubicBezTo>
                  <a:pt x="4" y="42"/>
                  <a:pt x="3" y="42"/>
                  <a:pt x="3" y="42"/>
                </a:cubicBezTo>
                <a:cubicBezTo>
                  <a:pt x="1" y="40"/>
                  <a:pt x="1" y="40"/>
                  <a:pt x="1" y="40"/>
                </a:cubicBezTo>
                <a:cubicBezTo>
                  <a:pt x="0" y="40"/>
                  <a:pt x="0" y="39"/>
                  <a:pt x="1" y="39"/>
                </a:cubicBezTo>
                <a:cubicBezTo>
                  <a:pt x="34" y="6"/>
                  <a:pt x="34" y="6"/>
                  <a:pt x="34" y="6"/>
                </a:cubicBezTo>
                <a:cubicBezTo>
                  <a:pt x="34" y="5"/>
                  <a:pt x="35" y="5"/>
                  <a:pt x="35" y="6"/>
                </a:cubicBezTo>
                <a:cubicBezTo>
                  <a:pt x="37" y="8"/>
                  <a:pt x="37" y="8"/>
                  <a:pt x="37" y="8"/>
                </a:cubicBezTo>
                <a:cubicBezTo>
                  <a:pt x="38" y="8"/>
                  <a:pt x="38" y="9"/>
                  <a:pt x="37" y="9"/>
                </a:cubicBezTo>
                <a:lnTo>
                  <a:pt x="28" y="19"/>
                </a:lnTo>
                <a:close/>
                <a:moveTo>
                  <a:pt x="5" y="28"/>
                </a:moveTo>
                <a:cubicBezTo>
                  <a:pt x="4" y="26"/>
                  <a:pt x="4" y="24"/>
                  <a:pt x="4" y="22"/>
                </a:cubicBezTo>
                <a:cubicBezTo>
                  <a:pt x="4" y="19"/>
                  <a:pt x="4" y="19"/>
                  <a:pt x="4" y="19"/>
                </a:cubicBezTo>
                <a:cubicBezTo>
                  <a:pt x="4" y="18"/>
                  <a:pt x="4" y="17"/>
                  <a:pt x="5" y="17"/>
                </a:cubicBezTo>
                <a:cubicBezTo>
                  <a:pt x="6" y="17"/>
                  <a:pt x="7" y="18"/>
                  <a:pt x="7" y="19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7" y="24"/>
                  <a:pt x="7" y="25"/>
                </a:cubicBezTo>
                <a:lnTo>
                  <a:pt x="5" y="28"/>
                </a:lnTo>
                <a:close/>
                <a:moveTo>
                  <a:pt x="10" y="22"/>
                </a:moveTo>
                <a:cubicBezTo>
                  <a:pt x="10" y="8"/>
                  <a:pt x="10" y="8"/>
                  <a:pt x="10" y="8"/>
                </a:cubicBezTo>
                <a:cubicBezTo>
                  <a:pt x="10" y="4"/>
                  <a:pt x="14" y="0"/>
                  <a:pt x="19" y="0"/>
                </a:cubicBezTo>
                <a:cubicBezTo>
                  <a:pt x="23" y="0"/>
                  <a:pt x="26" y="2"/>
                  <a:pt x="27" y="5"/>
                </a:cubicBezTo>
                <a:lnTo>
                  <a:pt x="10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7" name="稻壳儿小白白(http://dwz.cn/Wu2UP)"/>
          <p:cNvSpPr/>
          <p:nvPr/>
        </p:nvSpPr>
        <p:spPr>
          <a:xfrm>
            <a:off x="2911801" y="1868392"/>
            <a:ext cx="255587" cy="65088"/>
          </a:xfrm>
          <a:custGeom>
            <a:avLst/>
            <a:gdLst>
              <a:gd name="T0" fmla="*/ 1719071436 w 38"/>
              <a:gd name="T1" fmla="*/ 296553946 h 10"/>
              <a:gd name="T2" fmla="*/ 1583354739 w 38"/>
              <a:gd name="T3" fmla="*/ 423644774 h 10"/>
              <a:gd name="T4" fmla="*/ 135716697 w 38"/>
              <a:gd name="T5" fmla="*/ 423644774 h 10"/>
              <a:gd name="T6" fmla="*/ 0 w 38"/>
              <a:gd name="T7" fmla="*/ 296553946 h 10"/>
              <a:gd name="T8" fmla="*/ 0 w 38"/>
              <a:gd name="T9" fmla="*/ 84731558 h 10"/>
              <a:gd name="T10" fmla="*/ 135716697 w 38"/>
              <a:gd name="T11" fmla="*/ 0 h 10"/>
              <a:gd name="T12" fmla="*/ 1583354739 w 38"/>
              <a:gd name="T13" fmla="*/ 0 h 10"/>
              <a:gd name="T14" fmla="*/ 1719071436 w 38"/>
              <a:gd name="T15" fmla="*/ 84731558 h 10"/>
              <a:gd name="T16" fmla="*/ 1719071436 w 38"/>
              <a:gd name="T17" fmla="*/ 296553946 h 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" h="10">
                <a:moveTo>
                  <a:pt x="38" y="7"/>
                </a:moveTo>
                <a:cubicBezTo>
                  <a:pt x="38" y="9"/>
                  <a:pt x="37" y="10"/>
                  <a:pt x="35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9"/>
                  <a:pt x="0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8" y="1"/>
                  <a:pt x="38" y="2"/>
                </a:cubicBezTo>
                <a:lnTo>
                  <a:pt x="38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8" name="稻壳儿小白白(http://dwz.cn/Wu2UP)"/>
          <p:cNvSpPr>
            <a:spLocks noEditPoints="1"/>
          </p:cNvSpPr>
          <p:nvPr/>
        </p:nvSpPr>
        <p:spPr>
          <a:xfrm>
            <a:off x="2899101" y="2263680"/>
            <a:ext cx="282575" cy="280987"/>
          </a:xfrm>
          <a:custGeom>
            <a:avLst/>
            <a:gdLst>
              <a:gd name="T0" fmla="*/ 950582300 w 42"/>
              <a:gd name="T1" fmla="*/ 1879849861 h 42"/>
              <a:gd name="T2" fmla="*/ 0 w 42"/>
              <a:gd name="T3" fmla="*/ 939928276 h 42"/>
              <a:gd name="T4" fmla="*/ 950582300 w 42"/>
              <a:gd name="T5" fmla="*/ 0 h 42"/>
              <a:gd name="T6" fmla="*/ 1901157872 w 42"/>
              <a:gd name="T7" fmla="*/ 939928276 h 42"/>
              <a:gd name="T8" fmla="*/ 950582300 w 42"/>
              <a:gd name="T9" fmla="*/ 1879849861 h 42"/>
              <a:gd name="T10" fmla="*/ 1493765458 w 42"/>
              <a:gd name="T11" fmla="*/ 850407156 h 42"/>
              <a:gd name="T12" fmla="*/ 1403233810 w 42"/>
              <a:gd name="T13" fmla="*/ 805649941 h 42"/>
              <a:gd name="T14" fmla="*/ 497924062 w 42"/>
              <a:gd name="T15" fmla="*/ 805649941 h 42"/>
              <a:gd name="T16" fmla="*/ 407392414 w 42"/>
              <a:gd name="T17" fmla="*/ 850407156 h 42"/>
              <a:gd name="T18" fmla="*/ 407392414 w 42"/>
              <a:gd name="T19" fmla="*/ 1029442706 h 42"/>
              <a:gd name="T20" fmla="*/ 497924062 w 42"/>
              <a:gd name="T21" fmla="*/ 1074199921 h 42"/>
              <a:gd name="T22" fmla="*/ 1403233810 w 42"/>
              <a:gd name="T23" fmla="*/ 1074199921 h 42"/>
              <a:gd name="T24" fmla="*/ 1493765458 w 42"/>
              <a:gd name="T25" fmla="*/ 1029442706 h 42"/>
              <a:gd name="T26" fmla="*/ 1493765458 w 42"/>
              <a:gd name="T27" fmla="*/ 850407156 h 4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42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2" y="0"/>
                  <a:pt x="42" y="10"/>
                  <a:pt x="42" y="21"/>
                </a:cubicBezTo>
                <a:cubicBezTo>
                  <a:pt x="42" y="32"/>
                  <a:pt x="32" y="42"/>
                  <a:pt x="21" y="42"/>
                </a:cubicBezTo>
                <a:close/>
                <a:moveTo>
                  <a:pt x="33" y="19"/>
                </a:moveTo>
                <a:cubicBezTo>
                  <a:pt x="33" y="18"/>
                  <a:pt x="32" y="18"/>
                  <a:pt x="31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0" y="18"/>
                  <a:pt x="9" y="18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10" y="24"/>
                  <a:pt x="11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2" y="24"/>
                  <a:pt x="33" y="24"/>
                  <a:pt x="33" y="23"/>
                </a:cubicBezTo>
                <a:lnTo>
                  <a:pt x="33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39" name="稻壳儿小白白(http://dwz.cn/Wu2UP)"/>
          <p:cNvSpPr>
            <a:spLocks noEditPoints="1"/>
          </p:cNvSpPr>
          <p:nvPr/>
        </p:nvSpPr>
        <p:spPr>
          <a:xfrm>
            <a:off x="2899101" y="2758980"/>
            <a:ext cx="282575" cy="276225"/>
          </a:xfrm>
          <a:custGeom>
            <a:avLst/>
            <a:gdLst>
              <a:gd name="T0" fmla="*/ 1901157872 w 42"/>
              <a:gd name="T1" fmla="*/ 1543255601 h 41"/>
              <a:gd name="T2" fmla="*/ 1539031282 w 42"/>
              <a:gd name="T3" fmla="*/ 1860981723 h 41"/>
              <a:gd name="T4" fmla="*/ 362126590 w 42"/>
              <a:gd name="T5" fmla="*/ 1860981723 h 41"/>
              <a:gd name="T6" fmla="*/ 0 w 42"/>
              <a:gd name="T7" fmla="*/ 1543255601 h 41"/>
              <a:gd name="T8" fmla="*/ 0 w 42"/>
              <a:gd name="T9" fmla="*/ 363121343 h 41"/>
              <a:gd name="T10" fmla="*/ 362126590 w 42"/>
              <a:gd name="T11" fmla="*/ 0 h 41"/>
              <a:gd name="T12" fmla="*/ 1539031282 w 42"/>
              <a:gd name="T13" fmla="*/ 0 h 41"/>
              <a:gd name="T14" fmla="*/ 1901157872 w 42"/>
              <a:gd name="T15" fmla="*/ 363121343 h 41"/>
              <a:gd name="T16" fmla="*/ 1901157872 w 42"/>
              <a:gd name="T17" fmla="*/ 1543255601 h 41"/>
              <a:gd name="T18" fmla="*/ 1584297105 w 42"/>
              <a:gd name="T19" fmla="*/ 862408136 h 41"/>
              <a:gd name="T20" fmla="*/ 1493765458 w 42"/>
              <a:gd name="T21" fmla="*/ 771624432 h 41"/>
              <a:gd name="T22" fmla="*/ 407392414 w 42"/>
              <a:gd name="T23" fmla="*/ 771624432 h 41"/>
              <a:gd name="T24" fmla="*/ 316860767 w 42"/>
              <a:gd name="T25" fmla="*/ 862408136 h 41"/>
              <a:gd name="T26" fmla="*/ 316860767 w 42"/>
              <a:gd name="T27" fmla="*/ 998573587 h 41"/>
              <a:gd name="T28" fmla="*/ 407392414 w 42"/>
              <a:gd name="T29" fmla="*/ 1089357291 h 41"/>
              <a:gd name="T30" fmla="*/ 1493765458 w 42"/>
              <a:gd name="T31" fmla="*/ 1089357291 h 41"/>
              <a:gd name="T32" fmla="*/ 1584297105 w 42"/>
              <a:gd name="T33" fmla="*/ 998573587 h 41"/>
              <a:gd name="T34" fmla="*/ 1584297105 w 42"/>
              <a:gd name="T35" fmla="*/ 862408136 h 4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2" h="41">
                <a:moveTo>
                  <a:pt x="42" y="34"/>
                </a:moveTo>
                <a:cubicBezTo>
                  <a:pt x="42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2" y="4"/>
                  <a:pt x="42" y="8"/>
                </a:cubicBezTo>
                <a:lnTo>
                  <a:pt x="42" y="34"/>
                </a:lnTo>
                <a:close/>
                <a:moveTo>
                  <a:pt x="35" y="19"/>
                </a:moveTo>
                <a:cubicBezTo>
                  <a:pt x="35" y="18"/>
                  <a:pt x="34" y="17"/>
                  <a:pt x="33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7"/>
                  <a:pt x="7" y="18"/>
                  <a:pt x="7" y="19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4"/>
                  <a:pt x="9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5" y="23"/>
                  <a:pt x="35" y="22"/>
                </a:cubicBezTo>
                <a:lnTo>
                  <a:pt x="35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0" name="稻壳儿小白白(http://dwz.cn/Wu2UP)"/>
          <p:cNvSpPr>
            <a:spLocks noEditPoints="1"/>
          </p:cNvSpPr>
          <p:nvPr/>
        </p:nvSpPr>
        <p:spPr>
          <a:xfrm>
            <a:off x="2911801" y="3254280"/>
            <a:ext cx="255587" cy="250825"/>
          </a:xfrm>
          <a:custGeom>
            <a:avLst/>
            <a:gdLst>
              <a:gd name="T0" fmla="*/ 1719071436 w 38"/>
              <a:gd name="T1" fmla="*/ 1378669781 h 37"/>
              <a:gd name="T2" fmla="*/ 1357160244 w 38"/>
              <a:gd name="T3" fmla="*/ 1700356233 h 37"/>
              <a:gd name="T4" fmla="*/ 361911192 w 38"/>
              <a:gd name="T5" fmla="*/ 1700356233 h 37"/>
              <a:gd name="T6" fmla="*/ 0 w 38"/>
              <a:gd name="T7" fmla="*/ 1378669781 h 37"/>
              <a:gd name="T8" fmla="*/ 0 w 38"/>
              <a:gd name="T9" fmla="*/ 321686452 h 37"/>
              <a:gd name="T10" fmla="*/ 361911192 w 38"/>
              <a:gd name="T11" fmla="*/ 0 h 37"/>
              <a:gd name="T12" fmla="*/ 1357160244 w 38"/>
              <a:gd name="T13" fmla="*/ 0 h 37"/>
              <a:gd name="T14" fmla="*/ 1719071436 w 38"/>
              <a:gd name="T15" fmla="*/ 321686452 h 37"/>
              <a:gd name="T16" fmla="*/ 1719071436 w 38"/>
              <a:gd name="T17" fmla="*/ 1378669781 h 37"/>
              <a:gd name="T18" fmla="*/ 1583354739 w 38"/>
              <a:gd name="T19" fmla="*/ 321686452 h 37"/>
              <a:gd name="T20" fmla="*/ 1357160244 w 38"/>
              <a:gd name="T21" fmla="*/ 137865622 h 37"/>
              <a:gd name="T22" fmla="*/ 361911192 w 38"/>
              <a:gd name="T23" fmla="*/ 137865622 h 37"/>
              <a:gd name="T24" fmla="*/ 180955596 w 38"/>
              <a:gd name="T25" fmla="*/ 321686452 h 37"/>
              <a:gd name="T26" fmla="*/ 180955596 w 38"/>
              <a:gd name="T27" fmla="*/ 1378669781 h 37"/>
              <a:gd name="T28" fmla="*/ 361911192 w 38"/>
              <a:gd name="T29" fmla="*/ 1562490611 h 37"/>
              <a:gd name="T30" fmla="*/ 1357160244 w 38"/>
              <a:gd name="T31" fmla="*/ 1562490611 h 37"/>
              <a:gd name="T32" fmla="*/ 1583354739 w 38"/>
              <a:gd name="T33" fmla="*/ 1378669781 h 37"/>
              <a:gd name="T34" fmla="*/ 1583354739 w 38"/>
              <a:gd name="T35" fmla="*/ 321686452 h 37"/>
              <a:gd name="T36" fmla="*/ 1402399143 w 38"/>
              <a:gd name="T37" fmla="*/ 873155720 h 37"/>
              <a:gd name="T38" fmla="*/ 1357160244 w 38"/>
              <a:gd name="T39" fmla="*/ 919110928 h 37"/>
              <a:gd name="T40" fmla="*/ 361911192 w 38"/>
              <a:gd name="T41" fmla="*/ 919110928 h 37"/>
              <a:gd name="T42" fmla="*/ 316672293 w 38"/>
              <a:gd name="T43" fmla="*/ 873155720 h 37"/>
              <a:gd name="T44" fmla="*/ 316672293 w 38"/>
              <a:gd name="T45" fmla="*/ 827200513 h 37"/>
              <a:gd name="T46" fmla="*/ 361911192 w 38"/>
              <a:gd name="T47" fmla="*/ 781245305 h 37"/>
              <a:gd name="T48" fmla="*/ 1357160244 w 38"/>
              <a:gd name="T49" fmla="*/ 781245305 h 37"/>
              <a:gd name="T50" fmla="*/ 1402399143 w 38"/>
              <a:gd name="T51" fmla="*/ 827200513 h 37"/>
              <a:gd name="T52" fmla="*/ 1402399143 w 38"/>
              <a:gd name="T53" fmla="*/ 873155720 h 37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8" h="37">
                <a:moveTo>
                  <a:pt x="38" y="30"/>
                </a:moveTo>
                <a:cubicBezTo>
                  <a:pt x="38" y="34"/>
                  <a:pt x="34" y="37"/>
                  <a:pt x="30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4" y="37"/>
                  <a:pt x="0" y="34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4" y="0"/>
                  <a:pt x="38" y="3"/>
                  <a:pt x="38" y="7"/>
                </a:cubicBezTo>
                <a:lnTo>
                  <a:pt x="38" y="30"/>
                </a:lnTo>
                <a:close/>
                <a:moveTo>
                  <a:pt x="35" y="7"/>
                </a:moveTo>
                <a:cubicBezTo>
                  <a:pt x="35" y="5"/>
                  <a:pt x="33" y="3"/>
                  <a:pt x="30" y="3"/>
                </a:cubicBezTo>
                <a:cubicBezTo>
                  <a:pt x="8" y="3"/>
                  <a:pt x="8" y="3"/>
                  <a:pt x="8" y="3"/>
                </a:cubicBezTo>
                <a:cubicBezTo>
                  <a:pt x="6" y="3"/>
                  <a:pt x="4" y="5"/>
                  <a:pt x="4" y="7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2"/>
                  <a:pt x="6" y="34"/>
                  <a:pt x="8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3" y="34"/>
                  <a:pt x="35" y="32"/>
                  <a:pt x="35" y="30"/>
                </a:cubicBezTo>
                <a:lnTo>
                  <a:pt x="35" y="7"/>
                </a:lnTo>
                <a:close/>
                <a:moveTo>
                  <a:pt x="31" y="19"/>
                </a:moveTo>
                <a:cubicBezTo>
                  <a:pt x="31" y="20"/>
                  <a:pt x="31" y="20"/>
                  <a:pt x="30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7" y="20"/>
                  <a:pt x="7" y="20"/>
                  <a:pt x="7" y="19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7"/>
                  <a:pt x="7" y="17"/>
                  <a:pt x="8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1" y="17"/>
                  <a:pt x="31" y="17"/>
                  <a:pt x="31" y="18"/>
                </a:cubicBezTo>
                <a:lnTo>
                  <a:pt x="31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1" name="稻壳儿小白白(http://dwz.cn/Wu2UP)"/>
          <p:cNvSpPr>
            <a:spLocks noEditPoints="1"/>
          </p:cNvSpPr>
          <p:nvPr/>
        </p:nvSpPr>
        <p:spPr>
          <a:xfrm>
            <a:off x="2972126" y="3773392"/>
            <a:ext cx="136525" cy="227013"/>
          </a:xfrm>
          <a:custGeom>
            <a:avLst/>
            <a:gdLst>
              <a:gd name="T0" fmla="*/ 931953781 w 20"/>
              <a:gd name="T1" fmla="*/ 1381988375 h 34"/>
              <a:gd name="T2" fmla="*/ 792159008 w 20"/>
              <a:gd name="T3" fmla="*/ 1515732417 h 34"/>
              <a:gd name="T4" fmla="*/ 139794774 w 20"/>
              <a:gd name="T5" fmla="*/ 1515732417 h 34"/>
              <a:gd name="T6" fmla="*/ 0 w 20"/>
              <a:gd name="T7" fmla="*/ 1381988375 h 34"/>
              <a:gd name="T8" fmla="*/ 0 w 20"/>
              <a:gd name="T9" fmla="*/ 133744041 h 34"/>
              <a:gd name="T10" fmla="*/ 139794774 w 20"/>
              <a:gd name="T11" fmla="*/ 0 h 34"/>
              <a:gd name="T12" fmla="*/ 792159008 w 20"/>
              <a:gd name="T13" fmla="*/ 0 h 34"/>
              <a:gd name="T14" fmla="*/ 931953781 w 20"/>
              <a:gd name="T15" fmla="*/ 133744041 h 34"/>
              <a:gd name="T16" fmla="*/ 931953781 w 20"/>
              <a:gd name="T17" fmla="*/ 1381988375 h 34"/>
              <a:gd name="T18" fmla="*/ 838761816 w 20"/>
              <a:gd name="T19" fmla="*/ 312062753 h 34"/>
              <a:gd name="T20" fmla="*/ 792159008 w 20"/>
              <a:gd name="T21" fmla="*/ 312062753 h 34"/>
              <a:gd name="T22" fmla="*/ 139794774 w 20"/>
              <a:gd name="T23" fmla="*/ 312062753 h 34"/>
              <a:gd name="T24" fmla="*/ 93198791 w 20"/>
              <a:gd name="T25" fmla="*/ 312062753 h 34"/>
              <a:gd name="T26" fmla="*/ 93198791 w 20"/>
              <a:gd name="T27" fmla="*/ 1159088317 h 34"/>
              <a:gd name="T28" fmla="*/ 139794774 w 20"/>
              <a:gd name="T29" fmla="*/ 1203669664 h 34"/>
              <a:gd name="T30" fmla="*/ 792159008 w 20"/>
              <a:gd name="T31" fmla="*/ 1203669664 h 34"/>
              <a:gd name="T32" fmla="*/ 838761816 w 20"/>
              <a:gd name="T33" fmla="*/ 1159088317 h 34"/>
              <a:gd name="T34" fmla="*/ 838761816 w 20"/>
              <a:gd name="T35" fmla="*/ 312062753 h 34"/>
              <a:gd name="T36" fmla="*/ 559172269 w 20"/>
              <a:gd name="T37" fmla="*/ 133744041 h 34"/>
              <a:gd name="T38" fmla="*/ 372781513 w 20"/>
              <a:gd name="T39" fmla="*/ 133744041 h 34"/>
              <a:gd name="T40" fmla="*/ 326185530 w 20"/>
              <a:gd name="T41" fmla="*/ 178318712 h 34"/>
              <a:gd name="T42" fmla="*/ 372781513 w 20"/>
              <a:gd name="T43" fmla="*/ 178318712 h 34"/>
              <a:gd name="T44" fmla="*/ 559172269 w 20"/>
              <a:gd name="T45" fmla="*/ 178318712 h 34"/>
              <a:gd name="T46" fmla="*/ 605768251 w 20"/>
              <a:gd name="T47" fmla="*/ 178318712 h 34"/>
              <a:gd name="T48" fmla="*/ 559172269 w 20"/>
              <a:gd name="T49" fmla="*/ 133744041 h 34"/>
              <a:gd name="T50" fmla="*/ 465980304 w 20"/>
              <a:gd name="T51" fmla="*/ 1248251011 h 34"/>
              <a:gd name="T52" fmla="*/ 372781513 w 20"/>
              <a:gd name="T53" fmla="*/ 1381988375 h 34"/>
              <a:gd name="T54" fmla="*/ 465980304 w 20"/>
              <a:gd name="T55" fmla="*/ 1471151070 h 34"/>
              <a:gd name="T56" fmla="*/ 559172269 w 20"/>
              <a:gd name="T57" fmla="*/ 1381988375 h 34"/>
              <a:gd name="T58" fmla="*/ 465980304 w 20"/>
              <a:gd name="T59" fmla="*/ 1248251011 h 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20" h="34">
                <a:moveTo>
                  <a:pt x="20" y="31"/>
                </a:moveTo>
                <a:cubicBezTo>
                  <a:pt x="20" y="32"/>
                  <a:pt x="19" y="34"/>
                  <a:pt x="17" y="34"/>
                </a:cubicBezTo>
                <a:cubicBezTo>
                  <a:pt x="3" y="34"/>
                  <a:pt x="3" y="34"/>
                  <a:pt x="3" y="34"/>
                </a:cubicBezTo>
                <a:cubicBezTo>
                  <a:pt x="1" y="34"/>
                  <a:pt x="0" y="32"/>
                  <a:pt x="0" y="31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9" y="0"/>
                  <a:pt x="20" y="1"/>
                  <a:pt x="20" y="3"/>
                </a:cubicBezTo>
                <a:lnTo>
                  <a:pt x="20" y="31"/>
                </a:lnTo>
                <a:close/>
                <a:moveTo>
                  <a:pt x="18" y="7"/>
                </a:moveTo>
                <a:cubicBezTo>
                  <a:pt x="18" y="7"/>
                  <a:pt x="17" y="7"/>
                  <a:pt x="17" y="7"/>
                </a:cubicBezTo>
                <a:cubicBezTo>
                  <a:pt x="3" y="7"/>
                  <a:pt x="3" y="7"/>
                  <a:pt x="3" y="7"/>
                </a:cubicBezTo>
                <a:cubicBezTo>
                  <a:pt x="3" y="7"/>
                  <a:pt x="2" y="7"/>
                  <a:pt x="2" y="7"/>
                </a:cubicBezTo>
                <a:cubicBezTo>
                  <a:pt x="2" y="26"/>
                  <a:pt x="2" y="26"/>
                  <a:pt x="2" y="26"/>
                </a:cubicBezTo>
                <a:cubicBezTo>
                  <a:pt x="2" y="27"/>
                  <a:pt x="3" y="27"/>
                  <a:pt x="3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8" y="27"/>
                  <a:pt x="18" y="26"/>
                </a:cubicBezTo>
                <a:lnTo>
                  <a:pt x="18" y="7"/>
                </a:lnTo>
                <a:close/>
                <a:moveTo>
                  <a:pt x="12" y="3"/>
                </a:moveTo>
                <a:cubicBezTo>
                  <a:pt x="8" y="3"/>
                  <a:pt x="8" y="3"/>
                  <a:pt x="8" y="3"/>
                </a:cubicBezTo>
                <a:cubicBezTo>
                  <a:pt x="8" y="3"/>
                  <a:pt x="7" y="3"/>
                  <a:pt x="7" y="4"/>
                </a:cubicBezTo>
                <a:cubicBezTo>
                  <a:pt x="7" y="4"/>
                  <a:pt x="8" y="4"/>
                  <a:pt x="8" y="4"/>
                </a:cubicBez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3" y="4"/>
                  <a:pt x="13" y="4"/>
                </a:cubicBezTo>
                <a:cubicBezTo>
                  <a:pt x="13" y="3"/>
                  <a:pt x="12" y="3"/>
                  <a:pt x="12" y="3"/>
                </a:cubicBezTo>
                <a:close/>
                <a:moveTo>
                  <a:pt x="10" y="28"/>
                </a:moveTo>
                <a:cubicBezTo>
                  <a:pt x="9" y="28"/>
                  <a:pt x="8" y="29"/>
                  <a:pt x="8" y="31"/>
                </a:cubicBezTo>
                <a:cubicBezTo>
                  <a:pt x="8" y="32"/>
                  <a:pt x="9" y="33"/>
                  <a:pt x="10" y="33"/>
                </a:cubicBezTo>
                <a:cubicBezTo>
                  <a:pt x="11" y="33"/>
                  <a:pt x="12" y="32"/>
                  <a:pt x="12" y="31"/>
                </a:cubicBezTo>
                <a:cubicBezTo>
                  <a:pt x="12" y="29"/>
                  <a:pt x="11" y="28"/>
                  <a:pt x="1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2" name="稻壳儿小白白(http://dwz.cn/Wu2UP)"/>
          <p:cNvSpPr>
            <a:spLocks noEditPoints="1"/>
          </p:cNvSpPr>
          <p:nvPr/>
        </p:nvSpPr>
        <p:spPr>
          <a:xfrm>
            <a:off x="2864176" y="4262342"/>
            <a:ext cx="349250" cy="236538"/>
          </a:xfrm>
          <a:custGeom>
            <a:avLst/>
            <a:gdLst>
              <a:gd name="T0" fmla="*/ 2147483646 w 52"/>
              <a:gd name="T1" fmla="*/ 1507233652 h 35"/>
              <a:gd name="T2" fmla="*/ 2147483646 w 52"/>
              <a:gd name="T3" fmla="*/ 1598577870 h 35"/>
              <a:gd name="T4" fmla="*/ 90220678 w 52"/>
              <a:gd name="T5" fmla="*/ 1598577870 h 35"/>
              <a:gd name="T6" fmla="*/ 0 w 52"/>
              <a:gd name="T7" fmla="*/ 1507233652 h 35"/>
              <a:gd name="T8" fmla="*/ 0 w 52"/>
              <a:gd name="T9" fmla="*/ 91344217 h 35"/>
              <a:gd name="T10" fmla="*/ 90220678 w 52"/>
              <a:gd name="T11" fmla="*/ 0 h 35"/>
              <a:gd name="T12" fmla="*/ 2147483646 w 52"/>
              <a:gd name="T13" fmla="*/ 0 h 35"/>
              <a:gd name="T14" fmla="*/ 2147483646 w 52"/>
              <a:gd name="T15" fmla="*/ 91344217 h 35"/>
              <a:gd name="T16" fmla="*/ 2147483646 w 52"/>
              <a:gd name="T17" fmla="*/ 1507233652 h 35"/>
              <a:gd name="T18" fmla="*/ 2147483646 w 52"/>
              <a:gd name="T19" fmla="*/ 502413470 h 35"/>
              <a:gd name="T20" fmla="*/ 1894593938 w 52"/>
              <a:gd name="T21" fmla="*/ 182695193 h 35"/>
              <a:gd name="T22" fmla="*/ 496203654 w 52"/>
              <a:gd name="T23" fmla="*/ 182695193 h 35"/>
              <a:gd name="T24" fmla="*/ 180434639 w 52"/>
              <a:gd name="T25" fmla="*/ 502413470 h 35"/>
              <a:gd name="T26" fmla="*/ 180434639 w 52"/>
              <a:gd name="T27" fmla="*/ 1096164400 h 35"/>
              <a:gd name="T28" fmla="*/ 496203654 w 52"/>
              <a:gd name="T29" fmla="*/ 1415882677 h 35"/>
              <a:gd name="T30" fmla="*/ 1894593938 w 52"/>
              <a:gd name="T31" fmla="*/ 1415882677 h 35"/>
              <a:gd name="T32" fmla="*/ 2147483646 w 52"/>
              <a:gd name="T33" fmla="*/ 1096164400 h 35"/>
              <a:gd name="T34" fmla="*/ 2147483646 w 52"/>
              <a:gd name="T35" fmla="*/ 502413470 h 35"/>
              <a:gd name="T36" fmla="*/ 1172841947 w 52"/>
              <a:gd name="T37" fmla="*/ 1324538459 h 35"/>
              <a:gd name="T38" fmla="*/ 766858971 w 52"/>
              <a:gd name="T39" fmla="*/ 776452881 h 35"/>
              <a:gd name="T40" fmla="*/ 1172841947 w 52"/>
              <a:gd name="T41" fmla="*/ 274039410 h 35"/>
              <a:gd name="T42" fmla="*/ 1578824923 w 52"/>
              <a:gd name="T43" fmla="*/ 776452881 h 35"/>
              <a:gd name="T44" fmla="*/ 1172841947 w 52"/>
              <a:gd name="T45" fmla="*/ 1324538459 h 35"/>
              <a:gd name="T46" fmla="*/ 1398390284 w 52"/>
              <a:gd name="T47" fmla="*/ 1096164400 h 35"/>
              <a:gd name="T48" fmla="*/ 1398390284 w 52"/>
              <a:gd name="T49" fmla="*/ 1004820182 h 35"/>
              <a:gd name="T50" fmla="*/ 1263062625 w 52"/>
              <a:gd name="T51" fmla="*/ 1004820182 h 35"/>
              <a:gd name="T52" fmla="*/ 1263062625 w 52"/>
              <a:gd name="T53" fmla="*/ 456734603 h 35"/>
              <a:gd name="T54" fmla="*/ 1127734966 w 52"/>
              <a:gd name="T55" fmla="*/ 456734603 h 35"/>
              <a:gd name="T56" fmla="*/ 947293611 w 52"/>
              <a:gd name="T57" fmla="*/ 593757688 h 35"/>
              <a:gd name="T58" fmla="*/ 1037514288 w 52"/>
              <a:gd name="T59" fmla="*/ 730780772 h 35"/>
              <a:gd name="T60" fmla="*/ 1082621269 w 52"/>
              <a:gd name="T61" fmla="*/ 639429796 h 35"/>
              <a:gd name="T62" fmla="*/ 1082621269 w 52"/>
              <a:gd name="T63" fmla="*/ 639429796 h 35"/>
              <a:gd name="T64" fmla="*/ 1082621269 w 52"/>
              <a:gd name="T65" fmla="*/ 1004820182 h 35"/>
              <a:gd name="T66" fmla="*/ 947293611 w 52"/>
              <a:gd name="T67" fmla="*/ 1004820182 h 35"/>
              <a:gd name="T68" fmla="*/ 947293611 w 52"/>
              <a:gd name="T69" fmla="*/ 1096164400 h 35"/>
              <a:gd name="T70" fmla="*/ 1398390284 w 52"/>
              <a:gd name="T71" fmla="*/ 1096164400 h 3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" h="35">
                <a:moveTo>
                  <a:pt x="52" y="33"/>
                </a:moveTo>
                <a:cubicBezTo>
                  <a:pt x="52" y="34"/>
                  <a:pt x="51" y="35"/>
                  <a:pt x="50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1" y="35"/>
                  <a:pt x="0" y="34"/>
                  <a:pt x="0" y="33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1" y="0"/>
                  <a:pt x="52" y="1"/>
                  <a:pt x="52" y="2"/>
                </a:cubicBezTo>
                <a:lnTo>
                  <a:pt x="52" y="33"/>
                </a:lnTo>
                <a:close/>
                <a:moveTo>
                  <a:pt x="48" y="11"/>
                </a:moveTo>
                <a:cubicBezTo>
                  <a:pt x="45" y="11"/>
                  <a:pt x="42" y="8"/>
                  <a:pt x="42" y="4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8"/>
                  <a:pt x="8" y="11"/>
                  <a:pt x="4" y="11"/>
                </a:cubicBezTo>
                <a:cubicBezTo>
                  <a:pt x="4" y="24"/>
                  <a:pt x="4" y="24"/>
                  <a:pt x="4" y="24"/>
                </a:cubicBezTo>
                <a:cubicBezTo>
                  <a:pt x="8" y="24"/>
                  <a:pt x="11" y="27"/>
                  <a:pt x="11" y="31"/>
                </a:cubicBezTo>
                <a:cubicBezTo>
                  <a:pt x="42" y="31"/>
                  <a:pt x="42" y="31"/>
                  <a:pt x="42" y="31"/>
                </a:cubicBezTo>
                <a:cubicBezTo>
                  <a:pt x="42" y="27"/>
                  <a:pt x="45" y="24"/>
                  <a:pt x="48" y="24"/>
                </a:cubicBezTo>
                <a:lnTo>
                  <a:pt x="48" y="11"/>
                </a:lnTo>
                <a:close/>
                <a:moveTo>
                  <a:pt x="26" y="29"/>
                </a:moveTo>
                <a:cubicBezTo>
                  <a:pt x="20" y="29"/>
                  <a:pt x="17" y="22"/>
                  <a:pt x="17" y="17"/>
                </a:cubicBezTo>
                <a:cubicBezTo>
                  <a:pt x="17" y="13"/>
                  <a:pt x="20" y="6"/>
                  <a:pt x="26" y="6"/>
                </a:cubicBezTo>
                <a:cubicBezTo>
                  <a:pt x="32" y="6"/>
                  <a:pt x="35" y="13"/>
                  <a:pt x="35" y="17"/>
                </a:cubicBezTo>
                <a:cubicBezTo>
                  <a:pt x="35" y="22"/>
                  <a:pt x="32" y="29"/>
                  <a:pt x="26" y="29"/>
                </a:cubicBezTo>
                <a:close/>
                <a:moveTo>
                  <a:pt x="31" y="24"/>
                </a:moveTo>
                <a:cubicBezTo>
                  <a:pt x="31" y="22"/>
                  <a:pt x="31" y="22"/>
                  <a:pt x="31" y="22"/>
                </a:cubicBezTo>
                <a:cubicBezTo>
                  <a:pt x="28" y="22"/>
                  <a:pt x="28" y="22"/>
                  <a:pt x="28" y="22"/>
                </a:cubicBezTo>
                <a:cubicBezTo>
                  <a:pt x="28" y="10"/>
                  <a:pt x="28" y="10"/>
                  <a:pt x="28" y="10"/>
                </a:cubicBezTo>
                <a:cubicBezTo>
                  <a:pt x="25" y="10"/>
                  <a:pt x="25" y="10"/>
                  <a:pt x="25" y="10"/>
                </a:cubicBezTo>
                <a:cubicBezTo>
                  <a:pt x="21" y="13"/>
                  <a:pt x="21" y="13"/>
                  <a:pt x="21" y="13"/>
                </a:cubicBezTo>
                <a:cubicBezTo>
                  <a:pt x="23" y="16"/>
                  <a:pt x="23" y="16"/>
                  <a:pt x="23" y="16"/>
                </a:cubicBezTo>
                <a:cubicBezTo>
                  <a:pt x="23" y="15"/>
                  <a:pt x="24" y="15"/>
                  <a:pt x="24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22"/>
                  <a:pt x="24" y="22"/>
                  <a:pt x="24" y="22"/>
                </a:cubicBezTo>
                <a:cubicBezTo>
                  <a:pt x="21" y="22"/>
                  <a:pt x="21" y="22"/>
                  <a:pt x="21" y="22"/>
                </a:cubicBezTo>
                <a:cubicBezTo>
                  <a:pt x="21" y="24"/>
                  <a:pt x="21" y="24"/>
                  <a:pt x="21" y="24"/>
                </a:cubicBezTo>
                <a:lnTo>
                  <a:pt x="31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3" name="稻壳儿小白白(http://dwz.cn/Wu2UP)"/>
          <p:cNvSpPr>
            <a:spLocks noEditPoints="1"/>
          </p:cNvSpPr>
          <p:nvPr/>
        </p:nvSpPr>
        <p:spPr>
          <a:xfrm>
            <a:off x="2899101" y="4732242"/>
            <a:ext cx="268287" cy="280988"/>
          </a:xfrm>
          <a:custGeom>
            <a:avLst/>
            <a:gdLst>
              <a:gd name="T0" fmla="*/ 944712306 w 40"/>
              <a:gd name="T1" fmla="*/ 1879863242 h 42"/>
              <a:gd name="T2" fmla="*/ 0 w 40"/>
              <a:gd name="T3" fmla="*/ 939931621 h 42"/>
              <a:gd name="T4" fmla="*/ 899727283 w 40"/>
              <a:gd name="T5" fmla="*/ 44757374 h 42"/>
              <a:gd name="T6" fmla="*/ 989697329 w 40"/>
              <a:gd name="T7" fmla="*/ 89514749 h 42"/>
              <a:gd name="T8" fmla="*/ 989697329 w 40"/>
              <a:gd name="T9" fmla="*/ 134278813 h 42"/>
              <a:gd name="T10" fmla="*/ 764765508 w 40"/>
              <a:gd name="T11" fmla="*/ 626623311 h 42"/>
              <a:gd name="T12" fmla="*/ 1394569240 w 40"/>
              <a:gd name="T13" fmla="*/ 1298003995 h 42"/>
              <a:gd name="T14" fmla="*/ 1664486084 w 40"/>
              <a:gd name="T15" fmla="*/ 1208482557 h 42"/>
              <a:gd name="T16" fmla="*/ 1754462837 w 40"/>
              <a:gd name="T17" fmla="*/ 1253239931 h 42"/>
              <a:gd name="T18" fmla="*/ 1799447859 w 40"/>
              <a:gd name="T19" fmla="*/ 1342761370 h 42"/>
              <a:gd name="T20" fmla="*/ 944712306 w 40"/>
              <a:gd name="T21" fmla="*/ 1879863242 h 42"/>
              <a:gd name="T22" fmla="*/ 1394569240 w 40"/>
              <a:gd name="T23" fmla="*/ 1432276118 h 42"/>
              <a:gd name="T24" fmla="*/ 584818710 w 40"/>
              <a:gd name="T25" fmla="*/ 626623311 h 42"/>
              <a:gd name="T26" fmla="*/ 719780485 w 40"/>
              <a:gd name="T27" fmla="*/ 223793562 h 42"/>
              <a:gd name="T28" fmla="*/ 179946798 w 40"/>
              <a:gd name="T29" fmla="*/ 939931621 h 42"/>
              <a:gd name="T30" fmla="*/ 944712306 w 40"/>
              <a:gd name="T31" fmla="*/ 1700827054 h 42"/>
              <a:gd name="T32" fmla="*/ 1529531016 w 40"/>
              <a:gd name="T33" fmla="*/ 1432276118 h 42"/>
              <a:gd name="T34" fmla="*/ 1394569240 w 40"/>
              <a:gd name="T35" fmla="*/ 1432276118 h 42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0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9" y="1"/>
                  <a:pt x="20" y="1"/>
                </a:cubicBezTo>
                <a:cubicBezTo>
                  <a:pt x="21" y="0"/>
                  <a:pt x="22" y="1"/>
                  <a:pt x="22" y="2"/>
                </a:cubicBezTo>
                <a:cubicBezTo>
                  <a:pt x="22" y="2"/>
                  <a:pt x="22" y="3"/>
                  <a:pt x="22" y="3"/>
                </a:cubicBezTo>
                <a:cubicBezTo>
                  <a:pt x="18" y="6"/>
                  <a:pt x="17" y="10"/>
                  <a:pt x="17" y="14"/>
                </a:cubicBezTo>
                <a:cubicBezTo>
                  <a:pt x="17" y="22"/>
                  <a:pt x="23" y="29"/>
                  <a:pt x="31" y="29"/>
                </a:cubicBezTo>
                <a:cubicBezTo>
                  <a:pt x="33" y="29"/>
                  <a:pt x="36" y="28"/>
                  <a:pt x="37" y="27"/>
                </a:cubicBezTo>
                <a:cubicBezTo>
                  <a:pt x="38" y="27"/>
                  <a:pt x="39" y="27"/>
                  <a:pt x="39" y="28"/>
                </a:cubicBezTo>
                <a:cubicBezTo>
                  <a:pt x="40" y="28"/>
                  <a:pt x="40" y="29"/>
                  <a:pt x="40" y="30"/>
                </a:cubicBezTo>
                <a:cubicBezTo>
                  <a:pt x="36" y="37"/>
                  <a:pt x="29" y="42"/>
                  <a:pt x="21" y="42"/>
                </a:cubicBezTo>
                <a:close/>
                <a:moveTo>
                  <a:pt x="31" y="32"/>
                </a:moveTo>
                <a:cubicBezTo>
                  <a:pt x="21" y="32"/>
                  <a:pt x="13" y="24"/>
                  <a:pt x="13" y="14"/>
                </a:cubicBezTo>
                <a:cubicBezTo>
                  <a:pt x="13" y="11"/>
                  <a:pt x="14" y="7"/>
                  <a:pt x="16" y="5"/>
                </a:cubicBezTo>
                <a:cubicBezTo>
                  <a:pt x="9" y="7"/>
                  <a:pt x="4" y="13"/>
                  <a:pt x="4" y="21"/>
                </a:cubicBezTo>
                <a:cubicBezTo>
                  <a:pt x="4" y="31"/>
                  <a:pt x="12" y="38"/>
                  <a:pt x="21" y="38"/>
                </a:cubicBezTo>
                <a:cubicBezTo>
                  <a:pt x="26" y="38"/>
                  <a:pt x="31" y="36"/>
                  <a:pt x="34" y="32"/>
                </a:cubicBezTo>
                <a:cubicBezTo>
                  <a:pt x="33" y="32"/>
                  <a:pt x="32" y="32"/>
                  <a:pt x="31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4" name="稻壳儿小白白(http://dwz.cn/Wu2UP)"/>
          <p:cNvSpPr>
            <a:spLocks noEditPoints="1"/>
          </p:cNvSpPr>
          <p:nvPr/>
        </p:nvSpPr>
        <p:spPr>
          <a:xfrm>
            <a:off x="2832426" y="5229130"/>
            <a:ext cx="414337" cy="274637"/>
          </a:xfrm>
          <a:custGeom>
            <a:avLst/>
            <a:gdLst>
              <a:gd name="T0" fmla="*/ 2147483646 w 62"/>
              <a:gd name="T1" fmla="*/ 493562880 h 41"/>
              <a:gd name="T2" fmla="*/ 1384480354 w 62"/>
              <a:gd name="T3" fmla="*/ 942259452 h 41"/>
              <a:gd name="T4" fmla="*/ 1384480354 w 62"/>
              <a:gd name="T5" fmla="*/ 942259452 h 41"/>
              <a:gd name="T6" fmla="*/ 1384480354 w 62"/>
              <a:gd name="T7" fmla="*/ 942259452 h 41"/>
              <a:gd name="T8" fmla="*/ 580586380 w 62"/>
              <a:gd name="T9" fmla="*/ 673041509 h 41"/>
              <a:gd name="T10" fmla="*/ 491263342 w 62"/>
              <a:gd name="T11" fmla="*/ 1031998766 h 41"/>
              <a:gd name="T12" fmla="*/ 535924861 w 62"/>
              <a:gd name="T13" fmla="*/ 1166604388 h 41"/>
              <a:gd name="T14" fmla="*/ 491263342 w 62"/>
              <a:gd name="T15" fmla="*/ 1301210011 h 41"/>
              <a:gd name="T16" fmla="*/ 535924861 w 62"/>
              <a:gd name="T17" fmla="*/ 1794779589 h 41"/>
              <a:gd name="T18" fmla="*/ 535924861 w 62"/>
              <a:gd name="T19" fmla="*/ 1839645897 h 41"/>
              <a:gd name="T20" fmla="*/ 491263342 w 62"/>
              <a:gd name="T21" fmla="*/ 1839645897 h 41"/>
              <a:gd name="T22" fmla="*/ 267962430 w 62"/>
              <a:gd name="T23" fmla="*/ 1839645897 h 41"/>
              <a:gd name="T24" fmla="*/ 267962430 w 62"/>
              <a:gd name="T25" fmla="*/ 1839645897 h 41"/>
              <a:gd name="T26" fmla="*/ 223300912 w 62"/>
              <a:gd name="T27" fmla="*/ 1794779589 h 41"/>
              <a:gd name="T28" fmla="*/ 312623949 w 62"/>
              <a:gd name="T29" fmla="*/ 1301210011 h 41"/>
              <a:gd name="T30" fmla="*/ 223300912 w 62"/>
              <a:gd name="T31" fmla="*/ 1166604388 h 41"/>
              <a:gd name="T32" fmla="*/ 312623949 w 62"/>
              <a:gd name="T33" fmla="*/ 1031998766 h 41"/>
              <a:gd name="T34" fmla="*/ 446608506 w 62"/>
              <a:gd name="T35" fmla="*/ 628168502 h 41"/>
              <a:gd name="T36" fmla="*/ 44661519 w 62"/>
              <a:gd name="T37" fmla="*/ 493562880 h 41"/>
              <a:gd name="T38" fmla="*/ 0 w 62"/>
              <a:gd name="T39" fmla="*/ 448696572 h 41"/>
              <a:gd name="T40" fmla="*/ 44661519 w 62"/>
              <a:gd name="T41" fmla="*/ 448696572 h 41"/>
              <a:gd name="T42" fmla="*/ 1384480354 w 62"/>
              <a:gd name="T43" fmla="*/ 0 h 41"/>
              <a:gd name="T44" fmla="*/ 1384480354 w 62"/>
              <a:gd name="T45" fmla="*/ 0 h 41"/>
              <a:gd name="T46" fmla="*/ 1384480354 w 62"/>
              <a:gd name="T47" fmla="*/ 0 h 41"/>
              <a:gd name="T48" fmla="*/ 2147483646 w 62"/>
              <a:gd name="T49" fmla="*/ 448696572 h 41"/>
              <a:gd name="T50" fmla="*/ 2147483646 w 62"/>
              <a:gd name="T51" fmla="*/ 448696572 h 41"/>
              <a:gd name="T52" fmla="*/ 2147483646 w 62"/>
              <a:gd name="T53" fmla="*/ 493562880 h 41"/>
              <a:gd name="T54" fmla="*/ 2143706127 w 62"/>
              <a:gd name="T55" fmla="*/ 1256343703 h 41"/>
              <a:gd name="T56" fmla="*/ 1384480354 w 62"/>
              <a:gd name="T57" fmla="*/ 1525561646 h 41"/>
              <a:gd name="T58" fmla="*/ 625247899 w 62"/>
              <a:gd name="T59" fmla="*/ 1256343703 h 41"/>
              <a:gd name="T60" fmla="*/ 625247899 w 62"/>
              <a:gd name="T61" fmla="*/ 852520137 h 41"/>
              <a:gd name="T62" fmla="*/ 1339818835 w 62"/>
              <a:gd name="T63" fmla="*/ 1076865074 h 41"/>
              <a:gd name="T64" fmla="*/ 1384480354 w 62"/>
              <a:gd name="T65" fmla="*/ 1076865074 h 41"/>
              <a:gd name="T66" fmla="*/ 1429135190 w 62"/>
              <a:gd name="T67" fmla="*/ 1076865074 h 41"/>
              <a:gd name="T68" fmla="*/ 2143706127 w 62"/>
              <a:gd name="T69" fmla="*/ 852520137 h 41"/>
              <a:gd name="T70" fmla="*/ 2143706127 w 62"/>
              <a:gd name="T71" fmla="*/ 1256343703 h 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2" h="41">
                <a:moveTo>
                  <a:pt x="61" y="11"/>
                </a:move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13" y="15"/>
                  <a:pt x="13" y="15"/>
                  <a:pt x="13" y="15"/>
                </a:cubicBezTo>
                <a:cubicBezTo>
                  <a:pt x="12" y="16"/>
                  <a:pt x="11" y="19"/>
                  <a:pt x="11" y="23"/>
                </a:cubicBezTo>
                <a:cubicBezTo>
                  <a:pt x="12" y="23"/>
                  <a:pt x="12" y="25"/>
                  <a:pt x="12" y="26"/>
                </a:cubicBezTo>
                <a:cubicBezTo>
                  <a:pt x="12" y="27"/>
                  <a:pt x="12" y="28"/>
                  <a:pt x="11" y="29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1"/>
                  <a:pt x="12" y="41"/>
                  <a:pt x="12" y="41"/>
                </a:cubicBezTo>
                <a:cubicBezTo>
                  <a:pt x="12" y="41"/>
                  <a:pt x="12" y="41"/>
                  <a:pt x="11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6" y="41"/>
                  <a:pt x="6" y="41"/>
                  <a:pt x="6" y="41"/>
                </a:cubicBezTo>
                <a:cubicBezTo>
                  <a:pt x="5" y="41"/>
                  <a:pt x="5" y="41"/>
                  <a:pt x="5" y="40"/>
                </a:cubicBezTo>
                <a:cubicBezTo>
                  <a:pt x="7" y="29"/>
                  <a:pt x="7" y="29"/>
                  <a:pt x="7" y="29"/>
                </a:cubicBezTo>
                <a:cubicBezTo>
                  <a:pt x="6" y="28"/>
                  <a:pt x="5" y="27"/>
                  <a:pt x="5" y="26"/>
                </a:cubicBezTo>
                <a:cubicBezTo>
                  <a:pt x="5" y="25"/>
                  <a:pt x="6" y="23"/>
                  <a:pt x="7" y="23"/>
                </a:cubicBezTo>
                <a:cubicBezTo>
                  <a:pt x="7" y="20"/>
                  <a:pt x="8" y="16"/>
                  <a:pt x="10" y="14"/>
                </a:cubicBezTo>
                <a:cubicBezTo>
                  <a:pt x="1" y="11"/>
                  <a:pt x="1" y="11"/>
                  <a:pt x="1" y="11"/>
                </a:cubicBezTo>
                <a:cubicBezTo>
                  <a:pt x="0" y="11"/>
                  <a:pt x="0" y="11"/>
                  <a:pt x="0" y="10"/>
                </a:cubicBezTo>
                <a:cubicBezTo>
                  <a:pt x="0" y="10"/>
                  <a:pt x="0" y="10"/>
                  <a:pt x="1" y="1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61" y="10"/>
                  <a:pt x="61" y="10"/>
                  <a:pt x="61" y="10"/>
                </a:cubicBezTo>
                <a:cubicBezTo>
                  <a:pt x="62" y="10"/>
                  <a:pt x="62" y="10"/>
                  <a:pt x="62" y="10"/>
                </a:cubicBezTo>
                <a:cubicBezTo>
                  <a:pt x="62" y="11"/>
                  <a:pt x="62" y="11"/>
                  <a:pt x="61" y="11"/>
                </a:cubicBezTo>
                <a:close/>
                <a:moveTo>
                  <a:pt x="48" y="28"/>
                </a:moveTo>
                <a:cubicBezTo>
                  <a:pt x="48" y="31"/>
                  <a:pt x="41" y="34"/>
                  <a:pt x="31" y="34"/>
                </a:cubicBezTo>
                <a:cubicBezTo>
                  <a:pt x="22" y="34"/>
                  <a:pt x="14" y="31"/>
                  <a:pt x="14" y="28"/>
                </a:cubicBezTo>
                <a:cubicBezTo>
                  <a:pt x="14" y="19"/>
                  <a:pt x="14" y="19"/>
                  <a:pt x="14" y="19"/>
                </a:cubicBezTo>
                <a:cubicBezTo>
                  <a:pt x="30" y="24"/>
                  <a:pt x="30" y="24"/>
                  <a:pt x="30" y="24"/>
                </a:cubicBezTo>
                <a:cubicBezTo>
                  <a:pt x="30" y="24"/>
                  <a:pt x="31" y="24"/>
                  <a:pt x="31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48" y="19"/>
                  <a:pt x="48" y="19"/>
                  <a:pt x="48" y="19"/>
                </a:cubicBezTo>
                <a:lnTo>
                  <a:pt x="48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5" name="稻壳儿小白白(http://dwz.cn/Wu2UP)"/>
          <p:cNvSpPr>
            <a:spLocks noEditPoints="1"/>
          </p:cNvSpPr>
          <p:nvPr/>
        </p:nvSpPr>
        <p:spPr>
          <a:xfrm>
            <a:off x="3738888" y="1276255"/>
            <a:ext cx="274638" cy="274637"/>
          </a:xfrm>
          <a:custGeom>
            <a:avLst/>
            <a:gdLst>
              <a:gd name="T0" fmla="*/ 762783600 w 41"/>
              <a:gd name="T1" fmla="*/ 1794779589 h 41"/>
              <a:gd name="T2" fmla="*/ 673043959 w 41"/>
              <a:gd name="T3" fmla="*/ 1839645897 h 41"/>
              <a:gd name="T4" fmla="*/ 89739641 w 41"/>
              <a:gd name="T5" fmla="*/ 1839645897 h 41"/>
              <a:gd name="T6" fmla="*/ 0 w 41"/>
              <a:gd name="T7" fmla="*/ 1794779589 h 41"/>
              <a:gd name="T8" fmla="*/ 0 w 41"/>
              <a:gd name="T9" fmla="*/ 89739314 h 41"/>
              <a:gd name="T10" fmla="*/ 89739641 w 41"/>
              <a:gd name="T11" fmla="*/ 0 h 41"/>
              <a:gd name="T12" fmla="*/ 673043959 w 41"/>
              <a:gd name="T13" fmla="*/ 0 h 41"/>
              <a:gd name="T14" fmla="*/ 762783600 w 41"/>
              <a:gd name="T15" fmla="*/ 89739314 h 41"/>
              <a:gd name="T16" fmla="*/ 762783600 w 41"/>
              <a:gd name="T17" fmla="*/ 1794779589 h 41"/>
              <a:gd name="T18" fmla="*/ 1839659294 w 41"/>
              <a:gd name="T19" fmla="*/ 1794779589 h 41"/>
              <a:gd name="T20" fmla="*/ 1749919653 w 41"/>
              <a:gd name="T21" fmla="*/ 1839645897 h 41"/>
              <a:gd name="T22" fmla="*/ 1166615335 w 41"/>
              <a:gd name="T23" fmla="*/ 1839645897 h 41"/>
              <a:gd name="T24" fmla="*/ 1076875693 w 41"/>
              <a:gd name="T25" fmla="*/ 1794779589 h 41"/>
              <a:gd name="T26" fmla="*/ 1076875693 w 41"/>
              <a:gd name="T27" fmla="*/ 89739314 h 41"/>
              <a:gd name="T28" fmla="*/ 1166615335 w 41"/>
              <a:gd name="T29" fmla="*/ 0 h 41"/>
              <a:gd name="T30" fmla="*/ 1749919653 w 41"/>
              <a:gd name="T31" fmla="*/ 0 h 41"/>
              <a:gd name="T32" fmla="*/ 1839659294 w 41"/>
              <a:gd name="T33" fmla="*/ 89739314 h 41"/>
              <a:gd name="T34" fmla="*/ 1839659294 w 41"/>
              <a:gd name="T35" fmla="*/ 1794779589 h 4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1" h="41">
                <a:moveTo>
                  <a:pt x="17" y="40"/>
                </a:moveTo>
                <a:cubicBezTo>
                  <a:pt x="17" y="41"/>
                  <a:pt x="16" y="41"/>
                  <a:pt x="15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1"/>
                  <a:pt x="0" y="4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lnTo>
                  <a:pt x="17" y="40"/>
                </a:lnTo>
                <a:close/>
                <a:moveTo>
                  <a:pt x="41" y="40"/>
                </a:moveTo>
                <a:cubicBezTo>
                  <a:pt x="41" y="41"/>
                  <a:pt x="40" y="41"/>
                  <a:pt x="39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5" y="41"/>
                  <a:pt x="24" y="41"/>
                  <a:pt x="24" y="40"/>
                </a:cubicBezTo>
                <a:cubicBezTo>
                  <a:pt x="24" y="2"/>
                  <a:pt x="24" y="2"/>
                  <a:pt x="24" y="2"/>
                </a:cubicBezTo>
                <a:cubicBezTo>
                  <a:pt x="24" y="1"/>
                  <a:pt x="25" y="0"/>
                  <a:pt x="26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lnTo>
                  <a:pt x="41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6" name="稻壳儿小白白(http://dwz.cn/Wu2UP)"/>
          <p:cNvSpPr>
            <a:spLocks noEditPoints="1"/>
          </p:cNvSpPr>
          <p:nvPr/>
        </p:nvSpPr>
        <p:spPr>
          <a:xfrm>
            <a:off x="3724601" y="1774730"/>
            <a:ext cx="303212" cy="274637"/>
          </a:xfrm>
          <a:custGeom>
            <a:avLst/>
            <a:gdLst>
              <a:gd name="T0" fmla="*/ 363207548 w 45"/>
              <a:gd name="T1" fmla="*/ 1211477395 h 41"/>
              <a:gd name="T2" fmla="*/ 0 w 45"/>
              <a:gd name="T3" fmla="*/ 807647131 h 41"/>
              <a:gd name="T4" fmla="*/ 227004717 w 45"/>
              <a:gd name="T5" fmla="*/ 583302194 h 41"/>
              <a:gd name="T6" fmla="*/ 544818060 w 45"/>
              <a:gd name="T7" fmla="*/ 987125760 h 41"/>
              <a:gd name="T8" fmla="*/ 363207548 w 45"/>
              <a:gd name="T9" fmla="*/ 1211477395 h 41"/>
              <a:gd name="T10" fmla="*/ 1725249328 w 45"/>
              <a:gd name="T11" fmla="*/ 1660167268 h 41"/>
              <a:gd name="T12" fmla="*/ 1498237872 w 45"/>
              <a:gd name="T13" fmla="*/ 1839645897 h 41"/>
              <a:gd name="T14" fmla="*/ 1044228438 w 45"/>
              <a:gd name="T15" fmla="*/ 1749906582 h 41"/>
              <a:gd name="T16" fmla="*/ 544818060 w 45"/>
              <a:gd name="T17" fmla="*/ 1839645897 h 41"/>
              <a:gd name="T18" fmla="*/ 317806604 w 45"/>
              <a:gd name="T19" fmla="*/ 1660167268 h 41"/>
              <a:gd name="T20" fmla="*/ 1044228438 w 45"/>
              <a:gd name="T21" fmla="*/ 942259452 h 41"/>
              <a:gd name="T22" fmla="*/ 1725249328 w 45"/>
              <a:gd name="T23" fmla="*/ 1660167268 h 41"/>
              <a:gd name="T24" fmla="*/ 726421834 w 45"/>
              <a:gd name="T25" fmla="*/ 717907816 h 41"/>
              <a:gd name="T26" fmla="*/ 408608491 w 45"/>
              <a:gd name="T27" fmla="*/ 269217943 h 41"/>
              <a:gd name="T28" fmla="*/ 635619947 w 45"/>
              <a:gd name="T29" fmla="*/ 0 h 41"/>
              <a:gd name="T30" fmla="*/ 953426551 w 45"/>
              <a:gd name="T31" fmla="*/ 403823565 h 41"/>
              <a:gd name="T32" fmla="*/ 726421834 w 45"/>
              <a:gd name="T33" fmla="*/ 717907816 h 41"/>
              <a:gd name="T34" fmla="*/ 1089629381 w 45"/>
              <a:gd name="T35" fmla="*/ 403823565 h 41"/>
              <a:gd name="T36" fmla="*/ 1407435986 w 45"/>
              <a:gd name="T37" fmla="*/ 0 h 41"/>
              <a:gd name="T38" fmla="*/ 1634447441 w 45"/>
              <a:gd name="T39" fmla="*/ 269217943 h 41"/>
              <a:gd name="T40" fmla="*/ 1316634099 w 45"/>
              <a:gd name="T41" fmla="*/ 717907816 h 41"/>
              <a:gd name="T42" fmla="*/ 1089629381 w 45"/>
              <a:gd name="T43" fmla="*/ 403823565 h 41"/>
              <a:gd name="T44" fmla="*/ 2043055932 w 45"/>
              <a:gd name="T45" fmla="*/ 807647131 h 41"/>
              <a:gd name="T46" fmla="*/ 1679848384 w 45"/>
              <a:gd name="T47" fmla="*/ 1211477395 h 41"/>
              <a:gd name="T48" fmla="*/ 1498237872 w 45"/>
              <a:gd name="T49" fmla="*/ 987125760 h 41"/>
              <a:gd name="T50" fmla="*/ 1861452158 w 45"/>
              <a:gd name="T51" fmla="*/ 583302194 h 41"/>
              <a:gd name="T52" fmla="*/ 2043055932 w 45"/>
              <a:gd name="T53" fmla="*/ 807647131 h 4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5" h="41">
                <a:moveTo>
                  <a:pt x="8" y="27"/>
                </a:moveTo>
                <a:cubicBezTo>
                  <a:pt x="3" y="27"/>
                  <a:pt x="0" y="22"/>
                  <a:pt x="0" y="18"/>
                </a:cubicBezTo>
                <a:cubicBezTo>
                  <a:pt x="0" y="16"/>
                  <a:pt x="2" y="13"/>
                  <a:pt x="5" y="13"/>
                </a:cubicBezTo>
                <a:cubicBezTo>
                  <a:pt x="9" y="13"/>
                  <a:pt x="12" y="18"/>
                  <a:pt x="12" y="22"/>
                </a:cubicBezTo>
                <a:cubicBezTo>
                  <a:pt x="12" y="25"/>
                  <a:pt x="11" y="27"/>
                  <a:pt x="8" y="27"/>
                </a:cubicBezTo>
                <a:close/>
                <a:moveTo>
                  <a:pt x="38" y="37"/>
                </a:moveTo>
                <a:cubicBezTo>
                  <a:pt x="38" y="40"/>
                  <a:pt x="35" y="41"/>
                  <a:pt x="33" y="41"/>
                </a:cubicBezTo>
                <a:cubicBezTo>
                  <a:pt x="29" y="41"/>
                  <a:pt x="26" y="39"/>
                  <a:pt x="23" y="39"/>
                </a:cubicBezTo>
                <a:cubicBezTo>
                  <a:pt x="19" y="39"/>
                  <a:pt x="16" y="41"/>
                  <a:pt x="12" y="41"/>
                </a:cubicBezTo>
                <a:cubicBezTo>
                  <a:pt x="9" y="41"/>
                  <a:pt x="7" y="40"/>
                  <a:pt x="7" y="37"/>
                </a:cubicBezTo>
                <a:cubicBezTo>
                  <a:pt x="7" y="31"/>
                  <a:pt x="16" y="21"/>
                  <a:pt x="23" y="21"/>
                </a:cubicBezTo>
                <a:cubicBezTo>
                  <a:pt x="29" y="21"/>
                  <a:pt x="38" y="31"/>
                  <a:pt x="38" y="37"/>
                </a:cubicBezTo>
                <a:close/>
                <a:moveTo>
                  <a:pt x="16" y="16"/>
                </a:moveTo>
                <a:cubicBezTo>
                  <a:pt x="12" y="16"/>
                  <a:pt x="9" y="10"/>
                  <a:pt x="9" y="6"/>
                </a:cubicBezTo>
                <a:cubicBezTo>
                  <a:pt x="9" y="3"/>
                  <a:pt x="11" y="0"/>
                  <a:pt x="14" y="0"/>
                </a:cubicBezTo>
                <a:cubicBezTo>
                  <a:pt x="19" y="0"/>
                  <a:pt x="21" y="5"/>
                  <a:pt x="21" y="9"/>
                </a:cubicBezTo>
                <a:cubicBezTo>
                  <a:pt x="21" y="12"/>
                  <a:pt x="20" y="16"/>
                  <a:pt x="16" y="16"/>
                </a:cubicBezTo>
                <a:close/>
                <a:moveTo>
                  <a:pt x="24" y="9"/>
                </a:moveTo>
                <a:cubicBezTo>
                  <a:pt x="24" y="5"/>
                  <a:pt x="27" y="0"/>
                  <a:pt x="31" y="0"/>
                </a:cubicBezTo>
                <a:cubicBezTo>
                  <a:pt x="34" y="0"/>
                  <a:pt x="36" y="3"/>
                  <a:pt x="36" y="6"/>
                </a:cubicBezTo>
                <a:cubicBezTo>
                  <a:pt x="36" y="10"/>
                  <a:pt x="33" y="16"/>
                  <a:pt x="29" y="16"/>
                </a:cubicBezTo>
                <a:cubicBezTo>
                  <a:pt x="26" y="16"/>
                  <a:pt x="24" y="12"/>
                  <a:pt x="24" y="9"/>
                </a:cubicBezTo>
                <a:close/>
                <a:moveTo>
                  <a:pt x="45" y="18"/>
                </a:moveTo>
                <a:cubicBezTo>
                  <a:pt x="45" y="22"/>
                  <a:pt x="42" y="27"/>
                  <a:pt x="37" y="27"/>
                </a:cubicBezTo>
                <a:cubicBezTo>
                  <a:pt x="35" y="27"/>
                  <a:pt x="33" y="25"/>
                  <a:pt x="33" y="22"/>
                </a:cubicBezTo>
                <a:cubicBezTo>
                  <a:pt x="33" y="18"/>
                  <a:pt x="36" y="13"/>
                  <a:pt x="41" y="13"/>
                </a:cubicBezTo>
                <a:cubicBezTo>
                  <a:pt x="44" y="13"/>
                  <a:pt x="45" y="16"/>
                  <a:pt x="45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7" name="稻壳儿小白白(http://dwz.cn/Wu2UP)"/>
          <p:cNvSpPr>
            <a:spLocks noEditPoints="1"/>
          </p:cNvSpPr>
          <p:nvPr/>
        </p:nvSpPr>
        <p:spPr>
          <a:xfrm>
            <a:off x="3738888" y="2270030"/>
            <a:ext cx="274638" cy="274637"/>
          </a:xfrm>
          <a:custGeom>
            <a:avLst/>
            <a:gdLst>
              <a:gd name="T0" fmla="*/ 1480700729 w 41"/>
              <a:gd name="T1" fmla="*/ 807647131 h 41"/>
              <a:gd name="T2" fmla="*/ 493564677 w 41"/>
              <a:gd name="T3" fmla="*/ 1839645897 h 41"/>
              <a:gd name="T4" fmla="*/ 0 w 41"/>
              <a:gd name="T5" fmla="*/ 1839645897 h 41"/>
              <a:gd name="T6" fmla="*/ 0 w 41"/>
              <a:gd name="T7" fmla="*/ 1301210011 h 41"/>
              <a:gd name="T8" fmla="*/ 987136052 w 41"/>
              <a:gd name="T9" fmla="*/ 314084251 h 41"/>
              <a:gd name="T10" fmla="*/ 1480700729 w 41"/>
              <a:gd name="T11" fmla="*/ 807647131 h 41"/>
              <a:gd name="T12" fmla="*/ 538437847 w 41"/>
              <a:gd name="T13" fmla="*/ 1570427954 h 41"/>
              <a:gd name="T14" fmla="*/ 269218923 w 41"/>
              <a:gd name="T15" fmla="*/ 1256343703 h 41"/>
              <a:gd name="T16" fmla="*/ 134606112 w 41"/>
              <a:gd name="T17" fmla="*/ 1390949325 h 41"/>
              <a:gd name="T18" fmla="*/ 134606112 w 41"/>
              <a:gd name="T19" fmla="*/ 1525561646 h 41"/>
              <a:gd name="T20" fmla="*/ 314085395 w 41"/>
              <a:gd name="T21" fmla="*/ 1525561646 h 41"/>
              <a:gd name="T22" fmla="*/ 314085395 w 41"/>
              <a:gd name="T23" fmla="*/ 1660167268 h 41"/>
              <a:gd name="T24" fmla="*/ 448698206 w 41"/>
              <a:gd name="T25" fmla="*/ 1660167268 h 41"/>
              <a:gd name="T26" fmla="*/ 538437847 w 41"/>
              <a:gd name="T27" fmla="*/ 1570427954 h 41"/>
              <a:gd name="T28" fmla="*/ 1032002524 w 41"/>
              <a:gd name="T29" fmla="*/ 538435886 h 41"/>
              <a:gd name="T30" fmla="*/ 1032002524 w 41"/>
              <a:gd name="T31" fmla="*/ 538435886 h 41"/>
              <a:gd name="T32" fmla="*/ 358958564 w 41"/>
              <a:gd name="T33" fmla="*/ 1166604388 h 41"/>
              <a:gd name="T34" fmla="*/ 358958564 w 41"/>
              <a:gd name="T35" fmla="*/ 1211477395 h 41"/>
              <a:gd name="T36" fmla="*/ 403825036 w 41"/>
              <a:gd name="T37" fmla="*/ 1256343703 h 41"/>
              <a:gd name="T38" fmla="*/ 403825036 w 41"/>
              <a:gd name="T39" fmla="*/ 1211477395 h 41"/>
              <a:gd name="T40" fmla="*/ 1076875693 w 41"/>
              <a:gd name="T41" fmla="*/ 583302194 h 41"/>
              <a:gd name="T42" fmla="*/ 1076875693 w 41"/>
              <a:gd name="T43" fmla="*/ 538435886 h 41"/>
              <a:gd name="T44" fmla="*/ 1032002524 w 41"/>
              <a:gd name="T45" fmla="*/ 538435886 h 41"/>
              <a:gd name="T46" fmla="*/ 1794792822 w 41"/>
              <a:gd name="T47" fmla="*/ 538435886 h 41"/>
              <a:gd name="T48" fmla="*/ 1570440370 w 41"/>
              <a:gd name="T49" fmla="*/ 762780823 h 41"/>
              <a:gd name="T50" fmla="*/ 1076875693 w 41"/>
              <a:gd name="T51" fmla="*/ 224344937 h 41"/>
              <a:gd name="T52" fmla="*/ 1301221447 w 41"/>
              <a:gd name="T53" fmla="*/ 44866308 h 41"/>
              <a:gd name="T54" fmla="*/ 1390961088 w 41"/>
              <a:gd name="T55" fmla="*/ 0 h 41"/>
              <a:gd name="T56" fmla="*/ 1480700729 w 41"/>
              <a:gd name="T57" fmla="*/ 44866308 h 41"/>
              <a:gd name="T58" fmla="*/ 1794792822 w 41"/>
              <a:gd name="T59" fmla="*/ 314084251 h 41"/>
              <a:gd name="T60" fmla="*/ 1839659294 w 41"/>
              <a:gd name="T61" fmla="*/ 448696572 h 41"/>
              <a:gd name="T62" fmla="*/ 1794792822 w 41"/>
              <a:gd name="T63" fmla="*/ 538435886 h 4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" h="41">
                <a:moveTo>
                  <a:pt x="33" y="18"/>
                </a:moveTo>
                <a:cubicBezTo>
                  <a:pt x="11" y="41"/>
                  <a:pt x="11" y="41"/>
                  <a:pt x="11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29"/>
                  <a:pt x="0" y="29"/>
                  <a:pt x="0" y="29"/>
                </a:cubicBezTo>
                <a:cubicBezTo>
                  <a:pt x="22" y="7"/>
                  <a:pt x="22" y="7"/>
                  <a:pt x="22" y="7"/>
                </a:cubicBezTo>
                <a:lnTo>
                  <a:pt x="33" y="18"/>
                </a:lnTo>
                <a:close/>
                <a:moveTo>
                  <a:pt x="12" y="35"/>
                </a:moveTo>
                <a:cubicBezTo>
                  <a:pt x="6" y="28"/>
                  <a:pt x="6" y="28"/>
                  <a:pt x="6" y="28"/>
                </a:cubicBezTo>
                <a:cubicBezTo>
                  <a:pt x="3" y="31"/>
                  <a:pt x="3" y="31"/>
                  <a:pt x="3" y="31"/>
                </a:cubicBezTo>
                <a:cubicBezTo>
                  <a:pt x="3" y="34"/>
                  <a:pt x="3" y="34"/>
                  <a:pt x="3" y="34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7"/>
                  <a:pt x="7" y="37"/>
                  <a:pt x="7" y="37"/>
                </a:cubicBezTo>
                <a:cubicBezTo>
                  <a:pt x="10" y="37"/>
                  <a:pt x="10" y="37"/>
                  <a:pt x="10" y="37"/>
                </a:cubicBezTo>
                <a:lnTo>
                  <a:pt x="12" y="35"/>
                </a:lnTo>
                <a:close/>
                <a:moveTo>
                  <a:pt x="23" y="12"/>
                </a:moveTo>
                <a:cubicBezTo>
                  <a:pt x="23" y="12"/>
                  <a:pt x="23" y="12"/>
                  <a:pt x="23" y="12"/>
                </a:cubicBez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8"/>
                  <a:pt x="9" y="28"/>
                </a:cubicBezTo>
                <a:cubicBezTo>
                  <a:pt x="9" y="28"/>
                  <a:pt x="9" y="27"/>
                  <a:pt x="9" y="27"/>
                </a:cubicBezTo>
                <a:cubicBezTo>
                  <a:pt x="24" y="13"/>
                  <a:pt x="24" y="13"/>
                  <a:pt x="24" y="13"/>
                </a:cubicBezTo>
                <a:cubicBezTo>
                  <a:pt x="24" y="13"/>
                  <a:pt x="24" y="12"/>
                  <a:pt x="24" y="12"/>
                </a:cubicBezTo>
                <a:cubicBezTo>
                  <a:pt x="24" y="12"/>
                  <a:pt x="24" y="12"/>
                  <a:pt x="23" y="12"/>
                </a:cubicBezTo>
                <a:close/>
                <a:moveTo>
                  <a:pt x="40" y="12"/>
                </a:moveTo>
                <a:cubicBezTo>
                  <a:pt x="35" y="17"/>
                  <a:pt x="35" y="17"/>
                  <a:pt x="35" y="17"/>
                </a:cubicBezTo>
                <a:cubicBezTo>
                  <a:pt x="24" y="5"/>
                  <a:pt x="24" y="5"/>
                  <a:pt x="24" y="5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0"/>
                  <a:pt x="30" y="0"/>
                  <a:pt x="31" y="0"/>
                </a:cubicBezTo>
                <a:cubicBezTo>
                  <a:pt x="32" y="0"/>
                  <a:pt x="33" y="0"/>
                  <a:pt x="33" y="1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8"/>
                  <a:pt x="41" y="9"/>
                  <a:pt x="41" y="10"/>
                </a:cubicBezTo>
                <a:cubicBezTo>
                  <a:pt x="41" y="11"/>
                  <a:pt x="40" y="12"/>
                  <a:pt x="40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8" name="稻壳儿小白白(http://dwz.cn/Wu2UP)"/>
          <p:cNvSpPr>
            <a:spLocks noEditPoints="1"/>
          </p:cNvSpPr>
          <p:nvPr/>
        </p:nvSpPr>
        <p:spPr>
          <a:xfrm>
            <a:off x="3738888" y="2758980"/>
            <a:ext cx="274638" cy="276225"/>
          </a:xfrm>
          <a:custGeom>
            <a:avLst/>
            <a:gdLst>
              <a:gd name="T0" fmla="*/ 1839659294 w 41"/>
              <a:gd name="T1" fmla="*/ 1543255601 h 41"/>
              <a:gd name="T2" fmla="*/ 1480700729 w 41"/>
              <a:gd name="T3" fmla="*/ 1860981723 h 41"/>
              <a:gd name="T4" fmla="*/ 358958564 w 41"/>
              <a:gd name="T5" fmla="*/ 1860981723 h 41"/>
              <a:gd name="T6" fmla="*/ 0 w 41"/>
              <a:gd name="T7" fmla="*/ 1543255601 h 41"/>
              <a:gd name="T8" fmla="*/ 0 w 41"/>
              <a:gd name="T9" fmla="*/ 363121343 h 41"/>
              <a:gd name="T10" fmla="*/ 358958564 w 41"/>
              <a:gd name="T11" fmla="*/ 0 h 41"/>
              <a:gd name="T12" fmla="*/ 1480700729 w 41"/>
              <a:gd name="T13" fmla="*/ 0 h 41"/>
              <a:gd name="T14" fmla="*/ 1839659294 w 41"/>
              <a:gd name="T15" fmla="*/ 363121343 h 41"/>
              <a:gd name="T16" fmla="*/ 1839659294 w 41"/>
              <a:gd name="T17" fmla="*/ 1543255601 h 41"/>
              <a:gd name="T18" fmla="*/ 1301221447 w 41"/>
              <a:gd name="T19" fmla="*/ 907796620 h 41"/>
              <a:gd name="T20" fmla="*/ 942262883 w 41"/>
              <a:gd name="T21" fmla="*/ 544675277 h 41"/>
              <a:gd name="T22" fmla="*/ 314085395 w 41"/>
              <a:gd name="T23" fmla="*/ 1225522741 h 41"/>
              <a:gd name="T24" fmla="*/ 314085395 w 41"/>
              <a:gd name="T25" fmla="*/ 1543255601 h 41"/>
              <a:gd name="T26" fmla="*/ 673043959 w 41"/>
              <a:gd name="T27" fmla="*/ 1543255601 h 41"/>
              <a:gd name="T28" fmla="*/ 1301221447 w 41"/>
              <a:gd name="T29" fmla="*/ 907796620 h 41"/>
              <a:gd name="T30" fmla="*/ 673043959 w 41"/>
              <a:gd name="T31" fmla="*/ 1361694929 h 41"/>
              <a:gd name="T32" fmla="*/ 628177488 w 41"/>
              <a:gd name="T33" fmla="*/ 1452471896 h 41"/>
              <a:gd name="T34" fmla="*/ 538437847 w 41"/>
              <a:gd name="T35" fmla="*/ 1452471896 h 41"/>
              <a:gd name="T36" fmla="*/ 538437847 w 41"/>
              <a:gd name="T37" fmla="*/ 1316306446 h 41"/>
              <a:gd name="T38" fmla="*/ 403825036 w 41"/>
              <a:gd name="T39" fmla="*/ 1316306446 h 41"/>
              <a:gd name="T40" fmla="*/ 403825036 w 41"/>
              <a:gd name="T41" fmla="*/ 1270911225 h 41"/>
              <a:gd name="T42" fmla="*/ 493564677 w 41"/>
              <a:gd name="T43" fmla="*/ 1180134258 h 41"/>
              <a:gd name="T44" fmla="*/ 673043959 w 41"/>
              <a:gd name="T45" fmla="*/ 1361694929 h 41"/>
              <a:gd name="T46" fmla="*/ 987136052 w 41"/>
              <a:gd name="T47" fmla="*/ 771624432 h 41"/>
              <a:gd name="T48" fmla="*/ 628177488 w 41"/>
              <a:gd name="T49" fmla="*/ 1089357291 h 41"/>
              <a:gd name="T50" fmla="*/ 583304318 w 41"/>
              <a:gd name="T51" fmla="*/ 1134745774 h 41"/>
              <a:gd name="T52" fmla="*/ 583304318 w 41"/>
              <a:gd name="T53" fmla="*/ 1089357291 h 41"/>
              <a:gd name="T54" fmla="*/ 942262883 w 41"/>
              <a:gd name="T55" fmla="*/ 726235948 h 41"/>
              <a:gd name="T56" fmla="*/ 987136052 w 41"/>
              <a:gd name="T57" fmla="*/ 726235948 h 41"/>
              <a:gd name="T58" fmla="*/ 987136052 w 41"/>
              <a:gd name="T59" fmla="*/ 771624432 h 41"/>
              <a:gd name="T60" fmla="*/ 1480700729 w 41"/>
              <a:gd name="T61" fmla="*/ 726235948 h 41"/>
              <a:gd name="T62" fmla="*/ 1480700729 w 41"/>
              <a:gd name="T63" fmla="*/ 544675277 h 41"/>
              <a:gd name="T64" fmla="*/ 1301221447 w 41"/>
              <a:gd name="T65" fmla="*/ 363121343 h 41"/>
              <a:gd name="T66" fmla="*/ 1166615335 w 41"/>
              <a:gd name="T67" fmla="*/ 363121343 h 41"/>
              <a:gd name="T68" fmla="*/ 1032002524 w 41"/>
              <a:gd name="T69" fmla="*/ 453898310 h 41"/>
              <a:gd name="T70" fmla="*/ 1390961088 w 41"/>
              <a:gd name="T71" fmla="*/ 817019652 h 41"/>
              <a:gd name="T72" fmla="*/ 1480700729 w 41"/>
              <a:gd name="T73" fmla="*/ 726235948 h 4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29" y="20"/>
                </a:moveTo>
                <a:cubicBezTo>
                  <a:pt x="21" y="12"/>
                  <a:pt x="21" y="12"/>
                  <a:pt x="21" y="12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34"/>
                  <a:pt x="7" y="34"/>
                  <a:pt x="7" y="34"/>
                </a:cubicBezTo>
                <a:cubicBezTo>
                  <a:pt x="15" y="34"/>
                  <a:pt x="15" y="34"/>
                  <a:pt x="15" y="34"/>
                </a:cubicBezTo>
                <a:lnTo>
                  <a:pt x="29" y="20"/>
                </a:lnTo>
                <a:close/>
                <a:moveTo>
                  <a:pt x="15" y="30"/>
                </a:moveTo>
                <a:cubicBezTo>
                  <a:pt x="14" y="32"/>
                  <a:pt x="14" y="32"/>
                  <a:pt x="14" y="32"/>
                </a:cubicBezTo>
                <a:cubicBezTo>
                  <a:pt x="12" y="32"/>
                  <a:pt x="12" y="32"/>
                  <a:pt x="12" y="32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8"/>
                  <a:pt x="9" y="28"/>
                  <a:pt x="9" y="28"/>
                </a:cubicBezTo>
                <a:cubicBezTo>
                  <a:pt x="11" y="26"/>
                  <a:pt x="11" y="26"/>
                  <a:pt x="11" y="26"/>
                </a:cubicBezTo>
                <a:lnTo>
                  <a:pt x="15" y="30"/>
                </a:lnTo>
                <a:close/>
                <a:moveTo>
                  <a:pt x="22" y="17"/>
                </a:moveTo>
                <a:cubicBezTo>
                  <a:pt x="14" y="24"/>
                  <a:pt x="14" y="24"/>
                  <a:pt x="14" y="24"/>
                </a:cubicBezTo>
                <a:cubicBezTo>
                  <a:pt x="14" y="25"/>
                  <a:pt x="13" y="25"/>
                  <a:pt x="13" y="25"/>
                </a:cubicBezTo>
                <a:cubicBezTo>
                  <a:pt x="13" y="24"/>
                  <a:pt x="13" y="24"/>
                  <a:pt x="13" y="24"/>
                </a:cubicBezTo>
                <a:cubicBezTo>
                  <a:pt x="21" y="16"/>
                  <a:pt x="21" y="16"/>
                  <a:pt x="21" y="16"/>
                </a:cubicBezTo>
                <a:cubicBezTo>
                  <a:pt x="21" y="16"/>
                  <a:pt x="22" y="16"/>
                  <a:pt x="22" y="16"/>
                </a:cubicBezTo>
                <a:cubicBezTo>
                  <a:pt x="22" y="16"/>
                  <a:pt x="22" y="16"/>
                  <a:pt x="22" y="17"/>
                </a:cubicBezTo>
                <a:close/>
                <a:moveTo>
                  <a:pt x="33" y="16"/>
                </a:moveTo>
                <a:cubicBezTo>
                  <a:pt x="34" y="15"/>
                  <a:pt x="34" y="13"/>
                  <a:pt x="33" y="12"/>
                </a:cubicBezTo>
                <a:cubicBezTo>
                  <a:pt x="29" y="8"/>
                  <a:pt x="29" y="8"/>
                  <a:pt x="29" y="8"/>
                </a:cubicBezTo>
                <a:cubicBezTo>
                  <a:pt x="28" y="7"/>
                  <a:pt x="27" y="7"/>
                  <a:pt x="26" y="8"/>
                </a:cubicBezTo>
                <a:cubicBezTo>
                  <a:pt x="23" y="10"/>
                  <a:pt x="23" y="10"/>
                  <a:pt x="23" y="10"/>
                </a:cubicBezTo>
                <a:cubicBezTo>
                  <a:pt x="31" y="18"/>
                  <a:pt x="31" y="18"/>
                  <a:pt x="31" y="18"/>
                </a:cubicBezTo>
                <a:lnTo>
                  <a:pt x="33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49" name="稻壳儿小白白(http://dwz.cn/Wu2UP)"/>
          <p:cNvSpPr>
            <a:spLocks noEditPoints="1"/>
          </p:cNvSpPr>
          <p:nvPr/>
        </p:nvSpPr>
        <p:spPr>
          <a:xfrm>
            <a:off x="3718251" y="3254280"/>
            <a:ext cx="320675" cy="250825"/>
          </a:xfrm>
          <a:custGeom>
            <a:avLst/>
            <a:gdLst>
              <a:gd name="T0" fmla="*/ 1651389401 w 48"/>
              <a:gd name="T1" fmla="*/ 1378669781 h 37"/>
              <a:gd name="T2" fmla="*/ 1338965101 w 48"/>
              <a:gd name="T3" fmla="*/ 1700356233 h 37"/>
              <a:gd name="T4" fmla="*/ 312424299 w 48"/>
              <a:gd name="T5" fmla="*/ 1700356233 h 37"/>
              <a:gd name="T6" fmla="*/ 0 w 48"/>
              <a:gd name="T7" fmla="*/ 1378669781 h 37"/>
              <a:gd name="T8" fmla="*/ 0 w 48"/>
              <a:gd name="T9" fmla="*/ 321686452 h 37"/>
              <a:gd name="T10" fmla="*/ 312424299 w 48"/>
              <a:gd name="T11" fmla="*/ 0 h 37"/>
              <a:gd name="T12" fmla="*/ 1338965101 w 48"/>
              <a:gd name="T13" fmla="*/ 0 h 37"/>
              <a:gd name="T14" fmla="*/ 1472860275 w 48"/>
              <a:gd name="T15" fmla="*/ 0 h 37"/>
              <a:gd name="T16" fmla="*/ 1472860275 w 48"/>
              <a:gd name="T17" fmla="*/ 45955207 h 37"/>
              <a:gd name="T18" fmla="*/ 1472860275 w 48"/>
              <a:gd name="T19" fmla="*/ 91910415 h 37"/>
              <a:gd name="T20" fmla="*/ 1428226323 w 48"/>
              <a:gd name="T21" fmla="*/ 137865622 h 37"/>
              <a:gd name="T22" fmla="*/ 1383599053 w 48"/>
              <a:gd name="T23" fmla="*/ 137865622 h 37"/>
              <a:gd name="T24" fmla="*/ 1338965101 w 48"/>
              <a:gd name="T25" fmla="*/ 137865622 h 37"/>
              <a:gd name="T26" fmla="*/ 312424299 w 48"/>
              <a:gd name="T27" fmla="*/ 137865622 h 37"/>
              <a:gd name="T28" fmla="*/ 133895174 w 48"/>
              <a:gd name="T29" fmla="*/ 321686452 h 37"/>
              <a:gd name="T30" fmla="*/ 133895174 w 48"/>
              <a:gd name="T31" fmla="*/ 1378669781 h 37"/>
              <a:gd name="T32" fmla="*/ 312424299 w 48"/>
              <a:gd name="T33" fmla="*/ 1562490611 h 37"/>
              <a:gd name="T34" fmla="*/ 1338965101 w 48"/>
              <a:gd name="T35" fmla="*/ 1562490611 h 37"/>
              <a:gd name="T36" fmla="*/ 1517494227 w 48"/>
              <a:gd name="T37" fmla="*/ 1378669781 h 37"/>
              <a:gd name="T38" fmla="*/ 1517494227 w 48"/>
              <a:gd name="T39" fmla="*/ 1194842172 h 37"/>
              <a:gd name="T40" fmla="*/ 1517494227 w 48"/>
              <a:gd name="T41" fmla="*/ 1194842172 h 37"/>
              <a:gd name="T42" fmla="*/ 1606755449 w 48"/>
              <a:gd name="T43" fmla="*/ 1102931757 h 37"/>
              <a:gd name="T44" fmla="*/ 1651389401 w 48"/>
              <a:gd name="T45" fmla="*/ 1102931757 h 37"/>
              <a:gd name="T46" fmla="*/ 1651389401 w 48"/>
              <a:gd name="T47" fmla="*/ 1148886965 h 37"/>
              <a:gd name="T48" fmla="*/ 1651389401 w 48"/>
              <a:gd name="T49" fmla="*/ 1378669781 h 37"/>
              <a:gd name="T50" fmla="*/ 1874552478 w 48"/>
              <a:gd name="T51" fmla="*/ 597424476 h 37"/>
              <a:gd name="T52" fmla="*/ 1071174753 w 48"/>
              <a:gd name="T53" fmla="*/ 1424624989 h 37"/>
              <a:gd name="T54" fmla="*/ 758743773 w 48"/>
              <a:gd name="T55" fmla="*/ 1424624989 h 37"/>
              <a:gd name="T56" fmla="*/ 758743773 w 48"/>
              <a:gd name="T57" fmla="*/ 1056976550 h 37"/>
              <a:gd name="T58" fmla="*/ 1562128178 w 48"/>
              <a:gd name="T59" fmla="*/ 229776037 h 37"/>
              <a:gd name="T60" fmla="*/ 1874552478 w 48"/>
              <a:gd name="T61" fmla="*/ 597424476 h 37"/>
              <a:gd name="T62" fmla="*/ 1205069927 w 48"/>
              <a:gd name="T63" fmla="*/ 1148886965 h 37"/>
              <a:gd name="T64" fmla="*/ 981906850 w 48"/>
              <a:gd name="T65" fmla="*/ 965066135 h 37"/>
              <a:gd name="T66" fmla="*/ 848011676 w 48"/>
              <a:gd name="T67" fmla="*/ 1102931757 h 37"/>
              <a:gd name="T68" fmla="*/ 848011676 w 48"/>
              <a:gd name="T69" fmla="*/ 1148886965 h 37"/>
              <a:gd name="T70" fmla="*/ 981906850 w 48"/>
              <a:gd name="T71" fmla="*/ 1148886965 h 37"/>
              <a:gd name="T72" fmla="*/ 981906850 w 48"/>
              <a:gd name="T73" fmla="*/ 1286759366 h 37"/>
              <a:gd name="T74" fmla="*/ 1026540802 w 48"/>
              <a:gd name="T75" fmla="*/ 1286759366 h 37"/>
              <a:gd name="T76" fmla="*/ 1205069927 w 48"/>
              <a:gd name="T77" fmla="*/ 1148886965 h 37"/>
              <a:gd name="T78" fmla="*/ 1517494227 w 48"/>
              <a:gd name="T79" fmla="*/ 413596867 h 37"/>
              <a:gd name="T80" fmla="*/ 1115802024 w 48"/>
              <a:gd name="T81" fmla="*/ 827200513 h 37"/>
              <a:gd name="T82" fmla="*/ 1115802024 w 48"/>
              <a:gd name="T83" fmla="*/ 873155720 h 37"/>
              <a:gd name="T84" fmla="*/ 1160435976 w 48"/>
              <a:gd name="T85" fmla="*/ 873155720 h 37"/>
              <a:gd name="T86" fmla="*/ 1562128178 w 48"/>
              <a:gd name="T87" fmla="*/ 459558853 h 37"/>
              <a:gd name="T88" fmla="*/ 1562128178 w 48"/>
              <a:gd name="T89" fmla="*/ 413596867 h 37"/>
              <a:gd name="T90" fmla="*/ 1517494227 w 48"/>
              <a:gd name="T91" fmla="*/ 413596867 h 37"/>
              <a:gd name="T92" fmla="*/ 1963813700 w 48"/>
              <a:gd name="T93" fmla="*/ 505514061 h 37"/>
              <a:gd name="T94" fmla="*/ 1606755449 w 48"/>
              <a:gd name="T95" fmla="*/ 137865622 h 37"/>
              <a:gd name="T96" fmla="*/ 1740650623 w 48"/>
              <a:gd name="T97" fmla="*/ 45955207 h 37"/>
              <a:gd name="T98" fmla="*/ 1919179748 w 48"/>
              <a:gd name="T99" fmla="*/ 45955207 h 37"/>
              <a:gd name="T100" fmla="*/ 2097708874 w 48"/>
              <a:gd name="T101" fmla="*/ 229776037 h 37"/>
              <a:gd name="T102" fmla="*/ 2097708874 w 48"/>
              <a:gd name="T103" fmla="*/ 367641659 h 37"/>
              <a:gd name="T104" fmla="*/ 1963813700 w 48"/>
              <a:gd name="T105" fmla="*/ 505514061 h 37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48" h="37">
                <a:moveTo>
                  <a:pt x="37" y="30"/>
                </a:moveTo>
                <a:cubicBezTo>
                  <a:pt x="37" y="34"/>
                  <a:pt x="34" y="37"/>
                  <a:pt x="30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3" y="37"/>
                  <a:pt x="0" y="34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0"/>
                  <a:pt x="33" y="0"/>
                </a:cubicBezTo>
                <a:cubicBezTo>
                  <a:pt x="33" y="0"/>
                  <a:pt x="33" y="1"/>
                  <a:pt x="33" y="1"/>
                </a:cubicBezTo>
                <a:cubicBezTo>
                  <a:pt x="33" y="1"/>
                  <a:pt x="33" y="2"/>
                  <a:pt x="33" y="2"/>
                </a:cubicBezTo>
                <a:cubicBezTo>
                  <a:pt x="32" y="3"/>
                  <a:pt x="32" y="3"/>
                  <a:pt x="32" y="3"/>
                </a:cubicBezTo>
                <a:cubicBezTo>
                  <a:pt x="31" y="3"/>
                  <a:pt x="31" y="3"/>
                  <a:pt x="31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7" y="3"/>
                  <a:pt x="7" y="3"/>
                  <a:pt x="7" y="3"/>
                </a:cubicBezTo>
                <a:cubicBezTo>
                  <a:pt x="5" y="3"/>
                  <a:pt x="3" y="5"/>
                  <a:pt x="3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2"/>
                  <a:pt x="5" y="34"/>
                  <a:pt x="7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4" y="32"/>
                  <a:pt x="34" y="30"/>
                </a:cubicBezTo>
                <a:cubicBezTo>
                  <a:pt x="34" y="26"/>
                  <a:pt x="34" y="26"/>
                  <a:pt x="34" y="26"/>
                </a:cubicBezTo>
                <a:cubicBezTo>
                  <a:pt x="34" y="26"/>
                  <a:pt x="34" y="26"/>
                  <a:pt x="34" y="26"/>
                </a:cubicBezTo>
                <a:cubicBezTo>
                  <a:pt x="36" y="24"/>
                  <a:pt x="36" y="24"/>
                  <a:pt x="36" y="24"/>
                </a:cubicBezTo>
                <a:cubicBezTo>
                  <a:pt x="36" y="24"/>
                  <a:pt x="36" y="24"/>
                  <a:pt x="37" y="24"/>
                </a:cubicBezTo>
                <a:cubicBezTo>
                  <a:pt x="37" y="24"/>
                  <a:pt x="37" y="24"/>
                  <a:pt x="37" y="25"/>
                </a:cubicBezTo>
                <a:lnTo>
                  <a:pt x="37" y="30"/>
                </a:lnTo>
                <a:close/>
                <a:moveTo>
                  <a:pt x="42" y="13"/>
                </a:moveTo>
                <a:cubicBezTo>
                  <a:pt x="24" y="31"/>
                  <a:pt x="24" y="31"/>
                  <a:pt x="24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23"/>
                  <a:pt x="17" y="23"/>
                  <a:pt x="17" y="23"/>
                </a:cubicBezTo>
                <a:cubicBezTo>
                  <a:pt x="35" y="5"/>
                  <a:pt x="35" y="5"/>
                  <a:pt x="35" y="5"/>
                </a:cubicBezTo>
                <a:lnTo>
                  <a:pt x="42" y="13"/>
                </a:lnTo>
                <a:close/>
                <a:moveTo>
                  <a:pt x="27" y="25"/>
                </a:moveTo>
                <a:cubicBezTo>
                  <a:pt x="22" y="21"/>
                  <a:pt x="22" y="21"/>
                  <a:pt x="22" y="21"/>
                </a:cubicBezTo>
                <a:cubicBezTo>
                  <a:pt x="19" y="24"/>
                  <a:pt x="19" y="24"/>
                  <a:pt x="19" y="24"/>
                </a:cubicBezTo>
                <a:cubicBezTo>
                  <a:pt x="19" y="25"/>
                  <a:pt x="19" y="25"/>
                  <a:pt x="19" y="25"/>
                </a:cubicBezTo>
                <a:cubicBezTo>
                  <a:pt x="22" y="25"/>
                  <a:pt x="22" y="25"/>
                  <a:pt x="22" y="25"/>
                </a:cubicBezTo>
                <a:cubicBezTo>
                  <a:pt x="22" y="28"/>
                  <a:pt x="22" y="28"/>
                  <a:pt x="22" y="28"/>
                </a:cubicBezTo>
                <a:cubicBezTo>
                  <a:pt x="23" y="28"/>
                  <a:pt x="23" y="28"/>
                  <a:pt x="23" y="28"/>
                </a:cubicBezTo>
                <a:lnTo>
                  <a:pt x="27" y="25"/>
                </a:lnTo>
                <a:close/>
                <a:moveTo>
                  <a:pt x="34" y="9"/>
                </a:moveTo>
                <a:cubicBezTo>
                  <a:pt x="25" y="18"/>
                  <a:pt x="25" y="18"/>
                  <a:pt x="25" y="18"/>
                </a:cubicBezTo>
                <a:cubicBezTo>
                  <a:pt x="25" y="18"/>
                  <a:pt x="25" y="19"/>
                  <a:pt x="25" y="19"/>
                </a:cubicBezTo>
                <a:cubicBezTo>
                  <a:pt x="25" y="19"/>
                  <a:pt x="26" y="19"/>
                  <a:pt x="26" y="19"/>
                </a:cubicBezTo>
                <a:cubicBezTo>
                  <a:pt x="35" y="10"/>
                  <a:pt x="35" y="10"/>
                  <a:pt x="35" y="10"/>
                </a:cubicBezTo>
                <a:cubicBezTo>
                  <a:pt x="35" y="9"/>
                  <a:pt x="35" y="9"/>
                  <a:pt x="35" y="9"/>
                </a:cubicBezTo>
                <a:cubicBezTo>
                  <a:pt x="35" y="8"/>
                  <a:pt x="35" y="8"/>
                  <a:pt x="34" y="9"/>
                </a:cubicBezTo>
                <a:close/>
                <a:moveTo>
                  <a:pt x="44" y="11"/>
                </a:moveTo>
                <a:cubicBezTo>
                  <a:pt x="36" y="3"/>
                  <a:pt x="36" y="3"/>
                  <a:pt x="36" y="3"/>
                </a:cubicBezTo>
                <a:cubicBezTo>
                  <a:pt x="39" y="1"/>
                  <a:pt x="39" y="1"/>
                  <a:pt x="39" y="1"/>
                </a:cubicBezTo>
                <a:cubicBezTo>
                  <a:pt x="40" y="0"/>
                  <a:pt x="42" y="0"/>
                  <a:pt x="43" y="1"/>
                </a:cubicBezTo>
                <a:cubicBezTo>
                  <a:pt x="47" y="5"/>
                  <a:pt x="47" y="5"/>
                  <a:pt x="47" y="5"/>
                </a:cubicBezTo>
                <a:cubicBezTo>
                  <a:pt x="48" y="6"/>
                  <a:pt x="48" y="7"/>
                  <a:pt x="47" y="8"/>
                </a:cubicBezTo>
                <a:lnTo>
                  <a:pt x="44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0" name="稻壳儿小白白(http://dwz.cn/Wu2UP)"/>
          <p:cNvSpPr/>
          <p:nvPr/>
        </p:nvSpPr>
        <p:spPr>
          <a:xfrm>
            <a:off x="3751588" y="3744817"/>
            <a:ext cx="247650" cy="255588"/>
          </a:xfrm>
          <a:custGeom>
            <a:avLst/>
            <a:gdLst>
              <a:gd name="T0" fmla="*/ 1657581689 w 37"/>
              <a:gd name="T1" fmla="*/ 1538128584 h 38"/>
              <a:gd name="T2" fmla="*/ 1478383488 w 37"/>
              <a:gd name="T3" fmla="*/ 1673845812 h 38"/>
              <a:gd name="T4" fmla="*/ 1254387409 w 37"/>
              <a:gd name="T5" fmla="*/ 1719084888 h 38"/>
              <a:gd name="T6" fmla="*/ 940788884 w 37"/>
              <a:gd name="T7" fmla="*/ 1628606736 h 38"/>
              <a:gd name="T8" fmla="*/ 761590682 w 37"/>
              <a:gd name="T9" fmla="*/ 1538128584 h 38"/>
              <a:gd name="T10" fmla="*/ 179198201 w 37"/>
              <a:gd name="T11" fmla="*/ 950020596 h 38"/>
              <a:gd name="T12" fmla="*/ 89595754 w 37"/>
              <a:gd name="T13" fmla="*/ 723825216 h 38"/>
              <a:gd name="T14" fmla="*/ 0 w 37"/>
              <a:gd name="T15" fmla="*/ 407151684 h 38"/>
              <a:gd name="T16" fmla="*/ 44797877 w 37"/>
              <a:gd name="T17" fmla="*/ 180956304 h 38"/>
              <a:gd name="T18" fmla="*/ 179198201 w 37"/>
              <a:gd name="T19" fmla="*/ 45239076 h 38"/>
              <a:gd name="T20" fmla="*/ 358396403 w 37"/>
              <a:gd name="T21" fmla="*/ 0 h 38"/>
              <a:gd name="T22" fmla="*/ 358396403 w 37"/>
              <a:gd name="T23" fmla="*/ 0 h 38"/>
              <a:gd name="T24" fmla="*/ 447992157 w 37"/>
              <a:gd name="T25" fmla="*/ 90478152 h 38"/>
              <a:gd name="T26" fmla="*/ 537594604 w 37"/>
              <a:gd name="T27" fmla="*/ 316673532 h 38"/>
              <a:gd name="T28" fmla="*/ 582392481 w 37"/>
              <a:gd name="T29" fmla="*/ 407151684 h 38"/>
              <a:gd name="T30" fmla="*/ 403194280 w 37"/>
              <a:gd name="T31" fmla="*/ 678586140 h 38"/>
              <a:gd name="T32" fmla="*/ 447992157 w 37"/>
              <a:gd name="T33" fmla="*/ 769064292 h 38"/>
              <a:gd name="T34" fmla="*/ 940788884 w 37"/>
              <a:gd name="T35" fmla="*/ 1266694128 h 38"/>
              <a:gd name="T36" fmla="*/ 1030391331 w 37"/>
              <a:gd name="T37" fmla="*/ 1311933204 h 38"/>
              <a:gd name="T38" fmla="*/ 1254387409 w 37"/>
              <a:gd name="T39" fmla="*/ 1085737824 h 38"/>
              <a:gd name="T40" fmla="*/ 1388787734 w 37"/>
              <a:gd name="T41" fmla="*/ 1176215976 h 38"/>
              <a:gd name="T42" fmla="*/ 1567985935 w 37"/>
              <a:gd name="T43" fmla="*/ 1266694128 h 38"/>
              <a:gd name="T44" fmla="*/ 1657581689 w 37"/>
              <a:gd name="T45" fmla="*/ 1357172280 h 38"/>
              <a:gd name="T46" fmla="*/ 1657581689 w 37"/>
              <a:gd name="T47" fmla="*/ 1357172280 h 38"/>
              <a:gd name="T48" fmla="*/ 1657581689 w 37"/>
              <a:gd name="T49" fmla="*/ 1538128584 h 3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7" h="38">
                <a:moveTo>
                  <a:pt x="37" y="34"/>
                </a:moveTo>
                <a:cubicBezTo>
                  <a:pt x="36" y="35"/>
                  <a:pt x="35" y="36"/>
                  <a:pt x="33" y="37"/>
                </a:cubicBezTo>
                <a:cubicBezTo>
                  <a:pt x="32" y="37"/>
                  <a:pt x="30" y="38"/>
                  <a:pt x="28" y="38"/>
                </a:cubicBezTo>
                <a:cubicBezTo>
                  <a:pt x="26" y="38"/>
                  <a:pt x="24" y="37"/>
                  <a:pt x="21" y="36"/>
                </a:cubicBezTo>
                <a:cubicBezTo>
                  <a:pt x="20" y="36"/>
                  <a:pt x="18" y="35"/>
                  <a:pt x="17" y="34"/>
                </a:cubicBezTo>
                <a:cubicBezTo>
                  <a:pt x="12" y="31"/>
                  <a:pt x="7" y="26"/>
                  <a:pt x="4" y="21"/>
                </a:cubicBezTo>
                <a:cubicBezTo>
                  <a:pt x="3" y="20"/>
                  <a:pt x="2" y="18"/>
                  <a:pt x="2" y="16"/>
                </a:cubicBezTo>
                <a:cubicBezTo>
                  <a:pt x="1" y="14"/>
                  <a:pt x="0" y="12"/>
                  <a:pt x="0" y="9"/>
                </a:cubicBezTo>
                <a:cubicBezTo>
                  <a:pt x="0" y="8"/>
                  <a:pt x="0" y="6"/>
                  <a:pt x="1" y="4"/>
                </a:cubicBezTo>
                <a:cubicBezTo>
                  <a:pt x="2" y="3"/>
                  <a:pt x="3" y="2"/>
                  <a:pt x="4" y="1"/>
                </a:cubicBezTo>
                <a:cubicBezTo>
                  <a:pt x="5" y="1"/>
                  <a:pt x="7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9" y="1"/>
                  <a:pt x="9" y="2"/>
                  <a:pt x="10" y="2"/>
                </a:cubicBezTo>
                <a:cubicBezTo>
                  <a:pt x="11" y="4"/>
                  <a:pt x="11" y="5"/>
                  <a:pt x="12" y="7"/>
                </a:cubicBezTo>
                <a:cubicBezTo>
                  <a:pt x="13" y="8"/>
                  <a:pt x="13" y="9"/>
                  <a:pt x="13" y="9"/>
                </a:cubicBezTo>
                <a:cubicBezTo>
                  <a:pt x="13" y="11"/>
                  <a:pt x="9" y="13"/>
                  <a:pt x="9" y="15"/>
                </a:cubicBezTo>
                <a:cubicBezTo>
                  <a:pt x="9" y="16"/>
                  <a:pt x="9" y="16"/>
                  <a:pt x="10" y="17"/>
                </a:cubicBezTo>
                <a:cubicBezTo>
                  <a:pt x="12" y="22"/>
                  <a:pt x="16" y="25"/>
                  <a:pt x="21" y="28"/>
                </a:cubicBezTo>
                <a:cubicBezTo>
                  <a:pt x="21" y="28"/>
                  <a:pt x="22" y="29"/>
                  <a:pt x="23" y="29"/>
                </a:cubicBezTo>
                <a:cubicBezTo>
                  <a:pt x="24" y="29"/>
                  <a:pt x="27" y="24"/>
                  <a:pt x="28" y="24"/>
                </a:cubicBezTo>
                <a:cubicBezTo>
                  <a:pt x="29" y="24"/>
                  <a:pt x="30" y="25"/>
                  <a:pt x="31" y="26"/>
                </a:cubicBezTo>
                <a:cubicBezTo>
                  <a:pt x="32" y="26"/>
                  <a:pt x="34" y="27"/>
                  <a:pt x="35" y="28"/>
                </a:cubicBezTo>
                <a:cubicBezTo>
                  <a:pt x="36" y="28"/>
                  <a:pt x="37" y="29"/>
                  <a:pt x="37" y="30"/>
                </a:cubicBezTo>
                <a:cubicBezTo>
                  <a:pt x="37" y="30"/>
                  <a:pt x="37" y="30"/>
                  <a:pt x="37" y="30"/>
                </a:cubicBezTo>
                <a:cubicBezTo>
                  <a:pt x="37" y="31"/>
                  <a:pt x="37" y="33"/>
                  <a:pt x="37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1" name="稻壳儿小白白(http://dwz.cn/Wu2UP)"/>
          <p:cNvSpPr>
            <a:spLocks noEditPoints="1"/>
          </p:cNvSpPr>
          <p:nvPr/>
        </p:nvSpPr>
        <p:spPr>
          <a:xfrm>
            <a:off x="3738888" y="4243292"/>
            <a:ext cx="274638" cy="274638"/>
          </a:xfrm>
          <a:custGeom>
            <a:avLst/>
            <a:gdLst>
              <a:gd name="T0" fmla="*/ 1839659294 w 41"/>
              <a:gd name="T1" fmla="*/ 1480700729 h 41"/>
              <a:gd name="T2" fmla="*/ 1480700729 w 41"/>
              <a:gd name="T3" fmla="*/ 1839659294 h 41"/>
              <a:gd name="T4" fmla="*/ 358958564 w 41"/>
              <a:gd name="T5" fmla="*/ 1839659294 h 41"/>
              <a:gd name="T6" fmla="*/ 0 w 41"/>
              <a:gd name="T7" fmla="*/ 1480700729 h 41"/>
              <a:gd name="T8" fmla="*/ 0 w 41"/>
              <a:gd name="T9" fmla="*/ 358958564 h 41"/>
              <a:gd name="T10" fmla="*/ 358958564 w 41"/>
              <a:gd name="T11" fmla="*/ 0 h 41"/>
              <a:gd name="T12" fmla="*/ 1480700729 w 41"/>
              <a:gd name="T13" fmla="*/ 0 h 41"/>
              <a:gd name="T14" fmla="*/ 1839659294 w 41"/>
              <a:gd name="T15" fmla="*/ 358958564 h 41"/>
              <a:gd name="T16" fmla="*/ 1839659294 w 41"/>
              <a:gd name="T17" fmla="*/ 1480700729 h 41"/>
              <a:gd name="T18" fmla="*/ 1525573899 w 41"/>
              <a:gd name="T19" fmla="*/ 1256354976 h 41"/>
              <a:gd name="T20" fmla="*/ 1301221447 w 41"/>
              <a:gd name="T21" fmla="*/ 1121742165 h 41"/>
              <a:gd name="T22" fmla="*/ 1256354976 w 41"/>
              <a:gd name="T23" fmla="*/ 1076875693 h 41"/>
              <a:gd name="T24" fmla="*/ 1076875693 w 41"/>
              <a:gd name="T25" fmla="*/ 1256354976 h 41"/>
              <a:gd name="T26" fmla="*/ 987136052 w 41"/>
              <a:gd name="T27" fmla="*/ 1211481806 h 41"/>
              <a:gd name="T28" fmla="*/ 628177488 w 41"/>
              <a:gd name="T29" fmla="*/ 852523241 h 41"/>
              <a:gd name="T30" fmla="*/ 583304318 w 41"/>
              <a:gd name="T31" fmla="*/ 762783600 h 41"/>
              <a:gd name="T32" fmla="*/ 762783600 w 41"/>
              <a:gd name="T33" fmla="*/ 583304318 h 41"/>
              <a:gd name="T34" fmla="*/ 717917129 w 41"/>
              <a:gd name="T35" fmla="*/ 538437847 h 41"/>
              <a:gd name="T36" fmla="*/ 583304318 w 41"/>
              <a:gd name="T37" fmla="*/ 314085395 h 41"/>
              <a:gd name="T38" fmla="*/ 583304318 w 41"/>
              <a:gd name="T39" fmla="*/ 314085395 h 41"/>
              <a:gd name="T40" fmla="*/ 448698206 w 41"/>
              <a:gd name="T41" fmla="*/ 314085395 h 41"/>
              <a:gd name="T42" fmla="*/ 314085395 w 41"/>
              <a:gd name="T43" fmla="*/ 583304318 h 41"/>
              <a:gd name="T44" fmla="*/ 358958564 w 41"/>
              <a:gd name="T45" fmla="*/ 807656770 h 41"/>
              <a:gd name="T46" fmla="*/ 1032002524 w 41"/>
              <a:gd name="T47" fmla="*/ 1480700729 h 41"/>
              <a:gd name="T48" fmla="*/ 1256354976 w 41"/>
              <a:gd name="T49" fmla="*/ 1525573899 h 41"/>
              <a:gd name="T50" fmla="*/ 1525573899 w 41"/>
              <a:gd name="T51" fmla="*/ 1390961088 h 41"/>
              <a:gd name="T52" fmla="*/ 1525573899 w 41"/>
              <a:gd name="T53" fmla="*/ 1256354976 h 41"/>
              <a:gd name="T54" fmla="*/ 1525573899 w 41"/>
              <a:gd name="T55" fmla="*/ 1256354976 h 4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3"/>
                  <a:pt x="41" y="8"/>
                </a:cubicBezTo>
                <a:lnTo>
                  <a:pt x="41" y="33"/>
                </a:lnTo>
                <a:close/>
                <a:moveTo>
                  <a:pt x="34" y="28"/>
                </a:moveTo>
                <a:cubicBezTo>
                  <a:pt x="34" y="27"/>
                  <a:pt x="30" y="26"/>
                  <a:pt x="29" y="25"/>
                </a:cubicBezTo>
                <a:cubicBezTo>
                  <a:pt x="29" y="25"/>
                  <a:pt x="28" y="24"/>
                  <a:pt x="28" y="24"/>
                </a:cubicBezTo>
                <a:cubicBezTo>
                  <a:pt x="27" y="24"/>
                  <a:pt x="25" y="28"/>
                  <a:pt x="24" y="28"/>
                </a:cubicBezTo>
                <a:cubicBezTo>
                  <a:pt x="23" y="28"/>
                  <a:pt x="23" y="27"/>
                  <a:pt x="22" y="27"/>
                </a:cubicBezTo>
                <a:cubicBezTo>
                  <a:pt x="19" y="25"/>
                  <a:pt x="16" y="23"/>
                  <a:pt x="14" y="19"/>
                </a:cubicBezTo>
                <a:cubicBezTo>
                  <a:pt x="14" y="19"/>
                  <a:pt x="13" y="18"/>
                  <a:pt x="13" y="17"/>
                </a:cubicBezTo>
                <a:cubicBezTo>
                  <a:pt x="13" y="16"/>
                  <a:pt x="17" y="15"/>
                  <a:pt x="17" y="13"/>
                </a:cubicBezTo>
                <a:cubicBezTo>
                  <a:pt x="17" y="13"/>
                  <a:pt x="16" y="12"/>
                  <a:pt x="16" y="12"/>
                </a:cubicBezTo>
                <a:cubicBezTo>
                  <a:pt x="16" y="11"/>
                  <a:pt x="14" y="7"/>
                  <a:pt x="13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2" y="7"/>
                  <a:pt x="11" y="7"/>
                  <a:pt x="10" y="7"/>
                </a:cubicBezTo>
                <a:cubicBezTo>
                  <a:pt x="8" y="8"/>
                  <a:pt x="7" y="12"/>
                  <a:pt x="7" y="13"/>
                </a:cubicBezTo>
                <a:cubicBezTo>
                  <a:pt x="7" y="15"/>
                  <a:pt x="8" y="17"/>
                  <a:pt x="8" y="18"/>
                </a:cubicBezTo>
                <a:cubicBezTo>
                  <a:pt x="10" y="24"/>
                  <a:pt x="17" y="31"/>
                  <a:pt x="23" y="33"/>
                </a:cubicBezTo>
                <a:cubicBezTo>
                  <a:pt x="24" y="33"/>
                  <a:pt x="26" y="34"/>
                  <a:pt x="28" y="34"/>
                </a:cubicBezTo>
                <a:cubicBezTo>
                  <a:pt x="30" y="34"/>
                  <a:pt x="33" y="33"/>
                  <a:pt x="34" y="31"/>
                </a:cubicBezTo>
                <a:cubicBezTo>
                  <a:pt x="34" y="30"/>
                  <a:pt x="34" y="29"/>
                  <a:pt x="34" y="28"/>
                </a:cubicBezTo>
                <a:cubicBezTo>
                  <a:pt x="34" y="28"/>
                  <a:pt x="34" y="28"/>
                  <a:pt x="34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2" name="稻壳儿小白白(http://dwz.cn/Wu2UP)"/>
          <p:cNvSpPr>
            <a:spLocks noEditPoints="1"/>
          </p:cNvSpPr>
          <p:nvPr/>
        </p:nvSpPr>
        <p:spPr>
          <a:xfrm>
            <a:off x="3738888" y="4732242"/>
            <a:ext cx="274638" cy="280988"/>
          </a:xfrm>
          <a:custGeom>
            <a:avLst/>
            <a:gdLst>
              <a:gd name="T0" fmla="*/ 1839659294 w 41"/>
              <a:gd name="T1" fmla="*/ 1521790867 h 42"/>
              <a:gd name="T2" fmla="*/ 1480700729 w 41"/>
              <a:gd name="T3" fmla="*/ 1879863242 h 42"/>
              <a:gd name="T4" fmla="*/ 358958564 w 41"/>
              <a:gd name="T5" fmla="*/ 1879863242 h 42"/>
              <a:gd name="T6" fmla="*/ 0 w 41"/>
              <a:gd name="T7" fmla="*/ 1521790867 h 42"/>
              <a:gd name="T8" fmla="*/ 0 w 41"/>
              <a:gd name="T9" fmla="*/ 358072375 h 42"/>
              <a:gd name="T10" fmla="*/ 358958564 w 41"/>
              <a:gd name="T11" fmla="*/ 0 h 42"/>
              <a:gd name="T12" fmla="*/ 1480700729 w 41"/>
              <a:gd name="T13" fmla="*/ 0 h 42"/>
              <a:gd name="T14" fmla="*/ 1839659294 w 41"/>
              <a:gd name="T15" fmla="*/ 358072375 h 42"/>
              <a:gd name="T16" fmla="*/ 1839659294 w 41"/>
              <a:gd name="T17" fmla="*/ 1521790867 h 42"/>
              <a:gd name="T18" fmla="*/ 762783600 w 41"/>
              <a:gd name="T19" fmla="*/ 179036187 h 42"/>
              <a:gd name="T20" fmla="*/ 583304318 w 41"/>
              <a:gd name="T21" fmla="*/ 223793562 h 42"/>
              <a:gd name="T22" fmla="*/ 358958564 w 41"/>
              <a:gd name="T23" fmla="*/ 223793562 h 42"/>
              <a:gd name="T24" fmla="*/ 358958564 w 41"/>
              <a:gd name="T25" fmla="*/ 1253239931 h 42"/>
              <a:gd name="T26" fmla="*/ 628177488 w 41"/>
              <a:gd name="T27" fmla="*/ 1208482557 h 42"/>
              <a:gd name="T28" fmla="*/ 628177488 w 41"/>
              <a:gd name="T29" fmla="*/ 939931621 h 42"/>
              <a:gd name="T30" fmla="*/ 762783600 w 41"/>
              <a:gd name="T31" fmla="*/ 984688995 h 42"/>
              <a:gd name="T32" fmla="*/ 1121742165 w 41"/>
              <a:gd name="T33" fmla="*/ 581859246 h 42"/>
              <a:gd name="T34" fmla="*/ 762783600 w 41"/>
              <a:gd name="T35" fmla="*/ 179036187 h 42"/>
              <a:gd name="T36" fmla="*/ 673043959 w 41"/>
              <a:gd name="T37" fmla="*/ 760895433 h 42"/>
              <a:gd name="T38" fmla="*/ 628177488 w 41"/>
              <a:gd name="T39" fmla="*/ 760895433 h 42"/>
              <a:gd name="T40" fmla="*/ 628177488 w 41"/>
              <a:gd name="T41" fmla="*/ 402829749 h 42"/>
              <a:gd name="T42" fmla="*/ 673043959 w 41"/>
              <a:gd name="T43" fmla="*/ 402829749 h 42"/>
              <a:gd name="T44" fmla="*/ 852523241 w 41"/>
              <a:gd name="T45" fmla="*/ 581859246 h 42"/>
              <a:gd name="T46" fmla="*/ 673043959 w 41"/>
              <a:gd name="T47" fmla="*/ 760895433 h 42"/>
              <a:gd name="T48" fmla="*/ 1166615335 w 41"/>
              <a:gd name="T49" fmla="*/ 716138059 h 42"/>
              <a:gd name="T50" fmla="*/ 1121742165 w 41"/>
              <a:gd name="T51" fmla="*/ 716138059 h 42"/>
              <a:gd name="T52" fmla="*/ 1032002524 w 41"/>
              <a:gd name="T53" fmla="*/ 850416872 h 42"/>
              <a:gd name="T54" fmla="*/ 762783600 w 41"/>
              <a:gd name="T55" fmla="*/ 984688995 h 42"/>
              <a:gd name="T56" fmla="*/ 762783600 w 41"/>
              <a:gd name="T57" fmla="*/ 1745584428 h 42"/>
              <a:gd name="T58" fmla="*/ 1032002524 w 41"/>
              <a:gd name="T59" fmla="*/ 1700827054 h 42"/>
              <a:gd name="T60" fmla="*/ 1032002524 w 41"/>
              <a:gd name="T61" fmla="*/ 1477033493 h 42"/>
              <a:gd name="T62" fmla="*/ 1166615335 w 41"/>
              <a:gd name="T63" fmla="*/ 1477033493 h 42"/>
              <a:gd name="T64" fmla="*/ 1525573899 w 41"/>
              <a:gd name="T65" fmla="*/ 1074210434 h 42"/>
              <a:gd name="T66" fmla="*/ 1166615335 w 41"/>
              <a:gd name="T67" fmla="*/ 716138059 h 42"/>
              <a:gd name="T68" fmla="*/ 1121742165 w 41"/>
              <a:gd name="T69" fmla="*/ 1298003995 h 42"/>
              <a:gd name="T70" fmla="*/ 1032002524 w 41"/>
              <a:gd name="T71" fmla="*/ 1253239931 h 42"/>
              <a:gd name="T72" fmla="*/ 1032002524 w 41"/>
              <a:gd name="T73" fmla="*/ 939931621 h 42"/>
              <a:gd name="T74" fmla="*/ 1121742165 w 41"/>
              <a:gd name="T75" fmla="*/ 895174246 h 42"/>
              <a:gd name="T76" fmla="*/ 1256354976 w 41"/>
              <a:gd name="T77" fmla="*/ 1074210434 h 42"/>
              <a:gd name="T78" fmla="*/ 1121742165 w 41"/>
              <a:gd name="T79" fmla="*/ 1298003995 h 4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1" h="42">
                <a:moveTo>
                  <a:pt x="41" y="34"/>
                </a:moveTo>
                <a:cubicBezTo>
                  <a:pt x="41" y="38"/>
                  <a:pt x="38" y="42"/>
                  <a:pt x="33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4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17" y="4"/>
                </a:moveTo>
                <a:cubicBezTo>
                  <a:pt x="15" y="4"/>
                  <a:pt x="14" y="5"/>
                  <a:pt x="13" y="5"/>
                </a:cubicBezTo>
                <a:cubicBezTo>
                  <a:pt x="8" y="5"/>
                  <a:pt x="8" y="5"/>
                  <a:pt x="8" y="5"/>
                </a:cubicBezTo>
                <a:cubicBezTo>
                  <a:pt x="8" y="28"/>
                  <a:pt x="8" y="28"/>
                  <a:pt x="8" y="28"/>
                </a:cubicBezTo>
                <a:cubicBezTo>
                  <a:pt x="14" y="27"/>
                  <a:pt x="14" y="27"/>
                  <a:pt x="14" y="27"/>
                </a:cubicBezTo>
                <a:cubicBezTo>
                  <a:pt x="14" y="21"/>
                  <a:pt x="14" y="21"/>
                  <a:pt x="14" y="21"/>
                </a:cubicBezTo>
                <a:cubicBezTo>
                  <a:pt x="14" y="22"/>
                  <a:pt x="16" y="22"/>
                  <a:pt x="17" y="22"/>
                </a:cubicBezTo>
                <a:cubicBezTo>
                  <a:pt x="21" y="22"/>
                  <a:pt x="25" y="18"/>
                  <a:pt x="25" y="13"/>
                </a:cubicBezTo>
                <a:cubicBezTo>
                  <a:pt x="25" y="8"/>
                  <a:pt x="21" y="4"/>
                  <a:pt x="17" y="4"/>
                </a:cubicBezTo>
                <a:close/>
                <a:moveTo>
                  <a:pt x="15" y="17"/>
                </a:moveTo>
                <a:cubicBezTo>
                  <a:pt x="15" y="17"/>
                  <a:pt x="14" y="17"/>
                  <a:pt x="14" y="17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9"/>
                  <a:pt x="15" y="9"/>
                  <a:pt x="15" y="9"/>
                </a:cubicBezTo>
                <a:cubicBezTo>
                  <a:pt x="17" y="9"/>
                  <a:pt x="19" y="11"/>
                  <a:pt x="19" y="13"/>
                </a:cubicBezTo>
                <a:cubicBezTo>
                  <a:pt x="19" y="15"/>
                  <a:pt x="17" y="17"/>
                  <a:pt x="15" y="17"/>
                </a:cubicBezTo>
                <a:close/>
                <a:moveTo>
                  <a:pt x="26" y="16"/>
                </a:moveTo>
                <a:cubicBezTo>
                  <a:pt x="26" y="16"/>
                  <a:pt x="25" y="16"/>
                  <a:pt x="25" y="16"/>
                </a:cubicBezTo>
                <a:cubicBezTo>
                  <a:pt x="24" y="17"/>
                  <a:pt x="24" y="18"/>
                  <a:pt x="23" y="19"/>
                </a:cubicBezTo>
                <a:cubicBezTo>
                  <a:pt x="21" y="21"/>
                  <a:pt x="19" y="22"/>
                  <a:pt x="17" y="22"/>
                </a:cubicBezTo>
                <a:cubicBezTo>
                  <a:pt x="17" y="39"/>
                  <a:pt x="17" y="39"/>
                  <a:pt x="17" y="39"/>
                </a:cubicBezTo>
                <a:cubicBezTo>
                  <a:pt x="23" y="38"/>
                  <a:pt x="23" y="38"/>
                  <a:pt x="23" y="38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5" y="33"/>
                  <a:pt x="26" y="33"/>
                </a:cubicBezTo>
                <a:cubicBezTo>
                  <a:pt x="30" y="33"/>
                  <a:pt x="34" y="29"/>
                  <a:pt x="34" y="24"/>
                </a:cubicBezTo>
                <a:cubicBezTo>
                  <a:pt x="34" y="20"/>
                  <a:pt x="30" y="16"/>
                  <a:pt x="26" y="16"/>
                </a:cubicBezTo>
                <a:close/>
                <a:moveTo>
                  <a:pt x="25" y="29"/>
                </a:moveTo>
                <a:cubicBezTo>
                  <a:pt x="24" y="29"/>
                  <a:pt x="23" y="28"/>
                  <a:pt x="23" y="28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20"/>
                  <a:pt x="24" y="20"/>
                  <a:pt x="25" y="20"/>
                </a:cubicBezTo>
                <a:cubicBezTo>
                  <a:pt x="27" y="20"/>
                  <a:pt x="28" y="22"/>
                  <a:pt x="28" y="24"/>
                </a:cubicBezTo>
                <a:cubicBezTo>
                  <a:pt x="28" y="27"/>
                  <a:pt x="27" y="29"/>
                  <a:pt x="25" y="2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3" name="稻壳儿小白白(http://dwz.cn/Wu2UP)"/>
          <p:cNvSpPr>
            <a:spLocks noEditPoints="1"/>
          </p:cNvSpPr>
          <p:nvPr/>
        </p:nvSpPr>
        <p:spPr>
          <a:xfrm>
            <a:off x="3699201" y="5208492"/>
            <a:ext cx="354012" cy="314325"/>
          </a:xfrm>
          <a:custGeom>
            <a:avLst/>
            <a:gdLst>
              <a:gd name="T0" fmla="*/ 2147483646 w 53"/>
              <a:gd name="T1" fmla="*/ 1923227607 h 47"/>
              <a:gd name="T2" fmla="*/ 1472309190 w 53"/>
              <a:gd name="T3" fmla="*/ 1162882120 h 47"/>
              <a:gd name="T4" fmla="*/ 1427690319 w 53"/>
              <a:gd name="T5" fmla="*/ 1162882120 h 47"/>
              <a:gd name="T6" fmla="*/ 1606152444 w 53"/>
              <a:gd name="T7" fmla="*/ 1431242105 h 47"/>
              <a:gd name="T8" fmla="*/ 1561540253 w 53"/>
              <a:gd name="T9" fmla="*/ 1744323180 h 47"/>
              <a:gd name="T10" fmla="*/ 1249228194 w 53"/>
              <a:gd name="T11" fmla="*/ 1744323180 h 47"/>
              <a:gd name="T12" fmla="*/ 1249228194 w 53"/>
              <a:gd name="T13" fmla="*/ 1565418753 h 47"/>
              <a:gd name="T14" fmla="*/ 1338459257 w 53"/>
              <a:gd name="T15" fmla="*/ 1431242105 h 47"/>
              <a:gd name="T16" fmla="*/ 713848499 w 53"/>
              <a:gd name="T17" fmla="*/ 1207609899 h 47"/>
              <a:gd name="T18" fmla="*/ 44612191 w 53"/>
              <a:gd name="T19" fmla="*/ 1341786547 h 47"/>
              <a:gd name="T20" fmla="*/ 44612191 w 53"/>
              <a:gd name="T21" fmla="*/ 1252330990 h 47"/>
              <a:gd name="T22" fmla="*/ 713848499 w 53"/>
              <a:gd name="T23" fmla="*/ 1028705472 h 47"/>
              <a:gd name="T24" fmla="*/ 803072882 w 53"/>
              <a:gd name="T25" fmla="*/ 1073426563 h 47"/>
              <a:gd name="T26" fmla="*/ 1070766070 w 53"/>
              <a:gd name="T27" fmla="*/ 1073426563 h 47"/>
              <a:gd name="T28" fmla="*/ 803072882 w 53"/>
              <a:gd name="T29" fmla="*/ 1162882120 h 47"/>
              <a:gd name="T30" fmla="*/ 1026153878 w 53"/>
              <a:gd name="T31" fmla="*/ 1431242105 h 47"/>
              <a:gd name="T32" fmla="*/ 1115384940 w 53"/>
              <a:gd name="T33" fmla="*/ 1028705472 h 47"/>
              <a:gd name="T34" fmla="*/ 1026153878 w 53"/>
              <a:gd name="T35" fmla="*/ 983977693 h 47"/>
              <a:gd name="T36" fmla="*/ 1070766070 w 53"/>
              <a:gd name="T37" fmla="*/ 760345487 h 47"/>
              <a:gd name="T38" fmla="*/ 1516921382 w 53"/>
              <a:gd name="T39" fmla="*/ 983977693 h 47"/>
              <a:gd name="T40" fmla="*/ 1427690319 w 53"/>
              <a:gd name="T41" fmla="*/ 1073426563 h 47"/>
              <a:gd name="T42" fmla="*/ 2052307756 w 53"/>
              <a:gd name="T43" fmla="*/ 1565418753 h 47"/>
              <a:gd name="T44" fmla="*/ 892303945 w 53"/>
              <a:gd name="T45" fmla="*/ 1028705472 h 47"/>
              <a:gd name="T46" fmla="*/ 1026153878 w 53"/>
              <a:gd name="T47" fmla="*/ 1028705472 h 47"/>
              <a:gd name="T48" fmla="*/ 1026153878 w 53"/>
              <a:gd name="T49" fmla="*/ 1118154341 h 47"/>
              <a:gd name="T50" fmla="*/ 1070766070 w 53"/>
              <a:gd name="T51" fmla="*/ 1386514326 h 47"/>
              <a:gd name="T52" fmla="*/ 1026153878 w 53"/>
              <a:gd name="T53" fmla="*/ 1118154341 h 47"/>
              <a:gd name="T54" fmla="*/ 1249228194 w 53"/>
              <a:gd name="T55" fmla="*/ 715617709 h 47"/>
              <a:gd name="T56" fmla="*/ 1115384940 w 53"/>
              <a:gd name="T57" fmla="*/ 670889930 h 47"/>
              <a:gd name="T58" fmla="*/ 1472309190 w 53"/>
              <a:gd name="T59" fmla="*/ 536713281 h 47"/>
              <a:gd name="T60" fmla="*/ 1472309190 w 53"/>
              <a:gd name="T61" fmla="*/ 626168839 h 47"/>
              <a:gd name="T62" fmla="*/ 1963076694 w 53"/>
              <a:gd name="T63" fmla="*/ 402536633 h 47"/>
              <a:gd name="T64" fmla="*/ 2147483646 w 53"/>
              <a:gd name="T65" fmla="*/ 0 h 47"/>
              <a:gd name="T66" fmla="*/ 1650764635 w 53"/>
              <a:gd name="T67" fmla="*/ 626168839 h 47"/>
              <a:gd name="T68" fmla="*/ 1516921382 w 53"/>
              <a:gd name="T69" fmla="*/ 760345487 h 47"/>
              <a:gd name="T70" fmla="*/ 1427690319 w 53"/>
              <a:gd name="T71" fmla="*/ 715617709 h 47"/>
              <a:gd name="T72" fmla="*/ 1293847065 w 53"/>
              <a:gd name="T73" fmla="*/ 1878499829 h 47"/>
              <a:gd name="T74" fmla="*/ 1249228194 w 53"/>
              <a:gd name="T75" fmla="*/ 1789050959 h 47"/>
              <a:gd name="T76" fmla="*/ 1561540253 w 53"/>
              <a:gd name="T77" fmla="*/ 1833772050 h 47"/>
              <a:gd name="T78" fmla="*/ 1427690319 w 53"/>
              <a:gd name="T79" fmla="*/ 2102132035 h 47"/>
              <a:gd name="T80" fmla="*/ 1249228194 w 53"/>
              <a:gd name="T81" fmla="*/ 1923227607 h 47"/>
              <a:gd name="T82" fmla="*/ 1561540253 w 53"/>
              <a:gd name="T83" fmla="*/ 1789050959 h 47"/>
              <a:gd name="T84" fmla="*/ 1293847065 w 53"/>
              <a:gd name="T85" fmla="*/ 1789050959 h 47"/>
              <a:gd name="T86" fmla="*/ 1561540253 w 53"/>
              <a:gd name="T87" fmla="*/ 1744323180 h 47"/>
              <a:gd name="T88" fmla="*/ 2147483646 w 53"/>
              <a:gd name="T89" fmla="*/ 0 h 47"/>
              <a:gd name="T90" fmla="*/ 2147483646 w 53"/>
              <a:gd name="T91" fmla="*/ 0 h 47"/>
              <a:gd name="T92" fmla="*/ 2147483646 w 53"/>
              <a:gd name="T93" fmla="*/ 0 h 47"/>
              <a:gd name="T94" fmla="*/ 2147483646 w 53"/>
              <a:gd name="T95" fmla="*/ 0 h 4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3" h="47">
                <a:moveTo>
                  <a:pt x="46" y="35"/>
                </a:moveTo>
                <a:cubicBezTo>
                  <a:pt x="48" y="38"/>
                  <a:pt x="50" y="40"/>
                  <a:pt x="53" y="43"/>
                </a:cubicBezTo>
                <a:cubicBezTo>
                  <a:pt x="50" y="45"/>
                  <a:pt x="46" y="46"/>
                  <a:pt x="43" y="47"/>
                </a:cubicBezTo>
                <a:cubicBezTo>
                  <a:pt x="38" y="43"/>
                  <a:pt x="41" y="26"/>
                  <a:pt x="33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2" y="26"/>
                  <a:pt x="32" y="26"/>
                </a:cubicBezTo>
                <a:cubicBezTo>
                  <a:pt x="32" y="26"/>
                  <a:pt x="33" y="26"/>
                  <a:pt x="33" y="26"/>
                </a:cubicBezTo>
                <a:cubicBezTo>
                  <a:pt x="35" y="28"/>
                  <a:pt x="36" y="29"/>
                  <a:pt x="36" y="32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5"/>
                  <a:pt x="35" y="37"/>
                  <a:pt x="35" y="39"/>
                </a:cubicBezTo>
                <a:cubicBezTo>
                  <a:pt x="33" y="38"/>
                  <a:pt x="32" y="39"/>
                  <a:pt x="30" y="39"/>
                </a:cubicBezTo>
                <a:cubicBezTo>
                  <a:pt x="29" y="39"/>
                  <a:pt x="28" y="39"/>
                  <a:pt x="28" y="39"/>
                </a:cubicBezTo>
                <a:cubicBezTo>
                  <a:pt x="28" y="38"/>
                  <a:pt x="28" y="38"/>
                  <a:pt x="28" y="38"/>
                </a:cubicBezTo>
                <a:cubicBezTo>
                  <a:pt x="28" y="37"/>
                  <a:pt x="28" y="36"/>
                  <a:pt x="28" y="35"/>
                </a:cubicBezTo>
                <a:cubicBezTo>
                  <a:pt x="28" y="34"/>
                  <a:pt x="31" y="32"/>
                  <a:pt x="31" y="31"/>
                </a:cubicBezTo>
                <a:cubicBezTo>
                  <a:pt x="30" y="31"/>
                  <a:pt x="30" y="31"/>
                  <a:pt x="30" y="32"/>
                </a:cubicBezTo>
                <a:cubicBezTo>
                  <a:pt x="29" y="33"/>
                  <a:pt x="25" y="35"/>
                  <a:pt x="23" y="35"/>
                </a:cubicBezTo>
                <a:cubicBezTo>
                  <a:pt x="22" y="35"/>
                  <a:pt x="18" y="29"/>
                  <a:pt x="16" y="27"/>
                </a:cubicBezTo>
                <a:cubicBezTo>
                  <a:pt x="16" y="27"/>
                  <a:pt x="15" y="27"/>
                  <a:pt x="15" y="27"/>
                </a:cubicBezTo>
                <a:cubicBezTo>
                  <a:pt x="14" y="27"/>
                  <a:pt x="2" y="30"/>
                  <a:pt x="1" y="30"/>
                </a:cubicBezTo>
                <a:cubicBezTo>
                  <a:pt x="1" y="30"/>
                  <a:pt x="0" y="29"/>
                  <a:pt x="0" y="29"/>
                </a:cubicBezTo>
                <a:cubicBezTo>
                  <a:pt x="0" y="28"/>
                  <a:pt x="1" y="28"/>
                  <a:pt x="1" y="28"/>
                </a:cubicBezTo>
                <a:cubicBezTo>
                  <a:pt x="14" y="25"/>
                  <a:pt x="14" y="25"/>
                  <a:pt x="14" y="25"/>
                </a:cubicBezTo>
                <a:cubicBezTo>
                  <a:pt x="13" y="23"/>
                  <a:pt x="15" y="23"/>
                  <a:pt x="16" y="23"/>
                </a:cubicBezTo>
                <a:cubicBezTo>
                  <a:pt x="17" y="23"/>
                  <a:pt x="17" y="22"/>
                  <a:pt x="17" y="22"/>
                </a:cubicBezTo>
                <a:cubicBezTo>
                  <a:pt x="18" y="22"/>
                  <a:pt x="18" y="23"/>
                  <a:pt x="18" y="24"/>
                </a:cubicBezTo>
                <a:cubicBezTo>
                  <a:pt x="19" y="24"/>
                  <a:pt x="23" y="23"/>
                  <a:pt x="23" y="23"/>
                </a:cubicBezTo>
                <a:cubicBezTo>
                  <a:pt x="24" y="23"/>
                  <a:pt x="24" y="23"/>
                  <a:pt x="24" y="24"/>
                </a:cubicBezTo>
                <a:cubicBezTo>
                  <a:pt x="24" y="24"/>
                  <a:pt x="24" y="25"/>
                  <a:pt x="23" y="25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6"/>
                  <a:pt x="18" y="26"/>
                  <a:pt x="18" y="26"/>
                </a:cubicBezTo>
                <a:cubicBezTo>
                  <a:pt x="18" y="27"/>
                  <a:pt x="23" y="32"/>
                  <a:pt x="23" y="32"/>
                </a:cubicBezTo>
                <a:cubicBezTo>
                  <a:pt x="25" y="32"/>
                  <a:pt x="29" y="28"/>
                  <a:pt x="29" y="26"/>
                </a:cubicBezTo>
                <a:cubicBezTo>
                  <a:pt x="29" y="23"/>
                  <a:pt x="25" y="25"/>
                  <a:pt x="25" y="23"/>
                </a:cubicBezTo>
                <a:cubicBezTo>
                  <a:pt x="25" y="23"/>
                  <a:pt x="25" y="23"/>
                  <a:pt x="25" y="22"/>
                </a:cubicBezTo>
                <a:cubicBezTo>
                  <a:pt x="23" y="22"/>
                  <a:pt x="23" y="22"/>
                  <a:pt x="23" y="22"/>
                </a:cubicBezTo>
                <a:cubicBezTo>
                  <a:pt x="24" y="21"/>
                  <a:pt x="24" y="20"/>
                  <a:pt x="24" y="19"/>
                </a:cubicBezTo>
                <a:cubicBezTo>
                  <a:pt x="24" y="18"/>
                  <a:pt x="24" y="18"/>
                  <a:pt x="24" y="17"/>
                </a:cubicBezTo>
                <a:cubicBezTo>
                  <a:pt x="25" y="17"/>
                  <a:pt x="26" y="17"/>
                  <a:pt x="28" y="17"/>
                </a:cubicBezTo>
                <a:cubicBezTo>
                  <a:pt x="33" y="17"/>
                  <a:pt x="32" y="17"/>
                  <a:pt x="34" y="22"/>
                </a:cubicBezTo>
                <a:cubicBezTo>
                  <a:pt x="35" y="21"/>
                  <a:pt x="35" y="21"/>
                  <a:pt x="35" y="21"/>
                </a:cubicBezTo>
                <a:cubicBezTo>
                  <a:pt x="35" y="24"/>
                  <a:pt x="32" y="23"/>
                  <a:pt x="32" y="24"/>
                </a:cubicBezTo>
                <a:cubicBezTo>
                  <a:pt x="32" y="25"/>
                  <a:pt x="32" y="25"/>
                  <a:pt x="32" y="25"/>
                </a:cubicBezTo>
                <a:cubicBezTo>
                  <a:pt x="39" y="24"/>
                  <a:pt x="43" y="30"/>
                  <a:pt x="46" y="35"/>
                </a:cubicBezTo>
                <a:close/>
                <a:moveTo>
                  <a:pt x="20" y="23"/>
                </a:moveTo>
                <a:cubicBezTo>
                  <a:pt x="20" y="23"/>
                  <a:pt x="20" y="23"/>
                  <a:pt x="20" y="23"/>
                </a:cubicBezTo>
                <a:cubicBezTo>
                  <a:pt x="20" y="23"/>
                  <a:pt x="21" y="22"/>
                  <a:pt x="22" y="22"/>
                </a:cubicBezTo>
                <a:cubicBezTo>
                  <a:pt x="22" y="22"/>
                  <a:pt x="22" y="22"/>
                  <a:pt x="23" y="23"/>
                </a:cubicBezTo>
                <a:lnTo>
                  <a:pt x="20" y="23"/>
                </a:lnTo>
                <a:close/>
                <a:moveTo>
                  <a:pt x="23" y="25"/>
                </a:moveTo>
                <a:cubicBezTo>
                  <a:pt x="26" y="30"/>
                  <a:pt x="26" y="30"/>
                  <a:pt x="26" y="30"/>
                </a:cubicBezTo>
                <a:cubicBezTo>
                  <a:pt x="24" y="31"/>
                  <a:pt x="24" y="31"/>
                  <a:pt x="24" y="31"/>
                </a:cubicBezTo>
                <a:cubicBezTo>
                  <a:pt x="21" y="26"/>
                  <a:pt x="21" y="26"/>
                  <a:pt x="21" y="26"/>
                </a:cubicBezTo>
                <a:lnTo>
                  <a:pt x="23" y="25"/>
                </a:lnTo>
                <a:close/>
                <a:moveTo>
                  <a:pt x="32" y="16"/>
                </a:moveTo>
                <a:cubicBezTo>
                  <a:pt x="31" y="16"/>
                  <a:pt x="30" y="16"/>
                  <a:pt x="28" y="16"/>
                </a:cubicBezTo>
                <a:cubicBezTo>
                  <a:pt x="26" y="16"/>
                  <a:pt x="24" y="16"/>
                  <a:pt x="22" y="17"/>
                </a:cubicBezTo>
                <a:cubicBezTo>
                  <a:pt x="23" y="16"/>
                  <a:pt x="24" y="16"/>
                  <a:pt x="25" y="15"/>
                </a:cubicBezTo>
                <a:cubicBezTo>
                  <a:pt x="27" y="14"/>
                  <a:pt x="29" y="12"/>
                  <a:pt x="30" y="10"/>
                </a:cubicBezTo>
                <a:cubicBezTo>
                  <a:pt x="31" y="11"/>
                  <a:pt x="32" y="13"/>
                  <a:pt x="33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5"/>
                  <a:pt x="34" y="15"/>
                  <a:pt x="34" y="15"/>
                </a:cubicBezTo>
                <a:cubicBezTo>
                  <a:pt x="37" y="13"/>
                  <a:pt x="41" y="12"/>
                  <a:pt x="44" y="9"/>
                </a:cubicBezTo>
                <a:cubicBezTo>
                  <a:pt x="48" y="6"/>
                  <a:pt x="49" y="5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1" y="1"/>
                  <a:pt x="51" y="2"/>
                  <a:pt x="50" y="4"/>
                </a:cubicBezTo>
                <a:cubicBezTo>
                  <a:pt x="48" y="10"/>
                  <a:pt x="43" y="13"/>
                  <a:pt x="37" y="14"/>
                </a:cubicBezTo>
                <a:cubicBezTo>
                  <a:pt x="35" y="15"/>
                  <a:pt x="34" y="15"/>
                  <a:pt x="33" y="15"/>
                </a:cubicBezTo>
                <a:cubicBezTo>
                  <a:pt x="33" y="16"/>
                  <a:pt x="34" y="17"/>
                  <a:pt x="34" y="17"/>
                </a:cubicBezTo>
                <a:cubicBezTo>
                  <a:pt x="34" y="18"/>
                  <a:pt x="34" y="18"/>
                  <a:pt x="34" y="18"/>
                </a:cubicBezTo>
                <a:cubicBezTo>
                  <a:pt x="33" y="17"/>
                  <a:pt x="32" y="16"/>
                  <a:pt x="32" y="16"/>
                </a:cubicBezTo>
                <a:close/>
                <a:moveTo>
                  <a:pt x="29" y="40"/>
                </a:moveTo>
                <a:cubicBezTo>
                  <a:pt x="29" y="42"/>
                  <a:pt x="29" y="42"/>
                  <a:pt x="29" y="42"/>
                </a:cubicBezTo>
                <a:cubicBezTo>
                  <a:pt x="28" y="42"/>
                  <a:pt x="28" y="42"/>
                  <a:pt x="28" y="42"/>
                </a:cubicBezTo>
                <a:cubicBezTo>
                  <a:pt x="28" y="40"/>
                  <a:pt x="28" y="40"/>
                  <a:pt x="28" y="40"/>
                </a:cubicBezTo>
                <a:lnTo>
                  <a:pt x="29" y="40"/>
                </a:lnTo>
                <a:close/>
                <a:moveTo>
                  <a:pt x="35" y="41"/>
                </a:moveTo>
                <a:cubicBezTo>
                  <a:pt x="36" y="41"/>
                  <a:pt x="38" y="45"/>
                  <a:pt x="38" y="46"/>
                </a:cubicBezTo>
                <a:cubicBezTo>
                  <a:pt x="36" y="47"/>
                  <a:pt x="34" y="47"/>
                  <a:pt x="32" y="47"/>
                </a:cubicBezTo>
                <a:cubicBezTo>
                  <a:pt x="31" y="47"/>
                  <a:pt x="29" y="47"/>
                  <a:pt x="28" y="47"/>
                </a:cubicBezTo>
                <a:cubicBezTo>
                  <a:pt x="28" y="43"/>
                  <a:pt x="28" y="43"/>
                  <a:pt x="28" y="43"/>
                </a:cubicBezTo>
                <a:cubicBezTo>
                  <a:pt x="29" y="42"/>
                  <a:pt x="33" y="41"/>
                  <a:pt x="35" y="41"/>
                </a:cubicBezTo>
                <a:close/>
                <a:moveTo>
                  <a:pt x="35" y="40"/>
                </a:moveTo>
                <a:cubicBezTo>
                  <a:pt x="35" y="41"/>
                  <a:pt x="30" y="41"/>
                  <a:pt x="29" y="41"/>
                </a:cubicBezTo>
                <a:cubicBezTo>
                  <a:pt x="29" y="40"/>
                  <a:pt x="29" y="40"/>
                  <a:pt x="29" y="40"/>
                </a:cubicBezTo>
                <a:cubicBezTo>
                  <a:pt x="31" y="40"/>
                  <a:pt x="33" y="39"/>
                  <a:pt x="34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5" y="40"/>
                  <a:pt x="35" y="40"/>
                  <a:pt x="35" y="40"/>
                </a:cubicBezTo>
                <a:close/>
                <a:moveTo>
                  <a:pt x="52" y="0"/>
                </a:move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52" y="0"/>
                  <a:pt x="52" y="0"/>
                  <a:pt x="52" y="0"/>
                </a:cubicBezTo>
                <a:close/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lose/>
                <a:moveTo>
                  <a:pt x="52" y="0"/>
                </a:moveTo>
                <a:cubicBezTo>
                  <a:pt x="52" y="0"/>
                  <a:pt x="52" y="0"/>
                  <a:pt x="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4" name="稻壳儿小白白(http://dwz.cn/Wu2UP)"/>
          <p:cNvSpPr>
            <a:spLocks noEditPoints="1"/>
          </p:cNvSpPr>
          <p:nvPr/>
        </p:nvSpPr>
        <p:spPr>
          <a:xfrm>
            <a:off x="4583438" y="1276255"/>
            <a:ext cx="255588" cy="255587"/>
          </a:xfrm>
          <a:custGeom>
            <a:avLst/>
            <a:gdLst>
              <a:gd name="T0" fmla="*/ 1719084888 w 38"/>
              <a:gd name="T1" fmla="*/ 1357160244 h 38"/>
              <a:gd name="T2" fmla="*/ 1357172280 w 38"/>
              <a:gd name="T3" fmla="*/ 1719071436 h 38"/>
              <a:gd name="T4" fmla="*/ 361912608 w 38"/>
              <a:gd name="T5" fmla="*/ 1719071436 h 38"/>
              <a:gd name="T6" fmla="*/ 0 w 38"/>
              <a:gd name="T7" fmla="*/ 1357160244 h 38"/>
              <a:gd name="T8" fmla="*/ 0 w 38"/>
              <a:gd name="T9" fmla="*/ 361911192 h 38"/>
              <a:gd name="T10" fmla="*/ 361912608 w 38"/>
              <a:gd name="T11" fmla="*/ 0 h 38"/>
              <a:gd name="T12" fmla="*/ 1357172280 w 38"/>
              <a:gd name="T13" fmla="*/ 0 h 38"/>
              <a:gd name="T14" fmla="*/ 1719084888 w 38"/>
              <a:gd name="T15" fmla="*/ 361911192 h 38"/>
              <a:gd name="T16" fmla="*/ 1719084888 w 38"/>
              <a:gd name="T17" fmla="*/ 1357160244 h 38"/>
              <a:gd name="T18" fmla="*/ 1583367660 w 38"/>
              <a:gd name="T19" fmla="*/ 361911192 h 38"/>
              <a:gd name="T20" fmla="*/ 1357172280 w 38"/>
              <a:gd name="T21" fmla="*/ 180955596 h 38"/>
              <a:gd name="T22" fmla="*/ 361912608 w 38"/>
              <a:gd name="T23" fmla="*/ 180955596 h 38"/>
              <a:gd name="T24" fmla="*/ 180956304 w 38"/>
              <a:gd name="T25" fmla="*/ 361911192 h 38"/>
              <a:gd name="T26" fmla="*/ 180956304 w 38"/>
              <a:gd name="T27" fmla="*/ 1357160244 h 38"/>
              <a:gd name="T28" fmla="*/ 361912608 w 38"/>
              <a:gd name="T29" fmla="*/ 1583354739 h 38"/>
              <a:gd name="T30" fmla="*/ 1357172280 w 38"/>
              <a:gd name="T31" fmla="*/ 1583354739 h 38"/>
              <a:gd name="T32" fmla="*/ 1583367660 w 38"/>
              <a:gd name="T33" fmla="*/ 1357160244 h 38"/>
              <a:gd name="T34" fmla="*/ 1583367660 w 38"/>
              <a:gd name="T35" fmla="*/ 361911192 h 38"/>
              <a:gd name="T36" fmla="*/ 1402411356 w 38"/>
              <a:gd name="T37" fmla="*/ 904771254 h 38"/>
              <a:gd name="T38" fmla="*/ 1357172280 w 38"/>
              <a:gd name="T39" fmla="*/ 950010153 h 38"/>
              <a:gd name="T40" fmla="*/ 950020596 w 38"/>
              <a:gd name="T41" fmla="*/ 950010153 h 38"/>
              <a:gd name="T42" fmla="*/ 950020596 w 38"/>
              <a:gd name="T43" fmla="*/ 1357160244 h 38"/>
              <a:gd name="T44" fmla="*/ 904781520 w 38"/>
              <a:gd name="T45" fmla="*/ 1402399143 h 38"/>
              <a:gd name="T46" fmla="*/ 814303368 w 38"/>
              <a:gd name="T47" fmla="*/ 1402399143 h 38"/>
              <a:gd name="T48" fmla="*/ 769064292 w 38"/>
              <a:gd name="T49" fmla="*/ 1357160244 h 38"/>
              <a:gd name="T50" fmla="*/ 769064292 w 38"/>
              <a:gd name="T51" fmla="*/ 950010153 h 38"/>
              <a:gd name="T52" fmla="*/ 361912608 w 38"/>
              <a:gd name="T53" fmla="*/ 950010153 h 38"/>
              <a:gd name="T54" fmla="*/ 316673532 w 38"/>
              <a:gd name="T55" fmla="*/ 904771254 h 38"/>
              <a:gd name="T56" fmla="*/ 316673532 w 38"/>
              <a:gd name="T57" fmla="*/ 814300182 h 38"/>
              <a:gd name="T58" fmla="*/ 361912608 w 38"/>
              <a:gd name="T59" fmla="*/ 769061283 h 38"/>
              <a:gd name="T60" fmla="*/ 769064292 w 38"/>
              <a:gd name="T61" fmla="*/ 769061283 h 38"/>
              <a:gd name="T62" fmla="*/ 769064292 w 38"/>
              <a:gd name="T63" fmla="*/ 361911192 h 38"/>
              <a:gd name="T64" fmla="*/ 814303368 w 38"/>
              <a:gd name="T65" fmla="*/ 316672293 h 38"/>
              <a:gd name="T66" fmla="*/ 904781520 w 38"/>
              <a:gd name="T67" fmla="*/ 316672293 h 38"/>
              <a:gd name="T68" fmla="*/ 950020596 w 38"/>
              <a:gd name="T69" fmla="*/ 361911192 h 38"/>
              <a:gd name="T70" fmla="*/ 950020596 w 38"/>
              <a:gd name="T71" fmla="*/ 769061283 h 38"/>
              <a:gd name="T72" fmla="*/ 1357172280 w 38"/>
              <a:gd name="T73" fmla="*/ 769061283 h 38"/>
              <a:gd name="T74" fmla="*/ 1402411356 w 38"/>
              <a:gd name="T75" fmla="*/ 814300182 h 38"/>
              <a:gd name="T76" fmla="*/ 1402411356 w 38"/>
              <a:gd name="T77" fmla="*/ 904771254 h 38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8" h="38">
                <a:moveTo>
                  <a:pt x="38" y="30"/>
                </a:moveTo>
                <a:cubicBezTo>
                  <a:pt x="38" y="35"/>
                  <a:pt x="35" y="38"/>
                  <a:pt x="30" y="38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8"/>
                  <a:pt x="0" y="35"/>
                  <a:pt x="0" y="30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5" y="0"/>
                  <a:pt x="38" y="4"/>
                  <a:pt x="38" y="8"/>
                </a:cubicBezTo>
                <a:lnTo>
                  <a:pt x="38" y="30"/>
                </a:lnTo>
                <a:close/>
                <a:moveTo>
                  <a:pt x="35" y="8"/>
                </a:moveTo>
                <a:cubicBezTo>
                  <a:pt x="35" y="6"/>
                  <a:pt x="33" y="4"/>
                  <a:pt x="30" y="4"/>
                </a:cubicBezTo>
                <a:cubicBezTo>
                  <a:pt x="8" y="4"/>
                  <a:pt x="8" y="4"/>
                  <a:pt x="8" y="4"/>
                </a:cubicBezTo>
                <a:cubicBezTo>
                  <a:pt x="6" y="4"/>
                  <a:pt x="4" y="6"/>
                  <a:pt x="4" y="8"/>
                </a:cubicBezTo>
                <a:cubicBezTo>
                  <a:pt x="4" y="30"/>
                  <a:pt x="4" y="30"/>
                  <a:pt x="4" y="30"/>
                </a:cubicBezTo>
                <a:cubicBezTo>
                  <a:pt x="4" y="33"/>
                  <a:pt x="6" y="35"/>
                  <a:pt x="8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33" y="35"/>
                  <a:pt x="35" y="33"/>
                  <a:pt x="35" y="30"/>
                </a:cubicBezTo>
                <a:lnTo>
                  <a:pt x="35" y="8"/>
                </a:lnTo>
                <a:close/>
                <a:moveTo>
                  <a:pt x="31" y="20"/>
                </a:moveTo>
                <a:cubicBezTo>
                  <a:pt x="31" y="20"/>
                  <a:pt x="31" y="21"/>
                  <a:pt x="30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30"/>
                  <a:pt x="21" y="30"/>
                  <a:pt x="21" y="30"/>
                </a:cubicBezTo>
                <a:cubicBezTo>
                  <a:pt x="21" y="31"/>
                  <a:pt x="21" y="31"/>
                  <a:pt x="20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7" y="31"/>
                  <a:pt x="17" y="30"/>
                </a:cubicBezTo>
                <a:cubicBezTo>
                  <a:pt x="17" y="21"/>
                  <a:pt x="17" y="21"/>
                  <a:pt x="17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1"/>
                  <a:pt x="7" y="20"/>
                  <a:pt x="7" y="20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18"/>
                  <a:pt x="8" y="17"/>
                  <a:pt x="8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8"/>
                  <a:pt x="17" y="8"/>
                  <a:pt x="17" y="8"/>
                </a:cubicBezTo>
                <a:cubicBezTo>
                  <a:pt x="17" y="8"/>
                  <a:pt x="18" y="7"/>
                  <a:pt x="18" y="7"/>
                </a:cubicBezTo>
                <a:cubicBezTo>
                  <a:pt x="20" y="7"/>
                  <a:pt x="20" y="7"/>
                  <a:pt x="20" y="7"/>
                </a:cubicBezTo>
                <a:cubicBezTo>
                  <a:pt x="21" y="7"/>
                  <a:pt x="21" y="8"/>
                  <a:pt x="21" y="8"/>
                </a:cubicBezTo>
                <a:cubicBezTo>
                  <a:pt x="21" y="17"/>
                  <a:pt x="21" y="17"/>
                  <a:pt x="21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1" y="17"/>
                  <a:pt x="31" y="18"/>
                  <a:pt x="31" y="18"/>
                </a:cubicBezTo>
                <a:lnTo>
                  <a:pt x="31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5" name="稻壳儿小白白(http://dwz.cn/Wu2UP)"/>
          <p:cNvSpPr>
            <a:spLocks noEditPoints="1"/>
          </p:cNvSpPr>
          <p:nvPr/>
        </p:nvSpPr>
        <p:spPr>
          <a:xfrm>
            <a:off x="4575501" y="1746155"/>
            <a:ext cx="274637" cy="303212"/>
          </a:xfrm>
          <a:custGeom>
            <a:avLst/>
            <a:gdLst>
              <a:gd name="T0" fmla="*/ 897386445 w 41"/>
              <a:gd name="T1" fmla="*/ 2043055932 h 45"/>
              <a:gd name="T2" fmla="*/ 0 w 41"/>
              <a:gd name="T3" fmla="*/ 1089629381 h 45"/>
              <a:gd name="T4" fmla="*/ 358957257 w 41"/>
              <a:gd name="T5" fmla="*/ 363207548 h 45"/>
              <a:gd name="T6" fmla="*/ 583302194 w 41"/>
              <a:gd name="T7" fmla="*/ 408608491 h 45"/>
              <a:gd name="T8" fmla="*/ 538435886 w 41"/>
              <a:gd name="T9" fmla="*/ 590219003 h 45"/>
              <a:gd name="T10" fmla="*/ 269217943 w 41"/>
              <a:gd name="T11" fmla="*/ 1089629381 h 45"/>
              <a:gd name="T12" fmla="*/ 897386445 w 41"/>
              <a:gd name="T13" fmla="*/ 1725249328 h 45"/>
              <a:gd name="T14" fmla="*/ 1525561646 w 41"/>
              <a:gd name="T15" fmla="*/ 1089629381 h 45"/>
              <a:gd name="T16" fmla="*/ 1256343703 w 41"/>
              <a:gd name="T17" fmla="*/ 590219003 h 45"/>
              <a:gd name="T18" fmla="*/ 1256343703 w 41"/>
              <a:gd name="T19" fmla="*/ 408608491 h 45"/>
              <a:gd name="T20" fmla="*/ 1480688639 w 41"/>
              <a:gd name="T21" fmla="*/ 363207548 h 45"/>
              <a:gd name="T22" fmla="*/ 1839645897 w 41"/>
              <a:gd name="T23" fmla="*/ 1089629381 h 45"/>
              <a:gd name="T24" fmla="*/ 897386445 w 41"/>
              <a:gd name="T25" fmla="*/ 2043055932 h 45"/>
              <a:gd name="T26" fmla="*/ 1076865074 w 41"/>
              <a:gd name="T27" fmla="*/ 953426551 h 45"/>
              <a:gd name="T28" fmla="*/ 897386445 w 41"/>
              <a:gd name="T29" fmla="*/ 1089629381 h 45"/>
              <a:gd name="T30" fmla="*/ 762780823 w 41"/>
              <a:gd name="T31" fmla="*/ 953426551 h 45"/>
              <a:gd name="T32" fmla="*/ 762780823 w 41"/>
              <a:gd name="T33" fmla="*/ 181603774 h 45"/>
              <a:gd name="T34" fmla="*/ 897386445 w 41"/>
              <a:gd name="T35" fmla="*/ 0 h 45"/>
              <a:gd name="T36" fmla="*/ 1076865074 w 41"/>
              <a:gd name="T37" fmla="*/ 181603774 h 45"/>
              <a:gd name="T38" fmla="*/ 1076865074 w 41"/>
              <a:gd name="T39" fmla="*/ 953426551 h 4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1" h="45">
                <a:moveTo>
                  <a:pt x="20" y="45"/>
                </a:moveTo>
                <a:cubicBezTo>
                  <a:pt x="9" y="45"/>
                  <a:pt x="0" y="36"/>
                  <a:pt x="0" y="24"/>
                </a:cubicBezTo>
                <a:cubicBezTo>
                  <a:pt x="0" y="18"/>
                  <a:pt x="3" y="12"/>
                  <a:pt x="8" y="8"/>
                </a:cubicBezTo>
                <a:cubicBezTo>
                  <a:pt x="9" y="7"/>
                  <a:pt x="12" y="7"/>
                  <a:pt x="13" y="9"/>
                </a:cubicBezTo>
                <a:cubicBezTo>
                  <a:pt x="14" y="10"/>
                  <a:pt x="13" y="12"/>
                  <a:pt x="12" y="13"/>
                </a:cubicBezTo>
                <a:cubicBezTo>
                  <a:pt x="8" y="16"/>
                  <a:pt x="6" y="20"/>
                  <a:pt x="6" y="24"/>
                </a:cubicBezTo>
                <a:cubicBezTo>
                  <a:pt x="6" y="32"/>
                  <a:pt x="13" y="38"/>
                  <a:pt x="20" y="38"/>
                </a:cubicBezTo>
                <a:cubicBezTo>
                  <a:pt x="28" y="38"/>
                  <a:pt x="34" y="32"/>
                  <a:pt x="34" y="24"/>
                </a:cubicBezTo>
                <a:cubicBezTo>
                  <a:pt x="34" y="20"/>
                  <a:pt x="32" y="16"/>
                  <a:pt x="28" y="13"/>
                </a:cubicBezTo>
                <a:cubicBezTo>
                  <a:pt x="27" y="12"/>
                  <a:pt x="27" y="10"/>
                  <a:pt x="28" y="9"/>
                </a:cubicBezTo>
                <a:cubicBezTo>
                  <a:pt x="29" y="7"/>
                  <a:pt x="31" y="7"/>
                  <a:pt x="33" y="8"/>
                </a:cubicBezTo>
                <a:cubicBezTo>
                  <a:pt x="38" y="12"/>
                  <a:pt x="41" y="18"/>
                  <a:pt x="41" y="24"/>
                </a:cubicBezTo>
                <a:cubicBezTo>
                  <a:pt x="41" y="36"/>
                  <a:pt x="32" y="45"/>
                  <a:pt x="20" y="45"/>
                </a:cubicBezTo>
                <a:close/>
                <a:moveTo>
                  <a:pt x="24" y="21"/>
                </a:moveTo>
                <a:cubicBezTo>
                  <a:pt x="24" y="23"/>
                  <a:pt x="22" y="24"/>
                  <a:pt x="20" y="24"/>
                </a:cubicBezTo>
                <a:cubicBezTo>
                  <a:pt x="18" y="24"/>
                  <a:pt x="17" y="23"/>
                  <a:pt x="17" y="21"/>
                </a:cubicBezTo>
                <a:cubicBezTo>
                  <a:pt x="17" y="4"/>
                  <a:pt x="17" y="4"/>
                  <a:pt x="17" y="4"/>
                </a:cubicBezTo>
                <a:cubicBezTo>
                  <a:pt x="17" y="2"/>
                  <a:pt x="18" y="0"/>
                  <a:pt x="20" y="0"/>
                </a:cubicBezTo>
                <a:cubicBezTo>
                  <a:pt x="22" y="0"/>
                  <a:pt x="24" y="2"/>
                  <a:pt x="24" y="4"/>
                </a:cubicBezTo>
                <a:lnTo>
                  <a:pt x="24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6" name="稻壳儿小白白(http://dwz.cn/Wu2UP)"/>
          <p:cNvSpPr>
            <a:spLocks noEditPoints="1"/>
          </p:cNvSpPr>
          <p:nvPr/>
        </p:nvSpPr>
        <p:spPr>
          <a:xfrm>
            <a:off x="4564388" y="2263680"/>
            <a:ext cx="293688" cy="280987"/>
          </a:xfrm>
          <a:custGeom>
            <a:avLst/>
            <a:gdLst>
              <a:gd name="T0" fmla="*/ 1960287303 w 44"/>
              <a:gd name="T1" fmla="*/ 1521785451 h 42"/>
              <a:gd name="T2" fmla="*/ 1960287303 w 44"/>
              <a:gd name="T3" fmla="*/ 1566542666 h 42"/>
              <a:gd name="T4" fmla="*/ 1692977825 w 44"/>
              <a:gd name="T5" fmla="*/ 1566542666 h 42"/>
              <a:gd name="T6" fmla="*/ 1692977825 w 44"/>
              <a:gd name="T7" fmla="*/ 1745578216 h 42"/>
              <a:gd name="T8" fmla="*/ 1559316412 w 44"/>
              <a:gd name="T9" fmla="*/ 1879849861 h 42"/>
              <a:gd name="T10" fmla="*/ 400970891 w 44"/>
              <a:gd name="T11" fmla="*/ 1879849861 h 42"/>
              <a:gd name="T12" fmla="*/ 311863282 w 44"/>
              <a:gd name="T13" fmla="*/ 1745578216 h 42"/>
              <a:gd name="T14" fmla="*/ 311863282 w 44"/>
              <a:gd name="T15" fmla="*/ 1566542666 h 42"/>
              <a:gd name="T16" fmla="*/ 44553805 w 44"/>
              <a:gd name="T17" fmla="*/ 1566542666 h 42"/>
              <a:gd name="T18" fmla="*/ 0 w 44"/>
              <a:gd name="T19" fmla="*/ 1521785451 h 42"/>
              <a:gd name="T20" fmla="*/ 0 w 44"/>
              <a:gd name="T21" fmla="*/ 1029442706 h 42"/>
              <a:gd name="T22" fmla="*/ 222762348 w 44"/>
              <a:gd name="T23" fmla="*/ 805649941 h 42"/>
              <a:gd name="T24" fmla="*/ 311863282 w 44"/>
              <a:gd name="T25" fmla="*/ 805649941 h 42"/>
              <a:gd name="T26" fmla="*/ 311863282 w 44"/>
              <a:gd name="T27" fmla="*/ 134278335 h 42"/>
              <a:gd name="T28" fmla="*/ 400970891 w 44"/>
              <a:gd name="T29" fmla="*/ 0 h 42"/>
              <a:gd name="T30" fmla="*/ 1202906000 w 44"/>
              <a:gd name="T31" fmla="*/ 0 h 42"/>
              <a:gd name="T32" fmla="*/ 1425661673 w 44"/>
              <a:gd name="T33" fmla="*/ 89514430 h 42"/>
              <a:gd name="T34" fmla="*/ 1603870216 w 44"/>
              <a:gd name="T35" fmla="*/ 268549980 h 42"/>
              <a:gd name="T36" fmla="*/ 1692977825 w 44"/>
              <a:gd name="T37" fmla="*/ 492342745 h 42"/>
              <a:gd name="T38" fmla="*/ 1692977825 w 44"/>
              <a:gd name="T39" fmla="*/ 805649941 h 42"/>
              <a:gd name="T40" fmla="*/ 1737524955 w 44"/>
              <a:gd name="T41" fmla="*/ 805649941 h 42"/>
              <a:gd name="T42" fmla="*/ 1960287303 w 44"/>
              <a:gd name="T43" fmla="*/ 1029442706 h 42"/>
              <a:gd name="T44" fmla="*/ 1960287303 w 44"/>
              <a:gd name="T45" fmla="*/ 1521785451 h 42"/>
              <a:gd name="T46" fmla="*/ 1514769282 w 44"/>
              <a:gd name="T47" fmla="*/ 939928276 h 42"/>
              <a:gd name="T48" fmla="*/ 1514769282 w 44"/>
              <a:gd name="T49" fmla="*/ 492342745 h 42"/>
              <a:gd name="T50" fmla="*/ 1336560739 w 44"/>
              <a:gd name="T51" fmla="*/ 492342745 h 42"/>
              <a:gd name="T52" fmla="*/ 1202906000 w 44"/>
              <a:gd name="T53" fmla="*/ 358064410 h 42"/>
              <a:gd name="T54" fmla="*/ 1202906000 w 44"/>
              <a:gd name="T55" fmla="*/ 179035550 h 42"/>
              <a:gd name="T56" fmla="*/ 445518021 w 44"/>
              <a:gd name="T57" fmla="*/ 179035550 h 42"/>
              <a:gd name="T58" fmla="*/ 445518021 w 44"/>
              <a:gd name="T59" fmla="*/ 939928276 h 42"/>
              <a:gd name="T60" fmla="*/ 1514769282 w 44"/>
              <a:gd name="T61" fmla="*/ 939928276 h 42"/>
              <a:gd name="T62" fmla="*/ 1514769282 w 44"/>
              <a:gd name="T63" fmla="*/ 1700814311 h 42"/>
              <a:gd name="T64" fmla="*/ 1514769282 w 44"/>
              <a:gd name="T65" fmla="*/ 1387507116 h 42"/>
              <a:gd name="T66" fmla="*/ 445518021 w 44"/>
              <a:gd name="T67" fmla="*/ 1387507116 h 42"/>
              <a:gd name="T68" fmla="*/ 445518021 w 44"/>
              <a:gd name="T69" fmla="*/ 1700814311 h 42"/>
              <a:gd name="T70" fmla="*/ 1514769282 w 44"/>
              <a:gd name="T71" fmla="*/ 1700814311 h 42"/>
              <a:gd name="T72" fmla="*/ 1737524955 w 44"/>
              <a:gd name="T73" fmla="*/ 939928276 h 42"/>
              <a:gd name="T74" fmla="*/ 1692977825 w 44"/>
              <a:gd name="T75" fmla="*/ 1029442706 h 42"/>
              <a:gd name="T76" fmla="*/ 1737524955 w 44"/>
              <a:gd name="T77" fmla="*/ 1074199921 h 42"/>
              <a:gd name="T78" fmla="*/ 1826632564 w 44"/>
              <a:gd name="T79" fmla="*/ 1029442706 h 42"/>
              <a:gd name="T80" fmla="*/ 1737524955 w 44"/>
              <a:gd name="T81" fmla="*/ 939928276 h 4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44" h="42">
                <a:moveTo>
                  <a:pt x="44" y="34"/>
                </a:moveTo>
                <a:cubicBezTo>
                  <a:pt x="44" y="34"/>
                  <a:pt x="44" y="35"/>
                  <a:pt x="44" y="35"/>
                </a:cubicBezTo>
                <a:cubicBezTo>
                  <a:pt x="38" y="35"/>
                  <a:pt x="38" y="35"/>
                  <a:pt x="38" y="35"/>
                </a:cubicBezTo>
                <a:cubicBezTo>
                  <a:pt x="38" y="39"/>
                  <a:pt x="38" y="39"/>
                  <a:pt x="38" y="39"/>
                </a:cubicBezTo>
                <a:cubicBezTo>
                  <a:pt x="38" y="40"/>
                  <a:pt x="36" y="42"/>
                  <a:pt x="35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2"/>
                  <a:pt x="7" y="40"/>
                  <a:pt x="7" y="39"/>
                </a:cubicBezTo>
                <a:cubicBezTo>
                  <a:pt x="7" y="35"/>
                  <a:pt x="7" y="35"/>
                  <a:pt x="7" y="35"/>
                </a:cubicBezTo>
                <a:cubicBezTo>
                  <a:pt x="1" y="35"/>
                  <a:pt x="1" y="35"/>
                  <a:pt x="1" y="35"/>
                </a:cubicBezTo>
                <a:cubicBezTo>
                  <a:pt x="0" y="35"/>
                  <a:pt x="0" y="34"/>
                  <a:pt x="0" y="34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0"/>
                  <a:pt x="2" y="18"/>
                  <a:pt x="5" y="18"/>
                </a:cubicBezTo>
                <a:cubicBezTo>
                  <a:pt x="7" y="18"/>
                  <a:pt x="7" y="18"/>
                  <a:pt x="7" y="18"/>
                </a:cubicBezTo>
                <a:cubicBezTo>
                  <a:pt x="7" y="3"/>
                  <a:pt x="7" y="3"/>
                  <a:pt x="7" y="3"/>
                </a:cubicBezTo>
                <a:cubicBezTo>
                  <a:pt x="7" y="2"/>
                  <a:pt x="8" y="0"/>
                  <a:pt x="9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1" y="1"/>
                  <a:pt x="32" y="2"/>
                </a:cubicBezTo>
                <a:cubicBezTo>
                  <a:pt x="36" y="6"/>
                  <a:pt x="36" y="6"/>
                  <a:pt x="36" y="6"/>
                </a:cubicBezTo>
                <a:cubicBezTo>
                  <a:pt x="37" y="7"/>
                  <a:pt x="38" y="9"/>
                  <a:pt x="38" y="11"/>
                </a:cubicBezTo>
                <a:cubicBezTo>
                  <a:pt x="38" y="18"/>
                  <a:pt x="38" y="18"/>
                  <a:pt x="38" y="18"/>
                </a:cubicBezTo>
                <a:cubicBezTo>
                  <a:pt x="39" y="18"/>
                  <a:pt x="39" y="18"/>
                  <a:pt x="39" y="18"/>
                </a:cubicBezTo>
                <a:cubicBezTo>
                  <a:pt x="42" y="18"/>
                  <a:pt x="44" y="20"/>
                  <a:pt x="44" y="23"/>
                </a:cubicBezTo>
                <a:lnTo>
                  <a:pt x="44" y="34"/>
                </a:lnTo>
                <a:close/>
                <a:moveTo>
                  <a:pt x="34" y="21"/>
                </a:moveTo>
                <a:cubicBezTo>
                  <a:pt x="34" y="11"/>
                  <a:pt x="34" y="11"/>
                  <a:pt x="34" y="11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11"/>
                  <a:pt x="27" y="10"/>
                  <a:pt x="27" y="8"/>
                </a:cubicBezTo>
                <a:cubicBezTo>
                  <a:pt x="27" y="4"/>
                  <a:pt x="27" y="4"/>
                  <a:pt x="27" y="4"/>
                </a:cubicBezTo>
                <a:cubicBezTo>
                  <a:pt x="10" y="4"/>
                  <a:pt x="10" y="4"/>
                  <a:pt x="10" y="4"/>
                </a:cubicBezTo>
                <a:cubicBezTo>
                  <a:pt x="10" y="21"/>
                  <a:pt x="10" y="21"/>
                  <a:pt x="10" y="21"/>
                </a:cubicBezTo>
                <a:lnTo>
                  <a:pt x="34" y="21"/>
                </a:lnTo>
                <a:close/>
                <a:moveTo>
                  <a:pt x="34" y="38"/>
                </a:moveTo>
                <a:cubicBezTo>
                  <a:pt x="34" y="31"/>
                  <a:pt x="34" y="31"/>
                  <a:pt x="34" y="31"/>
                </a:cubicBezTo>
                <a:cubicBezTo>
                  <a:pt x="10" y="31"/>
                  <a:pt x="10" y="31"/>
                  <a:pt x="10" y="31"/>
                </a:cubicBezTo>
                <a:cubicBezTo>
                  <a:pt x="10" y="38"/>
                  <a:pt x="10" y="38"/>
                  <a:pt x="10" y="38"/>
                </a:cubicBezTo>
                <a:lnTo>
                  <a:pt x="34" y="38"/>
                </a:lnTo>
                <a:close/>
                <a:moveTo>
                  <a:pt x="39" y="21"/>
                </a:moveTo>
                <a:cubicBezTo>
                  <a:pt x="38" y="21"/>
                  <a:pt x="38" y="22"/>
                  <a:pt x="38" y="23"/>
                </a:cubicBezTo>
                <a:cubicBezTo>
                  <a:pt x="38" y="24"/>
                  <a:pt x="38" y="24"/>
                  <a:pt x="39" y="24"/>
                </a:cubicBezTo>
                <a:cubicBezTo>
                  <a:pt x="40" y="24"/>
                  <a:pt x="41" y="24"/>
                  <a:pt x="41" y="23"/>
                </a:cubicBezTo>
                <a:cubicBezTo>
                  <a:pt x="41" y="22"/>
                  <a:pt x="40" y="21"/>
                  <a:pt x="39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7" name="稻壳儿小白白(http://dwz.cn/Wu2UP)"/>
          <p:cNvSpPr/>
          <p:nvPr/>
        </p:nvSpPr>
        <p:spPr>
          <a:xfrm>
            <a:off x="4564388" y="2739930"/>
            <a:ext cx="293688" cy="280987"/>
          </a:xfrm>
          <a:custGeom>
            <a:avLst/>
            <a:gdLst>
              <a:gd name="T0" fmla="*/ 1782078760 w 44"/>
              <a:gd name="T1" fmla="*/ 1521785451 h 42"/>
              <a:gd name="T2" fmla="*/ 1470215477 w 44"/>
              <a:gd name="T3" fmla="*/ 1387507116 h 42"/>
              <a:gd name="T4" fmla="*/ 1336560739 w 44"/>
              <a:gd name="T5" fmla="*/ 1521785451 h 42"/>
              <a:gd name="T6" fmla="*/ 1381114543 w 44"/>
              <a:gd name="T7" fmla="*/ 1835092646 h 42"/>
              <a:gd name="T8" fmla="*/ 1381114543 w 44"/>
              <a:gd name="T9" fmla="*/ 1835092646 h 42"/>
              <a:gd name="T10" fmla="*/ 1336560739 w 44"/>
              <a:gd name="T11" fmla="*/ 1835092646 h 42"/>
              <a:gd name="T12" fmla="*/ 980143652 w 44"/>
              <a:gd name="T13" fmla="*/ 1879849861 h 42"/>
              <a:gd name="T14" fmla="*/ 801935108 w 44"/>
              <a:gd name="T15" fmla="*/ 1745578216 h 42"/>
              <a:gd name="T16" fmla="*/ 935589847 w 44"/>
              <a:gd name="T17" fmla="*/ 1432264331 h 42"/>
              <a:gd name="T18" fmla="*/ 712834174 w 44"/>
              <a:gd name="T19" fmla="*/ 1208478256 h 42"/>
              <a:gd name="T20" fmla="*/ 445518021 w 44"/>
              <a:gd name="T21" fmla="*/ 1432264331 h 42"/>
              <a:gd name="T22" fmla="*/ 579172760 w 44"/>
              <a:gd name="T23" fmla="*/ 1700814311 h 42"/>
              <a:gd name="T24" fmla="*/ 534625630 w 44"/>
              <a:gd name="T25" fmla="*/ 1835092646 h 42"/>
              <a:gd name="T26" fmla="*/ 356417087 w 44"/>
              <a:gd name="T27" fmla="*/ 1879849861 h 42"/>
              <a:gd name="T28" fmla="*/ 89100934 w 44"/>
              <a:gd name="T29" fmla="*/ 1835092646 h 42"/>
              <a:gd name="T30" fmla="*/ 0 w 44"/>
              <a:gd name="T31" fmla="*/ 1835092646 h 42"/>
              <a:gd name="T32" fmla="*/ 0 w 44"/>
              <a:gd name="T33" fmla="*/ 1835092646 h 42"/>
              <a:gd name="T34" fmla="*/ 0 w 44"/>
              <a:gd name="T35" fmla="*/ 1835092646 h 42"/>
              <a:gd name="T36" fmla="*/ 0 w 44"/>
              <a:gd name="T37" fmla="*/ 581857175 h 42"/>
              <a:gd name="T38" fmla="*/ 89100934 w 44"/>
              <a:gd name="T39" fmla="*/ 626614390 h 42"/>
              <a:gd name="T40" fmla="*/ 356417087 w 44"/>
              <a:gd name="T41" fmla="*/ 626614390 h 42"/>
              <a:gd name="T42" fmla="*/ 534625630 w 44"/>
              <a:gd name="T43" fmla="*/ 581857175 h 42"/>
              <a:gd name="T44" fmla="*/ 579172760 w 44"/>
              <a:gd name="T45" fmla="*/ 492342745 h 42"/>
              <a:gd name="T46" fmla="*/ 445518021 w 44"/>
              <a:gd name="T47" fmla="*/ 179035550 h 42"/>
              <a:gd name="T48" fmla="*/ 712834174 w 44"/>
              <a:gd name="T49" fmla="*/ 0 h 42"/>
              <a:gd name="T50" fmla="*/ 935589847 w 44"/>
              <a:gd name="T51" fmla="*/ 179035550 h 42"/>
              <a:gd name="T52" fmla="*/ 801935108 w 44"/>
              <a:gd name="T53" fmla="*/ 492342745 h 42"/>
              <a:gd name="T54" fmla="*/ 980143652 w 44"/>
              <a:gd name="T55" fmla="*/ 626614390 h 42"/>
              <a:gd name="T56" fmla="*/ 1381114543 w 44"/>
              <a:gd name="T57" fmla="*/ 581857175 h 42"/>
              <a:gd name="T58" fmla="*/ 1381114543 w 44"/>
              <a:gd name="T59" fmla="*/ 581857175 h 42"/>
              <a:gd name="T60" fmla="*/ 1336560739 w 44"/>
              <a:gd name="T61" fmla="*/ 671378296 h 42"/>
              <a:gd name="T62" fmla="*/ 1336560739 w 44"/>
              <a:gd name="T63" fmla="*/ 984685491 h 42"/>
              <a:gd name="T64" fmla="*/ 1381114543 w 44"/>
              <a:gd name="T65" fmla="*/ 1118957136 h 42"/>
              <a:gd name="T66" fmla="*/ 1470215477 w 44"/>
              <a:gd name="T67" fmla="*/ 1163714351 h 42"/>
              <a:gd name="T68" fmla="*/ 1782078760 w 44"/>
              <a:gd name="T69" fmla="*/ 1074199921 h 42"/>
              <a:gd name="T70" fmla="*/ 1960287303 w 44"/>
              <a:gd name="T71" fmla="*/ 1297992686 h 42"/>
              <a:gd name="T72" fmla="*/ 1782078760 w 44"/>
              <a:gd name="T73" fmla="*/ 1521785451 h 4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4" h="42">
                <a:moveTo>
                  <a:pt x="40" y="34"/>
                </a:moveTo>
                <a:cubicBezTo>
                  <a:pt x="37" y="34"/>
                  <a:pt x="36" y="31"/>
                  <a:pt x="33" y="31"/>
                </a:cubicBezTo>
                <a:cubicBezTo>
                  <a:pt x="31" y="31"/>
                  <a:pt x="30" y="32"/>
                  <a:pt x="30" y="34"/>
                </a:cubicBezTo>
                <a:cubicBezTo>
                  <a:pt x="30" y="37"/>
                  <a:pt x="31" y="39"/>
                  <a:pt x="31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0" y="41"/>
                  <a:pt x="30" y="41"/>
                  <a:pt x="30" y="41"/>
                </a:cubicBezTo>
                <a:cubicBezTo>
                  <a:pt x="27" y="41"/>
                  <a:pt x="24" y="42"/>
                  <a:pt x="22" y="42"/>
                </a:cubicBezTo>
                <a:cubicBezTo>
                  <a:pt x="20" y="42"/>
                  <a:pt x="18" y="41"/>
                  <a:pt x="18" y="39"/>
                </a:cubicBezTo>
                <a:cubicBezTo>
                  <a:pt x="18" y="36"/>
                  <a:pt x="21" y="35"/>
                  <a:pt x="21" y="32"/>
                </a:cubicBezTo>
                <a:cubicBezTo>
                  <a:pt x="21" y="29"/>
                  <a:pt x="18" y="27"/>
                  <a:pt x="16" y="27"/>
                </a:cubicBezTo>
                <a:cubicBezTo>
                  <a:pt x="13" y="27"/>
                  <a:pt x="10" y="29"/>
                  <a:pt x="10" y="32"/>
                </a:cubicBezTo>
                <a:cubicBezTo>
                  <a:pt x="10" y="35"/>
                  <a:pt x="13" y="37"/>
                  <a:pt x="13" y="38"/>
                </a:cubicBezTo>
                <a:cubicBezTo>
                  <a:pt x="13" y="39"/>
                  <a:pt x="12" y="40"/>
                  <a:pt x="12" y="41"/>
                </a:cubicBezTo>
                <a:cubicBezTo>
                  <a:pt x="11" y="42"/>
                  <a:pt x="10" y="42"/>
                  <a:pt x="8" y="42"/>
                </a:cubicBezTo>
                <a:cubicBezTo>
                  <a:pt x="6" y="42"/>
                  <a:pt x="4" y="41"/>
                  <a:pt x="2" y="41"/>
                </a:cubicBezTo>
                <a:cubicBezTo>
                  <a:pt x="1" y="41"/>
                  <a:pt x="1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3"/>
                  <a:pt x="2" y="14"/>
                  <a:pt x="2" y="14"/>
                </a:cubicBezTo>
                <a:cubicBezTo>
                  <a:pt x="4" y="14"/>
                  <a:pt x="6" y="14"/>
                  <a:pt x="8" y="14"/>
                </a:cubicBezTo>
                <a:cubicBezTo>
                  <a:pt x="10" y="14"/>
                  <a:pt x="11" y="14"/>
                  <a:pt x="12" y="13"/>
                </a:cubicBezTo>
                <a:cubicBezTo>
                  <a:pt x="12" y="13"/>
                  <a:pt x="13" y="12"/>
                  <a:pt x="13" y="11"/>
                </a:cubicBezTo>
                <a:cubicBezTo>
                  <a:pt x="13" y="9"/>
                  <a:pt x="10" y="8"/>
                  <a:pt x="10" y="4"/>
                </a:cubicBezTo>
                <a:cubicBezTo>
                  <a:pt x="10" y="1"/>
                  <a:pt x="13" y="0"/>
                  <a:pt x="16" y="0"/>
                </a:cubicBezTo>
                <a:cubicBezTo>
                  <a:pt x="18" y="0"/>
                  <a:pt x="21" y="1"/>
                  <a:pt x="21" y="4"/>
                </a:cubicBezTo>
                <a:cubicBezTo>
                  <a:pt x="21" y="7"/>
                  <a:pt x="18" y="8"/>
                  <a:pt x="18" y="11"/>
                </a:cubicBezTo>
                <a:cubicBezTo>
                  <a:pt x="18" y="13"/>
                  <a:pt x="20" y="14"/>
                  <a:pt x="22" y="14"/>
                </a:cubicBezTo>
                <a:cubicBezTo>
                  <a:pt x="25" y="14"/>
                  <a:pt x="28" y="13"/>
                  <a:pt x="31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0" y="15"/>
                  <a:pt x="30" y="15"/>
                </a:cubicBezTo>
                <a:cubicBezTo>
                  <a:pt x="30" y="17"/>
                  <a:pt x="30" y="20"/>
                  <a:pt x="30" y="22"/>
                </a:cubicBezTo>
                <a:cubicBezTo>
                  <a:pt x="30" y="23"/>
                  <a:pt x="30" y="24"/>
                  <a:pt x="31" y="25"/>
                </a:cubicBezTo>
                <a:cubicBezTo>
                  <a:pt x="31" y="26"/>
                  <a:pt x="32" y="26"/>
                  <a:pt x="33" y="26"/>
                </a:cubicBezTo>
                <a:cubicBezTo>
                  <a:pt x="35" y="26"/>
                  <a:pt x="36" y="24"/>
                  <a:pt x="40" y="24"/>
                </a:cubicBezTo>
                <a:cubicBezTo>
                  <a:pt x="43" y="24"/>
                  <a:pt x="44" y="26"/>
                  <a:pt x="44" y="29"/>
                </a:cubicBezTo>
                <a:cubicBezTo>
                  <a:pt x="44" y="32"/>
                  <a:pt x="43" y="34"/>
                  <a:pt x="40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8" name="稻壳儿小白白(http://dwz.cn/Wu2UP)"/>
          <p:cNvSpPr/>
          <p:nvPr/>
        </p:nvSpPr>
        <p:spPr>
          <a:xfrm>
            <a:off x="4554863" y="3228880"/>
            <a:ext cx="317500" cy="320675"/>
          </a:xfrm>
          <a:custGeom>
            <a:avLst/>
            <a:gdLst>
              <a:gd name="T0" fmla="*/ 273806596 w 47"/>
              <a:gd name="T1" fmla="*/ 892645628 h 48"/>
              <a:gd name="T2" fmla="*/ 319438777 w 47"/>
              <a:gd name="T3" fmla="*/ 803377724 h 48"/>
              <a:gd name="T4" fmla="*/ 365077713 w 47"/>
              <a:gd name="T5" fmla="*/ 669482551 h 48"/>
              <a:gd name="T6" fmla="*/ 730148670 w 47"/>
              <a:gd name="T7" fmla="*/ 89261222 h 48"/>
              <a:gd name="T8" fmla="*/ 1140858564 w 47"/>
              <a:gd name="T9" fmla="*/ 0 h 48"/>
              <a:gd name="T10" fmla="*/ 1460297340 w 47"/>
              <a:gd name="T11" fmla="*/ 89261222 h 48"/>
              <a:gd name="T12" fmla="*/ 1871007234 w 47"/>
              <a:gd name="T13" fmla="*/ 714116502 h 48"/>
              <a:gd name="T14" fmla="*/ 1871007234 w 47"/>
              <a:gd name="T15" fmla="*/ 714116502 h 48"/>
              <a:gd name="T16" fmla="*/ 1962278351 w 47"/>
              <a:gd name="T17" fmla="*/ 892645628 h 48"/>
              <a:gd name="T18" fmla="*/ 1916639415 w 47"/>
              <a:gd name="T19" fmla="*/ 981906850 h 48"/>
              <a:gd name="T20" fmla="*/ 1916639415 w 47"/>
              <a:gd name="T21" fmla="*/ 981906850 h 48"/>
              <a:gd name="T22" fmla="*/ 2144813830 w 47"/>
              <a:gd name="T23" fmla="*/ 1472860275 h 48"/>
              <a:gd name="T24" fmla="*/ 2053542713 w 47"/>
              <a:gd name="T25" fmla="*/ 1696023352 h 48"/>
              <a:gd name="T26" fmla="*/ 1916639415 w 47"/>
              <a:gd name="T27" fmla="*/ 1517494227 h 48"/>
              <a:gd name="T28" fmla="*/ 1916639415 w 47"/>
              <a:gd name="T29" fmla="*/ 1517494227 h 48"/>
              <a:gd name="T30" fmla="*/ 1916639415 w 47"/>
              <a:gd name="T31" fmla="*/ 1562128178 h 48"/>
              <a:gd name="T32" fmla="*/ 1734103936 w 47"/>
              <a:gd name="T33" fmla="*/ 1829918526 h 48"/>
              <a:gd name="T34" fmla="*/ 1962278351 w 47"/>
              <a:gd name="T35" fmla="*/ 1963813700 h 48"/>
              <a:gd name="T36" fmla="*/ 1962278351 w 47"/>
              <a:gd name="T37" fmla="*/ 2008447652 h 48"/>
              <a:gd name="T38" fmla="*/ 1551568457 w 47"/>
              <a:gd name="T39" fmla="*/ 2142342826 h 48"/>
              <a:gd name="T40" fmla="*/ 1140858564 w 47"/>
              <a:gd name="T41" fmla="*/ 2053081603 h 48"/>
              <a:gd name="T42" fmla="*/ 1049587447 w 47"/>
              <a:gd name="T43" fmla="*/ 2053081603 h 48"/>
              <a:gd name="T44" fmla="*/ 684516489 w 47"/>
              <a:gd name="T45" fmla="*/ 2142342826 h 48"/>
              <a:gd name="T46" fmla="*/ 228174415 w 47"/>
              <a:gd name="T47" fmla="*/ 2008447652 h 48"/>
              <a:gd name="T48" fmla="*/ 319438777 w 47"/>
              <a:gd name="T49" fmla="*/ 1874552478 h 48"/>
              <a:gd name="T50" fmla="*/ 410709894 w 47"/>
              <a:gd name="T51" fmla="*/ 1829918526 h 48"/>
              <a:gd name="T52" fmla="*/ 410709894 w 47"/>
              <a:gd name="T53" fmla="*/ 1829918526 h 48"/>
              <a:gd name="T54" fmla="*/ 410709894 w 47"/>
              <a:gd name="T55" fmla="*/ 1829918526 h 48"/>
              <a:gd name="T56" fmla="*/ 410709894 w 47"/>
              <a:gd name="T57" fmla="*/ 1829918526 h 48"/>
              <a:gd name="T58" fmla="*/ 228174415 w 47"/>
              <a:gd name="T59" fmla="*/ 1517494227 h 48"/>
              <a:gd name="T60" fmla="*/ 182535479 w 47"/>
              <a:gd name="T61" fmla="*/ 1517494227 h 48"/>
              <a:gd name="T62" fmla="*/ 182535479 w 47"/>
              <a:gd name="T63" fmla="*/ 1517494227 h 48"/>
              <a:gd name="T64" fmla="*/ 45632181 w 47"/>
              <a:gd name="T65" fmla="*/ 1651389401 h 48"/>
              <a:gd name="T66" fmla="*/ 45632181 w 47"/>
              <a:gd name="T67" fmla="*/ 1651389401 h 48"/>
              <a:gd name="T68" fmla="*/ 0 w 47"/>
              <a:gd name="T69" fmla="*/ 1651389401 h 48"/>
              <a:gd name="T70" fmla="*/ 0 w 47"/>
              <a:gd name="T71" fmla="*/ 1517494227 h 48"/>
              <a:gd name="T72" fmla="*/ 273806596 w 47"/>
              <a:gd name="T73" fmla="*/ 981906850 h 48"/>
              <a:gd name="T74" fmla="*/ 273806596 w 47"/>
              <a:gd name="T75" fmla="*/ 892645628 h 4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59" name="稻壳儿小白白(http://dwz.cn/Wu2UP)"/>
          <p:cNvSpPr>
            <a:spLocks noEditPoints="1"/>
          </p:cNvSpPr>
          <p:nvPr/>
        </p:nvSpPr>
        <p:spPr>
          <a:xfrm>
            <a:off x="4583438" y="3744817"/>
            <a:ext cx="255588" cy="255588"/>
          </a:xfrm>
          <a:custGeom>
            <a:avLst/>
            <a:gdLst>
              <a:gd name="T0" fmla="*/ 0 w 90"/>
              <a:gd name="T1" fmla="*/ 322594654 h 90"/>
              <a:gd name="T2" fmla="*/ 322594654 w 90"/>
              <a:gd name="T3" fmla="*/ 0 h 90"/>
              <a:gd name="T4" fmla="*/ 322594654 w 90"/>
              <a:gd name="T5" fmla="*/ 725835842 h 90"/>
              <a:gd name="T6" fmla="*/ 0 w 90"/>
              <a:gd name="T7" fmla="*/ 403241188 h 90"/>
              <a:gd name="T8" fmla="*/ 322594654 w 90"/>
              <a:gd name="T9" fmla="*/ 725835842 h 90"/>
              <a:gd name="T10" fmla="*/ 266140945 w 90"/>
              <a:gd name="T11" fmla="*/ 80649373 h 90"/>
              <a:gd name="T12" fmla="*/ 72584152 w 90"/>
              <a:gd name="T13" fmla="*/ 266140945 h 90"/>
              <a:gd name="T14" fmla="*/ 266140945 w 90"/>
              <a:gd name="T15" fmla="*/ 669382132 h 90"/>
              <a:gd name="T16" fmla="*/ 72584152 w 90"/>
              <a:gd name="T17" fmla="*/ 459694897 h 90"/>
              <a:gd name="T18" fmla="*/ 266140945 w 90"/>
              <a:gd name="T19" fmla="*/ 669382132 h 90"/>
              <a:gd name="T20" fmla="*/ 129037862 w 90"/>
              <a:gd name="T21" fmla="*/ 209687235 h 90"/>
              <a:gd name="T22" fmla="*/ 209687235 w 90"/>
              <a:gd name="T23" fmla="*/ 137103083 h 90"/>
              <a:gd name="T24" fmla="*/ 209687235 w 90"/>
              <a:gd name="T25" fmla="*/ 596797980 h 90"/>
              <a:gd name="T26" fmla="*/ 129037862 w 90"/>
              <a:gd name="T27" fmla="*/ 540344271 h 90"/>
              <a:gd name="T28" fmla="*/ 209687235 w 90"/>
              <a:gd name="T29" fmla="*/ 596797980 h 90"/>
              <a:gd name="T30" fmla="*/ 395175966 w 90"/>
              <a:gd name="T31" fmla="*/ 322594654 h 90"/>
              <a:gd name="T32" fmla="*/ 725835842 w 90"/>
              <a:gd name="T33" fmla="*/ 0 h 90"/>
              <a:gd name="T34" fmla="*/ 725835842 w 90"/>
              <a:gd name="T35" fmla="*/ 596797980 h 90"/>
              <a:gd name="T36" fmla="*/ 532279049 w 90"/>
              <a:gd name="T37" fmla="*/ 540344271 h 90"/>
              <a:gd name="T38" fmla="*/ 459694897 w 90"/>
              <a:gd name="T39" fmla="*/ 725835842 h 90"/>
              <a:gd name="T40" fmla="*/ 395175966 w 90"/>
              <a:gd name="T41" fmla="*/ 403241188 h 90"/>
              <a:gd name="T42" fmla="*/ 588732759 w 90"/>
              <a:gd name="T43" fmla="*/ 459694897 h 90"/>
              <a:gd name="T44" fmla="*/ 669382132 w 90"/>
              <a:gd name="T45" fmla="*/ 403241188 h 90"/>
              <a:gd name="T46" fmla="*/ 725835842 w 90"/>
              <a:gd name="T47" fmla="*/ 596797980 h 90"/>
              <a:gd name="T48" fmla="*/ 669382132 w 90"/>
              <a:gd name="T49" fmla="*/ 80649373 h 90"/>
              <a:gd name="T50" fmla="*/ 459694897 w 90"/>
              <a:gd name="T51" fmla="*/ 266140945 h 90"/>
              <a:gd name="T52" fmla="*/ 588732759 w 90"/>
              <a:gd name="T53" fmla="*/ 209687235 h 90"/>
              <a:gd name="T54" fmla="*/ 532279049 w 90"/>
              <a:gd name="T55" fmla="*/ 137103083 h 90"/>
              <a:gd name="T56" fmla="*/ 588732759 w 90"/>
              <a:gd name="T57" fmla="*/ 209687235 h 90"/>
              <a:gd name="T58" fmla="*/ 532279049 w 90"/>
              <a:gd name="T59" fmla="*/ 725835842 h 90"/>
              <a:gd name="T60" fmla="*/ 588732759 w 90"/>
              <a:gd name="T61" fmla="*/ 669382132 h 90"/>
              <a:gd name="T62" fmla="*/ 725835842 w 90"/>
              <a:gd name="T63" fmla="*/ 725835842 h 90"/>
              <a:gd name="T64" fmla="*/ 669382132 w 90"/>
              <a:gd name="T65" fmla="*/ 669382132 h 90"/>
              <a:gd name="T66" fmla="*/ 725835842 w 90"/>
              <a:gd name="T67" fmla="*/ 725835842 h 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0" h="90">
                <a:moveTo>
                  <a:pt x="40" y="40"/>
                </a:moveTo>
                <a:lnTo>
                  <a:pt x="0" y="40"/>
                </a:lnTo>
                <a:lnTo>
                  <a:pt x="0" y="0"/>
                </a:lnTo>
                <a:lnTo>
                  <a:pt x="40" y="0"/>
                </a:lnTo>
                <a:lnTo>
                  <a:pt x="40" y="40"/>
                </a:lnTo>
                <a:close/>
                <a:moveTo>
                  <a:pt x="40" y="90"/>
                </a:moveTo>
                <a:lnTo>
                  <a:pt x="0" y="90"/>
                </a:lnTo>
                <a:lnTo>
                  <a:pt x="0" y="50"/>
                </a:lnTo>
                <a:lnTo>
                  <a:pt x="40" y="50"/>
                </a:lnTo>
                <a:lnTo>
                  <a:pt x="40" y="90"/>
                </a:lnTo>
                <a:close/>
                <a:moveTo>
                  <a:pt x="33" y="33"/>
                </a:moveTo>
                <a:lnTo>
                  <a:pt x="33" y="10"/>
                </a:lnTo>
                <a:lnTo>
                  <a:pt x="9" y="10"/>
                </a:lnTo>
                <a:lnTo>
                  <a:pt x="9" y="33"/>
                </a:lnTo>
                <a:lnTo>
                  <a:pt x="33" y="33"/>
                </a:lnTo>
                <a:close/>
                <a:moveTo>
                  <a:pt x="33" y="83"/>
                </a:moveTo>
                <a:lnTo>
                  <a:pt x="33" y="57"/>
                </a:lnTo>
                <a:lnTo>
                  <a:pt x="9" y="57"/>
                </a:lnTo>
                <a:lnTo>
                  <a:pt x="9" y="83"/>
                </a:lnTo>
                <a:lnTo>
                  <a:pt x="33" y="83"/>
                </a:lnTo>
                <a:close/>
                <a:moveTo>
                  <a:pt x="26" y="26"/>
                </a:moveTo>
                <a:lnTo>
                  <a:pt x="16" y="26"/>
                </a:lnTo>
                <a:lnTo>
                  <a:pt x="16" y="17"/>
                </a:lnTo>
                <a:lnTo>
                  <a:pt x="26" y="17"/>
                </a:lnTo>
                <a:lnTo>
                  <a:pt x="26" y="26"/>
                </a:lnTo>
                <a:close/>
                <a:moveTo>
                  <a:pt x="26" y="74"/>
                </a:moveTo>
                <a:lnTo>
                  <a:pt x="16" y="74"/>
                </a:lnTo>
                <a:lnTo>
                  <a:pt x="16" y="67"/>
                </a:lnTo>
                <a:lnTo>
                  <a:pt x="26" y="67"/>
                </a:lnTo>
                <a:lnTo>
                  <a:pt x="26" y="74"/>
                </a:lnTo>
                <a:close/>
                <a:moveTo>
                  <a:pt x="90" y="40"/>
                </a:moveTo>
                <a:lnTo>
                  <a:pt x="49" y="40"/>
                </a:lnTo>
                <a:lnTo>
                  <a:pt x="49" y="0"/>
                </a:lnTo>
                <a:lnTo>
                  <a:pt x="90" y="0"/>
                </a:lnTo>
                <a:lnTo>
                  <a:pt x="90" y="40"/>
                </a:lnTo>
                <a:close/>
                <a:moveTo>
                  <a:pt x="90" y="74"/>
                </a:moveTo>
                <a:lnTo>
                  <a:pt x="66" y="74"/>
                </a:lnTo>
                <a:lnTo>
                  <a:pt x="66" y="67"/>
                </a:lnTo>
                <a:lnTo>
                  <a:pt x="57" y="67"/>
                </a:lnTo>
                <a:lnTo>
                  <a:pt x="57" y="90"/>
                </a:lnTo>
                <a:lnTo>
                  <a:pt x="49" y="90"/>
                </a:lnTo>
                <a:lnTo>
                  <a:pt x="49" y="50"/>
                </a:lnTo>
                <a:lnTo>
                  <a:pt x="73" y="50"/>
                </a:lnTo>
                <a:lnTo>
                  <a:pt x="73" y="57"/>
                </a:lnTo>
                <a:lnTo>
                  <a:pt x="83" y="57"/>
                </a:lnTo>
                <a:lnTo>
                  <a:pt x="83" y="50"/>
                </a:lnTo>
                <a:lnTo>
                  <a:pt x="90" y="50"/>
                </a:lnTo>
                <a:lnTo>
                  <a:pt x="90" y="74"/>
                </a:lnTo>
                <a:close/>
                <a:moveTo>
                  <a:pt x="83" y="33"/>
                </a:moveTo>
                <a:lnTo>
                  <a:pt x="83" y="10"/>
                </a:lnTo>
                <a:lnTo>
                  <a:pt x="57" y="10"/>
                </a:lnTo>
                <a:lnTo>
                  <a:pt x="57" y="33"/>
                </a:lnTo>
                <a:lnTo>
                  <a:pt x="83" y="33"/>
                </a:lnTo>
                <a:close/>
                <a:moveTo>
                  <a:pt x="73" y="26"/>
                </a:moveTo>
                <a:lnTo>
                  <a:pt x="66" y="26"/>
                </a:lnTo>
                <a:lnTo>
                  <a:pt x="66" y="17"/>
                </a:lnTo>
                <a:lnTo>
                  <a:pt x="73" y="17"/>
                </a:lnTo>
                <a:lnTo>
                  <a:pt x="73" y="26"/>
                </a:lnTo>
                <a:close/>
                <a:moveTo>
                  <a:pt x="73" y="90"/>
                </a:moveTo>
                <a:lnTo>
                  <a:pt x="66" y="90"/>
                </a:lnTo>
                <a:lnTo>
                  <a:pt x="66" y="83"/>
                </a:lnTo>
                <a:lnTo>
                  <a:pt x="73" y="83"/>
                </a:lnTo>
                <a:lnTo>
                  <a:pt x="73" y="90"/>
                </a:lnTo>
                <a:close/>
                <a:moveTo>
                  <a:pt x="90" y="90"/>
                </a:moveTo>
                <a:lnTo>
                  <a:pt x="83" y="90"/>
                </a:lnTo>
                <a:lnTo>
                  <a:pt x="83" y="83"/>
                </a:lnTo>
                <a:lnTo>
                  <a:pt x="90" y="83"/>
                </a:lnTo>
                <a:lnTo>
                  <a:pt x="90" y="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0" name="稻壳儿小白白(http://dwz.cn/Wu2UP)"/>
          <p:cNvSpPr>
            <a:spLocks noEditPoints="1"/>
          </p:cNvSpPr>
          <p:nvPr/>
        </p:nvSpPr>
        <p:spPr>
          <a:xfrm>
            <a:off x="4637413" y="4262342"/>
            <a:ext cx="166688" cy="236538"/>
          </a:xfrm>
          <a:custGeom>
            <a:avLst/>
            <a:gdLst>
              <a:gd name="T0" fmla="*/ 844661436 w 25"/>
              <a:gd name="T1" fmla="*/ 867797098 h 35"/>
              <a:gd name="T2" fmla="*/ 711291034 w 25"/>
              <a:gd name="T3" fmla="*/ 1050492291 h 35"/>
              <a:gd name="T4" fmla="*/ 666838678 w 25"/>
              <a:gd name="T5" fmla="*/ 1096164400 h 35"/>
              <a:gd name="T6" fmla="*/ 400104540 w 25"/>
              <a:gd name="T7" fmla="*/ 1096164400 h 35"/>
              <a:gd name="T8" fmla="*/ 355645517 w 25"/>
              <a:gd name="T9" fmla="*/ 1050492291 h 35"/>
              <a:gd name="T10" fmla="*/ 355645517 w 25"/>
              <a:gd name="T11" fmla="*/ 1004820182 h 35"/>
              <a:gd name="T12" fmla="*/ 577927299 w 25"/>
              <a:gd name="T13" fmla="*/ 685101905 h 35"/>
              <a:gd name="T14" fmla="*/ 711291034 w 25"/>
              <a:gd name="T15" fmla="*/ 502413470 h 35"/>
              <a:gd name="T16" fmla="*/ 533468275 w 25"/>
              <a:gd name="T17" fmla="*/ 365390386 h 35"/>
              <a:gd name="T18" fmla="*/ 400104540 w 25"/>
              <a:gd name="T19" fmla="*/ 411062495 h 35"/>
              <a:gd name="T20" fmla="*/ 266734138 w 25"/>
              <a:gd name="T21" fmla="*/ 548085579 h 35"/>
              <a:gd name="T22" fmla="*/ 266734138 w 25"/>
              <a:gd name="T23" fmla="*/ 548085579 h 35"/>
              <a:gd name="T24" fmla="*/ 222281782 w 25"/>
              <a:gd name="T25" fmla="*/ 548085579 h 35"/>
              <a:gd name="T26" fmla="*/ 0 w 25"/>
              <a:gd name="T27" fmla="*/ 411062495 h 35"/>
              <a:gd name="T28" fmla="*/ 0 w 25"/>
              <a:gd name="T29" fmla="*/ 319718277 h 35"/>
              <a:gd name="T30" fmla="*/ 577927299 w 25"/>
              <a:gd name="T31" fmla="*/ 0 h 35"/>
              <a:gd name="T32" fmla="*/ 1111395574 w 25"/>
              <a:gd name="T33" fmla="*/ 502413470 h 35"/>
              <a:gd name="T34" fmla="*/ 844661436 w 25"/>
              <a:gd name="T35" fmla="*/ 867797098 h 35"/>
              <a:gd name="T36" fmla="*/ 711291034 w 25"/>
              <a:gd name="T37" fmla="*/ 1552905761 h 35"/>
              <a:gd name="T38" fmla="*/ 666838678 w 25"/>
              <a:gd name="T39" fmla="*/ 1598577870 h 35"/>
              <a:gd name="T40" fmla="*/ 400104540 w 25"/>
              <a:gd name="T41" fmla="*/ 1598577870 h 35"/>
              <a:gd name="T42" fmla="*/ 355645517 w 25"/>
              <a:gd name="T43" fmla="*/ 1552905761 h 35"/>
              <a:gd name="T44" fmla="*/ 355645517 w 25"/>
              <a:gd name="T45" fmla="*/ 1233187484 h 35"/>
              <a:gd name="T46" fmla="*/ 400104540 w 25"/>
              <a:gd name="T47" fmla="*/ 1187515375 h 35"/>
              <a:gd name="T48" fmla="*/ 666838678 w 25"/>
              <a:gd name="T49" fmla="*/ 1187515375 h 35"/>
              <a:gd name="T50" fmla="*/ 711291034 w 25"/>
              <a:gd name="T51" fmla="*/ 1233187484 h 35"/>
              <a:gd name="T52" fmla="*/ 711291034 w 25"/>
              <a:gd name="T53" fmla="*/ 1552905761 h 35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5" h="35">
                <a:moveTo>
                  <a:pt x="19" y="19"/>
                </a:moveTo>
                <a:cubicBezTo>
                  <a:pt x="17" y="20"/>
                  <a:pt x="16" y="22"/>
                  <a:pt x="16" y="23"/>
                </a:cubicBezTo>
                <a:cubicBezTo>
                  <a:pt x="16" y="24"/>
                  <a:pt x="16" y="24"/>
                  <a:pt x="15" y="24"/>
                </a:cubicBezTo>
                <a:cubicBezTo>
                  <a:pt x="9" y="24"/>
                  <a:pt x="9" y="24"/>
                  <a:pt x="9" y="24"/>
                </a:cubicBezTo>
                <a:cubicBezTo>
                  <a:pt x="8" y="24"/>
                  <a:pt x="8" y="23"/>
                  <a:pt x="8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18"/>
                  <a:pt x="11" y="16"/>
                  <a:pt x="13" y="15"/>
                </a:cubicBezTo>
                <a:cubicBezTo>
                  <a:pt x="15" y="14"/>
                  <a:pt x="16" y="13"/>
                  <a:pt x="16" y="11"/>
                </a:cubicBezTo>
                <a:cubicBezTo>
                  <a:pt x="16" y="9"/>
                  <a:pt x="14" y="8"/>
                  <a:pt x="12" y="8"/>
                </a:cubicBezTo>
                <a:cubicBezTo>
                  <a:pt x="11" y="8"/>
                  <a:pt x="10" y="9"/>
                  <a:pt x="9" y="9"/>
                </a:cubicBezTo>
                <a:cubicBezTo>
                  <a:pt x="9" y="9"/>
                  <a:pt x="8" y="10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2"/>
                  <a:pt x="5" y="12"/>
                  <a:pt x="5" y="12"/>
                </a:cubicBezTo>
                <a:cubicBezTo>
                  <a:pt x="0" y="9"/>
                  <a:pt x="0" y="9"/>
                  <a:pt x="0" y="9"/>
                </a:cubicBezTo>
                <a:cubicBezTo>
                  <a:pt x="0" y="9"/>
                  <a:pt x="0" y="8"/>
                  <a:pt x="0" y="7"/>
                </a:cubicBezTo>
                <a:cubicBezTo>
                  <a:pt x="3" y="3"/>
                  <a:pt x="7" y="0"/>
                  <a:pt x="13" y="0"/>
                </a:cubicBezTo>
                <a:cubicBezTo>
                  <a:pt x="18" y="0"/>
                  <a:pt x="25" y="5"/>
                  <a:pt x="25" y="11"/>
                </a:cubicBezTo>
                <a:cubicBezTo>
                  <a:pt x="25" y="16"/>
                  <a:pt x="21" y="18"/>
                  <a:pt x="19" y="19"/>
                </a:cubicBezTo>
                <a:close/>
                <a:moveTo>
                  <a:pt x="16" y="34"/>
                </a:moveTo>
                <a:cubicBezTo>
                  <a:pt x="16" y="34"/>
                  <a:pt x="16" y="35"/>
                  <a:pt x="15" y="35"/>
                </a:cubicBezTo>
                <a:cubicBezTo>
                  <a:pt x="9" y="35"/>
                  <a:pt x="9" y="35"/>
                  <a:pt x="9" y="35"/>
                </a:cubicBezTo>
                <a:cubicBezTo>
                  <a:pt x="8" y="35"/>
                  <a:pt x="8" y="34"/>
                  <a:pt x="8" y="3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9" y="26"/>
                </a:cubicBezTo>
                <a:cubicBezTo>
                  <a:pt x="15" y="26"/>
                  <a:pt x="15" y="26"/>
                  <a:pt x="15" y="26"/>
                </a:cubicBezTo>
                <a:cubicBezTo>
                  <a:pt x="16" y="26"/>
                  <a:pt x="16" y="27"/>
                  <a:pt x="16" y="27"/>
                </a:cubicBezTo>
                <a:lnTo>
                  <a:pt x="16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1" name="稻壳儿小白白(http://dwz.cn/Wu2UP)"/>
          <p:cNvSpPr>
            <a:spLocks noEditPoints="1"/>
          </p:cNvSpPr>
          <p:nvPr/>
        </p:nvSpPr>
        <p:spPr>
          <a:xfrm>
            <a:off x="4575501" y="4732242"/>
            <a:ext cx="274637" cy="280988"/>
          </a:xfrm>
          <a:custGeom>
            <a:avLst/>
            <a:gdLst>
              <a:gd name="T0" fmla="*/ 897386445 w 41"/>
              <a:gd name="T1" fmla="*/ 1879863242 h 42"/>
              <a:gd name="T2" fmla="*/ 0 w 41"/>
              <a:gd name="T3" fmla="*/ 939931621 h 42"/>
              <a:gd name="T4" fmla="*/ 897386445 w 41"/>
              <a:gd name="T5" fmla="*/ 0 h 42"/>
              <a:gd name="T6" fmla="*/ 1839645897 w 41"/>
              <a:gd name="T7" fmla="*/ 939931621 h 42"/>
              <a:gd name="T8" fmla="*/ 897386445 w 41"/>
              <a:gd name="T9" fmla="*/ 1879863242 h 42"/>
              <a:gd name="T10" fmla="*/ 942259452 w 41"/>
              <a:gd name="T11" fmla="*/ 313308310 h 42"/>
              <a:gd name="T12" fmla="*/ 493562880 w 41"/>
              <a:gd name="T13" fmla="*/ 581859246 h 42"/>
              <a:gd name="T14" fmla="*/ 493562880 w 41"/>
              <a:gd name="T15" fmla="*/ 626623311 h 42"/>
              <a:gd name="T16" fmla="*/ 673041509 w 41"/>
              <a:gd name="T17" fmla="*/ 760895433 h 42"/>
              <a:gd name="T18" fmla="*/ 673041509 w 41"/>
              <a:gd name="T19" fmla="*/ 760895433 h 42"/>
              <a:gd name="T20" fmla="*/ 717907816 w 41"/>
              <a:gd name="T21" fmla="*/ 760895433 h 42"/>
              <a:gd name="T22" fmla="*/ 807647131 w 41"/>
              <a:gd name="T23" fmla="*/ 626623311 h 42"/>
              <a:gd name="T24" fmla="*/ 897386445 w 41"/>
              <a:gd name="T25" fmla="*/ 626623311 h 42"/>
              <a:gd name="T26" fmla="*/ 1076865074 w 41"/>
              <a:gd name="T27" fmla="*/ 716138059 h 42"/>
              <a:gd name="T28" fmla="*/ 942259452 w 41"/>
              <a:gd name="T29" fmla="*/ 850416872 h 42"/>
              <a:gd name="T30" fmla="*/ 762780823 w 41"/>
              <a:gd name="T31" fmla="*/ 1074210434 h 42"/>
              <a:gd name="T32" fmla="*/ 762780823 w 41"/>
              <a:gd name="T33" fmla="*/ 1118967808 h 42"/>
              <a:gd name="T34" fmla="*/ 807647131 w 41"/>
              <a:gd name="T35" fmla="*/ 1163725182 h 42"/>
              <a:gd name="T36" fmla="*/ 1031998766 w 41"/>
              <a:gd name="T37" fmla="*/ 1163725182 h 42"/>
              <a:gd name="T38" fmla="*/ 1076865074 w 41"/>
              <a:gd name="T39" fmla="*/ 1118967808 h 42"/>
              <a:gd name="T40" fmla="*/ 1166604388 w 41"/>
              <a:gd name="T41" fmla="*/ 1029446369 h 42"/>
              <a:gd name="T42" fmla="*/ 1346083017 w 41"/>
              <a:gd name="T43" fmla="*/ 716138059 h 42"/>
              <a:gd name="T44" fmla="*/ 942259452 w 41"/>
              <a:gd name="T45" fmla="*/ 313308310 h 42"/>
              <a:gd name="T46" fmla="*/ 1076865074 w 41"/>
              <a:gd name="T47" fmla="*/ 1298003995 h 42"/>
              <a:gd name="T48" fmla="*/ 1031998766 w 41"/>
              <a:gd name="T49" fmla="*/ 1253239931 h 42"/>
              <a:gd name="T50" fmla="*/ 807647131 w 41"/>
              <a:gd name="T51" fmla="*/ 1253239931 h 42"/>
              <a:gd name="T52" fmla="*/ 762780823 w 41"/>
              <a:gd name="T53" fmla="*/ 1298003995 h 42"/>
              <a:gd name="T54" fmla="*/ 762780823 w 41"/>
              <a:gd name="T55" fmla="*/ 1521790867 h 42"/>
              <a:gd name="T56" fmla="*/ 807647131 w 41"/>
              <a:gd name="T57" fmla="*/ 1566554931 h 42"/>
              <a:gd name="T58" fmla="*/ 1031998766 w 41"/>
              <a:gd name="T59" fmla="*/ 1566554931 h 42"/>
              <a:gd name="T60" fmla="*/ 1076865074 w 41"/>
              <a:gd name="T61" fmla="*/ 1521790867 h 42"/>
              <a:gd name="T62" fmla="*/ 1076865074 w 41"/>
              <a:gd name="T63" fmla="*/ 1298003995 h 4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1" h="42">
                <a:moveTo>
                  <a:pt x="20" y="42"/>
                </a:moveTo>
                <a:cubicBezTo>
                  <a:pt x="9" y="42"/>
                  <a:pt x="0" y="32"/>
                  <a:pt x="0" y="21"/>
                </a:cubicBezTo>
                <a:cubicBezTo>
                  <a:pt x="0" y="10"/>
                  <a:pt x="9" y="0"/>
                  <a:pt x="20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2"/>
                  <a:pt x="20" y="42"/>
                </a:cubicBezTo>
                <a:close/>
                <a:moveTo>
                  <a:pt x="21" y="7"/>
                </a:moveTo>
                <a:cubicBezTo>
                  <a:pt x="16" y="7"/>
                  <a:pt x="13" y="9"/>
                  <a:pt x="11" y="13"/>
                </a:cubicBezTo>
                <a:cubicBezTo>
                  <a:pt x="11" y="13"/>
                  <a:pt x="11" y="14"/>
                  <a:pt x="11" y="14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5" y="17"/>
                  <a:pt x="16" y="17"/>
                  <a:pt x="16" y="17"/>
                </a:cubicBezTo>
                <a:cubicBezTo>
                  <a:pt x="17" y="15"/>
                  <a:pt x="18" y="15"/>
                  <a:pt x="18" y="14"/>
                </a:cubicBezTo>
                <a:cubicBezTo>
                  <a:pt x="18" y="14"/>
                  <a:pt x="19" y="14"/>
                  <a:pt x="20" y="14"/>
                </a:cubicBezTo>
                <a:cubicBezTo>
                  <a:pt x="22" y="14"/>
                  <a:pt x="24" y="15"/>
                  <a:pt x="24" y="16"/>
                </a:cubicBezTo>
                <a:cubicBezTo>
                  <a:pt x="24" y="17"/>
                  <a:pt x="23" y="18"/>
                  <a:pt x="21" y="19"/>
                </a:cubicBezTo>
                <a:cubicBezTo>
                  <a:pt x="19" y="20"/>
                  <a:pt x="17" y="22"/>
                  <a:pt x="17" y="24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7" y="26"/>
                  <a:pt x="18" y="26"/>
                </a:cubicBezTo>
                <a:cubicBezTo>
                  <a:pt x="23" y="26"/>
                  <a:pt x="23" y="26"/>
                  <a:pt x="23" y="26"/>
                </a:cubicBezTo>
                <a:cubicBezTo>
                  <a:pt x="23" y="26"/>
                  <a:pt x="24" y="26"/>
                  <a:pt x="24" y="25"/>
                </a:cubicBezTo>
                <a:cubicBezTo>
                  <a:pt x="24" y="25"/>
                  <a:pt x="24" y="23"/>
                  <a:pt x="26" y="23"/>
                </a:cubicBezTo>
                <a:cubicBezTo>
                  <a:pt x="28" y="22"/>
                  <a:pt x="30" y="20"/>
                  <a:pt x="30" y="16"/>
                </a:cubicBezTo>
                <a:cubicBezTo>
                  <a:pt x="30" y="11"/>
                  <a:pt x="25" y="7"/>
                  <a:pt x="21" y="7"/>
                </a:cubicBezTo>
                <a:close/>
                <a:moveTo>
                  <a:pt x="24" y="29"/>
                </a:moveTo>
                <a:cubicBezTo>
                  <a:pt x="24" y="28"/>
                  <a:pt x="23" y="28"/>
                  <a:pt x="23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7" y="28"/>
                  <a:pt x="17" y="28"/>
                  <a:pt x="17" y="29"/>
                </a:cubicBezTo>
                <a:cubicBezTo>
                  <a:pt x="17" y="34"/>
                  <a:pt x="17" y="34"/>
                  <a:pt x="17" y="34"/>
                </a:cubicBezTo>
                <a:cubicBezTo>
                  <a:pt x="17" y="34"/>
                  <a:pt x="17" y="35"/>
                  <a:pt x="18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35"/>
                  <a:pt x="24" y="34"/>
                  <a:pt x="24" y="34"/>
                </a:cubicBezTo>
                <a:lnTo>
                  <a:pt x="24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2" name="稻壳儿小白白(http://dwz.cn/Wu2UP)"/>
          <p:cNvSpPr>
            <a:spLocks noEditPoints="1"/>
          </p:cNvSpPr>
          <p:nvPr/>
        </p:nvSpPr>
        <p:spPr>
          <a:xfrm>
            <a:off x="4564388" y="5229130"/>
            <a:ext cx="293688" cy="254000"/>
          </a:xfrm>
          <a:custGeom>
            <a:avLst/>
            <a:gdLst>
              <a:gd name="T0" fmla="*/ 891042717 w 44"/>
              <a:gd name="T1" fmla="*/ 1474396474 h 38"/>
              <a:gd name="T2" fmla="*/ 668280369 w 44"/>
              <a:gd name="T3" fmla="*/ 1697789474 h 38"/>
              <a:gd name="T4" fmla="*/ 222762348 w 44"/>
              <a:gd name="T5" fmla="*/ 1697789474 h 38"/>
              <a:gd name="T6" fmla="*/ 0 w 44"/>
              <a:gd name="T7" fmla="*/ 1474396474 h 38"/>
              <a:gd name="T8" fmla="*/ 0 w 44"/>
              <a:gd name="T9" fmla="*/ 625501737 h 38"/>
              <a:gd name="T10" fmla="*/ 623726565 w 44"/>
              <a:gd name="T11" fmla="*/ 0 h 38"/>
              <a:gd name="T12" fmla="*/ 668280369 w 44"/>
              <a:gd name="T13" fmla="*/ 0 h 38"/>
              <a:gd name="T14" fmla="*/ 757381304 w 44"/>
              <a:gd name="T15" fmla="*/ 89354526 h 38"/>
              <a:gd name="T16" fmla="*/ 757381304 w 44"/>
              <a:gd name="T17" fmla="*/ 223393000 h 38"/>
              <a:gd name="T18" fmla="*/ 668280369 w 44"/>
              <a:gd name="T19" fmla="*/ 312747526 h 38"/>
              <a:gd name="T20" fmla="*/ 623726565 w 44"/>
              <a:gd name="T21" fmla="*/ 312747526 h 38"/>
              <a:gd name="T22" fmla="*/ 311863282 w 44"/>
              <a:gd name="T23" fmla="*/ 625501737 h 38"/>
              <a:gd name="T24" fmla="*/ 311863282 w 44"/>
              <a:gd name="T25" fmla="*/ 670179000 h 38"/>
              <a:gd name="T26" fmla="*/ 400970891 w 44"/>
              <a:gd name="T27" fmla="*/ 759540211 h 38"/>
              <a:gd name="T28" fmla="*/ 668280369 w 44"/>
              <a:gd name="T29" fmla="*/ 759540211 h 38"/>
              <a:gd name="T30" fmla="*/ 891042717 w 44"/>
              <a:gd name="T31" fmla="*/ 982933211 h 38"/>
              <a:gd name="T32" fmla="*/ 891042717 w 44"/>
              <a:gd name="T33" fmla="*/ 1474396474 h 38"/>
              <a:gd name="T34" fmla="*/ 1960287303 w 44"/>
              <a:gd name="T35" fmla="*/ 1474396474 h 38"/>
              <a:gd name="T36" fmla="*/ 1737524955 w 44"/>
              <a:gd name="T37" fmla="*/ 1697789474 h 38"/>
              <a:gd name="T38" fmla="*/ 1292006934 w 44"/>
              <a:gd name="T39" fmla="*/ 1697789474 h 38"/>
              <a:gd name="T40" fmla="*/ 1069244586 w 44"/>
              <a:gd name="T41" fmla="*/ 1474396474 h 38"/>
              <a:gd name="T42" fmla="*/ 1069244586 w 44"/>
              <a:gd name="T43" fmla="*/ 625501737 h 38"/>
              <a:gd name="T44" fmla="*/ 1692977825 w 44"/>
              <a:gd name="T45" fmla="*/ 0 h 38"/>
              <a:gd name="T46" fmla="*/ 1737524955 w 44"/>
              <a:gd name="T47" fmla="*/ 0 h 38"/>
              <a:gd name="T48" fmla="*/ 1826632564 w 44"/>
              <a:gd name="T49" fmla="*/ 89354526 h 38"/>
              <a:gd name="T50" fmla="*/ 1826632564 w 44"/>
              <a:gd name="T51" fmla="*/ 223393000 h 38"/>
              <a:gd name="T52" fmla="*/ 1737524955 w 44"/>
              <a:gd name="T53" fmla="*/ 312747526 h 38"/>
              <a:gd name="T54" fmla="*/ 1692977825 w 44"/>
              <a:gd name="T55" fmla="*/ 312747526 h 38"/>
              <a:gd name="T56" fmla="*/ 1381114543 w 44"/>
              <a:gd name="T57" fmla="*/ 625501737 h 38"/>
              <a:gd name="T58" fmla="*/ 1381114543 w 44"/>
              <a:gd name="T59" fmla="*/ 670179000 h 38"/>
              <a:gd name="T60" fmla="*/ 1470215477 w 44"/>
              <a:gd name="T61" fmla="*/ 759540211 h 38"/>
              <a:gd name="T62" fmla="*/ 1737524955 w 44"/>
              <a:gd name="T63" fmla="*/ 759540211 h 38"/>
              <a:gd name="T64" fmla="*/ 1960287303 w 44"/>
              <a:gd name="T65" fmla="*/ 982933211 h 38"/>
              <a:gd name="T66" fmla="*/ 1960287303 w 44"/>
              <a:gd name="T67" fmla="*/ 1474396474 h 3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" h="38">
                <a:moveTo>
                  <a:pt x="20" y="33"/>
                </a:moveTo>
                <a:cubicBezTo>
                  <a:pt x="20" y="35"/>
                  <a:pt x="18" y="38"/>
                  <a:pt x="15" y="38"/>
                </a:cubicBezTo>
                <a:cubicBezTo>
                  <a:pt x="5" y="38"/>
                  <a:pt x="5" y="38"/>
                  <a:pt x="5" y="38"/>
                </a:cubicBezTo>
                <a:cubicBezTo>
                  <a:pt x="2" y="38"/>
                  <a:pt x="0" y="35"/>
                  <a:pt x="0" y="33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6" y="0"/>
                  <a:pt x="14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6"/>
                  <a:pt x="16" y="7"/>
                  <a:pt x="15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0" y="7"/>
                  <a:pt x="7" y="10"/>
                  <a:pt x="7" y="14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6"/>
                  <a:pt x="8" y="17"/>
                  <a:pt x="9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8" y="17"/>
                  <a:pt x="20" y="20"/>
                  <a:pt x="20" y="22"/>
                </a:cubicBezTo>
                <a:lnTo>
                  <a:pt x="20" y="33"/>
                </a:lnTo>
                <a:close/>
                <a:moveTo>
                  <a:pt x="44" y="33"/>
                </a:moveTo>
                <a:cubicBezTo>
                  <a:pt x="44" y="35"/>
                  <a:pt x="42" y="38"/>
                  <a:pt x="39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6" y="38"/>
                  <a:pt x="24" y="35"/>
                  <a:pt x="24" y="33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cubicBezTo>
                  <a:pt x="41" y="5"/>
                  <a:pt x="41" y="5"/>
                  <a:pt x="41" y="5"/>
                </a:cubicBezTo>
                <a:cubicBezTo>
                  <a:pt x="41" y="6"/>
                  <a:pt x="40" y="7"/>
                  <a:pt x="39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34" y="7"/>
                  <a:pt x="31" y="10"/>
                  <a:pt x="31" y="14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6"/>
                  <a:pt x="32" y="17"/>
                  <a:pt x="33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42" y="17"/>
                  <a:pt x="44" y="20"/>
                  <a:pt x="44" y="22"/>
                </a:cubicBezTo>
                <a:lnTo>
                  <a:pt x="44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3" name="稻壳儿小白白(http://dwz.cn/Wu2UP)"/>
          <p:cNvSpPr/>
          <p:nvPr/>
        </p:nvSpPr>
        <p:spPr>
          <a:xfrm>
            <a:off x="5389888" y="1269905"/>
            <a:ext cx="320675" cy="280987"/>
          </a:xfrm>
          <a:custGeom>
            <a:avLst/>
            <a:gdLst>
              <a:gd name="T0" fmla="*/ 1963813700 w 48"/>
              <a:gd name="T1" fmla="*/ 1790335431 h 42"/>
              <a:gd name="T2" fmla="*/ 1919179748 w 48"/>
              <a:gd name="T3" fmla="*/ 1879849861 h 42"/>
              <a:gd name="T4" fmla="*/ 1919179748 w 48"/>
              <a:gd name="T5" fmla="*/ 1879849861 h 42"/>
              <a:gd name="T6" fmla="*/ 1874552478 w 48"/>
              <a:gd name="T7" fmla="*/ 1835092646 h 42"/>
              <a:gd name="T8" fmla="*/ 1874552478 w 48"/>
              <a:gd name="T9" fmla="*/ 1790335431 h 42"/>
              <a:gd name="T10" fmla="*/ 1874552478 w 48"/>
              <a:gd name="T11" fmla="*/ 1656057096 h 42"/>
              <a:gd name="T12" fmla="*/ 1026540802 w 48"/>
              <a:gd name="T13" fmla="*/ 984685491 h 42"/>
              <a:gd name="T14" fmla="*/ 758743773 w 48"/>
              <a:gd name="T15" fmla="*/ 984685491 h 42"/>
              <a:gd name="T16" fmla="*/ 758743773 w 48"/>
              <a:gd name="T17" fmla="*/ 1297992686 h 42"/>
              <a:gd name="T18" fmla="*/ 669482551 w 48"/>
              <a:gd name="T19" fmla="*/ 1342749901 h 42"/>
              <a:gd name="T20" fmla="*/ 624848599 w 48"/>
              <a:gd name="T21" fmla="*/ 1342749901 h 42"/>
              <a:gd name="T22" fmla="*/ 0 w 48"/>
              <a:gd name="T23" fmla="*/ 716135511 h 42"/>
              <a:gd name="T24" fmla="*/ 0 w 48"/>
              <a:gd name="T25" fmla="*/ 671378296 h 42"/>
              <a:gd name="T26" fmla="*/ 0 w 48"/>
              <a:gd name="T27" fmla="*/ 626614390 h 42"/>
              <a:gd name="T28" fmla="*/ 624848599 w 48"/>
              <a:gd name="T29" fmla="*/ 0 h 42"/>
              <a:gd name="T30" fmla="*/ 669482551 w 48"/>
              <a:gd name="T31" fmla="*/ 0 h 42"/>
              <a:gd name="T32" fmla="*/ 758743773 w 48"/>
              <a:gd name="T33" fmla="*/ 44757215 h 42"/>
              <a:gd name="T34" fmla="*/ 758743773 w 48"/>
              <a:gd name="T35" fmla="*/ 358064410 h 42"/>
              <a:gd name="T36" fmla="*/ 1026540802 w 48"/>
              <a:gd name="T37" fmla="*/ 358064410 h 42"/>
              <a:gd name="T38" fmla="*/ 2053081603 w 48"/>
              <a:gd name="T39" fmla="*/ 850407156 h 42"/>
              <a:gd name="T40" fmla="*/ 2142342826 w 48"/>
              <a:gd name="T41" fmla="*/ 1253235471 h 42"/>
              <a:gd name="T42" fmla="*/ 1963813700 w 48"/>
              <a:gd name="T43" fmla="*/ 1790335431 h 4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" h="42">
                <a:moveTo>
                  <a:pt x="44" y="40"/>
                </a:moveTo>
                <a:cubicBezTo>
                  <a:pt x="44" y="41"/>
                  <a:pt x="44" y="41"/>
                  <a:pt x="43" y="42"/>
                </a:cubicBezTo>
                <a:cubicBezTo>
                  <a:pt x="43" y="42"/>
                  <a:pt x="43" y="42"/>
                  <a:pt x="43" y="42"/>
                </a:cubicBezTo>
                <a:cubicBezTo>
                  <a:pt x="42" y="42"/>
                  <a:pt x="42" y="42"/>
                  <a:pt x="42" y="41"/>
                </a:cubicBezTo>
                <a:cubicBezTo>
                  <a:pt x="42" y="41"/>
                  <a:pt x="42" y="41"/>
                  <a:pt x="42" y="40"/>
                </a:cubicBezTo>
                <a:cubicBezTo>
                  <a:pt x="42" y="39"/>
                  <a:pt x="42" y="38"/>
                  <a:pt x="42" y="37"/>
                </a:cubicBezTo>
                <a:cubicBezTo>
                  <a:pt x="42" y="24"/>
                  <a:pt x="34" y="22"/>
                  <a:pt x="23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0"/>
                  <a:pt x="16" y="30"/>
                  <a:pt x="15" y="30"/>
                </a:cubicBezTo>
                <a:cubicBezTo>
                  <a:pt x="15" y="30"/>
                  <a:pt x="14" y="30"/>
                  <a:pt x="14" y="30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6"/>
                  <a:pt x="0" y="15"/>
                  <a:pt x="0" y="15"/>
                </a:cubicBezTo>
                <a:cubicBezTo>
                  <a:pt x="0" y="15"/>
                  <a:pt x="0" y="14"/>
                  <a:pt x="0" y="14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15" y="0"/>
                  <a:pt x="15" y="0"/>
                </a:cubicBezTo>
                <a:cubicBezTo>
                  <a:pt x="16" y="0"/>
                  <a:pt x="17" y="0"/>
                  <a:pt x="17" y="1"/>
                </a:cubicBezTo>
                <a:cubicBezTo>
                  <a:pt x="17" y="8"/>
                  <a:pt x="17" y="8"/>
                  <a:pt x="17" y="8"/>
                </a:cubicBezTo>
                <a:cubicBezTo>
                  <a:pt x="23" y="8"/>
                  <a:pt x="23" y="8"/>
                  <a:pt x="23" y="8"/>
                </a:cubicBezTo>
                <a:cubicBezTo>
                  <a:pt x="32" y="8"/>
                  <a:pt x="43" y="10"/>
                  <a:pt x="46" y="19"/>
                </a:cubicBezTo>
                <a:cubicBezTo>
                  <a:pt x="47" y="22"/>
                  <a:pt x="48" y="25"/>
                  <a:pt x="48" y="28"/>
                </a:cubicBezTo>
                <a:cubicBezTo>
                  <a:pt x="48" y="32"/>
                  <a:pt x="46" y="37"/>
                  <a:pt x="44" y="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4" name="稻壳儿小白白(http://dwz.cn/Wu2UP)"/>
          <p:cNvSpPr>
            <a:spLocks noEditPoints="1"/>
          </p:cNvSpPr>
          <p:nvPr/>
        </p:nvSpPr>
        <p:spPr>
          <a:xfrm>
            <a:off x="5389888" y="1760442"/>
            <a:ext cx="320675" cy="288925"/>
          </a:xfrm>
          <a:custGeom>
            <a:avLst/>
            <a:gdLst>
              <a:gd name="T0" fmla="*/ 758743773 w 48"/>
              <a:gd name="T1" fmla="*/ 1309273716 h 43"/>
              <a:gd name="T2" fmla="*/ 714116502 w 48"/>
              <a:gd name="T3" fmla="*/ 1399572858 h 43"/>
              <a:gd name="T4" fmla="*/ 669482551 w 48"/>
              <a:gd name="T5" fmla="*/ 1399572858 h 43"/>
              <a:gd name="T6" fmla="*/ 624848599 w 48"/>
              <a:gd name="T7" fmla="*/ 1399572858 h 43"/>
              <a:gd name="T8" fmla="*/ 0 w 48"/>
              <a:gd name="T9" fmla="*/ 767505745 h 43"/>
              <a:gd name="T10" fmla="*/ 0 w 48"/>
              <a:gd name="T11" fmla="*/ 632067112 h 43"/>
              <a:gd name="T12" fmla="*/ 624848599 w 48"/>
              <a:gd name="T13" fmla="*/ 45146211 h 43"/>
              <a:gd name="T14" fmla="*/ 714116502 w 48"/>
              <a:gd name="T15" fmla="*/ 0 h 43"/>
              <a:gd name="T16" fmla="*/ 758743773 w 48"/>
              <a:gd name="T17" fmla="*/ 90292422 h 43"/>
              <a:gd name="T18" fmla="*/ 758743773 w 48"/>
              <a:gd name="T19" fmla="*/ 180591563 h 43"/>
              <a:gd name="T20" fmla="*/ 267790348 w 48"/>
              <a:gd name="T21" fmla="*/ 632067112 h 43"/>
              <a:gd name="T22" fmla="*/ 267790348 w 48"/>
              <a:gd name="T23" fmla="*/ 767505745 h 43"/>
              <a:gd name="T24" fmla="*/ 758743773 w 48"/>
              <a:gd name="T25" fmla="*/ 1218981294 h 43"/>
              <a:gd name="T26" fmla="*/ 758743773 w 48"/>
              <a:gd name="T27" fmla="*/ 1309273716 h 43"/>
              <a:gd name="T28" fmla="*/ 1919179748 w 48"/>
              <a:gd name="T29" fmla="*/ 1941340828 h 43"/>
              <a:gd name="T30" fmla="*/ 1919179748 w 48"/>
              <a:gd name="T31" fmla="*/ 1941340828 h 43"/>
              <a:gd name="T32" fmla="*/ 1874552478 w 48"/>
              <a:gd name="T33" fmla="*/ 1941340828 h 43"/>
              <a:gd name="T34" fmla="*/ 1874552478 w 48"/>
              <a:gd name="T35" fmla="*/ 1896194617 h 43"/>
              <a:gd name="T36" fmla="*/ 1740650623 w 48"/>
              <a:gd name="T37" fmla="*/ 1218981294 h 43"/>
              <a:gd name="T38" fmla="*/ 1205069927 w 48"/>
              <a:gd name="T39" fmla="*/ 1038389731 h 43"/>
              <a:gd name="T40" fmla="*/ 1205069927 w 48"/>
              <a:gd name="T41" fmla="*/ 1309273716 h 43"/>
              <a:gd name="T42" fmla="*/ 1160435976 w 48"/>
              <a:gd name="T43" fmla="*/ 1399572858 h 43"/>
              <a:gd name="T44" fmla="*/ 1115802024 w 48"/>
              <a:gd name="T45" fmla="*/ 1399572858 h 43"/>
              <a:gd name="T46" fmla="*/ 1071174753 w 48"/>
              <a:gd name="T47" fmla="*/ 1399572858 h 43"/>
              <a:gd name="T48" fmla="*/ 490953425 w 48"/>
              <a:gd name="T49" fmla="*/ 767505745 h 43"/>
              <a:gd name="T50" fmla="*/ 490953425 w 48"/>
              <a:gd name="T51" fmla="*/ 632067112 h 43"/>
              <a:gd name="T52" fmla="*/ 1071174753 w 48"/>
              <a:gd name="T53" fmla="*/ 45146211 h 43"/>
              <a:gd name="T54" fmla="*/ 1160435976 w 48"/>
              <a:gd name="T55" fmla="*/ 0 h 43"/>
              <a:gd name="T56" fmla="*/ 1205069927 w 48"/>
              <a:gd name="T57" fmla="*/ 90292422 h 43"/>
              <a:gd name="T58" fmla="*/ 1205069927 w 48"/>
              <a:gd name="T59" fmla="*/ 406329338 h 43"/>
              <a:gd name="T60" fmla="*/ 1919179748 w 48"/>
              <a:gd name="T61" fmla="*/ 677213323 h 43"/>
              <a:gd name="T62" fmla="*/ 2142342826 w 48"/>
              <a:gd name="T63" fmla="*/ 1264127505 h 43"/>
              <a:gd name="T64" fmla="*/ 1919179748 w 48"/>
              <a:gd name="T65" fmla="*/ 1941340828 h 4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8" h="43">
                <a:moveTo>
                  <a:pt x="17" y="29"/>
                </a:moveTo>
                <a:cubicBezTo>
                  <a:pt x="17" y="30"/>
                  <a:pt x="16" y="31"/>
                  <a:pt x="16" y="31"/>
                </a:cubicBezTo>
                <a:cubicBezTo>
                  <a:pt x="16" y="31"/>
                  <a:pt x="15" y="31"/>
                  <a:pt x="15" y="31"/>
                </a:cubicBezTo>
                <a:cubicBezTo>
                  <a:pt x="15" y="31"/>
                  <a:pt x="14" y="31"/>
                  <a:pt x="14" y="3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5"/>
                  <a:pt x="0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5" y="0"/>
                  <a:pt x="16" y="0"/>
                </a:cubicBezTo>
                <a:cubicBezTo>
                  <a:pt x="16" y="1"/>
                  <a:pt x="17" y="1"/>
                  <a:pt x="17" y="2"/>
                </a:cubicBezTo>
                <a:cubicBezTo>
                  <a:pt x="17" y="4"/>
                  <a:pt x="17" y="4"/>
                  <a:pt x="17" y="4"/>
                </a:cubicBezTo>
                <a:cubicBezTo>
                  <a:pt x="6" y="14"/>
                  <a:pt x="6" y="14"/>
                  <a:pt x="6" y="14"/>
                </a:cubicBezTo>
                <a:cubicBezTo>
                  <a:pt x="6" y="15"/>
                  <a:pt x="6" y="16"/>
                  <a:pt x="6" y="17"/>
                </a:cubicBezTo>
                <a:cubicBezTo>
                  <a:pt x="17" y="27"/>
                  <a:pt x="17" y="27"/>
                  <a:pt x="17" y="27"/>
                </a:cubicBezTo>
                <a:lnTo>
                  <a:pt x="17" y="29"/>
                </a:lnTo>
                <a:close/>
                <a:moveTo>
                  <a:pt x="43" y="43"/>
                </a:moveTo>
                <a:cubicBezTo>
                  <a:pt x="43" y="43"/>
                  <a:pt x="43" y="43"/>
                  <a:pt x="43" y="43"/>
                </a:cubicBezTo>
                <a:cubicBezTo>
                  <a:pt x="43" y="43"/>
                  <a:pt x="42" y="43"/>
                  <a:pt x="42" y="43"/>
                </a:cubicBezTo>
                <a:cubicBezTo>
                  <a:pt x="42" y="43"/>
                  <a:pt x="42" y="42"/>
                  <a:pt x="42" y="42"/>
                </a:cubicBezTo>
                <a:cubicBezTo>
                  <a:pt x="43" y="35"/>
                  <a:pt x="42" y="30"/>
                  <a:pt x="39" y="27"/>
                </a:cubicBezTo>
                <a:cubicBezTo>
                  <a:pt x="37" y="24"/>
                  <a:pt x="33" y="23"/>
                  <a:pt x="27" y="23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30"/>
                  <a:pt x="27" y="31"/>
                  <a:pt x="26" y="31"/>
                </a:cubicBezTo>
                <a:cubicBezTo>
                  <a:pt x="26" y="31"/>
                  <a:pt x="26" y="31"/>
                  <a:pt x="25" y="31"/>
                </a:cubicBezTo>
                <a:cubicBezTo>
                  <a:pt x="25" y="31"/>
                  <a:pt x="25" y="31"/>
                  <a:pt x="24" y="31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6"/>
                  <a:pt x="10" y="15"/>
                  <a:pt x="11" y="14"/>
                </a:cubicBezTo>
                <a:cubicBezTo>
                  <a:pt x="24" y="1"/>
                  <a:pt x="24" y="1"/>
                  <a:pt x="24" y="1"/>
                </a:cubicBezTo>
                <a:cubicBezTo>
                  <a:pt x="25" y="0"/>
                  <a:pt x="25" y="0"/>
                  <a:pt x="26" y="0"/>
                </a:cubicBezTo>
                <a:cubicBezTo>
                  <a:pt x="27" y="1"/>
                  <a:pt x="27" y="1"/>
                  <a:pt x="27" y="2"/>
                </a:cubicBezTo>
                <a:cubicBezTo>
                  <a:pt x="27" y="9"/>
                  <a:pt x="27" y="9"/>
                  <a:pt x="27" y="9"/>
                </a:cubicBezTo>
                <a:cubicBezTo>
                  <a:pt x="35" y="9"/>
                  <a:pt x="40" y="11"/>
                  <a:pt x="43" y="15"/>
                </a:cubicBezTo>
                <a:cubicBezTo>
                  <a:pt x="47" y="19"/>
                  <a:pt x="48" y="25"/>
                  <a:pt x="48" y="28"/>
                </a:cubicBezTo>
                <a:cubicBezTo>
                  <a:pt x="48" y="34"/>
                  <a:pt x="44" y="42"/>
                  <a:pt x="43" y="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5" name="稻壳儿小白白(http://dwz.cn/Wu2UP)"/>
          <p:cNvSpPr>
            <a:spLocks noEditPoints="1"/>
          </p:cNvSpPr>
          <p:nvPr/>
        </p:nvSpPr>
        <p:spPr>
          <a:xfrm>
            <a:off x="5375601" y="2309717"/>
            <a:ext cx="339725" cy="209550"/>
          </a:xfrm>
          <a:custGeom>
            <a:avLst/>
            <a:gdLst>
              <a:gd name="T0" fmla="*/ 1464294685 w 51"/>
              <a:gd name="T1" fmla="*/ 1416490403 h 31"/>
              <a:gd name="T2" fmla="*/ 354979319 w 51"/>
              <a:gd name="T3" fmla="*/ 1416490403 h 31"/>
              <a:gd name="T4" fmla="*/ 310608569 w 51"/>
              <a:gd name="T5" fmla="*/ 1325106324 h 31"/>
              <a:gd name="T6" fmla="*/ 310608569 w 51"/>
              <a:gd name="T7" fmla="*/ 1142331406 h 31"/>
              <a:gd name="T8" fmla="*/ 310608569 w 51"/>
              <a:gd name="T9" fmla="*/ 639702073 h 31"/>
              <a:gd name="T10" fmla="*/ 88748160 w 51"/>
              <a:gd name="T11" fmla="*/ 639702073 h 31"/>
              <a:gd name="T12" fmla="*/ 0 w 51"/>
              <a:gd name="T13" fmla="*/ 548317994 h 31"/>
              <a:gd name="T14" fmla="*/ 0 w 51"/>
              <a:gd name="T15" fmla="*/ 502622574 h 31"/>
              <a:gd name="T16" fmla="*/ 399350068 w 51"/>
              <a:gd name="T17" fmla="*/ 45695419 h 31"/>
              <a:gd name="T18" fmla="*/ 443727479 w 51"/>
              <a:gd name="T19" fmla="*/ 0 h 31"/>
              <a:gd name="T20" fmla="*/ 532468978 w 51"/>
              <a:gd name="T21" fmla="*/ 45695419 h 31"/>
              <a:gd name="T22" fmla="*/ 887448297 w 51"/>
              <a:gd name="T23" fmla="*/ 502622574 h 31"/>
              <a:gd name="T24" fmla="*/ 931825707 w 51"/>
              <a:gd name="T25" fmla="*/ 548317994 h 31"/>
              <a:gd name="T26" fmla="*/ 843077547 w 51"/>
              <a:gd name="T27" fmla="*/ 639702073 h 31"/>
              <a:gd name="T28" fmla="*/ 621217138 w 51"/>
              <a:gd name="T29" fmla="*/ 639702073 h 31"/>
              <a:gd name="T30" fmla="*/ 621217138 w 51"/>
              <a:gd name="T31" fmla="*/ 1096635987 h 31"/>
              <a:gd name="T32" fmla="*/ 1286805026 w 51"/>
              <a:gd name="T33" fmla="*/ 1096635987 h 31"/>
              <a:gd name="T34" fmla="*/ 1331175775 w 51"/>
              <a:gd name="T35" fmla="*/ 1142331406 h 31"/>
              <a:gd name="T36" fmla="*/ 1508665435 w 51"/>
              <a:gd name="T37" fmla="*/ 1370794984 h 31"/>
              <a:gd name="T38" fmla="*/ 1508665435 w 51"/>
              <a:gd name="T39" fmla="*/ 1370794984 h 31"/>
              <a:gd name="T40" fmla="*/ 1464294685 w 51"/>
              <a:gd name="T41" fmla="*/ 1416490403 h 31"/>
              <a:gd name="T42" fmla="*/ 2147483646 w 51"/>
              <a:gd name="T43" fmla="*/ 913867829 h 31"/>
              <a:gd name="T44" fmla="*/ 1863651415 w 51"/>
              <a:gd name="T45" fmla="*/ 1416490403 h 31"/>
              <a:gd name="T46" fmla="*/ 1819274004 w 51"/>
              <a:gd name="T47" fmla="*/ 1416490403 h 31"/>
              <a:gd name="T48" fmla="*/ 1774903254 w 51"/>
              <a:gd name="T49" fmla="*/ 1416490403 h 31"/>
              <a:gd name="T50" fmla="*/ 1375553186 w 51"/>
              <a:gd name="T51" fmla="*/ 913867829 h 31"/>
              <a:gd name="T52" fmla="*/ 1375553186 w 51"/>
              <a:gd name="T53" fmla="*/ 868172410 h 31"/>
              <a:gd name="T54" fmla="*/ 1464294685 w 51"/>
              <a:gd name="T55" fmla="*/ 776788331 h 31"/>
              <a:gd name="T56" fmla="*/ 1686155094 w 51"/>
              <a:gd name="T57" fmla="*/ 776788331 h 31"/>
              <a:gd name="T58" fmla="*/ 1686155094 w 51"/>
              <a:gd name="T59" fmla="*/ 319854416 h 31"/>
              <a:gd name="T60" fmla="*/ 976196457 w 51"/>
              <a:gd name="T61" fmla="*/ 319854416 h 31"/>
              <a:gd name="T62" fmla="*/ 976196457 w 51"/>
              <a:gd name="T63" fmla="*/ 319854416 h 31"/>
              <a:gd name="T64" fmla="*/ 754336048 w 51"/>
              <a:gd name="T65" fmla="*/ 91384079 h 31"/>
              <a:gd name="T66" fmla="*/ 754336048 w 51"/>
              <a:gd name="T67" fmla="*/ 45695419 h 31"/>
              <a:gd name="T68" fmla="*/ 798706798 w 51"/>
              <a:gd name="T69" fmla="*/ 0 h 31"/>
              <a:gd name="T70" fmla="*/ 1952392914 w 51"/>
              <a:gd name="T71" fmla="*/ 0 h 31"/>
              <a:gd name="T72" fmla="*/ 1996763663 w 51"/>
              <a:gd name="T73" fmla="*/ 91384079 h 31"/>
              <a:gd name="T74" fmla="*/ 1996763663 w 51"/>
              <a:gd name="T75" fmla="*/ 274158997 h 31"/>
              <a:gd name="T76" fmla="*/ 1996763663 w 51"/>
              <a:gd name="T77" fmla="*/ 776788331 h 31"/>
              <a:gd name="T78" fmla="*/ 2147483646 w 51"/>
              <a:gd name="T79" fmla="*/ 776788331 h 31"/>
              <a:gd name="T80" fmla="*/ 2147483646 w 51"/>
              <a:gd name="T81" fmla="*/ 868172410 h 31"/>
              <a:gd name="T82" fmla="*/ 2147483646 w 51"/>
              <a:gd name="T83" fmla="*/ 913867829 h 3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1" h="31">
                <a:moveTo>
                  <a:pt x="33" y="31"/>
                </a:move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0"/>
                  <a:pt x="7" y="29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10" y="0"/>
                  <a:pt x="10" y="0"/>
                </a:cubicBezTo>
                <a:cubicBezTo>
                  <a:pt x="11" y="0"/>
                  <a:pt x="11" y="1"/>
                  <a:pt x="12" y="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2"/>
                  <a:pt x="21" y="12"/>
                  <a:pt x="21" y="12"/>
                </a:cubicBezTo>
                <a:cubicBezTo>
                  <a:pt x="21" y="13"/>
                  <a:pt x="20" y="14"/>
                  <a:pt x="19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24"/>
                  <a:pt x="14" y="24"/>
                  <a:pt x="14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30" y="24"/>
                  <a:pt x="30" y="25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4" y="31"/>
                  <a:pt x="33" y="31"/>
                </a:cubicBezTo>
                <a:close/>
                <a:moveTo>
                  <a:pt x="51" y="20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1" y="31"/>
                </a:cubicBezTo>
                <a:cubicBezTo>
                  <a:pt x="41" y="31"/>
                  <a:pt x="40" y="31"/>
                  <a:pt x="40" y="3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19"/>
                </a:cubicBezTo>
                <a:cubicBezTo>
                  <a:pt x="31" y="18"/>
                  <a:pt x="32" y="17"/>
                  <a:pt x="33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7"/>
                  <a:pt x="38" y="7"/>
                  <a:pt x="3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1"/>
                  <a:pt x="17" y="1"/>
                </a:cubicBezTo>
                <a:cubicBezTo>
                  <a:pt x="17" y="1"/>
                  <a:pt x="18" y="0"/>
                  <a:pt x="1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5" y="1"/>
                  <a:pt x="45" y="2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17"/>
                  <a:pt x="45" y="17"/>
                  <a:pt x="45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7"/>
                  <a:pt x="51" y="18"/>
                  <a:pt x="51" y="19"/>
                </a:cubicBezTo>
                <a:cubicBezTo>
                  <a:pt x="51" y="20"/>
                  <a:pt x="51" y="20"/>
                  <a:pt x="51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6" name="稻壳儿小白白(http://dwz.cn/Wu2UP)"/>
          <p:cNvSpPr/>
          <p:nvPr/>
        </p:nvSpPr>
        <p:spPr>
          <a:xfrm>
            <a:off x="5454976" y="2758980"/>
            <a:ext cx="187325" cy="255587"/>
          </a:xfrm>
          <a:custGeom>
            <a:avLst/>
            <a:gdLst>
              <a:gd name="T0" fmla="*/ 537100916 w 28"/>
              <a:gd name="T1" fmla="*/ 1719071436 h 38"/>
              <a:gd name="T2" fmla="*/ 492343621 w 28"/>
              <a:gd name="T3" fmla="*/ 1673832537 h 38"/>
              <a:gd name="T4" fmla="*/ 492343621 w 28"/>
              <a:gd name="T5" fmla="*/ 1266682446 h 38"/>
              <a:gd name="T6" fmla="*/ 134278574 w 28"/>
              <a:gd name="T7" fmla="*/ 1266682446 h 38"/>
              <a:gd name="T8" fmla="*/ 89514589 w 28"/>
              <a:gd name="T9" fmla="*/ 1221443547 h 38"/>
              <a:gd name="T10" fmla="*/ 89514589 w 28"/>
              <a:gd name="T11" fmla="*/ 1085726850 h 38"/>
              <a:gd name="T12" fmla="*/ 134278574 w 28"/>
              <a:gd name="T13" fmla="*/ 1085726850 h 38"/>
              <a:gd name="T14" fmla="*/ 492343621 w 28"/>
              <a:gd name="T15" fmla="*/ 1085726850 h 38"/>
              <a:gd name="T16" fmla="*/ 492343621 w 28"/>
              <a:gd name="T17" fmla="*/ 950010153 h 38"/>
              <a:gd name="T18" fmla="*/ 134278574 w 28"/>
              <a:gd name="T19" fmla="*/ 950010153 h 38"/>
              <a:gd name="T20" fmla="*/ 89514589 w 28"/>
              <a:gd name="T21" fmla="*/ 904771254 h 38"/>
              <a:gd name="T22" fmla="*/ 89514589 w 28"/>
              <a:gd name="T23" fmla="*/ 814300182 h 38"/>
              <a:gd name="T24" fmla="*/ 134278574 w 28"/>
              <a:gd name="T25" fmla="*/ 769061283 h 38"/>
              <a:gd name="T26" fmla="*/ 402829032 w 28"/>
              <a:gd name="T27" fmla="*/ 769061283 h 38"/>
              <a:gd name="T28" fmla="*/ 0 w 28"/>
              <a:gd name="T29" fmla="*/ 45238899 h 38"/>
              <a:gd name="T30" fmla="*/ 0 w 28"/>
              <a:gd name="T31" fmla="*/ 45238899 h 38"/>
              <a:gd name="T32" fmla="*/ 44757295 w 28"/>
              <a:gd name="T33" fmla="*/ 0 h 38"/>
              <a:gd name="T34" fmla="*/ 268550458 w 28"/>
              <a:gd name="T35" fmla="*/ 0 h 38"/>
              <a:gd name="T36" fmla="*/ 313307753 w 28"/>
              <a:gd name="T37" fmla="*/ 45238899 h 38"/>
              <a:gd name="T38" fmla="*/ 581858211 w 28"/>
              <a:gd name="T39" fmla="*/ 542866788 h 38"/>
              <a:gd name="T40" fmla="*/ 626622196 w 28"/>
              <a:gd name="T41" fmla="*/ 678583485 h 38"/>
              <a:gd name="T42" fmla="*/ 716136785 w 28"/>
              <a:gd name="T43" fmla="*/ 542866788 h 38"/>
              <a:gd name="T44" fmla="*/ 939929948 w 28"/>
              <a:gd name="T45" fmla="*/ 45238899 h 38"/>
              <a:gd name="T46" fmla="*/ 984687243 w 28"/>
              <a:gd name="T47" fmla="*/ 0 h 38"/>
              <a:gd name="T48" fmla="*/ 1208480406 w 28"/>
              <a:gd name="T49" fmla="*/ 0 h 38"/>
              <a:gd name="T50" fmla="*/ 1208480406 w 28"/>
              <a:gd name="T51" fmla="*/ 45238899 h 38"/>
              <a:gd name="T52" fmla="*/ 1208480406 w 28"/>
              <a:gd name="T53" fmla="*/ 45238899 h 38"/>
              <a:gd name="T54" fmla="*/ 850408669 w 28"/>
              <a:gd name="T55" fmla="*/ 769061283 h 38"/>
              <a:gd name="T56" fmla="*/ 1118959127 w 28"/>
              <a:gd name="T57" fmla="*/ 769061283 h 38"/>
              <a:gd name="T58" fmla="*/ 1163723112 w 28"/>
              <a:gd name="T59" fmla="*/ 814300182 h 38"/>
              <a:gd name="T60" fmla="*/ 1163723112 w 28"/>
              <a:gd name="T61" fmla="*/ 904771254 h 38"/>
              <a:gd name="T62" fmla="*/ 1118959127 w 28"/>
              <a:gd name="T63" fmla="*/ 950010153 h 38"/>
              <a:gd name="T64" fmla="*/ 760894079 w 28"/>
              <a:gd name="T65" fmla="*/ 950010153 h 38"/>
              <a:gd name="T66" fmla="*/ 760894079 w 28"/>
              <a:gd name="T67" fmla="*/ 1085726850 h 38"/>
              <a:gd name="T68" fmla="*/ 1118959127 w 28"/>
              <a:gd name="T69" fmla="*/ 1085726850 h 38"/>
              <a:gd name="T70" fmla="*/ 1163723112 w 28"/>
              <a:gd name="T71" fmla="*/ 1085726850 h 38"/>
              <a:gd name="T72" fmla="*/ 1163723112 w 28"/>
              <a:gd name="T73" fmla="*/ 1221443547 h 38"/>
              <a:gd name="T74" fmla="*/ 1118959127 w 28"/>
              <a:gd name="T75" fmla="*/ 1266682446 h 38"/>
              <a:gd name="T76" fmla="*/ 760894079 w 28"/>
              <a:gd name="T77" fmla="*/ 1266682446 h 38"/>
              <a:gd name="T78" fmla="*/ 760894079 w 28"/>
              <a:gd name="T79" fmla="*/ 1673832537 h 38"/>
              <a:gd name="T80" fmla="*/ 716136785 w 28"/>
              <a:gd name="T81" fmla="*/ 1719071436 h 38"/>
              <a:gd name="T82" fmla="*/ 537100916 w 28"/>
              <a:gd name="T83" fmla="*/ 1719071436 h 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" h="38">
                <a:moveTo>
                  <a:pt x="12" y="38"/>
                </a:moveTo>
                <a:cubicBezTo>
                  <a:pt x="11" y="38"/>
                  <a:pt x="11" y="37"/>
                  <a:pt x="11" y="37"/>
                </a:cubicBezTo>
                <a:cubicBezTo>
                  <a:pt x="11" y="28"/>
                  <a:pt x="11" y="28"/>
                  <a:pt x="11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2" y="28"/>
                  <a:pt x="2" y="28"/>
                  <a:pt x="2" y="27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4"/>
                  <a:pt x="2" y="24"/>
                  <a:pt x="3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2" y="21"/>
                  <a:pt x="2" y="21"/>
                  <a:pt x="2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7"/>
                  <a:pt x="2" y="17"/>
                  <a:pt x="3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0"/>
                  <a:pt x="7" y="1"/>
                </a:cubicBezTo>
                <a:cubicBezTo>
                  <a:pt x="13" y="12"/>
                  <a:pt x="13" y="12"/>
                  <a:pt x="13" y="12"/>
                </a:cubicBezTo>
                <a:cubicBezTo>
                  <a:pt x="13" y="13"/>
                  <a:pt x="14" y="14"/>
                  <a:pt x="14" y="15"/>
                </a:cubicBezTo>
                <a:cubicBezTo>
                  <a:pt x="15" y="14"/>
                  <a:pt x="15" y="13"/>
                  <a:pt x="16" y="12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7" y="0"/>
                  <a:pt x="27" y="1"/>
                </a:cubicBezTo>
                <a:cubicBezTo>
                  <a:pt x="28" y="1"/>
                  <a:pt x="28" y="1"/>
                  <a:pt x="27" y="1"/>
                </a:cubicBezTo>
                <a:cubicBezTo>
                  <a:pt x="19" y="17"/>
                  <a:pt x="19" y="17"/>
                  <a:pt x="19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5" y="17"/>
                  <a:pt x="26" y="17"/>
                  <a:pt x="26" y="18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1"/>
                  <a:pt x="25" y="21"/>
                  <a:pt x="25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4"/>
                  <a:pt x="17" y="24"/>
                  <a:pt x="17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6" y="24"/>
                  <a:pt x="26" y="24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8"/>
                  <a:pt x="25" y="28"/>
                  <a:pt x="25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8"/>
                  <a:pt x="16" y="38"/>
                </a:cubicBezTo>
                <a:lnTo>
                  <a:pt x="12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7" name="稻壳儿小白白(http://dwz.cn/Wu2UP)"/>
          <p:cNvSpPr>
            <a:spLocks noEditPoints="1"/>
          </p:cNvSpPr>
          <p:nvPr/>
        </p:nvSpPr>
        <p:spPr>
          <a:xfrm>
            <a:off x="5380363" y="3274917"/>
            <a:ext cx="330200" cy="230188"/>
          </a:xfrm>
          <a:custGeom>
            <a:avLst/>
            <a:gdLst>
              <a:gd name="T0" fmla="*/ 2147483646 w 49"/>
              <a:gd name="T1" fmla="*/ 1558426922 h 34"/>
              <a:gd name="T2" fmla="*/ 1316918465 w 49"/>
              <a:gd name="T3" fmla="*/ 1558426922 h 34"/>
              <a:gd name="T4" fmla="*/ 1362331073 w 49"/>
              <a:gd name="T5" fmla="*/ 1558426922 h 34"/>
              <a:gd name="T6" fmla="*/ 1316918465 w 49"/>
              <a:gd name="T7" fmla="*/ 1237571931 h 34"/>
              <a:gd name="T8" fmla="*/ 1271512596 w 49"/>
              <a:gd name="T9" fmla="*/ 1191737438 h 34"/>
              <a:gd name="T10" fmla="*/ 953631078 w 49"/>
              <a:gd name="T11" fmla="*/ 1191737438 h 34"/>
              <a:gd name="T12" fmla="*/ 908225208 w 49"/>
              <a:gd name="T13" fmla="*/ 1237571931 h 34"/>
              <a:gd name="T14" fmla="*/ 908225208 w 49"/>
              <a:gd name="T15" fmla="*/ 1558426922 h 34"/>
              <a:gd name="T16" fmla="*/ 908225208 w 49"/>
              <a:gd name="T17" fmla="*/ 1558426922 h 34"/>
              <a:gd name="T18" fmla="*/ 90825216 w 49"/>
              <a:gd name="T19" fmla="*/ 1558426922 h 34"/>
              <a:gd name="T20" fmla="*/ 0 w 49"/>
              <a:gd name="T21" fmla="*/ 1466757936 h 34"/>
              <a:gd name="T22" fmla="*/ 45412608 w 49"/>
              <a:gd name="T23" fmla="*/ 1329247687 h 34"/>
              <a:gd name="T24" fmla="*/ 544931082 w 49"/>
              <a:gd name="T25" fmla="*/ 45834493 h 34"/>
              <a:gd name="T26" fmla="*/ 635756298 w 49"/>
              <a:gd name="T27" fmla="*/ 0 h 34"/>
              <a:gd name="T28" fmla="*/ 1044456294 w 49"/>
              <a:gd name="T29" fmla="*/ 0 h 34"/>
              <a:gd name="T30" fmla="*/ 999043686 w 49"/>
              <a:gd name="T31" fmla="*/ 45834493 h 34"/>
              <a:gd name="T32" fmla="*/ 999043686 w 49"/>
              <a:gd name="T33" fmla="*/ 275013728 h 34"/>
              <a:gd name="T34" fmla="*/ 1044456294 w 49"/>
              <a:gd name="T35" fmla="*/ 320854991 h 34"/>
              <a:gd name="T36" fmla="*/ 1226099988 w 49"/>
              <a:gd name="T37" fmla="*/ 320854991 h 34"/>
              <a:gd name="T38" fmla="*/ 1271512596 w 49"/>
              <a:gd name="T39" fmla="*/ 275013728 h 34"/>
              <a:gd name="T40" fmla="*/ 1226099988 w 49"/>
              <a:gd name="T41" fmla="*/ 45834493 h 34"/>
              <a:gd name="T42" fmla="*/ 1180687380 w 49"/>
              <a:gd name="T43" fmla="*/ 0 h 34"/>
              <a:gd name="T44" fmla="*/ 1634799984 w 49"/>
              <a:gd name="T45" fmla="*/ 0 h 34"/>
              <a:gd name="T46" fmla="*/ 1680212592 w 49"/>
              <a:gd name="T47" fmla="*/ 45834493 h 34"/>
              <a:gd name="T48" fmla="*/ 2147483646 w 49"/>
              <a:gd name="T49" fmla="*/ 1329247687 h 34"/>
              <a:gd name="T50" fmla="*/ 2147483646 w 49"/>
              <a:gd name="T51" fmla="*/ 1466757936 h 34"/>
              <a:gd name="T52" fmla="*/ 2147483646 w 49"/>
              <a:gd name="T53" fmla="*/ 1558426922 h 34"/>
              <a:gd name="T54" fmla="*/ 1316918465 w 49"/>
              <a:gd name="T55" fmla="*/ 916723710 h 34"/>
              <a:gd name="T56" fmla="*/ 1271512596 w 49"/>
              <a:gd name="T57" fmla="*/ 504199733 h 34"/>
              <a:gd name="T58" fmla="*/ 1226099988 w 49"/>
              <a:gd name="T59" fmla="*/ 458358470 h 34"/>
              <a:gd name="T60" fmla="*/ 999043686 w 49"/>
              <a:gd name="T61" fmla="*/ 458358470 h 34"/>
              <a:gd name="T62" fmla="*/ 953631078 w 49"/>
              <a:gd name="T63" fmla="*/ 504199733 h 34"/>
              <a:gd name="T64" fmla="*/ 953631078 w 49"/>
              <a:gd name="T65" fmla="*/ 916723710 h 34"/>
              <a:gd name="T66" fmla="*/ 953631078 w 49"/>
              <a:gd name="T67" fmla="*/ 916723710 h 34"/>
              <a:gd name="T68" fmla="*/ 953631078 w 49"/>
              <a:gd name="T69" fmla="*/ 962558203 h 34"/>
              <a:gd name="T70" fmla="*/ 1271512596 w 49"/>
              <a:gd name="T71" fmla="*/ 962558203 h 34"/>
              <a:gd name="T72" fmla="*/ 1316918465 w 49"/>
              <a:gd name="T73" fmla="*/ 916723710 h 3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9" h="34">
                <a:moveTo>
                  <a:pt x="48" y="34"/>
                </a:moveTo>
                <a:cubicBezTo>
                  <a:pt x="29" y="34"/>
                  <a:pt x="29" y="34"/>
                  <a:pt x="29" y="34"/>
                </a:cubicBezTo>
                <a:cubicBezTo>
                  <a:pt x="29" y="34"/>
                  <a:pt x="30" y="34"/>
                  <a:pt x="30" y="34"/>
                </a:cubicBezTo>
                <a:cubicBezTo>
                  <a:pt x="29" y="27"/>
                  <a:pt x="29" y="27"/>
                  <a:pt x="29" y="27"/>
                </a:cubicBezTo>
                <a:cubicBezTo>
                  <a:pt x="29" y="26"/>
                  <a:pt x="29" y="26"/>
                  <a:pt x="28" y="26"/>
                </a:cubicBezTo>
                <a:cubicBezTo>
                  <a:pt x="21" y="26"/>
                  <a:pt x="21" y="26"/>
                  <a:pt x="21" y="26"/>
                </a:cubicBezTo>
                <a:cubicBezTo>
                  <a:pt x="21" y="26"/>
                  <a:pt x="20" y="26"/>
                  <a:pt x="20" y="27"/>
                </a:cubicBezTo>
                <a:cubicBezTo>
                  <a:pt x="20" y="34"/>
                  <a:pt x="20" y="34"/>
                  <a:pt x="20" y="34"/>
                </a:cubicBezTo>
                <a:cubicBezTo>
                  <a:pt x="20" y="34"/>
                  <a:pt x="20" y="34"/>
                  <a:pt x="20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1" y="34"/>
                  <a:pt x="0" y="33"/>
                  <a:pt x="0" y="32"/>
                </a:cubicBezTo>
                <a:cubicBezTo>
                  <a:pt x="0" y="31"/>
                  <a:pt x="1" y="30"/>
                  <a:pt x="1" y="29"/>
                </a:cubicBezTo>
                <a:cubicBezTo>
                  <a:pt x="12" y="1"/>
                  <a:pt x="12" y="1"/>
                  <a:pt x="12" y="1"/>
                </a:cubicBezTo>
                <a:cubicBezTo>
                  <a:pt x="13" y="1"/>
                  <a:pt x="13" y="0"/>
                  <a:pt x="14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2" y="0"/>
                  <a:pt x="22" y="1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7"/>
                  <a:pt x="22" y="7"/>
                  <a:pt x="23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8" y="7"/>
                  <a:pt x="28" y="6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0"/>
                  <a:pt x="27" y="0"/>
                  <a:pt x="26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0"/>
                  <a:pt x="37" y="1"/>
                  <a:pt x="37" y="1"/>
                </a:cubicBezTo>
                <a:cubicBezTo>
                  <a:pt x="48" y="29"/>
                  <a:pt x="48" y="29"/>
                  <a:pt x="48" y="29"/>
                </a:cubicBezTo>
                <a:cubicBezTo>
                  <a:pt x="49" y="30"/>
                  <a:pt x="49" y="31"/>
                  <a:pt x="49" y="32"/>
                </a:cubicBezTo>
                <a:cubicBezTo>
                  <a:pt x="49" y="33"/>
                  <a:pt x="49" y="34"/>
                  <a:pt x="48" y="34"/>
                </a:cubicBezTo>
                <a:close/>
                <a:moveTo>
                  <a:pt x="29" y="20"/>
                </a:moveTo>
                <a:cubicBezTo>
                  <a:pt x="28" y="11"/>
                  <a:pt x="28" y="11"/>
                  <a:pt x="28" y="11"/>
                </a:cubicBezTo>
                <a:cubicBezTo>
                  <a:pt x="28" y="11"/>
                  <a:pt x="28" y="10"/>
                  <a:pt x="27" y="10"/>
                </a:cubicBezTo>
                <a:cubicBezTo>
                  <a:pt x="22" y="10"/>
                  <a:pt x="22" y="10"/>
                  <a:pt x="22" y="10"/>
                </a:cubicBezTo>
                <a:cubicBezTo>
                  <a:pt x="22" y="10"/>
                  <a:pt x="21" y="11"/>
                  <a:pt x="21" y="11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0"/>
                  <a:pt x="21" y="20"/>
                </a:cubicBezTo>
                <a:cubicBezTo>
                  <a:pt x="21" y="20"/>
                  <a:pt x="21" y="21"/>
                  <a:pt x="21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9" y="20"/>
                  <a:pt x="29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8" name="稻壳儿小白白(http://dwz.cn/Wu2UP)"/>
          <p:cNvSpPr>
            <a:spLocks noEditPoints="1"/>
          </p:cNvSpPr>
          <p:nvPr/>
        </p:nvSpPr>
        <p:spPr>
          <a:xfrm>
            <a:off x="5401001" y="3744817"/>
            <a:ext cx="295275" cy="295275"/>
          </a:xfrm>
          <a:custGeom>
            <a:avLst/>
            <a:gdLst>
              <a:gd name="T0" fmla="*/ 1576218215 w 44"/>
              <a:gd name="T1" fmla="*/ 990768419 h 44"/>
              <a:gd name="T2" fmla="*/ 1351044184 w 44"/>
              <a:gd name="T3" fmla="*/ 1215935739 h 44"/>
              <a:gd name="T4" fmla="*/ 1306008036 w 44"/>
              <a:gd name="T5" fmla="*/ 1666283801 h 44"/>
              <a:gd name="T6" fmla="*/ 1306008036 w 44"/>
              <a:gd name="T7" fmla="*/ 1711319949 h 44"/>
              <a:gd name="T8" fmla="*/ 855659974 w 44"/>
              <a:gd name="T9" fmla="*/ 1981530128 h 44"/>
              <a:gd name="T10" fmla="*/ 810623826 w 44"/>
              <a:gd name="T11" fmla="*/ 1981530128 h 44"/>
              <a:gd name="T12" fmla="*/ 810623826 w 44"/>
              <a:gd name="T13" fmla="*/ 1981530128 h 44"/>
              <a:gd name="T14" fmla="*/ 720558240 w 44"/>
              <a:gd name="T15" fmla="*/ 1891457831 h 44"/>
              <a:gd name="T16" fmla="*/ 720558240 w 44"/>
              <a:gd name="T17" fmla="*/ 1846428394 h 44"/>
              <a:gd name="T18" fmla="*/ 810623826 w 44"/>
              <a:gd name="T19" fmla="*/ 1531182066 h 44"/>
              <a:gd name="T20" fmla="*/ 495384210 w 44"/>
              <a:gd name="T21" fmla="*/ 1170906302 h 44"/>
              <a:gd name="T22" fmla="*/ 135101734 w 44"/>
              <a:gd name="T23" fmla="*/ 1306008036 h 44"/>
              <a:gd name="T24" fmla="*/ 135101734 w 44"/>
              <a:gd name="T25" fmla="*/ 1306008036 h 44"/>
              <a:gd name="T26" fmla="*/ 90072297 w 44"/>
              <a:gd name="T27" fmla="*/ 1260971888 h 44"/>
              <a:gd name="T28" fmla="*/ 45036148 w 44"/>
              <a:gd name="T29" fmla="*/ 1215935739 h 44"/>
              <a:gd name="T30" fmla="*/ 0 w 44"/>
              <a:gd name="T31" fmla="*/ 1170906302 h 44"/>
              <a:gd name="T32" fmla="*/ 270210179 w 44"/>
              <a:gd name="T33" fmla="*/ 675522092 h 44"/>
              <a:gd name="T34" fmla="*/ 315246327 w 44"/>
              <a:gd name="T35" fmla="*/ 675522092 h 44"/>
              <a:gd name="T36" fmla="*/ 765594389 w 44"/>
              <a:gd name="T37" fmla="*/ 630485944 h 44"/>
              <a:gd name="T38" fmla="*/ 990768419 w 44"/>
              <a:gd name="T39" fmla="*/ 405311913 h 44"/>
              <a:gd name="T40" fmla="*/ 1936493980 w 44"/>
              <a:gd name="T41" fmla="*/ 0 h 44"/>
              <a:gd name="T42" fmla="*/ 1981530128 w 44"/>
              <a:gd name="T43" fmla="*/ 45036148 h 44"/>
              <a:gd name="T44" fmla="*/ 1576218215 w 44"/>
              <a:gd name="T45" fmla="*/ 990768419 h 44"/>
              <a:gd name="T46" fmla="*/ 1576218215 w 44"/>
              <a:gd name="T47" fmla="*/ 270210179 h 44"/>
              <a:gd name="T48" fmla="*/ 1486145918 w 44"/>
              <a:gd name="T49" fmla="*/ 405311913 h 44"/>
              <a:gd name="T50" fmla="*/ 1576218215 w 44"/>
              <a:gd name="T51" fmla="*/ 495384210 h 44"/>
              <a:gd name="T52" fmla="*/ 1711319949 w 44"/>
              <a:gd name="T53" fmla="*/ 405311913 h 44"/>
              <a:gd name="T54" fmla="*/ 1576218215 w 44"/>
              <a:gd name="T55" fmla="*/ 270210179 h 4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4" h="44">
                <a:moveTo>
                  <a:pt x="35" y="22"/>
                </a:moveTo>
                <a:cubicBezTo>
                  <a:pt x="34" y="24"/>
                  <a:pt x="32" y="25"/>
                  <a:pt x="30" y="27"/>
                </a:cubicBezTo>
                <a:cubicBezTo>
                  <a:pt x="29" y="37"/>
                  <a:pt x="29" y="37"/>
                  <a:pt x="29" y="37"/>
                </a:cubicBezTo>
                <a:cubicBezTo>
                  <a:pt x="29" y="37"/>
                  <a:pt x="29" y="38"/>
                  <a:pt x="29" y="38"/>
                </a:cubicBezTo>
                <a:cubicBezTo>
                  <a:pt x="19" y="44"/>
                  <a:pt x="19" y="44"/>
                  <a:pt x="19" y="44"/>
                </a:cubicBezTo>
                <a:cubicBezTo>
                  <a:pt x="19" y="44"/>
                  <a:pt x="18" y="44"/>
                  <a:pt x="18" y="44"/>
                </a:cubicBezTo>
                <a:cubicBezTo>
                  <a:pt x="18" y="44"/>
                  <a:pt x="18" y="44"/>
                  <a:pt x="18" y="44"/>
                </a:cubicBezTo>
                <a:cubicBezTo>
                  <a:pt x="16" y="42"/>
                  <a:pt x="16" y="42"/>
                  <a:pt x="16" y="42"/>
                </a:cubicBezTo>
                <a:cubicBezTo>
                  <a:pt x="16" y="42"/>
                  <a:pt x="16" y="41"/>
                  <a:pt x="16" y="41"/>
                </a:cubicBezTo>
                <a:cubicBezTo>
                  <a:pt x="18" y="34"/>
                  <a:pt x="18" y="34"/>
                  <a:pt x="18" y="34"/>
                </a:cubicBezTo>
                <a:cubicBezTo>
                  <a:pt x="11" y="26"/>
                  <a:pt x="11" y="26"/>
                  <a:pt x="11" y="26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29"/>
                  <a:pt x="2" y="28"/>
                  <a:pt x="2" y="28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26"/>
                  <a:pt x="0" y="26"/>
                  <a:pt x="0" y="26"/>
                </a:cubicBezTo>
                <a:cubicBezTo>
                  <a:pt x="6" y="15"/>
                  <a:pt x="6" y="15"/>
                  <a:pt x="6" y="15"/>
                </a:cubicBezTo>
                <a:cubicBezTo>
                  <a:pt x="7" y="15"/>
                  <a:pt x="7" y="15"/>
                  <a:pt x="7" y="15"/>
                </a:cubicBezTo>
                <a:cubicBezTo>
                  <a:pt x="17" y="14"/>
                  <a:pt x="17" y="14"/>
                  <a:pt x="17" y="14"/>
                </a:cubicBezTo>
                <a:cubicBezTo>
                  <a:pt x="19" y="12"/>
                  <a:pt x="20" y="11"/>
                  <a:pt x="22" y="9"/>
                </a:cubicBezTo>
                <a:cubicBezTo>
                  <a:pt x="29" y="2"/>
                  <a:pt x="34" y="0"/>
                  <a:pt x="43" y="0"/>
                </a:cubicBezTo>
                <a:cubicBezTo>
                  <a:pt x="44" y="0"/>
                  <a:pt x="44" y="1"/>
                  <a:pt x="44" y="1"/>
                </a:cubicBezTo>
                <a:cubicBezTo>
                  <a:pt x="44" y="10"/>
                  <a:pt x="42" y="16"/>
                  <a:pt x="35" y="22"/>
                </a:cubicBezTo>
                <a:close/>
                <a:moveTo>
                  <a:pt x="35" y="6"/>
                </a:moveTo>
                <a:cubicBezTo>
                  <a:pt x="34" y="6"/>
                  <a:pt x="33" y="7"/>
                  <a:pt x="33" y="9"/>
                </a:cubicBezTo>
                <a:cubicBezTo>
                  <a:pt x="33" y="10"/>
                  <a:pt x="34" y="11"/>
                  <a:pt x="35" y="11"/>
                </a:cubicBezTo>
                <a:cubicBezTo>
                  <a:pt x="37" y="11"/>
                  <a:pt x="38" y="10"/>
                  <a:pt x="38" y="9"/>
                </a:cubicBezTo>
                <a:cubicBezTo>
                  <a:pt x="38" y="7"/>
                  <a:pt x="37" y="6"/>
                  <a:pt x="35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69" name="稻壳儿小白白(http://dwz.cn/Wu2UP)"/>
          <p:cNvSpPr/>
          <p:nvPr/>
        </p:nvSpPr>
        <p:spPr>
          <a:xfrm>
            <a:off x="5408938" y="4243292"/>
            <a:ext cx="274638" cy="274638"/>
          </a:xfrm>
          <a:custGeom>
            <a:avLst/>
            <a:gdLst>
              <a:gd name="T0" fmla="*/ 942262883 w 41"/>
              <a:gd name="T1" fmla="*/ 1839659294 h 41"/>
              <a:gd name="T2" fmla="*/ 224345754 w 41"/>
              <a:gd name="T3" fmla="*/ 1525573899 h 41"/>
              <a:gd name="T4" fmla="*/ 224345754 w 41"/>
              <a:gd name="T5" fmla="*/ 1435834258 h 41"/>
              <a:gd name="T6" fmla="*/ 403825036 w 41"/>
              <a:gd name="T7" fmla="*/ 1301221447 h 41"/>
              <a:gd name="T8" fmla="*/ 403825036 w 41"/>
              <a:gd name="T9" fmla="*/ 1301221447 h 41"/>
              <a:gd name="T10" fmla="*/ 448698206 w 41"/>
              <a:gd name="T11" fmla="*/ 1301221447 h 41"/>
              <a:gd name="T12" fmla="*/ 942262883 w 41"/>
              <a:gd name="T13" fmla="*/ 1525573899 h 41"/>
              <a:gd name="T14" fmla="*/ 1525573899 w 41"/>
              <a:gd name="T15" fmla="*/ 897396411 h 41"/>
              <a:gd name="T16" fmla="*/ 942262883 w 41"/>
              <a:gd name="T17" fmla="*/ 314085395 h 41"/>
              <a:gd name="T18" fmla="*/ 493564677 w 41"/>
              <a:gd name="T19" fmla="*/ 448698206 h 41"/>
              <a:gd name="T20" fmla="*/ 673043959 w 41"/>
              <a:gd name="T21" fmla="*/ 628177488 h 41"/>
              <a:gd name="T22" fmla="*/ 673043959 w 41"/>
              <a:gd name="T23" fmla="*/ 717917129 h 41"/>
              <a:gd name="T24" fmla="*/ 628177488 w 41"/>
              <a:gd name="T25" fmla="*/ 762783600 h 41"/>
              <a:gd name="T26" fmla="*/ 89739641 w 41"/>
              <a:gd name="T27" fmla="*/ 762783600 h 41"/>
              <a:gd name="T28" fmla="*/ 0 w 41"/>
              <a:gd name="T29" fmla="*/ 673043959 h 41"/>
              <a:gd name="T30" fmla="*/ 0 w 41"/>
              <a:gd name="T31" fmla="*/ 134606112 h 41"/>
              <a:gd name="T32" fmla="*/ 44866471 w 41"/>
              <a:gd name="T33" fmla="*/ 89739641 h 41"/>
              <a:gd name="T34" fmla="*/ 134606112 w 41"/>
              <a:gd name="T35" fmla="*/ 89739641 h 41"/>
              <a:gd name="T36" fmla="*/ 314085395 w 41"/>
              <a:gd name="T37" fmla="*/ 269218923 h 41"/>
              <a:gd name="T38" fmla="*/ 942262883 w 41"/>
              <a:gd name="T39" fmla="*/ 0 h 41"/>
              <a:gd name="T40" fmla="*/ 1839659294 w 41"/>
              <a:gd name="T41" fmla="*/ 897396411 h 41"/>
              <a:gd name="T42" fmla="*/ 942262883 w 41"/>
              <a:gd name="T43" fmla="*/ 1839659294 h 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15" y="41"/>
                  <a:pt x="9" y="38"/>
                  <a:pt x="5" y="34"/>
                </a:cubicBezTo>
                <a:cubicBezTo>
                  <a:pt x="5" y="33"/>
                  <a:pt x="5" y="33"/>
                  <a:pt x="5" y="32"/>
                </a:cubicBezTo>
                <a:cubicBezTo>
                  <a:pt x="9" y="29"/>
                  <a:pt x="9" y="29"/>
                  <a:pt x="9" y="29"/>
                </a:cubicBezTo>
                <a:cubicBezTo>
                  <a:pt x="9" y="29"/>
                  <a:pt x="9" y="29"/>
                  <a:pt x="9" y="29"/>
                </a:cubicBezTo>
                <a:cubicBezTo>
                  <a:pt x="10" y="29"/>
                  <a:pt x="10" y="29"/>
                  <a:pt x="10" y="29"/>
                </a:cubicBezTo>
                <a:cubicBezTo>
                  <a:pt x="13" y="32"/>
                  <a:pt x="16" y="34"/>
                  <a:pt x="21" y="34"/>
                </a:cubicBezTo>
                <a:cubicBezTo>
                  <a:pt x="28" y="34"/>
                  <a:pt x="34" y="28"/>
                  <a:pt x="34" y="20"/>
                </a:cubicBezTo>
                <a:cubicBezTo>
                  <a:pt x="34" y="13"/>
                  <a:pt x="28" y="7"/>
                  <a:pt x="21" y="7"/>
                </a:cubicBezTo>
                <a:cubicBezTo>
                  <a:pt x="17" y="7"/>
                  <a:pt x="14" y="8"/>
                  <a:pt x="11" y="10"/>
                </a:cubicBezTo>
                <a:cubicBezTo>
                  <a:pt x="15" y="14"/>
                  <a:pt x="15" y="14"/>
                  <a:pt x="15" y="14"/>
                </a:cubicBezTo>
                <a:cubicBezTo>
                  <a:pt x="16" y="15"/>
                  <a:pt x="16" y="15"/>
                  <a:pt x="15" y="16"/>
                </a:cubicBezTo>
                <a:cubicBezTo>
                  <a:pt x="15" y="17"/>
                  <a:pt x="15" y="17"/>
                  <a:pt x="14" y="17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7"/>
                  <a:pt x="0" y="16"/>
                  <a:pt x="0" y="15"/>
                </a:cubicBezTo>
                <a:cubicBezTo>
                  <a:pt x="0" y="3"/>
                  <a:pt x="0" y="3"/>
                  <a:pt x="0" y="3"/>
                </a:cubicBezTo>
                <a:cubicBezTo>
                  <a:pt x="0" y="3"/>
                  <a:pt x="1" y="2"/>
                  <a:pt x="1" y="2"/>
                </a:cubicBezTo>
                <a:cubicBezTo>
                  <a:pt x="2" y="1"/>
                  <a:pt x="3" y="2"/>
                  <a:pt x="3" y="2"/>
                </a:cubicBezTo>
                <a:cubicBezTo>
                  <a:pt x="7" y="6"/>
                  <a:pt x="7" y="6"/>
                  <a:pt x="7" y="6"/>
                </a:cubicBezTo>
                <a:cubicBezTo>
                  <a:pt x="10" y="2"/>
                  <a:pt x="15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0" name="稻壳儿小白白(http://dwz.cn/Wu2UP)"/>
          <p:cNvSpPr/>
          <p:nvPr/>
        </p:nvSpPr>
        <p:spPr>
          <a:xfrm>
            <a:off x="5408938" y="4732242"/>
            <a:ext cx="274638" cy="280988"/>
          </a:xfrm>
          <a:custGeom>
            <a:avLst/>
            <a:gdLst>
              <a:gd name="T0" fmla="*/ 1839659294 w 41"/>
              <a:gd name="T1" fmla="*/ 716138059 h 42"/>
              <a:gd name="T2" fmla="*/ 1794792822 w 41"/>
              <a:gd name="T3" fmla="*/ 805652808 h 42"/>
              <a:gd name="T4" fmla="*/ 1256354976 w 41"/>
              <a:gd name="T5" fmla="*/ 805652808 h 42"/>
              <a:gd name="T6" fmla="*/ 1166615335 w 41"/>
              <a:gd name="T7" fmla="*/ 760895433 h 42"/>
              <a:gd name="T8" fmla="*/ 1166615335 w 41"/>
              <a:gd name="T9" fmla="*/ 671380685 h 42"/>
              <a:gd name="T10" fmla="*/ 1346094617 w 41"/>
              <a:gd name="T11" fmla="*/ 492344498 h 42"/>
              <a:gd name="T12" fmla="*/ 942262883 w 41"/>
              <a:gd name="T13" fmla="*/ 313308310 h 42"/>
              <a:gd name="T14" fmla="*/ 314085395 w 41"/>
              <a:gd name="T15" fmla="*/ 939931621 h 42"/>
              <a:gd name="T16" fmla="*/ 942262883 w 41"/>
              <a:gd name="T17" fmla="*/ 1566554931 h 42"/>
              <a:gd name="T18" fmla="*/ 1435834258 w 41"/>
              <a:gd name="T19" fmla="*/ 1298003995 h 42"/>
              <a:gd name="T20" fmla="*/ 1435834258 w 41"/>
              <a:gd name="T21" fmla="*/ 1298003995 h 42"/>
              <a:gd name="T22" fmla="*/ 1480700729 w 41"/>
              <a:gd name="T23" fmla="*/ 1298003995 h 42"/>
              <a:gd name="T24" fmla="*/ 1660180012 w 41"/>
              <a:gd name="T25" fmla="*/ 1477033493 h 42"/>
              <a:gd name="T26" fmla="*/ 1660180012 w 41"/>
              <a:gd name="T27" fmla="*/ 1521790867 h 42"/>
              <a:gd name="T28" fmla="*/ 942262883 w 41"/>
              <a:gd name="T29" fmla="*/ 1879863242 h 42"/>
              <a:gd name="T30" fmla="*/ 0 w 41"/>
              <a:gd name="T31" fmla="*/ 939931621 h 42"/>
              <a:gd name="T32" fmla="*/ 942262883 w 41"/>
              <a:gd name="T33" fmla="*/ 0 h 42"/>
              <a:gd name="T34" fmla="*/ 1570440370 w 41"/>
              <a:gd name="T35" fmla="*/ 268550936 h 42"/>
              <a:gd name="T36" fmla="*/ 1705053181 w 41"/>
              <a:gd name="T37" fmla="*/ 134278813 h 42"/>
              <a:gd name="T38" fmla="*/ 1794792822 w 41"/>
              <a:gd name="T39" fmla="*/ 89514749 h 42"/>
              <a:gd name="T40" fmla="*/ 1839659294 w 41"/>
              <a:gd name="T41" fmla="*/ 179036187 h 42"/>
              <a:gd name="T42" fmla="*/ 1839659294 w 41"/>
              <a:gd name="T43" fmla="*/ 716138059 h 4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42">
                <a:moveTo>
                  <a:pt x="41" y="16"/>
                </a:moveTo>
                <a:cubicBezTo>
                  <a:pt x="41" y="17"/>
                  <a:pt x="41" y="18"/>
                  <a:pt x="40" y="18"/>
                </a:cubicBezTo>
                <a:cubicBezTo>
                  <a:pt x="28" y="18"/>
                  <a:pt x="28" y="18"/>
                  <a:pt x="28" y="18"/>
                </a:cubicBezTo>
                <a:cubicBezTo>
                  <a:pt x="27" y="18"/>
                  <a:pt x="26" y="17"/>
                  <a:pt x="26" y="17"/>
                </a:cubicBezTo>
                <a:cubicBezTo>
                  <a:pt x="26" y="16"/>
                  <a:pt x="26" y="15"/>
                  <a:pt x="26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8" y="9"/>
                  <a:pt x="24" y="7"/>
                  <a:pt x="21" y="7"/>
                </a:cubicBezTo>
                <a:cubicBezTo>
                  <a:pt x="13" y="7"/>
                  <a:pt x="7" y="13"/>
                  <a:pt x="7" y="21"/>
                </a:cubicBezTo>
                <a:cubicBezTo>
                  <a:pt x="7" y="29"/>
                  <a:pt x="13" y="35"/>
                  <a:pt x="21" y="35"/>
                </a:cubicBezTo>
                <a:cubicBezTo>
                  <a:pt x="25" y="35"/>
                  <a:pt x="29" y="33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2" y="29"/>
                  <a:pt x="33" y="29"/>
                  <a:pt x="33" y="29"/>
                </a:cubicBezTo>
                <a:cubicBezTo>
                  <a:pt x="37" y="33"/>
                  <a:pt x="37" y="33"/>
                  <a:pt x="37" y="33"/>
                </a:cubicBezTo>
                <a:cubicBezTo>
                  <a:pt x="37" y="33"/>
                  <a:pt x="37" y="34"/>
                  <a:pt x="37" y="34"/>
                </a:cubicBezTo>
                <a:cubicBezTo>
                  <a:pt x="33" y="39"/>
                  <a:pt x="27" y="42"/>
                  <a:pt x="21" y="42"/>
                </a:cubicBezTo>
                <a:cubicBezTo>
                  <a:pt x="9" y="42"/>
                  <a:pt x="0" y="32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26" y="0"/>
                  <a:pt x="31" y="3"/>
                  <a:pt x="35" y="6"/>
                </a:cubicBezTo>
                <a:cubicBezTo>
                  <a:pt x="38" y="3"/>
                  <a:pt x="38" y="3"/>
                  <a:pt x="38" y="3"/>
                </a:cubicBezTo>
                <a:cubicBezTo>
                  <a:pt x="39" y="2"/>
                  <a:pt x="40" y="2"/>
                  <a:pt x="40" y="2"/>
                </a:cubicBezTo>
                <a:cubicBezTo>
                  <a:pt x="41" y="3"/>
                  <a:pt x="41" y="3"/>
                  <a:pt x="41" y="4"/>
                </a:cubicBezTo>
                <a:lnTo>
                  <a:pt x="41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1" name="稻壳儿小白白(http://dwz.cn/Wu2UP)"/>
          <p:cNvSpPr>
            <a:spLocks noEditPoints="1"/>
          </p:cNvSpPr>
          <p:nvPr/>
        </p:nvSpPr>
        <p:spPr>
          <a:xfrm>
            <a:off x="5434338" y="5229130"/>
            <a:ext cx="230188" cy="254000"/>
          </a:xfrm>
          <a:custGeom>
            <a:avLst/>
            <a:gdLst>
              <a:gd name="T0" fmla="*/ 1008392696 w 34"/>
              <a:gd name="T1" fmla="*/ 1027610474 h 38"/>
              <a:gd name="T2" fmla="*/ 595868719 w 34"/>
              <a:gd name="T3" fmla="*/ 1027610474 h 38"/>
              <a:gd name="T4" fmla="*/ 595868719 w 34"/>
              <a:gd name="T5" fmla="*/ 1206326211 h 38"/>
              <a:gd name="T6" fmla="*/ 1191737438 w 34"/>
              <a:gd name="T7" fmla="*/ 1206326211 h 38"/>
              <a:gd name="T8" fmla="*/ 1237571931 w 34"/>
              <a:gd name="T9" fmla="*/ 1251003474 h 38"/>
              <a:gd name="T10" fmla="*/ 1237571931 w 34"/>
              <a:gd name="T11" fmla="*/ 1385041947 h 38"/>
              <a:gd name="T12" fmla="*/ 1191737438 w 34"/>
              <a:gd name="T13" fmla="*/ 1429719211 h 38"/>
              <a:gd name="T14" fmla="*/ 595868719 w 34"/>
              <a:gd name="T15" fmla="*/ 1429719211 h 38"/>
              <a:gd name="T16" fmla="*/ 595868719 w 34"/>
              <a:gd name="T17" fmla="*/ 1653112211 h 38"/>
              <a:gd name="T18" fmla="*/ 550034226 w 34"/>
              <a:gd name="T19" fmla="*/ 1697789474 h 38"/>
              <a:gd name="T20" fmla="*/ 320854991 w 34"/>
              <a:gd name="T21" fmla="*/ 1697789474 h 38"/>
              <a:gd name="T22" fmla="*/ 275013728 w 34"/>
              <a:gd name="T23" fmla="*/ 1653112211 h 38"/>
              <a:gd name="T24" fmla="*/ 275013728 w 34"/>
              <a:gd name="T25" fmla="*/ 1429719211 h 38"/>
              <a:gd name="T26" fmla="*/ 0 w 34"/>
              <a:gd name="T27" fmla="*/ 1429719211 h 38"/>
              <a:gd name="T28" fmla="*/ 0 w 34"/>
              <a:gd name="T29" fmla="*/ 1385041947 h 38"/>
              <a:gd name="T30" fmla="*/ 0 w 34"/>
              <a:gd name="T31" fmla="*/ 1251003474 h 38"/>
              <a:gd name="T32" fmla="*/ 0 w 34"/>
              <a:gd name="T33" fmla="*/ 1206326211 h 38"/>
              <a:gd name="T34" fmla="*/ 275013728 w 34"/>
              <a:gd name="T35" fmla="*/ 1206326211 h 38"/>
              <a:gd name="T36" fmla="*/ 275013728 w 34"/>
              <a:gd name="T37" fmla="*/ 1027610474 h 38"/>
              <a:gd name="T38" fmla="*/ 0 w 34"/>
              <a:gd name="T39" fmla="*/ 1027610474 h 38"/>
              <a:gd name="T40" fmla="*/ 0 w 34"/>
              <a:gd name="T41" fmla="*/ 1027610474 h 38"/>
              <a:gd name="T42" fmla="*/ 0 w 34"/>
              <a:gd name="T43" fmla="*/ 848894737 h 38"/>
              <a:gd name="T44" fmla="*/ 0 w 34"/>
              <a:gd name="T45" fmla="*/ 804217474 h 38"/>
              <a:gd name="T46" fmla="*/ 275013728 w 34"/>
              <a:gd name="T47" fmla="*/ 804217474 h 38"/>
              <a:gd name="T48" fmla="*/ 275013728 w 34"/>
              <a:gd name="T49" fmla="*/ 44677263 h 38"/>
              <a:gd name="T50" fmla="*/ 320854991 w 34"/>
              <a:gd name="T51" fmla="*/ 0 h 38"/>
              <a:gd name="T52" fmla="*/ 1008392696 w 34"/>
              <a:gd name="T53" fmla="*/ 0 h 38"/>
              <a:gd name="T54" fmla="*/ 1558426922 w 34"/>
              <a:gd name="T55" fmla="*/ 536147211 h 38"/>
              <a:gd name="T56" fmla="*/ 1008392696 w 34"/>
              <a:gd name="T57" fmla="*/ 1027610474 h 38"/>
              <a:gd name="T58" fmla="*/ 962558203 w 34"/>
              <a:gd name="T59" fmla="*/ 268070263 h 38"/>
              <a:gd name="T60" fmla="*/ 595868719 w 34"/>
              <a:gd name="T61" fmla="*/ 268070263 h 38"/>
              <a:gd name="T62" fmla="*/ 595868719 w 34"/>
              <a:gd name="T63" fmla="*/ 804217474 h 38"/>
              <a:gd name="T64" fmla="*/ 962558203 w 34"/>
              <a:gd name="T65" fmla="*/ 804217474 h 38"/>
              <a:gd name="T66" fmla="*/ 1283413194 w 34"/>
              <a:gd name="T67" fmla="*/ 536147211 h 38"/>
              <a:gd name="T68" fmla="*/ 962558203 w 34"/>
              <a:gd name="T69" fmla="*/ 268070263 h 3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4" h="38">
                <a:moveTo>
                  <a:pt x="22" y="23"/>
                </a:moveTo>
                <a:cubicBezTo>
                  <a:pt x="13" y="23"/>
                  <a:pt x="13" y="23"/>
                  <a:pt x="13" y="23"/>
                </a:cubicBezTo>
                <a:cubicBezTo>
                  <a:pt x="13" y="27"/>
                  <a:pt x="13" y="27"/>
                  <a:pt x="13" y="27"/>
                </a:cubicBezTo>
                <a:cubicBezTo>
                  <a:pt x="26" y="27"/>
                  <a:pt x="26" y="27"/>
                  <a:pt x="26" y="27"/>
                </a:cubicBezTo>
                <a:cubicBezTo>
                  <a:pt x="27" y="27"/>
                  <a:pt x="27" y="27"/>
                  <a:pt x="27" y="28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1"/>
                  <a:pt x="27" y="32"/>
                  <a:pt x="26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2" y="38"/>
                  <a:pt x="12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6" y="37"/>
                  <a:pt x="6" y="37"/>
                </a:cubicBezTo>
                <a:cubicBezTo>
                  <a:pt x="6" y="32"/>
                  <a:pt x="6" y="32"/>
                  <a:pt x="6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27"/>
                  <a:pt x="0" y="27"/>
                  <a:pt x="0" y="27"/>
                </a:cubicBezTo>
                <a:cubicBezTo>
                  <a:pt x="6" y="27"/>
                  <a:pt x="6" y="27"/>
                  <a:pt x="6" y="27"/>
                </a:cubicBezTo>
                <a:cubicBezTo>
                  <a:pt x="6" y="23"/>
                  <a:pt x="6" y="23"/>
                  <a:pt x="6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8"/>
                  <a:pt x="0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9" y="0"/>
                  <a:pt x="34" y="5"/>
                  <a:pt x="34" y="12"/>
                </a:cubicBezTo>
                <a:cubicBezTo>
                  <a:pt x="34" y="19"/>
                  <a:pt x="29" y="23"/>
                  <a:pt x="22" y="23"/>
                </a:cubicBezTo>
                <a:close/>
                <a:moveTo>
                  <a:pt x="21" y="6"/>
                </a:moveTo>
                <a:cubicBezTo>
                  <a:pt x="13" y="6"/>
                  <a:pt x="13" y="6"/>
                  <a:pt x="13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5" y="18"/>
                  <a:pt x="28" y="15"/>
                  <a:pt x="28" y="12"/>
                </a:cubicBezTo>
                <a:cubicBezTo>
                  <a:pt x="28" y="8"/>
                  <a:pt x="25" y="6"/>
                  <a:pt x="21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2" name="稻壳儿小白白(http://dwz.cn/Wu2UP)"/>
          <p:cNvSpPr>
            <a:spLocks noEditPoints="1"/>
          </p:cNvSpPr>
          <p:nvPr/>
        </p:nvSpPr>
        <p:spPr>
          <a:xfrm>
            <a:off x="6220151" y="1255617"/>
            <a:ext cx="320675" cy="323850"/>
          </a:xfrm>
          <a:custGeom>
            <a:avLst/>
            <a:gdLst>
              <a:gd name="T0" fmla="*/ 2142342826 w 48"/>
              <a:gd name="T1" fmla="*/ 91042331 h 48"/>
              <a:gd name="T2" fmla="*/ 1829918526 w 48"/>
              <a:gd name="T3" fmla="*/ 1957376388 h 48"/>
              <a:gd name="T4" fmla="*/ 1829918526 w 48"/>
              <a:gd name="T5" fmla="*/ 2002897553 h 48"/>
              <a:gd name="T6" fmla="*/ 1785284574 w 48"/>
              <a:gd name="T7" fmla="*/ 2002897553 h 48"/>
              <a:gd name="T8" fmla="*/ 1740650623 w 48"/>
              <a:gd name="T9" fmla="*/ 2002897553 h 48"/>
              <a:gd name="T10" fmla="*/ 1115802024 w 48"/>
              <a:gd name="T11" fmla="*/ 1775291725 h 48"/>
              <a:gd name="T12" fmla="*/ 758743773 w 48"/>
              <a:gd name="T13" fmla="*/ 2139454303 h 48"/>
              <a:gd name="T14" fmla="*/ 714116502 w 48"/>
              <a:gd name="T15" fmla="*/ 2147483646 h 48"/>
              <a:gd name="T16" fmla="*/ 669482551 w 48"/>
              <a:gd name="T17" fmla="*/ 2147483646 h 48"/>
              <a:gd name="T18" fmla="*/ 624848599 w 48"/>
              <a:gd name="T19" fmla="*/ 2093933138 h 48"/>
              <a:gd name="T20" fmla="*/ 624848599 w 48"/>
              <a:gd name="T21" fmla="*/ 1547692644 h 48"/>
              <a:gd name="T22" fmla="*/ 44633952 w 48"/>
              <a:gd name="T23" fmla="*/ 1320086816 h 48"/>
              <a:gd name="T24" fmla="*/ 0 w 48"/>
              <a:gd name="T25" fmla="*/ 1229051231 h 48"/>
              <a:gd name="T26" fmla="*/ 44633952 w 48"/>
              <a:gd name="T27" fmla="*/ 1183530066 h 48"/>
              <a:gd name="T28" fmla="*/ 2053081603 w 48"/>
              <a:gd name="T29" fmla="*/ 0 h 48"/>
              <a:gd name="T30" fmla="*/ 2142342826 w 48"/>
              <a:gd name="T31" fmla="*/ 0 h 48"/>
              <a:gd name="T32" fmla="*/ 2142342826 w 48"/>
              <a:gd name="T33" fmla="*/ 91042331 h 48"/>
              <a:gd name="T34" fmla="*/ 1963813700 w 48"/>
              <a:gd name="T35" fmla="*/ 227599081 h 48"/>
              <a:gd name="T36" fmla="*/ 267790348 w 48"/>
              <a:gd name="T37" fmla="*/ 1229051231 h 48"/>
              <a:gd name="T38" fmla="*/ 669482551 w 48"/>
              <a:gd name="T39" fmla="*/ 1411129147 h 48"/>
              <a:gd name="T40" fmla="*/ 1696023352 w 48"/>
              <a:gd name="T41" fmla="*/ 637282825 h 48"/>
              <a:gd name="T42" fmla="*/ 1115802024 w 48"/>
              <a:gd name="T43" fmla="*/ 1593213809 h 48"/>
              <a:gd name="T44" fmla="*/ 1696023352 w 48"/>
              <a:gd name="T45" fmla="*/ 1820812891 h 48"/>
              <a:gd name="T46" fmla="*/ 1963813700 w 48"/>
              <a:gd name="T47" fmla="*/ 227599081 h 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40" y="44"/>
                  <a:pt x="39" y="44"/>
                  <a:pt x="39" y="44"/>
                </a:cubicBezTo>
                <a:cubicBezTo>
                  <a:pt x="25" y="39"/>
                  <a:pt x="25" y="39"/>
                  <a:pt x="25" y="39"/>
                </a:cubicBezTo>
                <a:cubicBezTo>
                  <a:pt x="17" y="47"/>
                  <a:pt x="17" y="47"/>
                  <a:pt x="17" y="47"/>
                </a:cubicBezTo>
                <a:cubicBezTo>
                  <a:pt x="17" y="48"/>
                  <a:pt x="16" y="48"/>
                  <a:pt x="16" y="48"/>
                </a:cubicBezTo>
                <a:cubicBezTo>
                  <a:pt x="16" y="48"/>
                  <a:pt x="15" y="48"/>
                  <a:pt x="15" y="48"/>
                </a:cubicBezTo>
                <a:cubicBezTo>
                  <a:pt x="14" y="47"/>
                  <a:pt x="14" y="47"/>
                  <a:pt x="14" y="46"/>
                </a:cubicBezTo>
                <a:cubicBezTo>
                  <a:pt x="14" y="34"/>
                  <a:pt x="14" y="34"/>
                  <a:pt x="14" y="34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27"/>
                  <a:pt x="1" y="26"/>
                  <a:pt x="1" y="26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0"/>
                  <a:pt x="48" y="0"/>
                </a:cubicBezTo>
                <a:cubicBezTo>
                  <a:pt x="48" y="1"/>
                  <a:pt x="48" y="1"/>
                  <a:pt x="48" y="2"/>
                </a:cubicBezTo>
                <a:close/>
                <a:moveTo>
                  <a:pt x="44" y="5"/>
                </a:moveTo>
                <a:cubicBezTo>
                  <a:pt x="6" y="27"/>
                  <a:pt x="6" y="27"/>
                  <a:pt x="6" y="27"/>
                </a:cubicBezTo>
                <a:cubicBezTo>
                  <a:pt x="15" y="31"/>
                  <a:pt x="15" y="31"/>
                  <a:pt x="15" y="31"/>
                </a:cubicBezTo>
                <a:cubicBezTo>
                  <a:pt x="38" y="14"/>
                  <a:pt x="38" y="14"/>
                  <a:pt x="38" y="14"/>
                </a:cubicBezTo>
                <a:cubicBezTo>
                  <a:pt x="25" y="35"/>
                  <a:pt x="25" y="35"/>
                  <a:pt x="25" y="35"/>
                </a:cubicBezTo>
                <a:cubicBezTo>
                  <a:pt x="38" y="40"/>
                  <a:pt x="38" y="40"/>
                  <a:pt x="38" y="40"/>
                </a:cubicBezTo>
                <a:lnTo>
                  <a:pt x="44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3" name="稻壳儿小白白(http://dwz.cn/Wu2UP)"/>
          <p:cNvSpPr/>
          <p:nvPr/>
        </p:nvSpPr>
        <p:spPr>
          <a:xfrm>
            <a:off x="6220151" y="1760442"/>
            <a:ext cx="320675" cy="288925"/>
          </a:xfrm>
          <a:custGeom>
            <a:avLst/>
            <a:gdLst>
              <a:gd name="T0" fmla="*/ 2142342826 w 48"/>
              <a:gd name="T1" fmla="*/ 767505745 h 43"/>
              <a:gd name="T2" fmla="*/ 1517494227 w 48"/>
              <a:gd name="T3" fmla="*/ 1399572858 h 43"/>
              <a:gd name="T4" fmla="*/ 1472860275 w 48"/>
              <a:gd name="T5" fmla="*/ 1399572858 h 43"/>
              <a:gd name="T6" fmla="*/ 1383599053 w 48"/>
              <a:gd name="T7" fmla="*/ 1309273716 h 43"/>
              <a:gd name="T8" fmla="*/ 1383599053 w 48"/>
              <a:gd name="T9" fmla="*/ 993243520 h 43"/>
              <a:gd name="T10" fmla="*/ 1115802024 w 48"/>
              <a:gd name="T11" fmla="*/ 993243520 h 43"/>
              <a:gd name="T12" fmla="*/ 267790348 w 48"/>
              <a:gd name="T13" fmla="*/ 1670456843 h 43"/>
              <a:gd name="T14" fmla="*/ 267790348 w 48"/>
              <a:gd name="T15" fmla="*/ 1851048406 h 43"/>
              <a:gd name="T16" fmla="*/ 267790348 w 48"/>
              <a:gd name="T17" fmla="*/ 1896194617 h 43"/>
              <a:gd name="T18" fmla="*/ 223163077 w 48"/>
              <a:gd name="T19" fmla="*/ 1941340828 h 43"/>
              <a:gd name="T20" fmla="*/ 223163077 w 48"/>
              <a:gd name="T21" fmla="*/ 1941340828 h 43"/>
              <a:gd name="T22" fmla="*/ 178529126 w 48"/>
              <a:gd name="T23" fmla="*/ 1851048406 h 43"/>
              <a:gd name="T24" fmla="*/ 0 w 48"/>
              <a:gd name="T25" fmla="*/ 1264127505 h 43"/>
              <a:gd name="T26" fmla="*/ 89261222 w 48"/>
              <a:gd name="T27" fmla="*/ 902951098 h 43"/>
              <a:gd name="T28" fmla="*/ 1115802024 w 48"/>
              <a:gd name="T29" fmla="*/ 406329338 h 43"/>
              <a:gd name="T30" fmla="*/ 1383599053 w 48"/>
              <a:gd name="T31" fmla="*/ 406329338 h 43"/>
              <a:gd name="T32" fmla="*/ 1383599053 w 48"/>
              <a:gd name="T33" fmla="*/ 90292422 h 43"/>
              <a:gd name="T34" fmla="*/ 1472860275 w 48"/>
              <a:gd name="T35" fmla="*/ 0 h 43"/>
              <a:gd name="T36" fmla="*/ 1517494227 w 48"/>
              <a:gd name="T37" fmla="*/ 45146211 h 43"/>
              <a:gd name="T38" fmla="*/ 2142342826 w 48"/>
              <a:gd name="T39" fmla="*/ 632067112 h 43"/>
              <a:gd name="T40" fmla="*/ 2142342826 w 48"/>
              <a:gd name="T41" fmla="*/ 722359534 h 43"/>
              <a:gd name="T42" fmla="*/ 2142342826 w 48"/>
              <a:gd name="T43" fmla="*/ 767505745 h 4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" h="43">
                <a:moveTo>
                  <a:pt x="48" y="17"/>
                </a:moveTo>
                <a:cubicBezTo>
                  <a:pt x="34" y="31"/>
                  <a:pt x="34" y="31"/>
                  <a:pt x="34" y="31"/>
                </a:cubicBezTo>
                <a:cubicBezTo>
                  <a:pt x="34" y="31"/>
                  <a:pt x="33" y="31"/>
                  <a:pt x="33" y="31"/>
                </a:cubicBezTo>
                <a:cubicBezTo>
                  <a:pt x="32" y="31"/>
                  <a:pt x="31" y="30"/>
                  <a:pt x="31" y="29"/>
                </a:cubicBezTo>
                <a:cubicBezTo>
                  <a:pt x="31" y="22"/>
                  <a:pt x="31" y="22"/>
                  <a:pt x="31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14" y="22"/>
                  <a:pt x="6" y="25"/>
                  <a:pt x="6" y="37"/>
                </a:cubicBezTo>
                <a:cubicBezTo>
                  <a:pt x="6" y="39"/>
                  <a:pt x="6" y="40"/>
                  <a:pt x="6" y="41"/>
                </a:cubicBezTo>
                <a:cubicBezTo>
                  <a:pt x="6" y="41"/>
                  <a:pt x="6" y="42"/>
                  <a:pt x="6" y="42"/>
                </a:cubicBezTo>
                <a:cubicBezTo>
                  <a:pt x="6" y="43"/>
                  <a:pt x="6" y="43"/>
                  <a:pt x="5" y="43"/>
                </a:cubicBezTo>
                <a:cubicBezTo>
                  <a:pt x="5" y="43"/>
                  <a:pt x="5" y="43"/>
                  <a:pt x="5" y="43"/>
                </a:cubicBezTo>
                <a:cubicBezTo>
                  <a:pt x="4" y="42"/>
                  <a:pt x="4" y="41"/>
                  <a:pt x="4" y="41"/>
                </a:cubicBezTo>
                <a:cubicBezTo>
                  <a:pt x="2" y="37"/>
                  <a:pt x="0" y="32"/>
                  <a:pt x="0" y="28"/>
                </a:cubicBezTo>
                <a:cubicBezTo>
                  <a:pt x="0" y="25"/>
                  <a:pt x="1" y="22"/>
                  <a:pt x="2" y="20"/>
                </a:cubicBezTo>
                <a:cubicBezTo>
                  <a:pt x="5" y="10"/>
                  <a:pt x="16" y="9"/>
                  <a:pt x="25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2" y="0"/>
                  <a:pt x="33" y="0"/>
                </a:cubicBezTo>
                <a:cubicBezTo>
                  <a:pt x="33" y="0"/>
                  <a:pt x="34" y="0"/>
                  <a:pt x="34" y="1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15"/>
                  <a:pt x="48" y="15"/>
                  <a:pt x="48" y="16"/>
                </a:cubicBezTo>
                <a:cubicBezTo>
                  <a:pt x="48" y="16"/>
                  <a:pt x="48" y="16"/>
                  <a:pt x="48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4" name="稻壳儿小白白(http://dwz.cn/Wu2UP)"/>
          <p:cNvSpPr/>
          <p:nvPr/>
        </p:nvSpPr>
        <p:spPr>
          <a:xfrm>
            <a:off x="6245551" y="2263680"/>
            <a:ext cx="276225" cy="280987"/>
          </a:xfrm>
          <a:custGeom>
            <a:avLst/>
            <a:gdLst>
              <a:gd name="T0" fmla="*/ 1860981723 w 41"/>
              <a:gd name="T1" fmla="*/ 1477028236 h 42"/>
              <a:gd name="T2" fmla="*/ 1452471896 w 41"/>
              <a:gd name="T3" fmla="*/ 1879849861 h 42"/>
              <a:gd name="T4" fmla="*/ 1089357291 w 41"/>
              <a:gd name="T5" fmla="*/ 1477028236 h 42"/>
              <a:gd name="T6" fmla="*/ 1089357291 w 41"/>
              <a:gd name="T7" fmla="*/ 1432264331 h 42"/>
              <a:gd name="T8" fmla="*/ 635458981 w 41"/>
              <a:gd name="T9" fmla="*/ 1208478256 h 42"/>
              <a:gd name="T10" fmla="*/ 363121343 w 41"/>
              <a:gd name="T11" fmla="*/ 1342749901 h 42"/>
              <a:gd name="T12" fmla="*/ 0 w 41"/>
              <a:gd name="T13" fmla="*/ 939928276 h 42"/>
              <a:gd name="T14" fmla="*/ 363121343 w 41"/>
              <a:gd name="T15" fmla="*/ 537099960 h 42"/>
              <a:gd name="T16" fmla="*/ 635458981 w 41"/>
              <a:gd name="T17" fmla="*/ 671378296 h 42"/>
              <a:gd name="T18" fmla="*/ 1089357291 w 41"/>
              <a:gd name="T19" fmla="*/ 447585530 h 42"/>
              <a:gd name="T20" fmla="*/ 1089357291 w 41"/>
              <a:gd name="T21" fmla="*/ 402828315 h 42"/>
              <a:gd name="T22" fmla="*/ 1452471896 w 41"/>
              <a:gd name="T23" fmla="*/ 0 h 42"/>
              <a:gd name="T24" fmla="*/ 1860981723 w 41"/>
              <a:gd name="T25" fmla="*/ 402828315 h 42"/>
              <a:gd name="T26" fmla="*/ 1452471896 w 41"/>
              <a:gd name="T27" fmla="*/ 805649941 h 42"/>
              <a:gd name="T28" fmla="*/ 1180134258 w 41"/>
              <a:gd name="T29" fmla="*/ 671378296 h 42"/>
              <a:gd name="T30" fmla="*/ 771624432 w 41"/>
              <a:gd name="T31" fmla="*/ 895164371 h 42"/>
              <a:gd name="T32" fmla="*/ 771624432 w 41"/>
              <a:gd name="T33" fmla="*/ 939928276 h 42"/>
              <a:gd name="T34" fmla="*/ 771624432 w 41"/>
              <a:gd name="T35" fmla="*/ 984685491 h 42"/>
              <a:gd name="T36" fmla="*/ 1180134258 w 41"/>
              <a:gd name="T37" fmla="*/ 1208478256 h 42"/>
              <a:gd name="T38" fmla="*/ 1452471896 w 41"/>
              <a:gd name="T39" fmla="*/ 1074199921 h 42"/>
              <a:gd name="T40" fmla="*/ 1860981723 w 41"/>
              <a:gd name="T41" fmla="*/ 1477028236 h 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1" h="42">
                <a:moveTo>
                  <a:pt x="41" y="33"/>
                </a:moveTo>
                <a:cubicBezTo>
                  <a:pt x="41" y="38"/>
                  <a:pt x="37" y="42"/>
                  <a:pt x="32" y="42"/>
                </a:cubicBezTo>
                <a:cubicBezTo>
                  <a:pt x="28" y="42"/>
                  <a:pt x="24" y="38"/>
                  <a:pt x="24" y="33"/>
                </a:cubicBezTo>
                <a:cubicBezTo>
                  <a:pt x="24" y="33"/>
                  <a:pt x="24" y="32"/>
                  <a:pt x="24" y="32"/>
                </a:cubicBezTo>
                <a:cubicBezTo>
                  <a:pt x="14" y="27"/>
                  <a:pt x="14" y="27"/>
                  <a:pt x="14" y="27"/>
                </a:cubicBezTo>
                <a:cubicBezTo>
                  <a:pt x="13" y="29"/>
                  <a:pt x="11" y="30"/>
                  <a:pt x="8" y="30"/>
                </a:cubicBezTo>
                <a:cubicBezTo>
                  <a:pt x="4" y="30"/>
                  <a:pt x="0" y="26"/>
                  <a:pt x="0" y="21"/>
                </a:cubicBezTo>
                <a:cubicBezTo>
                  <a:pt x="0" y="16"/>
                  <a:pt x="4" y="12"/>
                  <a:pt x="8" y="12"/>
                </a:cubicBezTo>
                <a:cubicBezTo>
                  <a:pt x="11" y="12"/>
                  <a:pt x="13" y="13"/>
                  <a:pt x="14" y="15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10"/>
                  <a:pt x="24" y="9"/>
                  <a:pt x="24" y="9"/>
                </a:cubicBezTo>
                <a:cubicBezTo>
                  <a:pt x="24" y="4"/>
                  <a:pt x="28" y="0"/>
                  <a:pt x="32" y="0"/>
                </a:cubicBezTo>
                <a:cubicBezTo>
                  <a:pt x="37" y="0"/>
                  <a:pt x="41" y="4"/>
                  <a:pt x="41" y="9"/>
                </a:cubicBezTo>
                <a:cubicBezTo>
                  <a:pt x="41" y="14"/>
                  <a:pt x="37" y="18"/>
                  <a:pt x="32" y="18"/>
                </a:cubicBezTo>
                <a:cubicBezTo>
                  <a:pt x="30" y="18"/>
                  <a:pt x="28" y="17"/>
                  <a:pt x="26" y="15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1"/>
                  <a:pt x="17" y="21"/>
                </a:cubicBezTo>
                <a:cubicBezTo>
                  <a:pt x="17" y="21"/>
                  <a:pt x="17" y="22"/>
                  <a:pt x="17" y="22"/>
                </a:cubicBezTo>
                <a:cubicBezTo>
                  <a:pt x="26" y="27"/>
                  <a:pt x="26" y="27"/>
                  <a:pt x="26" y="27"/>
                </a:cubicBezTo>
                <a:cubicBezTo>
                  <a:pt x="28" y="25"/>
                  <a:pt x="30" y="24"/>
                  <a:pt x="32" y="24"/>
                </a:cubicBezTo>
                <a:cubicBezTo>
                  <a:pt x="37" y="24"/>
                  <a:pt x="41" y="28"/>
                  <a:pt x="41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5" name="稻壳儿小白白(http://dwz.cn/Wu2UP)"/>
          <p:cNvSpPr>
            <a:spLocks noEditPoints="1"/>
          </p:cNvSpPr>
          <p:nvPr/>
        </p:nvSpPr>
        <p:spPr>
          <a:xfrm>
            <a:off x="6245551" y="2758980"/>
            <a:ext cx="276225" cy="276225"/>
          </a:xfrm>
          <a:custGeom>
            <a:avLst/>
            <a:gdLst>
              <a:gd name="T0" fmla="*/ 1860981723 w 41"/>
              <a:gd name="T1" fmla="*/ 1543255601 h 41"/>
              <a:gd name="T2" fmla="*/ 1497860380 w 41"/>
              <a:gd name="T3" fmla="*/ 1860981723 h 41"/>
              <a:gd name="T4" fmla="*/ 317726122 w 41"/>
              <a:gd name="T5" fmla="*/ 1860981723 h 41"/>
              <a:gd name="T6" fmla="*/ 0 w 41"/>
              <a:gd name="T7" fmla="*/ 1543255601 h 41"/>
              <a:gd name="T8" fmla="*/ 0 w 41"/>
              <a:gd name="T9" fmla="*/ 363121343 h 41"/>
              <a:gd name="T10" fmla="*/ 317726122 w 41"/>
              <a:gd name="T11" fmla="*/ 0 h 41"/>
              <a:gd name="T12" fmla="*/ 1497860380 w 41"/>
              <a:gd name="T13" fmla="*/ 0 h 41"/>
              <a:gd name="T14" fmla="*/ 1860981723 w 41"/>
              <a:gd name="T15" fmla="*/ 363121343 h 41"/>
              <a:gd name="T16" fmla="*/ 1860981723 w 41"/>
              <a:gd name="T17" fmla="*/ 1543255601 h 41"/>
              <a:gd name="T18" fmla="*/ 1270911225 w 41"/>
              <a:gd name="T19" fmla="*/ 1043962070 h 41"/>
              <a:gd name="T20" fmla="*/ 1089357291 w 41"/>
              <a:gd name="T21" fmla="*/ 1089357291 h 41"/>
              <a:gd name="T22" fmla="*/ 817019652 w 41"/>
              <a:gd name="T23" fmla="*/ 953185103 h 41"/>
              <a:gd name="T24" fmla="*/ 817019652 w 41"/>
              <a:gd name="T25" fmla="*/ 953185103 h 41"/>
              <a:gd name="T26" fmla="*/ 817019652 w 41"/>
              <a:gd name="T27" fmla="*/ 907796620 h 41"/>
              <a:gd name="T28" fmla="*/ 1089357291 w 41"/>
              <a:gd name="T29" fmla="*/ 771624432 h 41"/>
              <a:gd name="T30" fmla="*/ 1270911225 w 41"/>
              <a:gd name="T31" fmla="*/ 817019652 h 41"/>
              <a:gd name="T32" fmla="*/ 1543255601 w 41"/>
              <a:gd name="T33" fmla="*/ 590070498 h 41"/>
              <a:gd name="T34" fmla="*/ 1270911225 w 41"/>
              <a:gd name="T35" fmla="*/ 317726122 h 41"/>
              <a:gd name="T36" fmla="*/ 1043962070 w 41"/>
              <a:gd name="T37" fmla="*/ 590070498 h 41"/>
              <a:gd name="T38" fmla="*/ 1043962070 w 41"/>
              <a:gd name="T39" fmla="*/ 590070498 h 41"/>
              <a:gd name="T40" fmla="*/ 726235948 w 41"/>
              <a:gd name="T41" fmla="*/ 726235948 h 41"/>
              <a:gd name="T42" fmla="*/ 544675277 w 41"/>
              <a:gd name="T43" fmla="*/ 680847465 h 41"/>
              <a:gd name="T44" fmla="*/ 317726122 w 41"/>
              <a:gd name="T45" fmla="*/ 953185103 h 41"/>
              <a:gd name="T46" fmla="*/ 544675277 w 41"/>
              <a:gd name="T47" fmla="*/ 1180134258 h 41"/>
              <a:gd name="T48" fmla="*/ 726235948 w 41"/>
              <a:gd name="T49" fmla="*/ 1134745774 h 41"/>
              <a:gd name="T50" fmla="*/ 1043962070 w 41"/>
              <a:gd name="T51" fmla="*/ 1270911225 h 41"/>
              <a:gd name="T52" fmla="*/ 1043962070 w 41"/>
              <a:gd name="T53" fmla="*/ 1316306446 h 41"/>
              <a:gd name="T54" fmla="*/ 1270911225 w 41"/>
              <a:gd name="T55" fmla="*/ 1543255601 h 41"/>
              <a:gd name="T56" fmla="*/ 1543255601 w 41"/>
              <a:gd name="T57" fmla="*/ 1316306446 h 41"/>
              <a:gd name="T58" fmla="*/ 1270911225 w 41"/>
              <a:gd name="T59" fmla="*/ 1043962070 h 4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28" y="23"/>
                </a:moveTo>
                <a:cubicBezTo>
                  <a:pt x="27" y="23"/>
                  <a:pt x="25" y="24"/>
                  <a:pt x="24" y="24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1"/>
                  <a:pt x="18" y="21"/>
                  <a:pt x="18" y="21"/>
                </a:cubicBezTo>
                <a:cubicBezTo>
                  <a:pt x="18" y="20"/>
                  <a:pt x="18" y="20"/>
                  <a:pt x="18" y="20"/>
                </a:cubicBezTo>
                <a:cubicBezTo>
                  <a:pt x="24" y="17"/>
                  <a:pt x="24" y="17"/>
                  <a:pt x="24" y="17"/>
                </a:cubicBezTo>
                <a:cubicBezTo>
                  <a:pt x="25" y="18"/>
                  <a:pt x="27" y="18"/>
                  <a:pt x="28" y="18"/>
                </a:cubicBezTo>
                <a:cubicBezTo>
                  <a:pt x="31" y="18"/>
                  <a:pt x="34" y="16"/>
                  <a:pt x="34" y="13"/>
                </a:cubicBezTo>
                <a:cubicBezTo>
                  <a:pt x="34" y="10"/>
                  <a:pt x="31" y="7"/>
                  <a:pt x="28" y="7"/>
                </a:cubicBezTo>
                <a:cubicBezTo>
                  <a:pt x="25" y="7"/>
                  <a:pt x="23" y="10"/>
                  <a:pt x="23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16" y="16"/>
                  <a:pt x="16" y="16"/>
                  <a:pt x="16" y="16"/>
                </a:cubicBezTo>
                <a:cubicBezTo>
                  <a:pt x="15" y="16"/>
                  <a:pt x="14" y="15"/>
                  <a:pt x="12" y="15"/>
                </a:cubicBezTo>
                <a:cubicBezTo>
                  <a:pt x="9" y="15"/>
                  <a:pt x="7" y="17"/>
                  <a:pt x="7" y="21"/>
                </a:cubicBezTo>
                <a:cubicBezTo>
                  <a:pt x="7" y="24"/>
                  <a:pt x="9" y="26"/>
                  <a:pt x="12" y="26"/>
                </a:cubicBezTo>
                <a:cubicBezTo>
                  <a:pt x="14" y="26"/>
                  <a:pt x="15" y="26"/>
                  <a:pt x="16" y="25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8"/>
                  <a:pt x="23" y="29"/>
                </a:cubicBezTo>
                <a:cubicBezTo>
                  <a:pt x="23" y="32"/>
                  <a:pt x="25" y="34"/>
                  <a:pt x="28" y="34"/>
                </a:cubicBezTo>
                <a:cubicBezTo>
                  <a:pt x="31" y="34"/>
                  <a:pt x="34" y="32"/>
                  <a:pt x="34" y="29"/>
                </a:cubicBezTo>
                <a:cubicBezTo>
                  <a:pt x="34" y="26"/>
                  <a:pt x="31" y="23"/>
                  <a:pt x="28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6" name="稻壳儿小白白(http://dwz.cn/Wu2UP)"/>
          <p:cNvSpPr>
            <a:spLocks noEditPoints="1"/>
          </p:cNvSpPr>
          <p:nvPr/>
        </p:nvSpPr>
        <p:spPr>
          <a:xfrm>
            <a:off x="6245551" y="3254280"/>
            <a:ext cx="276225" cy="276225"/>
          </a:xfrm>
          <a:custGeom>
            <a:avLst/>
            <a:gdLst>
              <a:gd name="T0" fmla="*/ 1860981723 w 41"/>
              <a:gd name="T1" fmla="*/ 1497860380 h 41"/>
              <a:gd name="T2" fmla="*/ 1497860380 w 41"/>
              <a:gd name="T3" fmla="*/ 1860981723 h 41"/>
              <a:gd name="T4" fmla="*/ 317726122 w 41"/>
              <a:gd name="T5" fmla="*/ 1860981723 h 41"/>
              <a:gd name="T6" fmla="*/ 0 w 41"/>
              <a:gd name="T7" fmla="*/ 1497860380 h 41"/>
              <a:gd name="T8" fmla="*/ 0 w 41"/>
              <a:gd name="T9" fmla="*/ 317726122 h 41"/>
              <a:gd name="T10" fmla="*/ 317726122 w 41"/>
              <a:gd name="T11" fmla="*/ 0 h 41"/>
              <a:gd name="T12" fmla="*/ 1497860380 w 41"/>
              <a:gd name="T13" fmla="*/ 0 h 41"/>
              <a:gd name="T14" fmla="*/ 1860981723 w 41"/>
              <a:gd name="T15" fmla="*/ 317726122 h 41"/>
              <a:gd name="T16" fmla="*/ 1860981723 w 41"/>
              <a:gd name="T17" fmla="*/ 1497860380 h 41"/>
              <a:gd name="T18" fmla="*/ 1634032568 w 41"/>
              <a:gd name="T19" fmla="*/ 726235948 h 41"/>
              <a:gd name="T20" fmla="*/ 1634032568 w 41"/>
              <a:gd name="T21" fmla="*/ 635458981 h 41"/>
              <a:gd name="T22" fmla="*/ 1225522741 w 41"/>
              <a:gd name="T23" fmla="*/ 181560671 h 41"/>
              <a:gd name="T24" fmla="*/ 1134745774 w 41"/>
              <a:gd name="T25" fmla="*/ 181560671 h 41"/>
              <a:gd name="T26" fmla="*/ 1089357291 w 41"/>
              <a:gd name="T27" fmla="*/ 272337638 h 41"/>
              <a:gd name="T28" fmla="*/ 1089357291 w 41"/>
              <a:gd name="T29" fmla="*/ 453898310 h 41"/>
              <a:gd name="T30" fmla="*/ 317726122 w 41"/>
              <a:gd name="T31" fmla="*/ 1134745774 h 41"/>
              <a:gd name="T32" fmla="*/ 499286793 w 41"/>
              <a:gd name="T33" fmla="*/ 1634032568 h 41"/>
              <a:gd name="T34" fmla="*/ 544675277 w 41"/>
              <a:gd name="T35" fmla="*/ 1679421051 h 41"/>
              <a:gd name="T36" fmla="*/ 544675277 w 41"/>
              <a:gd name="T37" fmla="*/ 1634032568 h 41"/>
              <a:gd name="T38" fmla="*/ 590070498 w 41"/>
              <a:gd name="T39" fmla="*/ 1634032568 h 41"/>
              <a:gd name="T40" fmla="*/ 635458981 w 41"/>
              <a:gd name="T41" fmla="*/ 1043962070 h 41"/>
              <a:gd name="T42" fmla="*/ 1089357291 w 41"/>
              <a:gd name="T43" fmla="*/ 907796620 h 41"/>
              <a:gd name="T44" fmla="*/ 1089357291 w 41"/>
              <a:gd name="T45" fmla="*/ 1134745774 h 41"/>
              <a:gd name="T46" fmla="*/ 1134745774 w 41"/>
              <a:gd name="T47" fmla="*/ 1180134258 h 41"/>
              <a:gd name="T48" fmla="*/ 1134745774 w 41"/>
              <a:gd name="T49" fmla="*/ 1180134258 h 41"/>
              <a:gd name="T50" fmla="*/ 1225522741 w 41"/>
              <a:gd name="T51" fmla="*/ 1180134258 h 41"/>
              <a:gd name="T52" fmla="*/ 1634032568 w 41"/>
              <a:gd name="T53" fmla="*/ 726235948 h 4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7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3"/>
                  <a:pt x="41" y="7"/>
                </a:cubicBezTo>
                <a:lnTo>
                  <a:pt x="41" y="33"/>
                </a:lnTo>
                <a:close/>
                <a:moveTo>
                  <a:pt x="36" y="16"/>
                </a:moveTo>
                <a:cubicBezTo>
                  <a:pt x="37" y="16"/>
                  <a:pt x="37" y="15"/>
                  <a:pt x="36" y="14"/>
                </a:cubicBezTo>
                <a:cubicBezTo>
                  <a:pt x="27" y="4"/>
                  <a:pt x="27" y="4"/>
                  <a:pt x="27" y="4"/>
                </a:cubicBezTo>
                <a:cubicBezTo>
                  <a:pt x="26" y="4"/>
                  <a:pt x="25" y="4"/>
                  <a:pt x="25" y="4"/>
                </a:cubicBezTo>
                <a:cubicBezTo>
                  <a:pt x="24" y="4"/>
                  <a:pt x="24" y="5"/>
                  <a:pt x="24" y="6"/>
                </a:cubicBezTo>
                <a:cubicBezTo>
                  <a:pt x="24" y="10"/>
                  <a:pt x="24" y="10"/>
                  <a:pt x="24" y="10"/>
                </a:cubicBezTo>
                <a:cubicBezTo>
                  <a:pt x="8" y="10"/>
                  <a:pt x="7" y="19"/>
                  <a:pt x="7" y="25"/>
                </a:cubicBezTo>
                <a:cubicBezTo>
                  <a:pt x="7" y="31"/>
                  <a:pt x="11" y="36"/>
                  <a:pt x="11" y="36"/>
                </a:cubicBezTo>
                <a:cubicBezTo>
                  <a:pt x="11" y="36"/>
                  <a:pt x="11" y="37"/>
                  <a:pt x="12" y="37"/>
                </a:cubicBezTo>
                <a:cubicBezTo>
                  <a:pt x="12" y="37"/>
                  <a:pt x="12" y="37"/>
                  <a:pt x="12" y="36"/>
                </a:cubicBezTo>
                <a:cubicBezTo>
                  <a:pt x="12" y="36"/>
                  <a:pt x="13" y="36"/>
                  <a:pt x="13" y="36"/>
                </a:cubicBezTo>
                <a:cubicBezTo>
                  <a:pt x="12" y="29"/>
                  <a:pt x="12" y="25"/>
                  <a:pt x="14" y="23"/>
                </a:cubicBezTo>
                <a:cubicBezTo>
                  <a:pt x="16" y="21"/>
                  <a:pt x="19" y="20"/>
                  <a:pt x="24" y="20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6"/>
                  <a:pt x="25" y="26"/>
                </a:cubicBezTo>
                <a:cubicBezTo>
                  <a:pt x="25" y="26"/>
                  <a:pt x="25" y="26"/>
                  <a:pt x="25" y="26"/>
                </a:cubicBezTo>
                <a:cubicBezTo>
                  <a:pt x="26" y="26"/>
                  <a:pt x="26" y="26"/>
                  <a:pt x="27" y="26"/>
                </a:cubicBezTo>
                <a:lnTo>
                  <a:pt x="36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7" name="稻壳儿小白白(http://dwz.cn/Wu2UP)"/>
          <p:cNvSpPr>
            <a:spLocks noEditPoints="1"/>
          </p:cNvSpPr>
          <p:nvPr/>
        </p:nvSpPr>
        <p:spPr>
          <a:xfrm>
            <a:off x="6234438" y="3724180"/>
            <a:ext cx="301625" cy="276225"/>
          </a:xfrm>
          <a:custGeom>
            <a:avLst/>
            <a:gdLst>
              <a:gd name="T0" fmla="*/ 1707237717 w 45"/>
              <a:gd name="T1" fmla="*/ 1497860380 h 41"/>
              <a:gd name="T2" fmla="*/ 1347814664 w 45"/>
              <a:gd name="T3" fmla="*/ 1860981723 h 41"/>
              <a:gd name="T4" fmla="*/ 359416350 w 45"/>
              <a:gd name="T5" fmla="*/ 1860981723 h 41"/>
              <a:gd name="T6" fmla="*/ 0 w 45"/>
              <a:gd name="T7" fmla="*/ 1497860380 h 41"/>
              <a:gd name="T8" fmla="*/ 0 w 45"/>
              <a:gd name="T9" fmla="*/ 499286793 h 41"/>
              <a:gd name="T10" fmla="*/ 359416350 w 45"/>
              <a:gd name="T11" fmla="*/ 136172188 h 41"/>
              <a:gd name="T12" fmla="*/ 673910683 w 45"/>
              <a:gd name="T13" fmla="*/ 136172188 h 41"/>
              <a:gd name="T14" fmla="*/ 673910683 w 45"/>
              <a:gd name="T15" fmla="*/ 181560671 h 41"/>
              <a:gd name="T16" fmla="*/ 673910683 w 45"/>
              <a:gd name="T17" fmla="*/ 226949155 h 41"/>
              <a:gd name="T18" fmla="*/ 494202508 w 45"/>
              <a:gd name="T19" fmla="*/ 317726122 h 41"/>
              <a:gd name="T20" fmla="*/ 494202508 w 45"/>
              <a:gd name="T21" fmla="*/ 317726122 h 41"/>
              <a:gd name="T22" fmla="*/ 359416350 w 45"/>
              <a:gd name="T23" fmla="*/ 317726122 h 41"/>
              <a:gd name="T24" fmla="*/ 134779456 w 45"/>
              <a:gd name="T25" fmla="*/ 499286793 h 41"/>
              <a:gd name="T26" fmla="*/ 134779456 w 45"/>
              <a:gd name="T27" fmla="*/ 1497860380 h 41"/>
              <a:gd name="T28" fmla="*/ 359416350 w 45"/>
              <a:gd name="T29" fmla="*/ 1724809535 h 41"/>
              <a:gd name="T30" fmla="*/ 1347814664 w 45"/>
              <a:gd name="T31" fmla="*/ 1724809535 h 41"/>
              <a:gd name="T32" fmla="*/ 1527522839 w 45"/>
              <a:gd name="T33" fmla="*/ 1497860380 h 41"/>
              <a:gd name="T34" fmla="*/ 1527522839 w 45"/>
              <a:gd name="T35" fmla="*/ 1270911225 h 41"/>
              <a:gd name="T36" fmla="*/ 1572451558 w 45"/>
              <a:gd name="T37" fmla="*/ 1225522741 h 41"/>
              <a:gd name="T38" fmla="*/ 1617380278 w 45"/>
              <a:gd name="T39" fmla="*/ 1180134258 h 41"/>
              <a:gd name="T40" fmla="*/ 1662308997 w 45"/>
              <a:gd name="T41" fmla="*/ 1180134258 h 41"/>
              <a:gd name="T42" fmla="*/ 1707237717 w 45"/>
              <a:gd name="T43" fmla="*/ 1180134258 h 41"/>
              <a:gd name="T44" fmla="*/ 1707237717 w 45"/>
              <a:gd name="T45" fmla="*/ 1497860380 h 41"/>
              <a:gd name="T46" fmla="*/ 1527522839 w 45"/>
              <a:gd name="T47" fmla="*/ 1043962070 h 41"/>
              <a:gd name="T48" fmla="*/ 1482600822 w 45"/>
              <a:gd name="T49" fmla="*/ 1089357291 h 41"/>
              <a:gd name="T50" fmla="*/ 1437672103 w 45"/>
              <a:gd name="T51" fmla="*/ 1089357291 h 41"/>
              <a:gd name="T52" fmla="*/ 1392743383 w 45"/>
              <a:gd name="T53" fmla="*/ 998573587 h 41"/>
              <a:gd name="T54" fmla="*/ 1392743383 w 45"/>
              <a:gd name="T55" fmla="*/ 771624432 h 41"/>
              <a:gd name="T56" fmla="*/ 1213035208 w 45"/>
              <a:gd name="T57" fmla="*/ 771624432 h 41"/>
              <a:gd name="T58" fmla="*/ 673910683 w 45"/>
              <a:gd name="T59" fmla="*/ 953185103 h 41"/>
              <a:gd name="T60" fmla="*/ 584053244 w 45"/>
              <a:gd name="T61" fmla="*/ 1497860380 h 41"/>
              <a:gd name="T62" fmla="*/ 539124525 w 45"/>
              <a:gd name="T63" fmla="*/ 1543255601 h 41"/>
              <a:gd name="T64" fmla="*/ 539124525 w 45"/>
              <a:gd name="T65" fmla="*/ 1543255601 h 41"/>
              <a:gd name="T66" fmla="*/ 494202508 w 45"/>
              <a:gd name="T67" fmla="*/ 1543255601 h 41"/>
              <a:gd name="T68" fmla="*/ 314487631 w 45"/>
              <a:gd name="T69" fmla="*/ 998573587 h 41"/>
              <a:gd name="T70" fmla="*/ 1213035208 w 45"/>
              <a:gd name="T71" fmla="*/ 317726122 h 41"/>
              <a:gd name="T72" fmla="*/ 1392743383 w 45"/>
              <a:gd name="T73" fmla="*/ 317726122 h 41"/>
              <a:gd name="T74" fmla="*/ 1392743383 w 45"/>
              <a:gd name="T75" fmla="*/ 90776967 h 41"/>
              <a:gd name="T76" fmla="*/ 1437672103 w 45"/>
              <a:gd name="T77" fmla="*/ 0 h 41"/>
              <a:gd name="T78" fmla="*/ 1482600822 w 45"/>
              <a:gd name="T79" fmla="*/ 0 h 41"/>
              <a:gd name="T80" fmla="*/ 1527522839 w 45"/>
              <a:gd name="T81" fmla="*/ 0 h 41"/>
              <a:gd name="T82" fmla="*/ 1976796628 w 45"/>
              <a:gd name="T83" fmla="*/ 499286793 h 41"/>
              <a:gd name="T84" fmla="*/ 1976796628 w 45"/>
              <a:gd name="T85" fmla="*/ 590070498 h 41"/>
              <a:gd name="T86" fmla="*/ 1527522839 w 45"/>
              <a:gd name="T87" fmla="*/ 1043962070 h 4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5" h="41">
                <a:moveTo>
                  <a:pt x="38" y="33"/>
                </a:moveTo>
                <a:cubicBezTo>
                  <a:pt x="38" y="38"/>
                  <a:pt x="34" y="41"/>
                  <a:pt x="30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3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7"/>
                  <a:pt x="3" y="3"/>
                  <a:pt x="8" y="3"/>
                </a:cubicBezTo>
                <a:cubicBezTo>
                  <a:pt x="15" y="3"/>
                  <a:pt x="15" y="3"/>
                  <a:pt x="15" y="3"/>
                </a:cubicBezTo>
                <a:cubicBezTo>
                  <a:pt x="15" y="3"/>
                  <a:pt x="15" y="4"/>
                  <a:pt x="15" y="4"/>
                </a:cubicBezTo>
                <a:cubicBezTo>
                  <a:pt x="15" y="5"/>
                  <a:pt x="15" y="5"/>
                  <a:pt x="15" y="5"/>
                </a:cubicBezTo>
                <a:cubicBezTo>
                  <a:pt x="13" y="5"/>
                  <a:pt x="12" y="6"/>
                  <a:pt x="11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8" y="7"/>
                  <a:pt x="8" y="7"/>
                  <a:pt x="8" y="7"/>
                </a:cubicBezTo>
                <a:cubicBezTo>
                  <a:pt x="5" y="7"/>
                  <a:pt x="3" y="9"/>
                  <a:pt x="3" y="11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6"/>
                  <a:pt x="5" y="38"/>
                  <a:pt x="8" y="38"/>
                </a:cubicBezTo>
                <a:cubicBezTo>
                  <a:pt x="30" y="38"/>
                  <a:pt x="30" y="38"/>
                  <a:pt x="30" y="38"/>
                </a:cubicBezTo>
                <a:cubicBezTo>
                  <a:pt x="32" y="38"/>
                  <a:pt x="34" y="36"/>
                  <a:pt x="34" y="33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27"/>
                  <a:pt x="34" y="27"/>
                  <a:pt x="35" y="27"/>
                </a:cubicBezTo>
                <a:cubicBezTo>
                  <a:pt x="35" y="27"/>
                  <a:pt x="36" y="26"/>
                  <a:pt x="36" y="26"/>
                </a:cubicBezTo>
                <a:cubicBezTo>
                  <a:pt x="36" y="26"/>
                  <a:pt x="37" y="25"/>
                  <a:pt x="37" y="26"/>
                </a:cubicBezTo>
                <a:cubicBezTo>
                  <a:pt x="37" y="26"/>
                  <a:pt x="38" y="26"/>
                  <a:pt x="38" y="26"/>
                </a:cubicBezTo>
                <a:lnTo>
                  <a:pt x="38" y="33"/>
                </a:lnTo>
                <a:close/>
                <a:moveTo>
                  <a:pt x="34" y="23"/>
                </a:moveTo>
                <a:cubicBezTo>
                  <a:pt x="33" y="24"/>
                  <a:pt x="33" y="24"/>
                  <a:pt x="33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1" y="23"/>
                  <a:pt x="31" y="23"/>
                  <a:pt x="31" y="22"/>
                </a:cubicBezTo>
                <a:cubicBezTo>
                  <a:pt x="31" y="17"/>
                  <a:pt x="31" y="17"/>
                  <a:pt x="31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1" y="17"/>
                  <a:pt x="17" y="18"/>
                  <a:pt x="15" y="21"/>
                </a:cubicBezTo>
                <a:cubicBezTo>
                  <a:pt x="13" y="23"/>
                  <a:pt x="12" y="27"/>
                  <a:pt x="13" y="33"/>
                </a:cubicBezTo>
                <a:cubicBezTo>
                  <a:pt x="13" y="34"/>
                  <a:pt x="13" y="34"/>
                  <a:pt x="12" y="34"/>
                </a:cubicBezTo>
                <a:cubicBezTo>
                  <a:pt x="12" y="34"/>
                  <a:pt x="12" y="34"/>
                  <a:pt x="12" y="34"/>
                </a:cubicBezTo>
                <a:cubicBezTo>
                  <a:pt x="12" y="34"/>
                  <a:pt x="11" y="34"/>
                  <a:pt x="11" y="34"/>
                </a:cubicBezTo>
                <a:cubicBezTo>
                  <a:pt x="11" y="34"/>
                  <a:pt x="7" y="27"/>
                  <a:pt x="7" y="22"/>
                </a:cubicBezTo>
                <a:cubicBezTo>
                  <a:pt x="7" y="15"/>
                  <a:pt x="9" y="7"/>
                  <a:pt x="27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2" y="0"/>
                  <a:pt x="33" y="0"/>
                </a:cubicBezTo>
                <a:cubicBezTo>
                  <a:pt x="33" y="0"/>
                  <a:pt x="33" y="0"/>
                  <a:pt x="34" y="0"/>
                </a:cubicBezTo>
                <a:cubicBezTo>
                  <a:pt x="44" y="11"/>
                  <a:pt x="44" y="11"/>
                  <a:pt x="44" y="11"/>
                </a:cubicBezTo>
                <a:cubicBezTo>
                  <a:pt x="45" y="11"/>
                  <a:pt x="45" y="12"/>
                  <a:pt x="44" y="13"/>
                </a:cubicBezTo>
                <a:lnTo>
                  <a:pt x="34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8" name="稻壳儿小白白(http://dwz.cn/Wu2UP)"/>
          <p:cNvSpPr>
            <a:spLocks noEditPoints="1"/>
          </p:cNvSpPr>
          <p:nvPr/>
        </p:nvSpPr>
        <p:spPr>
          <a:xfrm>
            <a:off x="6266188" y="4243292"/>
            <a:ext cx="230188" cy="274638"/>
          </a:xfrm>
          <a:custGeom>
            <a:avLst/>
            <a:gdLst>
              <a:gd name="T0" fmla="*/ 1558426922 w 34"/>
              <a:gd name="T1" fmla="*/ 987136052 h 41"/>
              <a:gd name="T2" fmla="*/ 825047954 w 34"/>
              <a:gd name="T3" fmla="*/ 1839659294 h 41"/>
              <a:gd name="T4" fmla="*/ 779213461 w 34"/>
              <a:gd name="T5" fmla="*/ 1839659294 h 41"/>
              <a:gd name="T6" fmla="*/ 779213461 w 34"/>
              <a:gd name="T7" fmla="*/ 1839659294 h 41"/>
              <a:gd name="T8" fmla="*/ 0 w 34"/>
              <a:gd name="T9" fmla="*/ 987136052 h 41"/>
              <a:gd name="T10" fmla="*/ 0 w 34"/>
              <a:gd name="T11" fmla="*/ 89739641 h 41"/>
              <a:gd name="T12" fmla="*/ 91668986 w 34"/>
              <a:gd name="T13" fmla="*/ 0 h 41"/>
              <a:gd name="T14" fmla="*/ 1512592429 w 34"/>
              <a:gd name="T15" fmla="*/ 0 h 41"/>
              <a:gd name="T16" fmla="*/ 1558426922 w 34"/>
              <a:gd name="T17" fmla="*/ 89739641 h 41"/>
              <a:gd name="T18" fmla="*/ 1558426922 w 34"/>
              <a:gd name="T19" fmla="*/ 987136052 h 41"/>
              <a:gd name="T20" fmla="*/ 1329247687 w 34"/>
              <a:gd name="T21" fmla="*/ 224345754 h 41"/>
              <a:gd name="T22" fmla="*/ 779213461 w 34"/>
              <a:gd name="T23" fmla="*/ 224345754 h 41"/>
              <a:gd name="T24" fmla="*/ 779213461 w 34"/>
              <a:gd name="T25" fmla="*/ 1570440370 h 41"/>
              <a:gd name="T26" fmla="*/ 1054227189 w 34"/>
              <a:gd name="T27" fmla="*/ 1435834258 h 41"/>
              <a:gd name="T28" fmla="*/ 1329247687 w 34"/>
              <a:gd name="T29" fmla="*/ 987136052 h 41"/>
              <a:gd name="T30" fmla="*/ 1329247687 w 34"/>
              <a:gd name="T31" fmla="*/ 224345754 h 4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34" h="41">
                <a:moveTo>
                  <a:pt x="34" y="22"/>
                </a:moveTo>
                <a:cubicBezTo>
                  <a:pt x="34" y="33"/>
                  <a:pt x="19" y="41"/>
                  <a:pt x="18" y="41"/>
                </a:cubicBezTo>
                <a:cubicBezTo>
                  <a:pt x="18" y="41"/>
                  <a:pt x="18" y="41"/>
                  <a:pt x="17" y="41"/>
                </a:cubicBezTo>
                <a:cubicBezTo>
                  <a:pt x="17" y="41"/>
                  <a:pt x="17" y="41"/>
                  <a:pt x="17" y="41"/>
                </a:cubicBezTo>
                <a:cubicBezTo>
                  <a:pt x="16" y="41"/>
                  <a:pt x="0" y="33"/>
                  <a:pt x="0" y="22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1"/>
                  <a:pt x="34" y="2"/>
                </a:cubicBezTo>
                <a:lnTo>
                  <a:pt x="34" y="22"/>
                </a:lnTo>
                <a:close/>
                <a:moveTo>
                  <a:pt x="29" y="5"/>
                </a:moveTo>
                <a:cubicBezTo>
                  <a:pt x="17" y="5"/>
                  <a:pt x="17" y="5"/>
                  <a:pt x="17" y="5"/>
                </a:cubicBezTo>
                <a:cubicBezTo>
                  <a:pt x="17" y="35"/>
                  <a:pt x="17" y="35"/>
                  <a:pt x="17" y="35"/>
                </a:cubicBezTo>
                <a:cubicBezTo>
                  <a:pt x="19" y="35"/>
                  <a:pt x="21" y="34"/>
                  <a:pt x="23" y="32"/>
                </a:cubicBezTo>
                <a:cubicBezTo>
                  <a:pt x="26" y="30"/>
                  <a:pt x="29" y="26"/>
                  <a:pt x="29" y="22"/>
                </a:cubicBezTo>
                <a:lnTo>
                  <a:pt x="29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79" name="稻壳儿小白白(http://dwz.cn/Wu2UP)"/>
          <p:cNvSpPr>
            <a:spLocks noEditPoints="1"/>
          </p:cNvSpPr>
          <p:nvPr/>
        </p:nvSpPr>
        <p:spPr>
          <a:xfrm>
            <a:off x="6234438" y="4757642"/>
            <a:ext cx="301625" cy="255588"/>
          </a:xfrm>
          <a:custGeom>
            <a:avLst/>
            <a:gdLst>
              <a:gd name="T0" fmla="*/ 2021725347 w 45"/>
              <a:gd name="T1" fmla="*/ 859542444 h 38"/>
              <a:gd name="T2" fmla="*/ 1931867908 w 45"/>
              <a:gd name="T3" fmla="*/ 904781520 h 38"/>
              <a:gd name="T4" fmla="*/ 673910683 w 45"/>
              <a:gd name="T5" fmla="*/ 1085737824 h 38"/>
              <a:gd name="T6" fmla="*/ 673910683 w 45"/>
              <a:gd name="T7" fmla="*/ 1176215976 h 38"/>
              <a:gd name="T8" fmla="*/ 673910683 w 45"/>
              <a:gd name="T9" fmla="*/ 1221455052 h 38"/>
              <a:gd name="T10" fmla="*/ 1752159733 w 45"/>
              <a:gd name="T11" fmla="*/ 1221455052 h 38"/>
              <a:gd name="T12" fmla="*/ 1842017172 w 45"/>
              <a:gd name="T13" fmla="*/ 1311933204 h 38"/>
              <a:gd name="T14" fmla="*/ 1752159733 w 45"/>
              <a:gd name="T15" fmla="*/ 1402411356 h 38"/>
              <a:gd name="T16" fmla="*/ 539124525 w 45"/>
              <a:gd name="T17" fmla="*/ 1402411356 h 38"/>
              <a:gd name="T18" fmla="*/ 449273789 w 45"/>
              <a:gd name="T19" fmla="*/ 1311933204 h 38"/>
              <a:gd name="T20" fmla="*/ 539124525 w 45"/>
              <a:gd name="T21" fmla="*/ 1130976900 h 38"/>
              <a:gd name="T22" fmla="*/ 314487631 w 45"/>
              <a:gd name="T23" fmla="*/ 135717228 h 38"/>
              <a:gd name="T24" fmla="*/ 89857439 w 45"/>
              <a:gd name="T25" fmla="*/ 135717228 h 38"/>
              <a:gd name="T26" fmla="*/ 0 w 45"/>
              <a:gd name="T27" fmla="*/ 90478152 h 38"/>
              <a:gd name="T28" fmla="*/ 89857439 w 45"/>
              <a:gd name="T29" fmla="*/ 0 h 38"/>
              <a:gd name="T30" fmla="*/ 404345069 w 45"/>
              <a:gd name="T31" fmla="*/ 0 h 38"/>
              <a:gd name="T32" fmla="*/ 494202508 w 45"/>
              <a:gd name="T33" fmla="*/ 135717228 h 38"/>
              <a:gd name="T34" fmla="*/ 1931867908 w 45"/>
              <a:gd name="T35" fmla="*/ 135717228 h 38"/>
              <a:gd name="T36" fmla="*/ 2021725347 w 45"/>
              <a:gd name="T37" fmla="*/ 226195380 h 38"/>
              <a:gd name="T38" fmla="*/ 2021725347 w 45"/>
              <a:gd name="T39" fmla="*/ 859542444 h 38"/>
              <a:gd name="T40" fmla="*/ 628981964 w 45"/>
              <a:gd name="T41" fmla="*/ 1719084888 h 38"/>
              <a:gd name="T42" fmla="*/ 449273789 w 45"/>
              <a:gd name="T43" fmla="*/ 1538128584 h 38"/>
              <a:gd name="T44" fmla="*/ 628981964 w 45"/>
              <a:gd name="T45" fmla="*/ 1402411356 h 38"/>
              <a:gd name="T46" fmla="*/ 763761419 w 45"/>
              <a:gd name="T47" fmla="*/ 1538128584 h 38"/>
              <a:gd name="T48" fmla="*/ 628981964 w 45"/>
              <a:gd name="T49" fmla="*/ 1719084888 h 38"/>
              <a:gd name="T50" fmla="*/ 1707237717 w 45"/>
              <a:gd name="T51" fmla="*/ 1719084888 h 38"/>
              <a:gd name="T52" fmla="*/ 1527522839 w 45"/>
              <a:gd name="T53" fmla="*/ 1538128584 h 38"/>
              <a:gd name="T54" fmla="*/ 1707237717 w 45"/>
              <a:gd name="T55" fmla="*/ 1402411356 h 38"/>
              <a:gd name="T56" fmla="*/ 1842017172 w 45"/>
              <a:gd name="T57" fmla="*/ 1538128584 h 38"/>
              <a:gd name="T58" fmla="*/ 1707237717 w 45"/>
              <a:gd name="T59" fmla="*/ 1719084888 h 38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5" h="38">
                <a:moveTo>
                  <a:pt x="45" y="19"/>
                </a:moveTo>
                <a:cubicBezTo>
                  <a:pt x="45" y="20"/>
                  <a:pt x="44" y="20"/>
                  <a:pt x="43" y="20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4"/>
                  <a:pt x="15" y="25"/>
                  <a:pt x="15" y="26"/>
                </a:cubicBezTo>
                <a:cubicBezTo>
                  <a:pt x="15" y="26"/>
                  <a:pt x="15" y="27"/>
                  <a:pt x="15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1" y="28"/>
                  <a:pt x="41" y="29"/>
                </a:cubicBezTo>
                <a:cubicBezTo>
                  <a:pt x="41" y="30"/>
                  <a:pt x="40" y="31"/>
                  <a:pt x="39" y="31"/>
                </a:cubicBezTo>
                <a:cubicBezTo>
                  <a:pt x="12" y="31"/>
                  <a:pt x="12" y="31"/>
                  <a:pt x="12" y="31"/>
                </a:cubicBezTo>
                <a:cubicBezTo>
                  <a:pt x="11" y="31"/>
                  <a:pt x="10" y="30"/>
                  <a:pt x="10" y="29"/>
                </a:cubicBezTo>
                <a:cubicBezTo>
                  <a:pt x="10" y="28"/>
                  <a:pt x="12" y="26"/>
                  <a:pt x="12" y="25"/>
                </a:cubicBezTo>
                <a:cubicBezTo>
                  <a:pt x="7" y="3"/>
                  <a:pt x="7" y="3"/>
                  <a:pt x="7" y="3"/>
                </a:cubicBezTo>
                <a:cubicBezTo>
                  <a:pt x="2" y="3"/>
                  <a:pt x="2" y="3"/>
                  <a:pt x="2" y="3"/>
                </a:cubicBezTo>
                <a:cubicBezTo>
                  <a:pt x="1" y="3"/>
                  <a:pt x="0" y="3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2"/>
                  <a:pt x="11" y="3"/>
                </a:cubicBezTo>
                <a:cubicBezTo>
                  <a:pt x="43" y="3"/>
                  <a:pt x="43" y="3"/>
                  <a:pt x="43" y="3"/>
                </a:cubicBezTo>
                <a:cubicBezTo>
                  <a:pt x="44" y="3"/>
                  <a:pt x="45" y="4"/>
                  <a:pt x="45" y="5"/>
                </a:cubicBezTo>
                <a:lnTo>
                  <a:pt x="45" y="19"/>
                </a:lnTo>
                <a:close/>
                <a:moveTo>
                  <a:pt x="14" y="38"/>
                </a:moveTo>
                <a:cubicBezTo>
                  <a:pt x="12" y="38"/>
                  <a:pt x="10" y="36"/>
                  <a:pt x="10" y="34"/>
                </a:cubicBezTo>
                <a:cubicBezTo>
                  <a:pt x="10" y="32"/>
                  <a:pt x="12" y="31"/>
                  <a:pt x="14" y="31"/>
                </a:cubicBezTo>
                <a:cubicBezTo>
                  <a:pt x="16" y="31"/>
                  <a:pt x="17" y="32"/>
                  <a:pt x="17" y="34"/>
                </a:cubicBezTo>
                <a:cubicBezTo>
                  <a:pt x="17" y="36"/>
                  <a:pt x="16" y="38"/>
                  <a:pt x="14" y="38"/>
                </a:cubicBezTo>
                <a:close/>
                <a:moveTo>
                  <a:pt x="38" y="38"/>
                </a:moveTo>
                <a:cubicBezTo>
                  <a:pt x="36" y="38"/>
                  <a:pt x="34" y="36"/>
                  <a:pt x="34" y="34"/>
                </a:cubicBezTo>
                <a:cubicBezTo>
                  <a:pt x="34" y="32"/>
                  <a:pt x="36" y="31"/>
                  <a:pt x="38" y="31"/>
                </a:cubicBezTo>
                <a:cubicBezTo>
                  <a:pt x="40" y="31"/>
                  <a:pt x="41" y="32"/>
                  <a:pt x="41" y="34"/>
                </a:cubicBezTo>
                <a:cubicBezTo>
                  <a:pt x="41" y="36"/>
                  <a:pt x="40" y="38"/>
                  <a:pt x="38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0" name="稻壳儿小白白(http://dwz.cn/Wu2UP)"/>
          <p:cNvSpPr>
            <a:spLocks noEditPoints="1"/>
          </p:cNvSpPr>
          <p:nvPr/>
        </p:nvSpPr>
        <p:spPr>
          <a:xfrm>
            <a:off x="6245551" y="5254530"/>
            <a:ext cx="276225" cy="228600"/>
          </a:xfrm>
          <a:custGeom>
            <a:avLst/>
            <a:gdLst>
              <a:gd name="T0" fmla="*/ 1407083413 w 41"/>
              <a:gd name="T1" fmla="*/ 813708424 h 34"/>
              <a:gd name="T2" fmla="*/ 726235948 w 41"/>
              <a:gd name="T3" fmla="*/ 1446587524 h 34"/>
              <a:gd name="T4" fmla="*/ 680847465 w 41"/>
              <a:gd name="T5" fmla="*/ 1491789812 h 34"/>
              <a:gd name="T6" fmla="*/ 590070498 w 41"/>
              <a:gd name="T7" fmla="*/ 1401378512 h 34"/>
              <a:gd name="T8" fmla="*/ 590070498 w 41"/>
              <a:gd name="T9" fmla="*/ 1084942324 h 34"/>
              <a:gd name="T10" fmla="*/ 45388484 w 41"/>
              <a:gd name="T11" fmla="*/ 1084942324 h 34"/>
              <a:gd name="T12" fmla="*/ 0 w 41"/>
              <a:gd name="T13" fmla="*/ 994531024 h 34"/>
              <a:gd name="T14" fmla="*/ 0 w 41"/>
              <a:gd name="T15" fmla="*/ 542467800 h 34"/>
              <a:gd name="T16" fmla="*/ 45388484 w 41"/>
              <a:gd name="T17" fmla="*/ 452056500 h 34"/>
              <a:gd name="T18" fmla="*/ 590070498 w 41"/>
              <a:gd name="T19" fmla="*/ 452056500 h 34"/>
              <a:gd name="T20" fmla="*/ 590070498 w 41"/>
              <a:gd name="T21" fmla="*/ 90411300 h 34"/>
              <a:gd name="T22" fmla="*/ 680847465 w 41"/>
              <a:gd name="T23" fmla="*/ 0 h 34"/>
              <a:gd name="T24" fmla="*/ 726235948 w 41"/>
              <a:gd name="T25" fmla="*/ 45209012 h 34"/>
              <a:gd name="T26" fmla="*/ 1407083413 w 41"/>
              <a:gd name="T27" fmla="*/ 678088112 h 34"/>
              <a:gd name="T28" fmla="*/ 1407083413 w 41"/>
              <a:gd name="T29" fmla="*/ 768499412 h 34"/>
              <a:gd name="T30" fmla="*/ 1407083413 w 41"/>
              <a:gd name="T31" fmla="*/ 813708424 h 34"/>
              <a:gd name="T32" fmla="*/ 1860981723 w 41"/>
              <a:gd name="T33" fmla="*/ 1175353624 h 34"/>
              <a:gd name="T34" fmla="*/ 1497860380 w 41"/>
              <a:gd name="T35" fmla="*/ 1536998824 h 34"/>
              <a:gd name="T36" fmla="*/ 1134745774 w 41"/>
              <a:gd name="T37" fmla="*/ 1536998824 h 34"/>
              <a:gd name="T38" fmla="*/ 1089357291 w 41"/>
              <a:gd name="T39" fmla="*/ 1491789812 h 34"/>
              <a:gd name="T40" fmla="*/ 1134745774 w 41"/>
              <a:gd name="T41" fmla="*/ 1356176224 h 34"/>
              <a:gd name="T42" fmla="*/ 1497860380 w 41"/>
              <a:gd name="T43" fmla="*/ 1356176224 h 34"/>
              <a:gd name="T44" fmla="*/ 1679421051 w 41"/>
              <a:gd name="T45" fmla="*/ 1175353624 h 34"/>
              <a:gd name="T46" fmla="*/ 1679421051 w 41"/>
              <a:gd name="T47" fmla="*/ 316442912 h 34"/>
              <a:gd name="T48" fmla="*/ 1497860380 w 41"/>
              <a:gd name="T49" fmla="*/ 135620312 h 34"/>
              <a:gd name="T50" fmla="*/ 1134745774 w 41"/>
              <a:gd name="T51" fmla="*/ 135620312 h 34"/>
              <a:gd name="T52" fmla="*/ 1089357291 w 41"/>
              <a:gd name="T53" fmla="*/ 90411300 h 34"/>
              <a:gd name="T54" fmla="*/ 1134745774 w 41"/>
              <a:gd name="T55" fmla="*/ 0 h 34"/>
              <a:gd name="T56" fmla="*/ 1497860380 w 41"/>
              <a:gd name="T57" fmla="*/ 0 h 34"/>
              <a:gd name="T58" fmla="*/ 1860981723 w 41"/>
              <a:gd name="T59" fmla="*/ 316442912 h 34"/>
              <a:gd name="T60" fmla="*/ 1860981723 w 41"/>
              <a:gd name="T61" fmla="*/ 1175353624 h 3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34">
                <a:moveTo>
                  <a:pt x="31" y="18"/>
                </a:move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5" y="33"/>
                </a:cubicBezTo>
                <a:cubicBezTo>
                  <a:pt x="14" y="33"/>
                  <a:pt x="13" y="32"/>
                  <a:pt x="13" y="31"/>
                </a:cubicBezTo>
                <a:cubicBezTo>
                  <a:pt x="13" y="24"/>
                  <a:pt x="13" y="24"/>
                  <a:pt x="13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1" y="10"/>
                  <a:pt x="1" y="10"/>
                </a:cubicBezTo>
                <a:cubicBezTo>
                  <a:pt x="13" y="10"/>
                  <a:pt x="13" y="10"/>
                  <a:pt x="13" y="10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1"/>
                  <a:pt x="14" y="0"/>
                  <a:pt x="15" y="0"/>
                </a:cubicBezTo>
                <a:cubicBezTo>
                  <a:pt x="16" y="0"/>
                  <a:pt x="16" y="1"/>
                  <a:pt x="16" y="1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6"/>
                  <a:pt x="31" y="16"/>
                  <a:pt x="31" y="17"/>
                </a:cubicBezTo>
                <a:cubicBezTo>
                  <a:pt x="31" y="17"/>
                  <a:pt x="31" y="18"/>
                  <a:pt x="31" y="18"/>
                </a:cubicBezTo>
                <a:close/>
                <a:moveTo>
                  <a:pt x="41" y="26"/>
                </a:moveTo>
                <a:cubicBezTo>
                  <a:pt x="41" y="30"/>
                  <a:pt x="37" y="34"/>
                  <a:pt x="33" y="34"/>
                </a:cubicBezTo>
                <a:cubicBezTo>
                  <a:pt x="25" y="34"/>
                  <a:pt x="25" y="34"/>
                  <a:pt x="25" y="34"/>
                </a:cubicBezTo>
                <a:cubicBezTo>
                  <a:pt x="24" y="34"/>
                  <a:pt x="24" y="33"/>
                  <a:pt x="24" y="33"/>
                </a:cubicBezTo>
                <a:cubicBezTo>
                  <a:pt x="24" y="32"/>
                  <a:pt x="23" y="30"/>
                  <a:pt x="25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6" y="30"/>
                  <a:pt x="37" y="28"/>
                  <a:pt x="37" y="26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5"/>
                  <a:pt x="36" y="3"/>
                  <a:pt x="33" y="3"/>
                </a:cubicBezTo>
                <a:cubicBezTo>
                  <a:pt x="25" y="3"/>
                  <a:pt x="25" y="3"/>
                  <a:pt x="25" y="3"/>
                </a:cubicBezTo>
                <a:cubicBezTo>
                  <a:pt x="25" y="3"/>
                  <a:pt x="24" y="3"/>
                  <a:pt x="24" y="2"/>
                </a:cubicBezTo>
                <a:cubicBezTo>
                  <a:pt x="24" y="1"/>
                  <a:pt x="23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3"/>
                  <a:pt x="41" y="7"/>
                </a:cubicBezTo>
                <a:lnTo>
                  <a:pt x="41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1" name="稻壳儿小白白(http://dwz.cn/Wu2UP)"/>
          <p:cNvSpPr>
            <a:spLocks noEditPoints="1"/>
          </p:cNvSpPr>
          <p:nvPr/>
        </p:nvSpPr>
        <p:spPr>
          <a:xfrm>
            <a:off x="7066288" y="1255617"/>
            <a:ext cx="314325" cy="323850"/>
          </a:xfrm>
          <a:custGeom>
            <a:avLst/>
            <a:gdLst>
              <a:gd name="T0" fmla="*/ 805073266 w 47"/>
              <a:gd name="T1" fmla="*/ 1775291725 h 48"/>
              <a:gd name="T2" fmla="*/ 447264412 w 47"/>
              <a:gd name="T3" fmla="*/ 2147483646 h 48"/>
              <a:gd name="T4" fmla="*/ 402536633 w 47"/>
              <a:gd name="T5" fmla="*/ 2147483646 h 48"/>
              <a:gd name="T6" fmla="*/ 402536633 w 47"/>
              <a:gd name="T7" fmla="*/ 2147483646 h 48"/>
              <a:gd name="T8" fmla="*/ 0 w 47"/>
              <a:gd name="T9" fmla="*/ 1775291725 h 48"/>
              <a:gd name="T10" fmla="*/ 0 w 47"/>
              <a:gd name="T11" fmla="*/ 1729770559 h 48"/>
              <a:gd name="T12" fmla="*/ 44727779 w 47"/>
              <a:gd name="T13" fmla="*/ 1729770559 h 48"/>
              <a:gd name="T14" fmla="*/ 268359985 w 47"/>
              <a:gd name="T15" fmla="*/ 1729770559 h 48"/>
              <a:gd name="T16" fmla="*/ 268359985 w 47"/>
              <a:gd name="T17" fmla="*/ 45521166 h 48"/>
              <a:gd name="T18" fmla="*/ 313081076 w 47"/>
              <a:gd name="T19" fmla="*/ 0 h 48"/>
              <a:gd name="T20" fmla="*/ 536713281 w 47"/>
              <a:gd name="T21" fmla="*/ 0 h 48"/>
              <a:gd name="T22" fmla="*/ 581441060 w 47"/>
              <a:gd name="T23" fmla="*/ 45521166 h 48"/>
              <a:gd name="T24" fmla="*/ 581441060 w 47"/>
              <a:gd name="T25" fmla="*/ 1729770559 h 48"/>
              <a:gd name="T26" fmla="*/ 805073266 w 47"/>
              <a:gd name="T27" fmla="*/ 1729770559 h 48"/>
              <a:gd name="T28" fmla="*/ 849801045 w 47"/>
              <a:gd name="T29" fmla="*/ 1729770559 h 48"/>
              <a:gd name="T30" fmla="*/ 805073266 w 47"/>
              <a:gd name="T31" fmla="*/ 1775291725 h 48"/>
              <a:gd name="T32" fmla="*/ 1386514326 w 47"/>
              <a:gd name="T33" fmla="*/ 273120247 h 48"/>
              <a:gd name="T34" fmla="*/ 1386514326 w 47"/>
              <a:gd name="T35" fmla="*/ 318641413 h 48"/>
              <a:gd name="T36" fmla="*/ 1073426563 w 47"/>
              <a:gd name="T37" fmla="*/ 318641413 h 48"/>
              <a:gd name="T38" fmla="*/ 1028705472 w 47"/>
              <a:gd name="T39" fmla="*/ 273120247 h 48"/>
              <a:gd name="T40" fmla="*/ 1028705472 w 47"/>
              <a:gd name="T41" fmla="*/ 45521166 h 48"/>
              <a:gd name="T42" fmla="*/ 1073426563 w 47"/>
              <a:gd name="T43" fmla="*/ 0 h 48"/>
              <a:gd name="T44" fmla="*/ 1386514326 w 47"/>
              <a:gd name="T45" fmla="*/ 0 h 48"/>
              <a:gd name="T46" fmla="*/ 1386514326 w 47"/>
              <a:gd name="T47" fmla="*/ 45521166 h 48"/>
              <a:gd name="T48" fmla="*/ 1386514326 w 47"/>
              <a:gd name="T49" fmla="*/ 273120247 h 48"/>
              <a:gd name="T50" fmla="*/ 1654867623 w 47"/>
              <a:gd name="T51" fmla="*/ 910409819 h 48"/>
              <a:gd name="T52" fmla="*/ 1610146532 w 47"/>
              <a:gd name="T53" fmla="*/ 910409819 h 48"/>
              <a:gd name="T54" fmla="*/ 1073426563 w 47"/>
              <a:gd name="T55" fmla="*/ 910409819 h 48"/>
              <a:gd name="T56" fmla="*/ 1028705472 w 47"/>
              <a:gd name="T57" fmla="*/ 910409819 h 48"/>
              <a:gd name="T58" fmla="*/ 1028705472 w 47"/>
              <a:gd name="T59" fmla="*/ 637282825 h 48"/>
              <a:gd name="T60" fmla="*/ 1073426563 w 47"/>
              <a:gd name="T61" fmla="*/ 637282825 h 48"/>
              <a:gd name="T62" fmla="*/ 1610146532 w 47"/>
              <a:gd name="T63" fmla="*/ 637282825 h 48"/>
              <a:gd name="T64" fmla="*/ 1654867623 w 47"/>
              <a:gd name="T65" fmla="*/ 637282825 h 48"/>
              <a:gd name="T66" fmla="*/ 1654867623 w 47"/>
              <a:gd name="T67" fmla="*/ 910409819 h 48"/>
              <a:gd name="T68" fmla="*/ 1878499829 w 47"/>
              <a:gd name="T69" fmla="*/ 1502171478 h 48"/>
              <a:gd name="T70" fmla="*/ 1833772050 w 47"/>
              <a:gd name="T71" fmla="*/ 1547692644 h 48"/>
              <a:gd name="T72" fmla="*/ 1073426563 w 47"/>
              <a:gd name="T73" fmla="*/ 1547692644 h 48"/>
              <a:gd name="T74" fmla="*/ 1028705472 w 47"/>
              <a:gd name="T75" fmla="*/ 1502171478 h 48"/>
              <a:gd name="T76" fmla="*/ 1028705472 w 47"/>
              <a:gd name="T77" fmla="*/ 1274572397 h 48"/>
              <a:gd name="T78" fmla="*/ 1073426563 w 47"/>
              <a:gd name="T79" fmla="*/ 1229051231 h 48"/>
              <a:gd name="T80" fmla="*/ 1833772050 w 47"/>
              <a:gd name="T81" fmla="*/ 1229051231 h 48"/>
              <a:gd name="T82" fmla="*/ 1878499829 w 47"/>
              <a:gd name="T83" fmla="*/ 1274572397 h 48"/>
              <a:gd name="T84" fmla="*/ 1878499829 w 47"/>
              <a:gd name="T85" fmla="*/ 1502171478 h 48"/>
              <a:gd name="T86" fmla="*/ 2102132035 w 47"/>
              <a:gd name="T87" fmla="*/ 2139454303 h 48"/>
              <a:gd name="T88" fmla="*/ 2057404256 w 47"/>
              <a:gd name="T89" fmla="*/ 2147483646 h 48"/>
              <a:gd name="T90" fmla="*/ 1073426563 w 47"/>
              <a:gd name="T91" fmla="*/ 2147483646 h 48"/>
              <a:gd name="T92" fmla="*/ 1028705472 w 47"/>
              <a:gd name="T93" fmla="*/ 2139454303 h 48"/>
              <a:gd name="T94" fmla="*/ 1028705472 w 47"/>
              <a:gd name="T95" fmla="*/ 1911855222 h 48"/>
              <a:gd name="T96" fmla="*/ 1073426563 w 47"/>
              <a:gd name="T97" fmla="*/ 1866334056 h 48"/>
              <a:gd name="T98" fmla="*/ 2057404256 w 47"/>
              <a:gd name="T99" fmla="*/ 1866334056 h 48"/>
              <a:gd name="T100" fmla="*/ 2102132035 w 47"/>
              <a:gd name="T101" fmla="*/ 1911855222 h 48"/>
              <a:gd name="T102" fmla="*/ 2102132035 w 47"/>
              <a:gd name="T103" fmla="*/ 2139454303 h 4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7" h="48">
                <a:moveTo>
                  <a:pt x="18" y="39"/>
                </a:move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9" y="48"/>
                  <a:pt x="9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8"/>
                  <a:pt x="0" y="38"/>
                </a:cubicBezTo>
                <a:cubicBezTo>
                  <a:pt x="0" y="38"/>
                  <a:pt x="0" y="38"/>
                  <a:pt x="1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6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3" y="1"/>
                </a:cubicBezTo>
                <a:cubicBezTo>
                  <a:pt x="13" y="38"/>
                  <a:pt x="13" y="38"/>
                  <a:pt x="13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9" y="38"/>
                  <a:pt x="19" y="38"/>
                </a:cubicBezTo>
                <a:cubicBezTo>
                  <a:pt x="19" y="39"/>
                  <a:pt x="18" y="39"/>
                  <a:pt x="18" y="39"/>
                </a:cubicBezTo>
                <a:close/>
                <a:moveTo>
                  <a:pt x="31" y="6"/>
                </a:moveTo>
                <a:cubicBezTo>
                  <a:pt x="31" y="6"/>
                  <a:pt x="31" y="7"/>
                  <a:pt x="31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6"/>
                  <a:pt x="23" y="6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0"/>
                  <a:pt x="23" y="0"/>
                  <a:pt x="24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1" y="0"/>
                  <a:pt x="31" y="0"/>
                  <a:pt x="31" y="1"/>
                </a:cubicBezTo>
                <a:lnTo>
                  <a:pt x="31" y="6"/>
                </a:lnTo>
                <a:close/>
                <a:moveTo>
                  <a:pt x="37" y="20"/>
                </a:moveTo>
                <a:cubicBezTo>
                  <a:pt x="37" y="20"/>
                  <a:pt x="36" y="20"/>
                  <a:pt x="36" y="20"/>
                </a:cubicBezTo>
                <a:cubicBezTo>
                  <a:pt x="24" y="20"/>
                  <a:pt x="24" y="20"/>
                  <a:pt x="24" y="20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14"/>
                  <a:pt x="23" y="14"/>
                  <a:pt x="23" y="14"/>
                </a:cubicBezTo>
                <a:cubicBezTo>
                  <a:pt x="23" y="14"/>
                  <a:pt x="23" y="14"/>
                  <a:pt x="24" y="14"/>
                </a:cubicBezTo>
                <a:cubicBezTo>
                  <a:pt x="36" y="14"/>
                  <a:pt x="36" y="14"/>
                  <a:pt x="36" y="14"/>
                </a:cubicBezTo>
                <a:cubicBezTo>
                  <a:pt x="36" y="14"/>
                  <a:pt x="37" y="14"/>
                  <a:pt x="37" y="14"/>
                </a:cubicBezTo>
                <a:lnTo>
                  <a:pt x="37" y="20"/>
                </a:lnTo>
                <a:close/>
                <a:moveTo>
                  <a:pt x="42" y="33"/>
                </a:moveTo>
                <a:cubicBezTo>
                  <a:pt x="42" y="34"/>
                  <a:pt x="41" y="34"/>
                  <a:pt x="41" y="34"/>
                </a:cubicBezTo>
                <a:cubicBezTo>
                  <a:pt x="24" y="34"/>
                  <a:pt x="24" y="34"/>
                  <a:pt x="24" y="34"/>
                </a:cubicBezTo>
                <a:cubicBezTo>
                  <a:pt x="23" y="34"/>
                  <a:pt x="23" y="34"/>
                  <a:pt x="23" y="33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28"/>
                  <a:pt x="23" y="27"/>
                  <a:pt x="24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7"/>
                  <a:pt x="42" y="28"/>
                  <a:pt x="42" y="28"/>
                </a:cubicBezTo>
                <a:lnTo>
                  <a:pt x="42" y="33"/>
                </a:lnTo>
                <a:close/>
                <a:moveTo>
                  <a:pt x="47" y="47"/>
                </a:moveTo>
                <a:cubicBezTo>
                  <a:pt x="47" y="47"/>
                  <a:pt x="46" y="48"/>
                  <a:pt x="46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3" y="48"/>
                  <a:pt x="23" y="47"/>
                  <a:pt x="23" y="47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1"/>
                  <a:pt x="23" y="41"/>
                  <a:pt x="24" y="41"/>
                </a:cubicBezTo>
                <a:cubicBezTo>
                  <a:pt x="46" y="41"/>
                  <a:pt x="46" y="41"/>
                  <a:pt x="46" y="41"/>
                </a:cubicBezTo>
                <a:cubicBezTo>
                  <a:pt x="46" y="41"/>
                  <a:pt x="47" y="41"/>
                  <a:pt x="47" y="42"/>
                </a:cubicBezTo>
                <a:lnTo>
                  <a:pt x="47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2" name="稻壳儿小白白(http://dwz.cn/Wu2UP)"/>
          <p:cNvSpPr>
            <a:spLocks noEditPoints="1"/>
          </p:cNvSpPr>
          <p:nvPr/>
        </p:nvSpPr>
        <p:spPr>
          <a:xfrm>
            <a:off x="7066288" y="1746155"/>
            <a:ext cx="314325" cy="323850"/>
          </a:xfrm>
          <a:custGeom>
            <a:avLst/>
            <a:gdLst>
              <a:gd name="T0" fmla="*/ 805073266 w 47"/>
              <a:gd name="T1" fmla="*/ 1820812891 h 48"/>
              <a:gd name="T2" fmla="*/ 447264412 w 47"/>
              <a:gd name="T3" fmla="*/ 2147483646 h 48"/>
              <a:gd name="T4" fmla="*/ 402536633 w 47"/>
              <a:gd name="T5" fmla="*/ 2147483646 h 48"/>
              <a:gd name="T6" fmla="*/ 402536633 w 47"/>
              <a:gd name="T7" fmla="*/ 2147483646 h 48"/>
              <a:gd name="T8" fmla="*/ 0 w 47"/>
              <a:gd name="T9" fmla="*/ 1820812891 h 48"/>
              <a:gd name="T10" fmla="*/ 0 w 47"/>
              <a:gd name="T11" fmla="*/ 1775291725 h 48"/>
              <a:gd name="T12" fmla="*/ 44727779 w 47"/>
              <a:gd name="T13" fmla="*/ 1729770559 h 48"/>
              <a:gd name="T14" fmla="*/ 268359985 w 47"/>
              <a:gd name="T15" fmla="*/ 1729770559 h 48"/>
              <a:gd name="T16" fmla="*/ 268359985 w 47"/>
              <a:gd name="T17" fmla="*/ 45521166 h 48"/>
              <a:gd name="T18" fmla="*/ 313081076 w 47"/>
              <a:gd name="T19" fmla="*/ 0 h 48"/>
              <a:gd name="T20" fmla="*/ 536713281 w 47"/>
              <a:gd name="T21" fmla="*/ 0 h 48"/>
              <a:gd name="T22" fmla="*/ 581441060 w 47"/>
              <a:gd name="T23" fmla="*/ 45521166 h 48"/>
              <a:gd name="T24" fmla="*/ 581441060 w 47"/>
              <a:gd name="T25" fmla="*/ 1729770559 h 48"/>
              <a:gd name="T26" fmla="*/ 805073266 w 47"/>
              <a:gd name="T27" fmla="*/ 1729770559 h 48"/>
              <a:gd name="T28" fmla="*/ 849801045 w 47"/>
              <a:gd name="T29" fmla="*/ 1775291725 h 48"/>
              <a:gd name="T30" fmla="*/ 805073266 w 47"/>
              <a:gd name="T31" fmla="*/ 1820812891 h 48"/>
              <a:gd name="T32" fmla="*/ 2102132035 w 47"/>
              <a:gd name="T33" fmla="*/ 273120247 h 48"/>
              <a:gd name="T34" fmla="*/ 2057404256 w 47"/>
              <a:gd name="T35" fmla="*/ 318641413 h 48"/>
              <a:gd name="T36" fmla="*/ 1073426563 w 47"/>
              <a:gd name="T37" fmla="*/ 318641413 h 48"/>
              <a:gd name="T38" fmla="*/ 1028705472 w 47"/>
              <a:gd name="T39" fmla="*/ 273120247 h 48"/>
              <a:gd name="T40" fmla="*/ 1028705472 w 47"/>
              <a:gd name="T41" fmla="*/ 45521166 h 48"/>
              <a:gd name="T42" fmla="*/ 1073426563 w 47"/>
              <a:gd name="T43" fmla="*/ 0 h 48"/>
              <a:gd name="T44" fmla="*/ 2057404256 w 47"/>
              <a:gd name="T45" fmla="*/ 0 h 48"/>
              <a:gd name="T46" fmla="*/ 2102132035 w 47"/>
              <a:gd name="T47" fmla="*/ 45521166 h 48"/>
              <a:gd name="T48" fmla="*/ 2102132035 w 47"/>
              <a:gd name="T49" fmla="*/ 273120247 h 48"/>
              <a:gd name="T50" fmla="*/ 1878499829 w 47"/>
              <a:gd name="T51" fmla="*/ 910409819 h 48"/>
              <a:gd name="T52" fmla="*/ 1833772050 w 47"/>
              <a:gd name="T53" fmla="*/ 955924238 h 48"/>
              <a:gd name="T54" fmla="*/ 1073426563 w 47"/>
              <a:gd name="T55" fmla="*/ 955924238 h 48"/>
              <a:gd name="T56" fmla="*/ 1028705472 w 47"/>
              <a:gd name="T57" fmla="*/ 910409819 h 48"/>
              <a:gd name="T58" fmla="*/ 1028705472 w 47"/>
              <a:gd name="T59" fmla="*/ 682803991 h 48"/>
              <a:gd name="T60" fmla="*/ 1073426563 w 47"/>
              <a:gd name="T61" fmla="*/ 637282825 h 48"/>
              <a:gd name="T62" fmla="*/ 1833772050 w 47"/>
              <a:gd name="T63" fmla="*/ 637282825 h 48"/>
              <a:gd name="T64" fmla="*/ 1878499829 w 47"/>
              <a:gd name="T65" fmla="*/ 682803991 h 48"/>
              <a:gd name="T66" fmla="*/ 1878499829 w 47"/>
              <a:gd name="T67" fmla="*/ 910409819 h 48"/>
              <a:gd name="T68" fmla="*/ 1654867623 w 47"/>
              <a:gd name="T69" fmla="*/ 1547692644 h 48"/>
              <a:gd name="T70" fmla="*/ 1610146532 w 47"/>
              <a:gd name="T71" fmla="*/ 1593213809 h 48"/>
              <a:gd name="T72" fmla="*/ 1073426563 w 47"/>
              <a:gd name="T73" fmla="*/ 1593213809 h 48"/>
              <a:gd name="T74" fmla="*/ 1028705472 w 47"/>
              <a:gd name="T75" fmla="*/ 1547692644 h 48"/>
              <a:gd name="T76" fmla="*/ 1028705472 w 47"/>
              <a:gd name="T77" fmla="*/ 1320086816 h 48"/>
              <a:gd name="T78" fmla="*/ 1073426563 w 47"/>
              <a:gd name="T79" fmla="*/ 1274572397 h 48"/>
              <a:gd name="T80" fmla="*/ 1610146532 w 47"/>
              <a:gd name="T81" fmla="*/ 1274572397 h 48"/>
              <a:gd name="T82" fmla="*/ 1654867623 w 47"/>
              <a:gd name="T83" fmla="*/ 1320086816 h 48"/>
              <a:gd name="T84" fmla="*/ 1654867623 w 47"/>
              <a:gd name="T85" fmla="*/ 1547692644 h 48"/>
              <a:gd name="T86" fmla="*/ 1386514326 w 47"/>
              <a:gd name="T87" fmla="*/ 2147483646 h 48"/>
              <a:gd name="T88" fmla="*/ 1386514326 w 47"/>
              <a:gd name="T89" fmla="*/ 2147483646 h 48"/>
              <a:gd name="T90" fmla="*/ 1073426563 w 47"/>
              <a:gd name="T91" fmla="*/ 2147483646 h 48"/>
              <a:gd name="T92" fmla="*/ 1028705472 w 47"/>
              <a:gd name="T93" fmla="*/ 2147483646 h 48"/>
              <a:gd name="T94" fmla="*/ 1028705472 w 47"/>
              <a:gd name="T95" fmla="*/ 1911855222 h 48"/>
              <a:gd name="T96" fmla="*/ 1073426563 w 47"/>
              <a:gd name="T97" fmla="*/ 1911855222 h 48"/>
              <a:gd name="T98" fmla="*/ 1386514326 w 47"/>
              <a:gd name="T99" fmla="*/ 1911855222 h 48"/>
              <a:gd name="T100" fmla="*/ 1386514326 w 47"/>
              <a:gd name="T101" fmla="*/ 1911855222 h 48"/>
              <a:gd name="T102" fmla="*/ 1386514326 w 47"/>
              <a:gd name="T103" fmla="*/ 2147483646 h 4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7" h="48">
                <a:moveTo>
                  <a:pt x="18" y="40"/>
                </a:move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9" y="48"/>
                  <a:pt x="9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8"/>
                  <a:pt x="0" y="38"/>
                  <a:pt x="1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6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1"/>
                  <a:pt x="13" y="1"/>
                </a:cubicBezTo>
                <a:cubicBezTo>
                  <a:pt x="13" y="38"/>
                  <a:pt x="13" y="38"/>
                  <a:pt x="13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9" y="39"/>
                  <a:pt x="19" y="39"/>
                </a:cubicBezTo>
                <a:cubicBezTo>
                  <a:pt x="19" y="39"/>
                  <a:pt x="18" y="39"/>
                  <a:pt x="18" y="40"/>
                </a:cubicBezTo>
                <a:close/>
                <a:moveTo>
                  <a:pt x="47" y="6"/>
                </a:moveTo>
                <a:cubicBezTo>
                  <a:pt x="47" y="7"/>
                  <a:pt x="46" y="7"/>
                  <a:pt x="46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23" y="7"/>
                  <a:pt x="23" y="7"/>
                  <a:pt x="23" y="6"/>
                </a:cubicBezTo>
                <a:cubicBezTo>
                  <a:pt x="23" y="1"/>
                  <a:pt x="23" y="1"/>
                  <a:pt x="23" y="1"/>
                </a:cubicBezTo>
                <a:cubicBezTo>
                  <a:pt x="23" y="1"/>
                  <a:pt x="23" y="0"/>
                  <a:pt x="24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1"/>
                  <a:pt x="47" y="1"/>
                </a:cubicBezTo>
                <a:lnTo>
                  <a:pt x="47" y="6"/>
                </a:lnTo>
                <a:close/>
                <a:moveTo>
                  <a:pt x="42" y="20"/>
                </a:moveTo>
                <a:cubicBezTo>
                  <a:pt x="42" y="21"/>
                  <a:pt x="41" y="21"/>
                  <a:pt x="41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23" y="21"/>
                  <a:pt x="23" y="21"/>
                  <a:pt x="23" y="20"/>
                </a:cubicBezTo>
                <a:cubicBezTo>
                  <a:pt x="23" y="15"/>
                  <a:pt x="23" y="15"/>
                  <a:pt x="23" y="15"/>
                </a:cubicBezTo>
                <a:cubicBezTo>
                  <a:pt x="23" y="15"/>
                  <a:pt x="23" y="14"/>
                  <a:pt x="24" y="14"/>
                </a:cubicBezTo>
                <a:cubicBezTo>
                  <a:pt x="41" y="14"/>
                  <a:pt x="41" y="14"/>
                  <a:pt x="41" y="14"/>
                </a:cubicBezTo>
                <a:cubicBezTo>
                  <a:pt x="41" y="14"/>
                  <a:pt x="42" y="15"/>
                  <a:pt x="42" y="15"/>
                </a:cubicBezTo>
                <a:lnTo>
                  <a:pt x="42" y="20"/>
                </a:lnTo>
                <a:close/>
                <a:moveTo>
                  <a:pt x="37" y="34"/>
                </a:moveTo>
                <a:cubicBezTo>
                  <a:pt x="37" y="34"/>
                  <a:pt x="36" y="35"/>
                  <a:pt x="36" y="35"/>
                </a:cubicBezTo>
                <a:cubicBezTo>
                  <a:pt x="24" y="35"/>
                  <a:pt x="24" y="35"/>
                  <a:pt x="24" y="35"/>
                </a:cubicBezTo>
                <a:cubicBezTo>
                  <a:pt x="23" y="35"/>
                  <a:pt x="23" y="34"/>
                  <a:pt x="23" y="34"/>
                </a:cubicBezTo>
                <a:cubicBezTo>
                  <a:pt x="23" y="29"/>
                  <a:pt x="23" y="29"/>
                  <a:pt x="23" y="29"/>
                </a:cubicBezTo>
                <a:cubicBezTo>
                  <a:pt x="23" y="28"/>
                  <a:pt x="23" y="28"/>
                  <a:pt x="24" y="28"/>
                </a:cubicBezTo>
                <a:cubicBezTo>
                  <a:pt x="36" y="28"/>
                  <a:pt x="36" y="28"/>
                  <a:pt x="36" y="28"/>
                </a:cubicBezTo>
                <a:cubicBezTo>
                  <a:pt x="36" y="28"/>
                  <a:pt x="37" y="28"/>
                  <a:pt x="37" y="29"/>
                </a:cubicBezTo>
                <a:lnTo>
                  <a:pt x="37" y="34"/>
                </a:lnTo>
                <a:close/>
                <a:moveTo>
                  <a:pt x="31" y="48"/>
                </a:moveTo>
                <a:cubicBezTo>
                  <a:pt x="31" y="48"/>
                  <a:pt x="31" y="48"/>
                  <a:pt x="31" y="48"/>
                </a:cubicBezTo>
                <a:cubicBezTo>
                  <a:pt x="24" y="48"/>
                  <a:pt x="24" y="48"/>
                  <a:pt x="24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2"/>
                  <a:pt x="23" y="42"/>
                  <a:pt x="23" y="42"/>
                </a:cubicBezTo>
                <a:cubicBezTo>
                  <a:pt x="23" y="42"/>
                  <a:pt x="23" y="42"/>
                  <a:pt x="24" y="42"/>
                </a:cubicBezTo>
                <a:cubicBezTo>
                  <a:pt x="31" y="42"/>
                  <a:pt x="31" y="42"/>
                  <a:pt x="31" y="42"/>
                </a:cubicBezTo>
                <a:cubicBezTo>
                  <a:pt x="31" y="42"/>
                  <a:pt x="31" y="42"/>
                  <a:pt x="31" y="42"/>
                </a:cubicBezTo>
                <a:lnTo>
                  <a:pt x="31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3" name="稻壳儿小白白(http://dwz.cn/Wu2UP)"/>
          <p:cNvSpPr/>
          <p:nvPr/>
        </p:nvSpPr>
        <p:spPr>
          <a:xfrm>
            <a:off x="7125026" y="2168430"/>
            <a:ext cx="187325" cy="107950"/>
          </a:xfrm>
          <a:custGeom>
            <a:avLst/>
            <a:gdLst>
              <a:gd name="T0" fmla="*/ 1163723112 w 28"/>
              <a:gd name="T1" fmla="*/ 728325156 h 16"/>
              <a:gd name="T2" fmla="*/ 89514589 w 28"/>
              <a:gd name="T3" fmla="*/ 728325156 h 16"/>
              <a:gd name="T4" fmla="*/ 0 w 28"/>
              <a:gd name="T5" fmla="*/ 637282825 h 16"/>
              <a:gd name="T6" fmla="*/ 44757295 w 28"/>
              <a:gd name="T7" fmla="*/ 591761659 h 16"/>
              <a:gd name="T8" fmla="*/ 581858211 w 28"/>
              <a:gd name="T9" fmla="*/ 45521166 h 16"/>
              <a:gd name="T10" fmla="*/ 626622196 w 28"/>
              <a:gd name="T11" fmla="*/ 0 h 16"/>
              <a:gd name="T12" fmla="*/ 671379490 w 28"/>
              <a:gd name="T13" fmla="*/ 45521166 h 16"/>
              <a:gd name="T14" fmla="*/ 1208480406 w 28"/>
              <a:gd name="T15" fmla="*/ 591761659 h 16"/>
              <a:gd name="T16" fmla="*/ 1253237701 w 28"/>
              <a:gd name="T17" fmla="*/ 637282825 h 16"/>
              <a:gd name="T18" fmla="*/ 1163723112 w 28"/>
              <a:gd name="T19" fmla="*/ 72832515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16">
                <a:moveTo>
                  <a:pt x="26" y="16"/>
                </a:move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5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8" y="13"/>
                  <a:pt x="28" y="14"/>
                </a:cubicBezTo>
                <a:cubicBezTo>
                  <a:pt x="28" y="15"/>
                  <a:pt x="27" y="16"/>
                  <a:pt x="2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4" name="稻壳儿小白白(http://dwz.cn/Wu2UP)"/>
          <p:cNvSpPr/>
          <p:nvPr/>
        </p:nvSpPr>
        <p:spPr>
          <a:xfrm>
            <a:off x="7125026" y="2920905"/>
            <a:ext cx="187325" cy="107950"/>
          </a:xfrm>
          <a:custGeom>
            <a:avLst/>
            <a:gdLst>
              <a:gd name="T0" fmla="*/ 1208480406 w 28"/>
              <a:gd name="T1" fmla="*/ 136563497 h 16"/>
              <a:gd name="T2" fmla="*/ 671379490 w 28"/>
              <a:gd name="T3" fmla="*/ 682803991 h 16"/>
              <a:gd name="T4" fmla="*/ 626622196 w 28"/>
              <a:gd name="T5" fmla="*/ 728325156 h 16"/>
              <a:gd name="T6" fmla="*/ 581858211 w 28"/>
              <a:gd name="T7" fmla="*/ 682803991 h 16"/>
              <a:gd name="T8" fmla="*/ 44757295 w 28"/>
              <a:gd name="T9" fmla="*/ 136563497 h 16"/>
              <a:gd name="T10" fmla="*/ 0 w 28"/>
              <a:gd name="T11" fmla="*/ 91042331 h 16"/>
              <a:gd name="T12" fmla="*/ 89514589 w 28"/>
              <a:gd name="T13" fmla="*/ 0 h 16"/>
              <a:gd name="T14" fmla="*/ 1163723112 w 28"/>
              <a:gd name="T15" fmla="*/ 0 h 16"/>
              <a:gd name="T16" fmla="*/ 1253237701 w 28"/>
              <a:gd name="T17" fmla="*/ 91042331 h 16"/>
              <a:gd name="T18" fmla="*/ 1208480406 w 28"/>
              <a:gd name="T19" fmla="*/ 136563497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16">
                <a:moveTo>
                  <a:pt x="27" y="3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4" y="16"/>
                  <a:pt x="14" y="16"/>
                </a:cubicBezTo>
                <a:cubicBezTo>
                  <a:pt x="13" y="16"/>
                  <a:pt x="13" y="15"/>
                  <a:pt x="13" y="15"/>
                </a:cubicBezTo>
                <a:cubicBezTo>
                  <a:pt x="1" y="3"/>
                  <a:pt x="1" y="3"/>
                  <a:pt x="1" y="3"/>
                </a:cubicBezTo>
                <a:cubicBezTo>
                  <a:pt x="0" y="3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1"/>
                  <a:pt x="28" y="2"/>
                </a:cubicBezTo>
                <a:cubicBezTo>
                  <a:pt x="28" y="2"/>
                  <a:pt x="27" y="3"/>
                  <a:pt x="27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5" name="稻壳儿小白白(http://dwz.cn/Wu2UP)"/>
          <p:cNvSpPr/>
          <p:nvPr/>
        </p:nvSpPr>
        <p:spPr>
          <a:xfrm>
            <a:off x="7125026" y="3524155"/>
            <a:ext cx="187325" cy="101600"/>
          </a:xfrm>
          <a:custGeom>
            <a:avLst/>
            <a:gdLst>
              <a:gd name="T0" fmla="*/ 1208480406 w 28"/>
              <a:gd name="T1" fmla="*/ 137634133 h 15"/>
              <a:gd name="T2" fmla="*/ 671379490 w 28"/>
              <a:gd name="T3" fmla="*/ 688170667 h 15"/>
              <a:gd name="T4" fmla="*/ 626622196 w 28"/>
              <a:gd name="T5" fmla="*/ 688170667 h 15"/>
              <a:gd name="T6" fmla="*/ 581858211 w 28"/>
              <a:gd name="T7" fmla="*/ 688170667 h 15"/>
              <a:gd name="T8" fmla="*/ 44757295 w 28"/>
              <a:gd name="T9" fmla="*/ 137634133 h 15"/>
              <a:gd name="T10" fmla="*/ 0 w 28"/>
              <a:gd name="T11" fmla="*/ 45875787 h 15"/>
              <a:gd name="T12" fmla="*/ 89514589 w 28"/>
              <a:gd name="T13" fmla="*/ 0 h 15"/>
              <a:gd name="T14" fmla="*/ 1163723112 w 28"/>
              <a:gd name="T15" fmla="*/ 0 h 15"/>
              <a:gd name="T16" fmla="*/ 1253237701 w 28"/>
              <a:gd name="T17" fmla="*/ 45875787 h 15"/>
              <a:gd name="T18" fmla="*/ 1208480406 w 28"/>
              <a:gd name="T19" fmla="*/ 137634133 h 1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15">
                <a:moveTo>
                  <a:pt x="27" y="3"/>
                </a:moveTo>
                <a:cubicBezTo>
                  <a:pt x="15" y="15"/>
                  <a:pt x="15" y="15"/>
                  <a:pt x="15" y="15"/>
                </a:cubicBezTo>
                <a:cubicBezTo>
                  <a:pt x="15" y="15"/>
                  <a:pt x="14" y="15"/>
                  <a:pt x="14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" y="3"/>
                  <a:pt x="1" y="3"/>
                  <a:pt x="1" y="3"/>
                </a:cubicBezTo>
                <a:cubicBezTo>
                  <a:pt x="0" y="2"/>
                  <a:pt x="0" y="2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7" y="0"/>
                  <a:pt x="28" y="0"/>
                  <a:pt x="28" y="1"/>
                </a:cubicBezTo>
                <a:cubicBezTo>
                  <a:pt x="28" y="2"/>
                  <a:pt x="27" y="2"/>
                  <a:pt x="27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6" name="稻壳儿小白白(http://dwz.cn/Wu2UP)"/>
          <p:cNvSpPr>
            <a:spLocks noEditPoints="1"/>
          </p:cNvSpPr>
          <p:nvPr/>
        </p:nvSpPr>
        <p:spPr>
          <a:xfrm>
            <a:off x="7085338" y="3724180"/>
            <a:ext cx="261938" cy="323850"/>
          </a:xfrm>
          <a:custGeom>
            <a:avLst/>
            <a:gdLst>
              <a:gd name="T0" fmla="*/ 857081285 w 39"/>
              <a:gd name="T1" fmla="*/ 1775291725 h 48"/>
              <a:gd name="T2" fmla="*/ 451097534 w 39"/>
              <a:gd name="T3" fmla="*/ 2147483646 h 48"/>
              <a:gd name="T4" fmla="*/ 451097534 w 39"/>
              <a:gd name="T5" fmla="*/ 2147483646 h 48"/>
              <a:gd name="T6" fmla="*/ 405983751 w 39"/>
              <a:gd name="T7" fmla="*/ 2147483646 h 48"/>
              <a:gd name="T8" fmla="*/ 0 w 39"/>
              <a:gd name="T9" fmla="*/ 1775291725 h 48"/>
              <a:gd name="T10" fmla="*/ 0 w 39"/>
              <a:gd name="T11" fmla="*/ 1729770559 h 48"/>
              <a:gd name="T12" fmla="*/ 45107067 w 39"/>
              <a:gd name="T13" fmla="*/ 1729770559 h 48"/>
              <a:gd name="T14" fmla="*/ 270655834 w 39"/>
              <a:gd name="T15" fmla="*/ 1729770559 h 48"/>
              <a:gd name="T16" fmla="*/ 270655834 w 39"/>
              <a:gd name="T17" fmla="*/ 45521166 h 48"/>
              <a:gd name="T18" fmla="*/ 315769617 w 39"/>
              <a:gd name="T19" fmla="*/ 0 h 48"/>
              <a:gd name="T20" fmla="*/ 541311668 w 39"/>
              <a:gd name="T21" fmla="*/ 0 h 48"/>
              <a:gd name="T22" fmla="*/ 586425451 w 39"/>
              <a:gd name="T23" fmla="*/ 45521166 h 48"/>
              <a:gd name="T24" fmla="*/ 586425451 w 39"/>
              <a:gd name="T25" fmla="*/ 1729770559 h 48"/>
              <a:gd name="T26" fmla="*/ 811967502 w 39"/>
              <a:gd name="T27" fmla="*/ 1729770559 h 48"/>
              <a:gd name="T28" fmla="*/ 857081285 w 39"/>
              <a:gd name="T29" fmla="*/ 1729770559 h 48"/>
              <a:gd name="T30" fmla="*/ 857081285 w 39"/>
              <a:gd name="T31" fmla="*/ 1775291725 h 48"/>
              <a:gd name="T32" fmla="*/ 1353285886 w 39"/>
              <a:gd name="T33" fmla="*/ 2147483646 h 48"/>
              <a:gd name="T34" fmla="*/ 1217957969 w 39"/>
              <a:gd name="T35" fmla="*/ 2139454303 h 48"/>
              <a:gd name="T36" fmla="*/ 1172844186 w 39"/>
              <a:gd name="T37" fmla="*/ 2139454303 h 48"/>
              <a:gd name="T38" fmla="*/ 1217957969 w 39"/>
              <a:gd name="T39" fmla="*/ 2002897553 h 48"/>
              <a:gd name="T40" fmla="*/ 1263065036 w 39"/>
              <a:gd name="T41" fmla="*/ 2002897553 h 48"/>
              <a:gd name="T42" fmla="*/ 1353285886 w 39"/>
              <a:gd name="T43" fmla="*/ 2048411972 h 48"/>
              <a:gd name="T44" fmla="*/ 1578834653 w 39"/>
              <a:gd name="T45" fmla="*/ 1775291725 h 48"/>
              <a:gd name="T46" fmla="*/ 1578834653 w 39"/>
              <a:gd name="T47" fmla="*/ 1775291725 h 48"/>
              <a:gd name="T48" fmla="*/ 1398392953 w 39"/>
              <a:gd name="T49" fmla="*/ 1866334056 h 48"/>
              <a:gd name="T50" fmla="*/ 1127737119 w 39"/>
              <a:gd name="T51" fmla="*/ 1547692644 h 48"/>
              <a:gd name="T52" fmla="*/ 1398392953 w 39"/>
              <a:gd name="T53" fmla="*/ 1229051231 h 48"/>
              <a:gd name="T54" fmla="*/ 1759269637 w 39"/>
              <a:gd name="T55" fmla="*/ 1684249394 h 48"/>
              <a:gd name="T56" fmla="*/ 1353285886 w 39"/>
              <a:gd name="T57" fmla="*/ 2147483646 h 48"/>
              <a:gd name="T58" fmla="*/ 1714162570 w 39"/>
              <a:gd name="T59" fmla="*/ 910409819 h 48"/>
              <a:gd name="T60" fmla="*/ 1172844186 w 39"/>
              <a:gd name="T61" fmla="*/ 910409819 h 48"/>
              <a:gd name="T62" fmla="*/ 1172844186 w 39"/>
              <a:gd name="T63" fmla="*/ 773846322 h 48"/>
              <a:gd name="T64" fmla="*/ 1353285886 w 39"/>
              <a:gd name="T65" fmla="*/ 773846322 h 48"/>
              <a:gd name="T66" fmla="*/ 1353285886 w 39"/>
              <a:gd name="T67" fmla="*/ 273120247 h 48"/>
              <a:gd name="T68" fmla="*/ 1353285886 w 39"/>
              <a:gd name="T69" fmla="*/ 227599081 h 48"/>
              <a:gd name="T70" fmla="*/ 1353285886 w 39"/>
              <a:gd name="T71" fmla="*/ 182084663 h 48"/>
              <a:gd name="T72" fmla="*/ 1353285886 w 39"/>
              <a:gd name="T73" fmla="*/ 182084663 h 48"/>
              <a:gd name="T74" fmla="*/ 1353285886 w 39"/>
              <a:gd name="T75" fmla="*/ 227599081 h 48"/>
              <a:gd name="T76" fmla="*/ 1308172103 w 39"/>
              <a:gd name="T77" fmla="*/ 273120247 h 48"/>
              <a:gd name="T78" fmla="*/ 1263065036 w 39"/>
              <a:gd name="T79" fmla="*/ 318641413 h 48"/>
              <a:gd name="T80" fmla="*/ 1127737119 w 39"/>
              <a:gd name="T81" fmla="*/ 227599081 h 48"/>
              <a:gd name="T82" fmla="*/ 1398392953 w 39"/>
              <a:gd name="T83" fmla="*/ 0 h 48"/>
              <a:gd name="T84" fmla="*/ 1533720870 w 39"/>
              <a:gd name="T85" fmla="*/ 0 h 48"/>
              <a:gd name="T86" fmla="*/ 1533720870 w 39"/>
              <a:gd name="T87" fmla="*/ 773846322 h 48"/>
              <a:gd name="T88" fmla="*/ 1714162570 w 39"/>
              <a:gd name="T89" fmla="*/ 773846322 h 48"/>
              <a:gd name="T90" fmla="*/ 1714162570 w 39"/>
              <a:gd name="T91" fmla="*/ 910409819 h 48"/>
              <a:gd name="T92" fmla="*/ 1398392953 w 39"/>
              <a:gd name="T93" fmla="*/ 1365607981 h 48"/>
              <a:gd name="T94" fmla="*/ 1263065036 w 39"/>
              <a:gd name="T95" fmla="*/ 1547692644 h 48"/>
              <a:gd name="T96" fmla="*/ 1443500020 w 39"/>
              <a:gd name="T97" fmla="*/ 1729770559 h 48"/>
              <a:gd name="T98" fmla="*/ 1578834653 w 39"/>
              <a:gd name="T99" fmla="*/ 1593213809 h 48"/>
              <a:gd name="T100" fmla="*/ 1398392953 w 39"/>
              <a:gd name="T101" fmla="*/ 1365607981 h 4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9" h="48">
                <a:moveTo>
                  <a:pt x="19" y="39"/>
                </a:move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8"/>
                  <a:pt x="0" y="38"/>
                </a:cubicBezTo>
                <a:cubicBezTo>
                  <a:pt x="0" y="38"/>
                  <a:pt x="1" y="38"/>
                  <a:pt x="1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3" y="38"/>
                  <a:pt x="13" y="38"/>
                  <a:pt x="13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9" y="38"/>
                  <a:pt x="19" y="38"/>
                  <a:pt x="19" y="38"/>
                </a:cubicBezTo>
                <a:cubicBezTo>
                  <a:pt x="19" y="39"/>
                  <a:pt x="19" y="39"/>
                  <a:pt x="19" y="39"/>
                </a:cubicBezTo>
                <a:close/>
                <a:moveTo>
                  <a:pt x="30" y="48"/>
                </a:moveTo>
                <a:cubicBezTo>
                  <a:pt x="29" y="48"/>
                  <a:pt x="28" y="48"/>
                  <a:pt x="27" y="47"/>
                </a:cubicBezTo>
                <a:cubicBezTo>
                  <a:pt x="26" y="47"/>
                  <a:pt x="26" y="47"/>
                  <a:pt x="26" y="47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44"/>
                  <a:pt x="27" y="44"/>
                  <a:pt x="28" y="44"/>
                </a:cubicBezTo>
                <a:cubicBezTo>
                  <a:pt x="28" y="44"/>
                  <a:pt x="29" y="45"/>
                  <a:pt x="30" y="45"/>
                </a:cubicBezTo>
                <a:cubicBezTo>
                  <a:pt x="33" y="45"/>
                  <a:pt x="35" y="42"/>
                  <a:pt x="35" y="39"/>
                </a:cubicBezTo>
                <a:cubicBezTo>
                  <a:pt x="35" y="39"/>
                  <a:pt x="35" y="39"/>
                  <a:pt x="35" y="39"/>
                </a:cubicBezTo>
                <a:cubicBezTo>
                  <a:pt x="34" y="40"/>
                  <a:pt x="33" y="41"/>
                  <a:pt x="31" y="41"/>
                </a:cubicBezTo>
                <a:cubicBezTo>
                  <a:pt x="27" y="41"/>
                  <a:pt x="25" y="37"/>
                  <a:pt x="25" y="34"/>
                </a:cubicBezTo>
                <a:cubicBezTo>
                  <a:pt x="25" y="30"/>
                  <a:pt x="27" y="27"/>
                  <a:pt x="31" y="27"/>
                </a:cubicBezTo>
                <a:cubicBezTo>
                  <a:pt x="36" y="27"/>
                  <a:pt x="39" y="31"/>
                  <a:pt x="39" y="37"/>
                </a:cubicBezTo>
                <a:cubicBezTo>
                  <a:pt x="39" y="42"/>
                  <a:pt x="36" y="48"/>
                  <a:pt x="30" y="48"/>
                </a:cubicBezTo>
                <a:close/>
                <a:moveTo>
                  <a:pt x="38" y="20"/>
                </a:moveTo>
                <a:cubicBezTo>
                  <a:pt x="26" y="20"/>
                  <a:pt x="26" y="20"/>
                  <a:pt x="26" y="20"/>
                </a:cubicBezTo>
                <a:cubicBezTo>
                  <a:pt x="26" y="17"/>
                  <a:pt x="26" y="17"/>
                  <a:pt x="26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6"/>
                  <a:pt x="30" y="6"/>
                  <a:pt x="30" y="6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4"/>
                  <a:pt x="30" y="4"/>
                  <a:pt x="30" y="4"/>
                </a:cubicBezTo>
                <a:cubicBezTo>
                  <a:pt x="30" y="5"/>
                  <a:pt x="30" y="5"/>
                  <a:pt x="30" y="5"/>
                </a:cubicBezTo>
                <a:cubicBezTo>
                  <a:pt x="30" y="5"/>
                  <a:pt x="30" y="5"/>
                  <a:pt x="29" y="6"/>
                </a:cubicBezTo>
                <a:cubicBezTo>
                  <a:pt x="28" y="7"/>
                  <a:pt x="28" y="7"/>
                  <a:pt x="28" y="7"/>
                </a:cubicBezTo>
                <a:cubicBezTo>
                  <a:pt x="25" y="5"/>
                  <a:pt x="25" y="5"/>
                  <a:pt x="25" y="5"/>
                </a:cubicBezTo>
                <a:cubicBezTo>
                  <a:pt x="31" y="0"/>
                  <a:pt x="31" y="0"/>
                  <a:pt x="31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17"/>
                  <a:pt x="34" y="17"/>
                  <a:pt x="34" y="17"/>
                </a:cubicBezTo>
                <a:cubicBezTo>
                  <a:pt x="38" y="17"/>
                  <a:pt x="38" y="17"/>
                  <a:pt x="38" y="17"/>
                </a:cubicBezTo>
                <a:lnTo>
                  <a:pt x="38" y="20"/>
                </a:lnTo>
                <a:close/>
                <a:moveTo>
                  <a:pt x="31" y="30"/>
                </a:moveTo>
                <a:cubicBezTo>
                  <a:pt x="30" y="30"/>
                  <a:pt x="28" y="32"/>
                  <a:pt x="28" y="34"/>
                </a:cubicBezTo>
                <a:cubicBezTo>
                  <a:pt x="28" y="36"/>
                  <a:pt x="30" y="38"/>
                  <a:pt x="32" y="38"/>
                </a:cubicBezTo>
                <a:cubicBezTo>
                  <a:pt x="34" y="38"/>
                  <a:pt x="35" y="37"/>
                  <a:pt x="35" y="35"/>
                </a:cubicBezTo>
                <a:cubicBezTo>
                  <a:pt x="35" y="33"/>
                  <a:pt x="34" y="30"/>
                  <a:pt x="31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7" name="稻壳儿小白白(http://dwz.cn/Wu2UP)"/>
          <p:cNvSpPr>
            <a:spLocks noEditPoints="1"/>
          </p:cNvSpPr>
          <p:nvPr/>
        </p:nvSpPr>
        <p:spPr>
          <a:xfrm>
            <a:off x="7085338" y="4214717"/>
            <a:ext cx="261938" cy="323850"/>
          </a:xfrm>
          <a:custGeom>
            <a:avLst/>
            <a:gdLst>
              <a:gd name="T0" fmla="*/ 857081285 w 39"/>
              <a:gd name="T1" fmla="*/ 1820812891 h 48"/>
              <a:gd name="T2" fmla="*/ 451097534 w 39"/>
              <a:gd name="T3" fmla="*/ 2147483646 h 48"/>
              <a:gd name="T4" fmla="*/ 451097534 w 39"/>
              <a:gd name="T5" fmla="*/ 2147483646 h 48"/>
              <a:gd name="T6" fmla="*/ 405983751 w 39"/>
              <a:gd name="T7" fmla="*/ 2147483646 h 48"/>
              <a:gd name="T8" fmla="*/ 0 w 39"/>
              <a:gd name="T9" fmla="*/ 1820812891 h 48"/>
              <a:gd name="T10" fmla="*/ 0 w 39"/>
              <a:gd name="T11" fmla="*/ 1775291725 h 48"/>
              <a:gd name="T12" fmla="*/ 45107067 w 39"/>
              <a:gd name="T13" fmla="*/ 1729770559 h 48"/>
              <a:gd name="T14" fmla="*/ 270655834 w 39"/>
              <a:gd name="T15" fmla="*/ 1729770559 h 48"/>
              <a:gd name="T16" fmla="*/ 270655834 w 39"/>
              <a:gd name="T17" fmla="*/ 45521166 h 48"/>
              <a:gd name="T18" fmla="*/ 315769617 w 39"/>
              <a:gd name="T19" fmla="*/ 0 h 48"/>
              <a:gd name="T20" fmla="*/ 541311668 w 39"/>
              <a:gd name="T21" fmla="*/ 0 h 48"/>
              <a:gd name="T22" fmla="*/ 586425451 w 39"/>
              <a:gd name="T23" fmla="*/ 45521166 h 48"/>
              <a:gd name="T24" fmla="*/ 586425451 w 39"/>
              <a:gd name="T25" fmla="*/ 1729770559 h 48"/>
              <a:gd name="T26" fmla="*/ 811967502 w 39"/>
              <a:gd name="T27" fmla="*/ 1729770559 h 48"/>
              <a:gd name="T28" fmla="*/ 857081285 w 39"/>
              <a:gd name="T29" fmla="*/ 1775291725 h 48"/>
              <a:gd name="T30" fmla="*/ 857081285 w 39"/>
              <a:gd name="T31" fmla="*/ 1820812891 h 48"/>
              <a:gd name="T32" fmla="*/ 1353285886 w 39"/>
              <a:gd name="T33" fmla="*/ 955924238 h 48"/>
              <a:gd name="T34" fmla="*/ 1217957969 w 39"/>
              <a:gd name="T35" fmla="*/ 955924238 h 48"/>
              <a:gd name="T36" fmla="*/ 1172844186 w 39"/>
              <a:gd name="T37" fmla="*/ 910409819 h 48"/>
              <a:gd name="T38" fmla="*/ 1217957969 w 39"/>
              <a:gd name="T39" fmla="*/ 773846322 h 48"/>
              <a:gd name="T40" fmla="*/ 1263065036 w 39"/>
              <a:gd name="T41" fmla="*/ 773846322 h 48"/>
              <a:gd name="T42" fmla="*/ 1353285886 w 39"/>
              <a:gd name="T43" fmla="*/ 819367488 h 48"/>
              <a:gd name="T44" fmla="*/ 1578834653 w 39"/>
              <a:gd name="T45" fmla="*/ 546247241 h 48"/>
              <a:gd name="T46" fmla="*/ 1578834653 w 39"/>
              <a:gd name="T47" fmla="*/ 546247241 h 48"/>
              <a:gd name="T48" fmla="*/ 1398392953 w 39"/>
              <a:gd name="T49" fmla="*/ 637282825 h 48"/>
              <a:gd name="T50" fmla="*/ 1127737119 w 39"/>
              <a:gd name="T51" fmla="*/ 318641413 h 48"/>
              <a:gd name="T52" fmla="*/ 1398392953 w 39"/>
              <a:gd name="T53" fmla="*/ 0 h 48"/>
              <a:gd name="T54" fmla="*/ 1759269637 w 39"/>
              <a:gd name="T55" fmla="*/ 455204909 h 48"/>
              <a:gd name="T56" fmla="*/ 1353285886 w 39"/>
              <a:gd name="T57" fmla="*/ 955924238 h 48"/>
              <a:gd name="T58" fmla="*/ 1714162570 w 39"/>
              <a:gd name="T59" fmla="*/ 2147483646 h 48"/>
              <a:gd name="T60" fmla="*/ 1172844186 w 39"/>
              <a:gd name="T61" fmla="*/ 2147483646 h 48"/>
              <a:gd name="T62" fmla="*/ 1172844186 w 39"/>
              <a:gd name="T63" fmla="*/ 2048411972 h 48"/>
              <a:gd name="T64" fmla="*/ 1353285886 w 39"/>
              <a:gd name="T65" fmla="*/ 2048411972 h 48"/>
              <a:gd name="T66" fmla="*/ 1353285886 w 39"/>
              <a:gd name="T67" fmla="*/ 1547692644 h 48"/>
              <a:gd name="T68" fmla="*/ 1353285886 w 39"/>
              <a:gd name="T69" fmla="*/ 1502171478 h 48"/>
              <a:gd name="T70" fmla="*/ 1353285886 w 39"/>
              <a:gd name="T71" fmla="*/ 1456650313 h 48"/>
              <a:gd name="T72" fmla="*/ 1353285886 w 39"/>
              <a:gd name="T73" fmla="*/ 1456650313 h 48"/>
              <a:gd name="T74" fmla="*/ 1353285886 w 39"/>
              <a:gd name="T75" fmla="*/ 1502171478 h 48"/>
              <a:gd name="T76" fmla="*/ 1308172103 w 39"/>
              <a:gd name="T77" fmla="*/ 1547692644 h 48"/>
              <a:gd name="T78" fmla="*/ 1263065036 w 39"/>
              <a:gd name="T79" fmla="*/ 1593213809 h 48"/>
              <a:gd name="T80" fmla="*/ 1127737119 w 39"/>
              <a:gd name="T81" fmla="*/ 1502171478 h 48"/>
              <a:gd name="T82" fmla="*/ 1398392953 w 39"/>
              <a:gd name="T83" fmla="*/ 1274572397 h 48"/>
              <a:gd name="T84" fmla="*/ 1533720870 w 39"/>
              <a:gd name="T85" fmla="*/ 1274572397 h 48"/>
              <a:gd name="T86" fmla="*/ 1533720870 w 39"/>
              <a:gd name="T87" fmla="*/ 2048411972 h 48"/>
              <a:gd name="T88" fmla="*/ 1714162570 w 39"/>
              <a:gd name="T89" fmla="*/ 2048411972 h 48"/>
              <a:gd name="T90" fmla="*/ 1714162570 w 39"/>
              <a:gd name="T91" fmla="*/ 2147483646 h 48"/>
              <a:gd name="T92" fmla="*/ 1398392953 w 39"/>
              <a:gd name="T93" fmla="*/ 182084663 h 48"/>
              <a:gd name="T94" fmla="*/ 1263065036 w 39"/>
              <a:gd name="T95" fmla="*/ 318641413 h 48"/>
              <a:gd name="T96" fmla="*/ 1443500020 w 39"/>
              <a:gd name="T97" fmla="*/ 500726075 h 48"/>
              <a:gd name="T98" fmla="*/ 1578834653 w 39"/>
              <a:gd name="T99" fmla="*/ 364162578 h 48"/>
              <a:gd name="T100" fmla="*/ 1398392953 w 39"/>
              <a:gd name="T101" fmla="*/ 182084663 h 4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9" h="48">
                <a:moveTo>
                  <a:pt x="19" y="40"/>
                </a:move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10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8"/>
                  <a:pt x="1" y="38"/>
                  <a:pt x="1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1"/>
                  <a:pt x="6" y="1"/>
                  <a:pt x="6" y="1"/>
                </a:cubicBezTo>
                <a:cubicBezTo>
                  <a:pt x="6" y="1"/>
                  <a:pt x="7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1"/>
                  <a:pt x="13" y="1"/>
                </a:cubicBezTo>
                <a:cubicBezTo>
                  <a:pt x="13" y="38"/>
                  <a:pt x="13" y="38"/>
                  <a:pt x="13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9" y="38"/>
                  <a:pt x="19" y="39"/>
                  <a:pt x="19" y="39"/>
                </a:cubicBezTo>
                <a:cubicBezTo>
                  <a:pt x="19" y="39"/>
                  <a:pt x="19" y="39"/>
                  <a:pt x="19" y="40"/>
                </a:cubicBezTo>
                <a:close/>
                <a:moveTo>
                  <a:pt x="30" y="21"/>
                </a:moveTo>
                <a:cubicBezTo>
                  <a:pt x="29" y="21"/>
                  <a:pt x="28" y="21"/>
                  <a:pt x="27" y="21"/>
                </a:cubicBezTo>
                <a:cubicBezTo>
                  <a:pt x="26" y="20"/>
                  <a:pt x="26" y="20"/>
                  <a:pt x="26" y="20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17"/>
                  <a:pt x="27" y="17"/>
                  <a:pt x="28" y="17"/>
                </a:cubicBezTo>
                <a:cubicBezTo>
                  <a:pt x="28" y="18"/>
                  <a:pt x="29" y="18"/>
                  <a:pt x="30" y="18"/>
                </a:cubicBezTo>
                <a:cubicBezTo>
                  <a:pt x="33" y="18"/>
                  <a:pt x="35" y="15"/>
                  <a:pt x="3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4" y="13"/>
                  <a:pt x="33" y="14"/>
                  <a:pt x="31" y="14"/>
                </a:cubicBezTo>
                <a:cubicBezTo>
                  <a:pt x="27" y="14"/>
                  <a:pt x="25" y="11"/>
                  <a:pt x="25" y="7"/>
                </a:cubicBezTo>
                <a:cubicBezTo>
                  <a:pt x="25" y="3"/>
                  <a:pt x="27" y="0"/>
                  <a:pt x="31" y="0"/>
                </a:cubicBezTo>
                <a:cubicBezTo>
                  <a:pt x="36" y="0"/>
                  <a:pt x="39" y="4"/>
                  <a:pt x="39" y="10"/>
                </a:cubicBezTo>
                <a:cubicBezTo>
                  <a:pt x="39" y="15"/>
                  <a:pt x="36" y="21"/>
                  <a:pt x="30" y="21"/>
                </a:cubicBezTo>
                <a:close/>
                <a:moveTo>
                  <a:pt x="38" y="48"/>
                </a:moveTo>
                <a:cubicBezTo>
                  <a:pt x="26" y="48"/>
                  <a:pt x="26" y="48"/>
                  <a:pt x="26" y="48"/>
                </a:cubicBezTo>
                <a:cubicBezTo>
                  <a:pt x="26" y="45"/>
                  <a:pt x="26" y="45"/>
                  <a:pt x="26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4"/>
                  <a:pt x="30" y="34"/>
                  <a:pt x="30" y="34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2"/>
                  <a:pt x="30" y="32"/>
                  <a:pt x="30" y="32"/>
                </a:cubicBezTo>
                <a:cubicBezTo>
                  <a:pt x="30" y="33"/>
                  <a:pt x="30" y="33"/>
                  <a:pt x="30" y="33"/>
                </a:cubicBezTo>
                <a:cubicBezTo>
                  <a:pt x="30" y="33"/>
                  <a:pt x="30" y="33"/>
                  <a:pt x="29" y="34"/>
                </a:cubicBezTo>
                <a:cubicBezTo>
                  <a:pt x="28" y="35"/>
                  <a:pt x="28" y="35"/>
                  <a:pt x="28" y="35"/>
                </a:cubicBezTo>
                <a:cubicBezTo>
                  <a:pt x="25" y="33"/>
                  <a:pt x="25" y="33"/>
                  <a:pt x="25" y="33"/>
                </a:cubicBezTo>
                <a:cubicBezTo>
                  <a:pt x="31" y="28"/>
                  <a:pt x="31" y="28"/>
                  <a:pt x="31" y="28"/>
                </a:cubicBezTo>
                <a:cubicBezTo>
                  <a:pt x="34" y="28"/>
                  <a:pt x="34" y="28"/>
                  <a:pt x="34" y="28"/>
                </a:cubicBezTo>
                <a:cubicBezTo>
                  <a:pt x="34" y="45"/>
                  <a:pt x="34" y="45"/>
                  <a:pt x="34" y="45"/>
                </a:cubicBezTo>
                <a:cubicBezTo>
                  <a:pt x="38" y="45"/>
                  <a:pt x="38" y="45"/>
                  <a:pt x="38" y="45"/>
                </a:cubicBezTo>
                <a:lnTo>
                  <a:pt x="38" y="48"/>
                </a:lnTo>
                <a:close/>
                <a:moveTo>
                  <a:pt x="31" y="4"/>
                </a:moveTo>
                <a:cubicBezTo>
                  <a:pt x="30" y="4"/>
                  <a:pt x="28" y="5"/>
                  <a:pt x="28" y="7"/>
                </a:cubicBezTo>
                <a:cubicBezTo>
                  <a:pt x="28" y="9"/>
                  <a:pt x="30" y="11"/>
                  <a:pt x="32" y="11"/>
                </a:cubicBezTo>
                <a:cubicBezTo>
                  <a:pt x="34" y="11"/>
                  <a:pt x="35" y="10"/>
                  <a:pt x="35" y="8"/>
                </a:cubicBezTo>
                <a:cubicBezTo>
                  <a:pt x="35" y="6"/>
                  <a:pt x="34" y="4"/>
                  <a:pt x="31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8" name="稻壳儿小白白(http://dwz.cn/Wu2UP)"/>
          <p:cNvSpPr/>
          <p:nvPr/>
        </p:nvSpPr>
        <p:spPr>
          <a:xfrm>
            <a:off x="7125026" y="4744942"/>
            <a:ext cx="187325" cy="106363"/>
          </a:xfrm>
          <a:custGeom>
            <a:avLst/>
            <a:gdLst>
              <a:gd name="T0" fmla="*/ 1163723112 w 28"/>
              <a:gd name="T1" fmla="*/ 707067986 h 16"/>
              <a:gd name="T2" fmla="*/ 89514589 w 28"/>
              <a:gd name="T3" fmla="*/ 707067986 h 16"/>
              <a:gd name="T4" fmla="*/ 0 w 28"/>
              <a:gd name="T5" fmla="*/ 618686980 h 16"/>
              <a:gd name="T6" fmla="*/ 44757295 w 28"/>
              <a:gd name="T7" fmla="*/ 574493154 h 16"/>
              <a:gd name="T8" fmla="*/ 581858211 w 28"/>
              <a:gd name="T9" fmla="*/ 44193827 h 16"/>
              <a:gd name="T10" fmla="*/ 626622196 w 28"/>
              <a:gd name="T11" fmla="*/ 0 h 16"/>
              <a:gd name="T12" fmla="*/ 671379490 w 28"/>
              <a:gd name="T13" fmla="*/ 44193827 h 16"/>
              <a:gd name="T14" fmla="*/ 1208480406 w 28"/>
              <a:gd name="T15" fmla="*/ 574493154 h 16"/>
              <a:gd name="T16" fmla="*/ 1253237701 w 28"/>
              <a:gd name="T17" fmla="*/ 618686980 h 16"/>
              <a:gd name="T18" fmla="*/ 1163723112 w 28"/>
              <a:gd name="T19" fmla="*/ 707067986 h 1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8" h="16">
                <a:moveTo>
                  <a:pt x="26" y="16"/>
                </a:moveTo>
                <a:cubicBezTo>
                  <a:pt x="2" y="16"/>
                  <a:pt x="2" y="16"/>
                  <a:pt x="2" y="16"/>
                </a:cubicBezTo>
                <a:cubicBezTo>
                  <a:pt x="1" y="16"/>
                  <a:pt x="0" y="15"/>
                  <a:pt x="0" y="14"/>
                </a:cubicBezTo>
                <a:cubicBezTo>
                  <a:pt x="0" y="13"/>
                  <a:pt x="0" y="13"/>
                  <a:pt x="1" y="13"/>
                </a:cubicBezTo>
                <a:cubicBezTo>
                  <a:pt x="13" y="1"/>
                  <a:pt x="13" y="1"/>
                  <a:pt x="13" y="1"/>
                </a:cubicBezTo>
                <a:cubicBezTo>
                  <a:pt x="13" y="0"/>
                  <a:pt x="13" y="0"/>
                  <a:pt x="14" y="0"/>
                </a:cubicBezTo>
                <a:cubicBezTo>
                  <a:pt x="14" y="0"/>
                  <a:pt x="15" y="0"/>
                  <a:pt x="15" y="1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8" y="13"/>
                  <a:pt x="28" y="14"/>
                </a:cubicBezTo>
                <a:cubicBezTo>
                  <a:pt x="28" y="15"/>
                  <a:pt x="27" y="16"/>
                  <a:pt x="26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89" name="稻壳儿小白白(http://dwz.cn/Wu2UP)"/>
          <p:cNvSpPr>
            <a:spLocks noEditPoints="1"/>
          </p:cNvSpPr>
          <p:nvPr/>
        </p:nvSpPr>
        <p:spPr>
          <a:xfrm>
            <a:off x="7012313" y="5273580"/>
            <a:ext cx="414338" cy="180975"/>
          </a:xfrm>
          <a:custGeom>
            <a:avLst/>
            <a:gdLst>
              <a:gd name="T0" fmla="*/ 44661627 w 62"/>
              <a:gd name="T1" fmla="*/ 1078255753 h 27"/>
              <a:gd name="T2" fmla="*/ 0 w 62"/>
              <a:gd name="T3" fmla="*/ 763761419 h 27"/>
              <a:gd name="T4" fmla="*/ 44661627 w 62"/>
              <a:gd name="T5" fmla="*/ 898547578 h 27"/>
              <a:gd name="T6" fmla="*/ 133984880 w 62"/>
              <a:gd name="T7" fmla="*/ 1168106489 h 27"/>
              <a:gd name="T8" fmla="*/ 133984880 w 62"/>
              <a:gd name="T9" fmla="*/ 628981964 h 27"/>
              <a:gd name="T10" fmla="*/ 178639824 w 62"/>
              <a:gd name="T11" fmla="*/ 898547578 h 27"/>
              <a:gd name="T12" fmla="*/ 223301451 w 62"/>
              <a:gd name="T13" fmla="*/ 1213035208 h 27"/>
              <a:gd name="T14" fmla="*/ 223301451 w 62"/>
              <a:gd name="T15" fmla="*/ 584053244 h 27"/>
              <a:gd name="T16" fmla="*/ 267963077 w 62"/>
              <a:gd name="T17" fmla="*/ 898547578 h 27"/>
              <a:gd name="T18" fmla="*/ 357286331 w 62"/>
              <a:gd name="T19" fmla="*/ 1213035208 h 27"/>
              <a:gd name="T20" fmla="*/ 357286331 w 62"/>
              <a:gd name="T21" fmla="*/ 584053244 h 27"/>
              <a:gd name="T22" fmla="*/ 401947957 w 62"/>
              <a:gd name="T23" fmla="*/ 898547578 h 27"/>
              <a:gd name="T24" fmla="*/ 446609584 w 62"/>
              <a:gd name="T25" fmla="*/ 1213035208 h 27"/>
              <a:gd name="T26" fmla="*/ 446609584 w 62"/>
              <a:gd name="T27" fmla="*/ 628981964 h 27"/>
              <a:gd name="T28" fmla="*/ 491271211 w 62"/>
              <a:gd name="T29" fmla="*/ 898547578 h 27"/>
              <a:gd name="T30" fmla="*/ 580587781 w 62"/>
              <a:gd name="T31" fmla="*/ 1213035208 h 27"/>
              <a:gd name="T32" fmla="*/ 535926154 w 62"/>
              <a:gd name="T33" fmla="*/ 449273789 h 27"/>
              <a:gd name="T34" fmla="*/ 625249408 w 62"/>
              <a:gd name="T35" fmla="*/ 898547578 h 27"/>
              <a:gd name="T36" fmla="*/ 669911034 w 62"/>
              <a:gd name="T37" fmla="*/ 1213035208 h 27"/>
              <a:gd name="T38" fmla="*/ 669911034 w 62"/>
              <a:gd name="T39" fmla="*/ 314487631 h 27"/>
              <a:gd name="T40" fmla="*/ 714572661 w 62"/>
              <a:gd name="T41" fmla="*/ 898547578 h 27"/>
              <a:gd name="T42" fmla="*/ 803895914 w 62"/>
              <a:gd name="T43" fmla="*/ 1213035208 h 27"/>
              <a:gd name="T44" fmla="*/ 759234288 w 62"/>
              <a:gd name="T45" fmla="*/ 269565614 h 27"/>
              <a:gd name="T46" fmla="*/ 848557541 w 62"/>
              <a:gd name="T47" fmla="*/ 898547578 h 27"/>
              <a:gd name="T48" fmla="*/ 893212485 w 62"/>
              <a:gd name="T49" fmla="*/ 224636894 h 27"/>
              <a:gd name="T50" fmla="*/ 893212485 w 62"/>
              <a:gd name="T51" fmla="*/ 1168106489 h 27"/>
              <a:gd name="T52" fmla="*/ 937874112 w 62"/>
              <a:gd name="T53" fmla="*/ 898547578 h 27"/>
              <a:gd name="T54" fmla="*/ 1027197365 w 62"/>
              <a:gd name="T55" fmla="*/ 1213035208 h 27"/>
              <a:gd name="T56" fmla="*/ 982535738 w 62"/>
              <a:gd name="T57" fmla="*/ 269565614 h 27"/>
              <a:gd name="T58" fmla="*/ 1071858992 w 62"/>
              <a:gd name="T59" fmla="*/ 898547578 h 27"/>
              <a:gd name="T60" fmla="*/ 1161182245 w 62"/>
              <a:gd name="T61" fmla="*/ 1213035208 h 27"/>
              <a:gd name="T62" fmla="*/ 1116520618 w 62"/>
              <a:gd name="T63" fmla="*/ 314487631 h 27"/>
              <a:gd name="T64" fmla="*/ 1205843872 w 62"/>
              <a:gd name="T65" fmla="*/ 898547578 h 27"/>
              <a:gd name="T66" fmla="*/ 1295160442 w 62"/>
              <a:gd name="T67" fmla="*/ 179708175 h 27"/>
              <a:gd name="T68" fmla="*/ 1205843872 w 62"/>
              <a:gd name="T69" fmla="*/ 179708175 h 27"/>
              <a:gd name="T70" fmla="*/ 1205843872 w 62"/>
              <a:gd name="T71" fmla="*/ 1168106489 h 27"/>
              <a:gd name="T72" fmla="*/ 1250498815 w 62"/>
              <a:gd name="T73" fmla="*/ 1213035208 h 27"/>
              <a:gd name="T74" fmla="*/ 1295160442 w 62"/>
              <a:gd name="T75" fmla="*/ 1168106489 h 27"/>
              <a:gd name="T76" fmla="*/ 1384483696 w 62"/>
              <a:gd name="T77" fmla="*/ 1213035208 h 27"/>
              <a:gd name="T78" fmla="*/ 1339822069 w 62"/>
              <a:gd name="T79" fmla="*/ 898547578 h 27"/>
              <a:gd name="T80" fmla="*/ 1339822069 w 62"/>
              <a:gd name="T81" fmla="*/ 89857439 h 27"/>
              <a:gd name="T82" fmla="*/ 1429145322 w 62"/>
              <a:gd name="T83" fmla="*/ 134779456 h 27"/>
              <a:gd name="T84" fmla="*/ 2147483646 w 62"/>
              <a:gd name="T85" fmla="*/ 1213035208 h 27"/>
              <a:gd name="T86" fmla="*/ 1429145322 w 62"/>
              <a:gd name="T87" fmla="*/ 89857439 h 27"/>
              <a:gd name="T88" fmla="*/ 2147483646 w 62"/>
              <a:gd name="T89" fmla="*/ 539124525 h 27"/>
              <a:gd name="T90" fmla="*/ 2147483646 w 62"/>
              <a:gd name="T91" fmla="*/ 1213035208 h 2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62" h="27">
                <a:moveTo>
                  <a:pt x="1" y="20"/>
                </a:moveTo>
                <a:cubicBezTo>
                  <a:pt x="1" y="23"/>
                  <a:pt x="1" y="23"/>
                  <a:pt x="1" y="23"/>
                </a:cubicBezTo>
                <a:cubicBezTo>
                  <a:pt x="1" y="23"/>
                  <a:pt x="1" y="24"/>
                  <a:pt x="1" y="24"/>
                </a:cubicBezTo>
                <a:cubicBezTo>
                  <a:pt x="1" y="24"/>
                  <a:pt x="0" y="23"/>
                  <a:pt x="0" y="23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1" y="16"/>
                  <a:pt x="1" y="16"/>
                </a:cubicBezTo>
                <a:cubicBezTo>
                  <a:pt x="1" y="16"/>
                  <a:pt x="1" y="16"/>
                  <a:pt x="1" y="17"/>
                </a:cubicBezTo>
                <a:lnTo>
                  <a:pt x="1" y="20"/>
                </a:lnTo>
                <a:close/>
                <a:moveTo>
                  <a:pt x="4" y="20"/>
                </a:moveTo>
                <a:cubicBezTo>
                  <a:pt x="3" y="25"/>
                  <a:pt x="3" y="25"/>
                  <a:pt x="3" y="25"/>
                </a:cubicBezTo>
                <a:cubicBezTo>
                  <a:pt x="3" y="26"/>
                  <a:pt x="3" y="26"/>
                  <a:pt x="3" y="26"/>
                </a:cubicBezTo>
                <a:cubicBezTo>
                  <a:pt x="3" y="26"/>
                  <a:pt x="3" y="26"/>
                  <a:pt x="3" y="25"/>
                </a:cubicBezTo>
                <a:cubicBezTo>
                  <a:pt x="2" y="20"/>
                  <a:pt x="2" y="20"/>
                  <a:pt x="2" y="20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cubicBezTo>
                  <a:pt x="3" y="14"/>
                  <a:pt x="3" y="14"/>
                  <a:pt x="3" y="14"/>
                </a:cubicBezTo>
                <a:lnTo>
                  <a:pt x="4" y="20"/>
                </a:lnTo>
                <a:close/>
                <a:moveTo>
                  <a:pt x="6" y="20"/>
                </a:moveTo>
                <a:cubicBezTo>
                  <a:pt x="6" y="26"/>
                  <a:pt x="6" y="26"/>
                  <a:pt x="6" y="26"/>
                </a:cubicBezTo>
                <a:cubicBezTo>
                  <a:pt x="6" y="26"/>
                  <a:pt x="6" y="27"/>
                  <a:pt x="5" y="27"/>
                </a:cubicBezTo>
                <a:cubicBezTo>
                  <a:pt x="5" y="27"/>
                  <a:pt x="5" y="26"/>
                  <a:pt x="5" y="26"/>
                </a:cubicBezTo>
                <a:cubicBezTo>
                  <a:pt x="5" y="20"/>
                  <a:pt x="5" y="20"/>
                  <a:pt x="5" y="20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3"/>
                  <a:pt x="5" y="13"/>
                  <a:pt x="5" y="13"/>
                </a:cubicBezTo>
                <a:cubicBezTo>
                  <a:pt x="6" y="13"/>
                  <a:pt x="6" y="13"/>
                  <a:pt x="6" y="13"/>
                </a:cubicBezTo>
                <a:lnTo>
                  <a:pt x="6" y="20"/>
                </a:lnTo>
                <a:close/>
                <a:moveTo>
                  <a:pt x="9" y="20"/>
                </a:moveTo>
                <a:cubicBezTo>
                  <a:pt x="8" y="26"/>
                  <a:pt x="8" y="26"/>
                  <a:pt x="8" y="26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7"/>
                  <a:pt x="8" y="26"/>
                </a:cubicBezTo>
                <a:cubicBezTo>
                  <a:pt x="7" y="20"/>
                  <a:pt x="7" y="20"/>
                  <a:pt x="7" y="20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13"/>
                  <a:pt x="8" y="13"/>
                  <a:pt x="8" y="13"/>
                </a:cubicBezTo>
                <a:lnTo>
                  <a:pt x="9" y="20"/>
                </a:lnTo>
                <a:close/>
                <a:moveTo>
                  <a:pt x="11" y="20"/>
                </a:moveTo>
                <a:cubicBezTo>
                  <a:pt x="11" y="27"/>
                  <a:pt x="11" y="27"/>
                  <a:pt x="11" y="27"/>
                </a:cubicBezTo>
                <a:cubicBezTo>
                  <a:pt x="11" y="27"/>
                  <a:pt x="11" y="27"/>
                  <a:pt x="10" y="27"/>
                </a:cubicBezTo>
                <a:cubicBezTo>
                  <a:pt x="10" y="27"/>
                  <a:pt x="10" y="27"/>
                  <a:pt x="10" y="27"/>
                </a:cubicBezTo>
                <a:cubicBezTo>
                  <a:pt x="9" y="20"/>
                  <a:pt x="9" y="20"/>
                  <a:pt x="9" y="20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3"/>
                  <a:pt x="11" y="13"/>
                  <a:pt x="11" y="14"/>
                </a:cubicBezTo>
                <a:lnTo>
                  <a:pt x="11" y="20"/>
                </a:lnTo>
                <a:close/>
                <a:moveTo>
                  <a:pt x="14" y="20"/>
                </a:move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3" y="27"/>
                  <a:pt x="13" y="27"/>
                </a:cubicBezTo>
                <a:cubicBezTo>
                  <a:pt x="13" y="27"/>
                  <a:pt x="12" y="27"/>
                  <a:pt x="12" y="27"/>
                </a:cubicBezTo>
                <a:cubicBezTo>
                  <a:pt x="12" y="20"/>
                  <a:pt x="12" y="20"/>
                  <a:pt x="12" y="20"/>
                </a:cubicBezTo>
                <a:cubicBezTo>
                  <a:pt x="12" y="10"/>
                  <a:pt x="12" y="10"/>
                  <a:pt x="12" y="10"/>
                </a:cubicBezTo>
                <a:cubicBezTo>
                  <a:pt x="12" y="10"/>
                  <a:pt x="13" y="9"/>
                  <a:pt x="13" y="9"/>
                </a:cubicBezTo>
                <a:cubicBezTo>
                  <a:pt x="13" y="9"/>
                  <a:pt x="13" y="10"/>
                  <a:pt x="13" y="10"/>
                </a:cubicBezTo>
                <a:lnTo>
                  <a:pt x="14" y="20"/>
                </a:lnTo>
                <a:close/>
                <a:moveTo>
                  <a:pt x="16" y="20"/>
                </a:moveTo>
                <a:cubicBezTo>
                  <a:pt x="16" y="27"/>
                  <a:pt x="16" y="27"/>
                  <a:pt x="16" y="27"/>
                </a:cubicBezTo>
                <a:cubicBezTo>
                  <a:pt x="16" y="27"/>
                  <a:pt x="16" y="27"/>
                  <a:pt x="15" y="27"/>
                </a:cubicBezTo>
                <a:cubicBezTo>
                  <a:pt x="15" y="27"/>
                  <a:pt x="15" y="27"/>
                  <a:pt x="15" y="27"/>
                </a:cubicBezTo>
                <a:cubicBezTo>
                  <a:pt x="14" y="20"/>
                  <a:pt x="14" y="20"/>
                  <a:pt x="14" y="20"/>
                </a:cubicBezTo>
                <a:cubicBezTo>
                  <a:pt x="15" y="7"/>
                  <a:pt x="15" y="7"/>
                  <a:pt x="15" y="7"/>
                </a:cubicBezTo>
                <a:cubicBezTo>
                  <a:pt x="15" y="7"/>
                  <a:pt x="15" y="7"/>
                  <a:pt x="15" y="7"/>
                </a:cubicBezTo>
                <a:cubicBezTo>
                  <a:pt x="16" y="7"/>
                  <a:pt x="16" y="7"/>
                  <a:pt x="16" y="7"/>
                </a:cubicBezTo>
                <a:lnTo>
                  <a:pt x="16" y="20"/>
                </a:lnTo>
                <a:close/>
                <a:moveTo>
                  <a:pt x="19" y="20"/>
                </a:moveTo>
                <a:cubicBezTo>
                  <a:pt x="18" y="26"/>
                  <a:pt x="18" y="26"/>
                  <a:pt x="18" y="26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6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6"/>
                  <a:pt x="17" y="6"/>
                  <a:pt x="17" y="6"/>
                </a:cubicBezTo>
                <a:cubicBezTo>
                  <a:pt x="17" y="6"/>
                  <a:pt x="18" y="6"/>
                  <a:pt x="18" y="6"/>
                </a:cubicBezTo>
                <a:cubicBezTo>
                  <a:pt x="18" y="6"/>
                  <a:pt x="18" y="6"/>
                  <a:pt x="18" y="6"/>
                </a:cubicBezTo>
                <a:lnTo>
                  <a:pt x="19" y="20"/>
                </a:lnTo>
                <a:close/>
                <a:moveTo>
                  <a:pt x="21" y="20"/>
                </a:moveTo>
                <a:cubicBezTo>
                  <a:pt x="21" y="6"/>
                  <a:pt x="21" y="6"/>
                  <a:pt x="21" y="6"/>
                </a:cubicBezTo>
                <a:cubicBezTo>
                  <a:pt x="21" y="6"/>
                  <a:pt x="21" y="5"/>
                  <a:pt x="20" y="5"/>
                </a:cubicBezTo>
                <a:cubicBezTo>
                  <a:pt x="20" y="5"/>
                  <a:pt x="20" y="6"/>
                  <a:pt x="20" y="6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7"/>
                  <a:pt x="20" y="27"/>
                  <a:pt x="20" y="27"/>
                </a:cubicBezTo>
                <a:cubicBezTo>
                  <a:pt x="21" y="27"/>
                  <a:pt x="21" y="27"/>
                  <a:pt x="21" y="26"/>
                </a:cubicBezTo>
                <a:lnTo>
                  <a:pt x="21" y="20"/>
                </a:lnTo>
                <a:close/>
                <a:moveTo>
                  <a:pt x="24" y="20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7"/>
                  <a:pt x="23" y="27"/>
                  <a:pt x="23" y="27"/>
                </a:cubicBezTo>
                <a:cubicBezTo>
                  <a:pt x="23" y="27"/>
                  <a:pt x="22" y="27"/>
                  <a:pt x="22" y="26"/>
                </a:cubicBezTo>
                <a:cubicBezTo>
                  <a:pt x="22" y="20"/>
                  <a:pt x="22" y="20"/>
                  <a:pt x="22" y="20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6"/>
                  <a:pt x="23" y="6"/>
                  <a:pt x="23" y="6"/>
                </a:cubicBezTo>
                <a:cubicBezTo>
                  <a:pt x="23" y="6"/>
                  <a:pt x="24" y="6"/>
                  <a:pt x="24" y="6"/>
                </a:cubicBezTo>
                <a:lnTo>
                  <a:pt x="24" y="20"/>
                </a:lnTo>
                <a:close/>
                <a:moveTo>
                  <a:pt x="27" y="20"/>
                </a:moveTo>
                <a:cubicBezTo>
                  <a:pt x="26" y="26"/>
                  <a:pt x="26" y="26"/>
                  <a:pt x="26" y="26"/>
                </a:cubicBezTo>
                <a:cubicBezTo>
                  <a:pt x="26" y="27"/>
                  <a:pt x="26" y="27"/>
                  <a:pt x="26" y="27"/>
                </a:cubicBezTo>
                <a:cubicBezTo>
                  <a:pt x="25" y="27"/>
                  <a:pt x="25" y="27"/>
                  <a:pt x="25" y="26"/>
                </a:cubicBezTo>
                <a:cubicBezTo>
                  <a:pt x="24" y="20"/>
                  <a:pt x="24" y="20"/>
                  <a:pt x="24" y="20"/>
                </a:cubicBezTo>
                <a:cubicBezTo>
                  <a:pt x="25" y="7"/>
                  <a:pt x="25" y="7"/>
                  <a:pt x="25" y="7"/>
                </a:cubicBezTo>
                <a:cubicBezTo>
                  <a:pt x="25" y="6"/>
                  <a:pt x="25" y="6"/>
                  <a:pt x="26" y="6"/>
                </a:cubicBezTo>
                <a:cubicBezTo>
                  <a:pt x="26" y="6"/>
                  <a:pt x="26" y="6"/>
                  <a:pt x="26" y="7"/>
                </a:cubicBezTo>
                <a:lnTo>
                  <a:pt x="27" y="20"/>
                </a:lnTo>
                <a:close/>
                <a:moveTo>
                  <a:pt x="29" y="20"/>
                </a:move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28" y="4"/>
                  <a:pt x="28" y="3"/>
                  <a:pt x="28" y="3"/>
                </a:cubicBezTo>
                <a:cubicBezTo>
                  <a:pt x="28" y="3"/>
                  <a:pt x="28" y="4"/>
                  <a:pt x="28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4"/>
                  <a:pt x="27" y="4"/>
                  <a:pt x="27" y="4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20"/>
                  <a:pt x="27" y="20"/>
                  <a:pt x="27" y="26"/>
                </a:cubicBezTo>
                <a:cubicBezTo>
                  <a:pt x="27" y="26"/>
                  <a:pt x="27" y="26"/>
                  <a:pt x="27" y="26"/>
                </a:cubicBezTo>
                <a:cubicBezTo>
                  <a:pt x="27" y="26"/>
                  <a:pt x="27" y="27"/>
                  <a:pt x="28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28" y="27"/>
                  <a:pt x="29" y="27"/>
                  <a:pt x="29" y="27"/>
                </a:cubicBezTo>
                <a:cubicBezTo>
                  <a:pt x="29" y="27"/>
                  <a:pt x="29" y="26"/>
                  <a:pt x="29" y="26"/>
                </a:cubicBezTo>
                <a:cubicBezTo>
                  <a:pt x="29" y="26"/>
                  <a:pt x="29" y="26"/>
                  <a:pt x="29" y="26"/>
                </a:cubicBezTo>
                <a:lnTo>
                  <a:pt x="29" y="20"/>
                </a:lnTo>
                <a:close/>
                <a:moveTo>
                  <a:pt x="32" y="26"/>
                </a:moveTo>
                <a:cubicBezTo>
                  <a:pt x="32" y="27"/>
                  <a:pt x="31" y="27"/>
                  <a:pt x="31" y="27"/>
                </a:cubicBezTo>
                <a:cubicBezTo>
                  <a:pt x="30" y="27"/>
                  <a:pt x="30" y="27"/>
                  <a:pt x="30" y="26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20"/>
                  <a:pt x="30" y="20"/>
                  <a:pt x="30" y="20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3"/>
                  <a:pt x="30" y="3"/>
                </a:cubicBezTo>
                <a:cubicBezTo>
                  <a:pt x="30" y="3"/>
                  <a:pt x="30" y="2"/>
                  <a:pt x="30" y="2"/>
                </a:cubicBezTo>
                <a:cubicBezTo>
                  <a:pt x="30" y="2"/>
                  <a:pt x="31" y="2"/>
                  <a:pt x="31" y="2"/>
                </a:cubicBezTo>
                <a:cubicBezTo>
                  <a:pt x="31" y="2"/>
                  <a:pt x="31" y="2"/>
                  <a:pt x="31" y="2"/>
                </a:cubicBezTo>
                <a:cubicBezTo>
                  <a:pt x="31" y="2"/>
                  <a:pt x="32" y="3"/>
                  <a:pt x="32" y="3"/>
                </a:cubicBezTo>
                <a:cubicBezTo>
                  <a:pt x="32" y="20"/>
                  <a:pt x="32" y="20"/>
                  <a:pt x="32" y="20"/>
                </a:cubicBezTo>
                <a:lnTo>
                  <a:pt x="32" y="26"/>
                </a:lnTo>
                <a:close/>
                <a:moveTo>
                  <a:pt x="54" y="27"/>
                </a:move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2" y="27"/>
                  <a:pt x="32" y="26"/>
                </a:cubicBezTo>
                <a:cubicBezTo>
                  <a:pt x="32" y="2"/>
                  <a:pt x="32" y="2"/>
                  <a:pt x="32" y="2"/>
                </a:cubicBezTo>
                <a:cubicBezTo>
                  <a:pt x="32" y="2"/>
                  <a:pt x="32" y="1"/>
                  <a:pt x="33" y="1"/>
                </a:cubicBezTo>
                <a:cubicBezTo>
                  <a:pt x="34" y="1"/>
                  <a:pt x="36" y="0"/>
                  <a:pt x="38" y="0"/>
                </a:cubicBezTo>
                <a:cubicBezTo>
                  <a:pt x="45" y="0"/>
                  <a:pt x="51" y="6"/>
                  <a:pt x="51" y="12"/>
                </a:cubicBezTo>
                <a:cubicBezTo>
                  <a:pt x="52" y="12"/>
                  <a:pt x="53" y="12"/>
                  <a:pt x="54" y="12"/>
                </a:cubicBezTo>
                <a:cubicBezTo>
                  <a:pt x="58" y="12"/>
                  <a:pt x="62" y="15"/>
                  <a:pt x="62" y="19"/>
                </a:cubicBezTo>
                <a:cubicBezTo>
                  <a:pt x="62" y="24"/>
                  <a:pt x="58" y="27"/>
                  <a:pt x="54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0" name="稻壳儿小白白(http://dwz.cn/Wu2UP)"/>
          <p:cNvSpPr>
            <a:spLocks noEditPoints="1"/>
          </p:cNvSpPr>
          <p:nvPr/>
        </p:nvSpPr>
        <p:spPr>
          <a:xfrm>
            <a:off x="7902901" y="1261967"/>
            <a:ext cx="303212" cy="284163"/>
          </a:xfrm>
          <a:custGeom>
            <a:avLst/>
            <a:gdLst>
              <a:gd name="T0" fmla="*/ 1543645554 w 45"/>
              <a:gd name="T1" fmla="*/ 1235946671 h 42"/>
              <a:gd name="T2" fmla="*/ 1679848384 w 45"/>
              <a:gd name="T3" fmla="*/ 1831031354 h 42"/>
              <a:gd name="T4" fmla="*/ 1634447441 w 45"/>
              <a:gd name="T5" fmla="*/ 1922585966 h 42"/>
              <a:gd name="T6" fmla="*/ 1543645554 w 45"/>
              <a:gd name="T7" fmla="*/ 1922585966 h 42"/>
              <a:gd name="T8" fmla="*/ 998827494 w 45"/>
              <a:gd name="T9" fmla="*/ 1647928895 h 42"/>
              <a:gd name="T10" fmla="*/ 454009435 w 45"/>
              <a:gd name="T11" fmla="*/ 1922585966 h 42"/>
              <a:gd name="T12" fmla="*/ 408608491 w 45"/>
              <a:gd name="T13" fmla="*/ 1922585966 h 42"/>
              <a:gd name="T14" fmla="*/ 363207548 w 45"/>
              <a:gd name="T15" fmla="*/ 1831031354 h 42"/>
              <a:gd name="T16" fmla="*/ 499410378 w 45"/>
              <a:gd name="T17" fmla="*/ 1235946671 h 42"/>
              <a:gd name="T18" fmla="*/ 45400943 w 45"/>
              <a:gd name="T19" fmla="*/ 778187141 h 42"/>
              <a:gd name="T20" fmla="*/ 90801887 w 45"/>
              <a:gd name="T21" fmla="*/ 686639295 h 42"/>
              <a:gd name="T22" fmla="*/ 681020890 w 45"/>
              <a:gd name="T23" fmla="*/ 595084683 h 42"/>
              <a:gd name="T24" fmla="*/ 953426551 w 45"/>
              <a:gd name="T25" fmla="*/ 45777306 h 42"/>
              <a:gd name="T26" fmla="*/ 998827494 w 45"/>
              <a:gd name="T27" fmla="*/ 0 h 42"/>
              <a:gd name="T28" fmla="*/ 1089629381 w 45"/>
              <a:gd name="T29" fmla="*/ 45777306 h 42"/>
              <a:gd name="T30" fmla="*/ 1362035042 w 45"/>
              <a:gd name="T31" fmla="*/ 595084683 h 42"/>
              <a:gd name="T32" fmla="*/ 1952254045 w 45"/>
              <a:gd name="T33" fmla="*/ 686639295 h 42"/>
              <a:gd name="T34" fmla="*/ 1997654989 w 45"/>
              <a:gd name="T35" fmla="*/ 778187141 h 42"/>
              <a:gd name="T36" fmla="*/ 1543645554 w 45"/>
              <a:gd name="T37" fmla="*/ 1235946671 h 42"/>
              <a:gd name="T38" fmla="*/ 1770650271 w 45"/>
              <a:gd name="T39" fmla="*/ 823964447 h 42"/>
              <a:gd name="T40" fmla="*/ 1316634099 w 45"/>
              <a:gd name="T41" fmla="*/ 732416601 h 42"/>
              <a:gd name="T42" fmla="*/ 1225832212 w 45"/>
              <a:gd name="T43" fmla="*/ 732416601 h 42"/>
              <a:gd name="T44" fmla="*/ 1225832212 w 45"/>
              <a:gd name="T45" fmla="*/ 686639295 h 42"/>
              <a:gd name="T46" fmla="*/ 998827494 w 45"/>
              <a:gd name="T47" fmla="*/ 274657071 h 42"/>
              <a:gd name="T48" fmla="*/ 998827494 w 45"/>
              <a:gd name="T49" fmla="*/ 1464826436 h 42"/>
              <a:gd name="T50" fmla="*/ 1089629381 w 45"/>
              <a:gd name="T51" fmla="*/ 1510603742 h 42"/>
              <a:gd name="T52" fmla="*/ 1498237872 w 45"/>
              <a:gd name="T53" fmla="*/ 1693706201 h 42"/>
              <a:gd name="T54" fmla="*/ 1407435986 w 45"/>
              <a:gd name="T55" fmla="*/ 1281723977 h 42"/>
              <a:gd name="T56" fmla="*/ 1407435986 w 45"/>
              <a:gd name="T57" fmla="*/ 1190169365 h 42"/>
              <a:gd name="T58" fmla="*/ 1452836929 w 45"/>
              <a:gd name="T59" fmla="*/ 1098621519 h 42"/>
              <a:gd name="T60" fmla="*/ 1770650271 w 45"/>
              <a:gd name="T61" fmla="*/ 823964447 h 4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5" h="42">
                <a:moveTo>
                  <a:pt x="34" y="27"/>
                </a:moveTo>
                <a:cubicBezTo>
                  <a:pt x="37" y="40"/>
                  <a:pt x="37" y="40"/>
                  <a:pt x="37" y="40"/>
                </a:cubicBezTo>
                <a:cubicBezTo>
                  <a:pt x="37" y="42"/>
                  <a:pt x="36" y="42"/>
                  <a:pt x="36" y="42"/>
                </a:cubicBezTo>
                <a:cubicBezTo>
                  <a:pt x="35" y="42"/>
                  <a:pt x="35" y="42"/>
                  <a:pt x="34" y="42"/>
                </a:cubicBezTo>
                <a:cubicBezTo>
                  <a:pt x="22" y="36"/>
                  <a:pt x="22" y="36"/>
                  <a:pt x="22" y="36"/>
                </a:cubicBezTo>
                <a:cubicBezTo>
                  <a:pt x="10" y="42"/>
                  <a:pt x="10" y="42"/>
                  <a:pt x="10" y="42"/>
                </a:cubicBezTo>
                <a:cubicBezTo>
                  <a:pt x="10" y="42"/>
                  <a:pt x="10" y="42"/>
                  <a:pt x="9" y="42"/>
                </a:cubicBezTo>
                <a:cubicBezTo>
                  <a:pt x="8" y="42"/>
                  <a:pt x="8" y="42"/>
                  <a:pt x="8" y="40"/>
                </a:cubicBezTo>
                <a:cubicBezTo>
                  <a:pt x="11" y="27"/>
                  <a:pt x="11" y="27"/>
                  <a:pt x="11" y="2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6"/>
                  <a:pt x="0" y="15"/>
                  <a:pt x="2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3" y="0"/>
                  <a:pt x="23" y="0"/>
                  <a:pt x="24" y="1"/>
                </a:cubicBezTo>
                <a:cubicBezTo>
                  <a:pt x="30" y="13"/>
                  <a:pt x="30" y="13"/>
                  <a:pt x="30" y="13"/>
                </a:cubicBezTo>
                <a:cubicBezTo>
                  <a:pt x="43" y="15"/>
                  <a:pt x="43" y="15"/>
                  <a:pt x="43" y="15"/>
                </a:cubicBezTo>
                <a:cubicBezTo>
                  <a:pt x="45" y="15"/>
                  <a:pt x="45" y="16"/>
                  <a:pt x="44" y="17"/>
                </a:cubicBezTo>
                <a:lnTo>
                  <a:pt x="34" y="27"/>
                </a:lnTo>
                <a:close/>
                <a:moveTo>
                  <a:pt x="39" y="18"/>
                </a:moveTo>
                <a:cubicBezTo>
                  <a:pt x="29" y="16"/>
                  <a:pt x="29" y="16"/>
                  <a:pt x="29" y="16"/>
                </a:cubicBezTo>
                <a:cubicBezTo>
                  <a:pt x="27" y="16"/>
                  <a:pt x="27" y="16"/>
                  <a:pt x="27" y="16"/>
                </a:cubicBezTo>
                <a:cubicBezTo>
                  <a:pt x="27" y="15"/>
                  <a:pt x="27" y="15"/>
                  <a:pt x="27" y="15"/>
                </a:cubicBezTo>
                <a:cubicBezTo>
                  <a:pt x="22" y="6"/>
                  <a:pt x="22" y="6"/>
                  <a:pt x="22" y="6"/>
                </a:cubicBezTo>
                <a:cubicBezTo>
                  <a:pt x="22" y="32"/>
                  <a:pt x="22" y="32"/>
                  <a:pt x="22" y="32"/>
                </a:cubicBezTo>
                <a:cubicBezTo>
                  <a:pt x="24" y="33"/>
                  <a:pt x="24" y="33"/>
                  <a:pt x="24" y="33"/>
                </a:cubicBezTo>
                <a:cubicBezTo>
                  <a:pt x="33" y="37"/>
                  <a:pt x="33" y="37"/>
                  <a:pt x="33" y="37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24"/>
                  <a:pt x="32" y="24"/>
                  <a:pt x="32" y="24"/>
                </a:cubicBezTo>
                <a:lnTo>
                  <a:pt x="39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1" name="稻壳儿小白白(http://dwz.cn/Wu2UP)"/>
          <p:cNvSpPr>
            <a:spLocks noEditPoints="1"/>
          </p:cNvSpPr>
          <p:nvPr/>
        </p:nvSpPr>
        <p:spPr>
          <a:xfrm>
            <a:off x="7902901" y="1750917"/>
            <a:ext cx="303212" cy="290513"/>
          </a:xfrm>
          <a:custGeom>
            <a:avLst/>
            <a:gdLst>
              <a:gd name="T0" fmla="*/ 1997654989 w 45"/>
              <a:gd name="T1" fmla="*/ 821611301 h 43"/>
              <a:gd name="T2" fmla="*/ 1543645554 w 45"/>
              <a:gd name="T3" fmla="*/ 1278061273 h 43"/>
              <a:gd name="T4" fmla="*/ 1679848384 w 45"/>
              <a:gd name="T5" fmla="*/ 1871450965 h 43"/>
              <a:gd name="T6" fmla="*/ 1679848384 w 45"/>
              <a:gd name="T7" fmla="*/ 1871450965 h 43"/>
              <a:gd name="T8" fmla="*/ 1634447441 w 45"/>
              <a:gd name="T9" fmla="*/ 1962739609 h 43"/>
              <a:gd name="T10" fmla="*/ 1543645554 w 45"/>
              <a:gd name="T11" fmla="*/ 1962739609 h 43"/>
              <a:gd name="T12" fmla="*/ 998827494 w 45"/>
              <a:gd name="T13" fmla="*/ 1643222601 h 43"/>
              <a:gd name="T14" fmla="*/ 454009435 w 45"/>
              <a:gd name="T15" fmla="*/ 1962739609 h 43"/>
              <a:gd name="T16" fmla="*/ 408608491 w 45"/>
              <a:gd name="T17" fmla="*/ 1962739609 h 43"/>
              <a:gd name="T18" fmla="*/ 363207548 w 45"/>
              <a:gd name="T19" fmla="*/ 1871450965 h 43"/>
              <a:gd name="T20" fmla="*/ 363207548 w 45"/>
              <a:gd name="T21" fmla="*/ 1871450965 h 43"/>
              <a:gd name="T22" fmla="*/ 499410378 w 45"/>
              <a:gd name="T23" fmla="*/ 1278061273 h 43"/>
              <a:gd name="T24" fmla="*/ 45400943 w 45"/>
              <a:gd name="T25" fmla="*/ 821611301 h 43"/>
              <a:gd name="T26" fmla="*/ 0 w 45"/>
              <a:gd name="T27" fmla="*/ 775966979 h 43"/>
              <a:gd name="T28" fmla="*/ 90801887 w 45"/>
              <a:gd name="T29" fmla="*/ 730322658 h 43"/>
              <a:gd name="T30" fmla="*/ 681020890 w 45"/>
              <a:gd name="T31" fmla="*/ 639034014 h 43"/>
              <a:gd name="T32" fmla="*/ 953426551 w 45"/>
              <a:gd name="T33" fmla="*/ 45644322 h 43"/>
              <a:gd name="T34" fmla="*/ 998827494 w 45"/>
              <a:gd name="T35" fmla="*/ 0 h 43"/>
              <a:gd name="T36" fmla="*/ 1089629381 w 45"/>
              <a:gd name="T37" fmla="*/ 45644322 h 43"/>
              <a:gd name="T38" fmla="*/ 1362035042 w 45"/>
              <a:gd name="T39" fmla="*/ 639034014 h 43"/>
              <a:gd name="T40" fmla="*/ 1952254045 w 45"/>
              <a:gd name="T41" fmla="*/ 730322658 h 43"/>
              <a:gd name="T42" fmla="*/ 2043055932 w 45"/>
              <a:gd name="T43" fmla="*/ 775966979 h 43"/>
              <a:gd name="T44" fmla="*/ 1997654989 w 45"/>
              <a:gd name="T45" fmla="*/ 821611301 h 43"/>
              <a:gd name="T46" fmla="*/ 1770650271 w 45"/>
              <a:gd name="T47" fmla="*/ 821611301 h 43"/>
              <a:gd name="T48" fmla="*/ 1225832212 w 45"/>
              <a:gd name="T49" fmla="*/ 775966979 h 43"/>
              <a:gd name="T50" fmla="*/ 998827494 w 45"/>
              <a:gd name="T51" fmla="*/ 273872686 h 43"/>
              <a:gd name="T52" fmla="*/ 771822777 w 45"/>
              <a:gd name="T53" fmla="*/ 775966979 h 43"/>
              <a:gd name="T54" fmla="*/ 272405661 w 45"/>
              <a:gd name="T55" fmla="*/ 821611301 h 43"/>
              <a:gd name="T56" fmla="*/ 635619947 w 45"/>
              <a:gd name="T57" fmla="*/ 1186772629 h 43"/>
              <a:gd name="T58" fmla="*/ 544818060 w 45"/>
              <a:gd name="T59" fmla="*/ 1734511245 h 43"/>
              <a:gd name="T60" fmla="*/ 998827494 w 45"/>
              <a:gd name="T61" fmla="*/ 1460645315 h 43"/>
              <a:gd name="T62" fmla="*/ 1498237872 w 45"/>
              <a:gd name="T63" fmla="*/ 1734511245 h 43"/>
              <a:gd name="T64" fmla="*/ 1407435986 w 45"/>
              <a:gd name="T65" fmla="*/ 1186772629 h 43"/>
              <a:gd name="T66" fmla="*/ 1770650271 w 45"/>
              <a:gd name="T67" fmla="*/ 821611301 h 4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5" h="43">
                <a:moveTo>
                  <a:pt x="44" y="18"/>
                </a:moveTo>
                <a:cubicBezTo>
                  <a:pt x="34" y="28"/>
                  <a:pt x="34" y="28"/>
                  <a:pt x="34" y="28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2"/>
                  <a:pt x="36" y="43"/>
                  <a:pt x="36" y="43"/>
                </a:cubicBezTo>
                <a:cubicBezTo>
                  <a:pt x="35" y="43"/>
                  <a:pt x="35" y="43"/>
                  <a:pt x="34" y="43"/>
                </a:cubicBezTo>
                <a:cubicBezTo>
                  <a:pt x="22" y="36"/>
                  <a:pt x="22" y="36"/>
                  <a:pt x="22" y="36"/>
                </a:cubicBezTo>
                <a:cubicBezTo>
                  <a:pt x="10" y="43"/>
                  <a:pt x="10" y="43"/>
                  <a:pt x="10" y="43"/>
                </a:cubicBezTo>
                <a:cubicBezTo>
                  <a:pt x="10" y="43"/>
                  <a:pt x="10" y="43"/>
                  <a:pt x="9" y="43"/>
                </a:cubicBezTo>
                <a:cubicBezTo>
                  <a:pt x="9" y="43"/>
                  <a:pt x="8" y="42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1" y="28"/>
                  <a:pt x="11" y="28"/>
                  <a:pt x="11" y="2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6"/>
                  <a:pt x="1" y="16"/>
                  <a:pt x="2" y="16"/>
                </a:cubicBezTo>
                <a:cubicBezTo>
                  <a:pt x="15" y="14"/>
                  <a:pt x="15" y="14"/>
                  <a:pt x="15" y="14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2" y="0"/>
                  <a:pt x="22" y="0"/>
                </a:cubicBezTo>
                <a:cubicBezTo>
                  <a:pt x="23" y="0"/>
                  <a:pt x="23" y="1"/>
                  <a:pt x="24" y="1"/>
                </a:cubicBezTo>
                <a:cubicBezTo>
                  <a:pt x="30" y="14"/>
                  <a:pt x="30" y="14"/>
                  <a:pt x="30" y="14"/>
                </a:cubicBezTo>
                <a:cubicBezTo>
                  <a:pt x="43" y="16"/>
                  <a:pt x="43" y="16"/>
                  <a:pt x="43" y="16"/>
                </a:cubicBezTo>
                <a:cubicBezTo>
                  <a:pt x="44" y="16"/>
                  <a:pt x="45" y="16"/>
                  <a:pt x="45" y="17"/>
                </a:cubicBezTo>
                <a:cubicBezTo>
                  <a:pt x="45" y="17"/>
                  <a:pt x="44" y="18"/>
                  <a:pt x="44" y="18"/>
                </a:cubicBezTo>
                <a:close/>
                <a:moveTo>
                  <a:pt x="39" y="18"/>
                </a:moveTo>
                <a:cubicBezTo>
                  <a:pt x="27" y="17"/>
                  <a:pt x="27" y="17"/>
                  <a:pt x="27" y="17"/>
                </a:cubicBezTo>
                <a:cubicBezTo>
                  <a:pt x="22" y="6"/>
                  <a:pt x="22" y="6"/>
                  <a:pt x="22" y="6"/>
                </a:cubicBezTo>
                <a:cubicBezTo>
                  <a:pt x="17" y="17"/>
                  <a:pt x="17" y="17"/>
                  <a:pt x="17" y="17"/>
                </a:cubicBezTo>
                <a:cubicBezTo>
                  <a:pt x="6" y="18"/>
                  <a:pt x="6" y="18"/>
                  <a:pt x="6" y="18"/>
                </a:cubicBezTo>
                <a:cubicBezTo>
                  <a:pt x="14" y="26"/>
                  <a:pt x="14" y="26"/>
                  <a:pt x="14" y="26"/>
                </a:cubicBezTo>
                <a:cubicBezTo>
                  <a:pt x="12" y="38"/>
                  <a:pt x="12" y="38"/>
                  <a:pt x="12" y="38"/>
                </a:cubicBezTo>
                <a:cubicBezTo>
                  <a:pt x="22" y="32"/>
                  <a:pt x="22" y="32"/>
                  <a:pt x="22" y="32"/>
                </a:cubicBezTo>
                <a:cubicBezTo>
                  <a:pt x="33" y="38"/>
                  <a:pt x="33" y="38"/>
                  <a:pt x="33" y="38"/>
                </a:cubicBezTo>
                <a:cubicBezTo>
                  <a:pt x="31" y="26"/>
                  <a:pt x="31" y="26"/>
                  <a:pt x="31" y="26"/>
                </a:cubicBezTo>
                <a:lnTo>
                  <a:pt x="39" y="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2" name="稻壳儿小白白(http://dwz.cn/Wu2UP)"/>
          <p:cNvSpPr>
            <a:spLocks noEditPoints="1"/>
          </p:cNvSpPr>
          <p:nvPr/>
        </p:nvSpPr>
        <p:spPr>
          <a:xfrm>
            <a:off x="7869563" y="2328767"/>
            <a:ext cx="371475" cy="168275"/>
          </a:xfrm>
          <a:custGeom>
            <a:avLst/>
            <a:gdLst>
              <a:gd name="T0" fmla="*/ 2144032126 w 55"/>
              <a:gd name="T1" fmla="*/ 679595415 h 25"/>
              <a:gd name="T2" fmla="*/ 1824712216 w 55"/>
              <a:gd name="T3" fmla="*/ 906127220 h 25"/>
              <a:gd name="T4" fmla="*/ 1596619812 w 55"/>
              <a:gd name="T5" fmla="*/ 1132659025 h 25"/>
              <a:gd name="T6" fmla="*/ 1322917032 w 55"/>
              <a:gd name="T7" fmla="*/ 951433581 h 25"/>
              <a:gd name="T8" fmla="*/ 364943794 w 55"/>
              <a:gd name="T9" fmla="*/ 543676332 h 25"/>
              <a:gd name="T10" fmla="*/ 273709534 w 55"/>
              <a:gd name="T11" fmla="*/ 588982693 h 25"/>
              <a:gd name="T12" fmla="*/ 0 w 55"/>
              <a:gd name="T13" fmla="*/ 362450888 h 25"/>
              <a:gd name="T14" fmla="*/ 273709534 w 55"/>
              <a:gd name="T15" fmla="*/ 90612722 h 25"/>
              <a:gd name="T16" fmla="*/ 501795184 w 55"/>
              <a:gd name="T17" fmla="*/ 317144527 h 25"/>
              <a:gd name="T18" fmla="*/ 1459768422 w 55"/>
              <a:gd name="T19" fmla="*/ 679595415 h 25"/>
              <a:gd name="T20" fmla="*/ 1596619812 w 55"/>
              <a:gd name="T21" fmla="*/ 634289054 h 25"/>
              <a:gd name="T22" fmla="*/ 1596619812 w 55"/>
              <a:gd name="T23" fmla="*/ 634289054 h 25"/>
              <a:gd name="T24" fmla="*/ 1824712216 w 55"/>
              <a:gd name="T25" fmla="*/ 362450888 h 25"/>
              <a:gd name="T26" fmla="*/ 2144032126 w 55"/>
              <a:gd name="T27" fmla="*/ 0 h 25"/>
              <a:gd name="T28" fmla="*/ 2147483646 w 55"/>
              <a:gd name="T29" fmla="*/ 362450888 h 25"/>
              <a:gd name="T30" fmla="*/ 2144032126 w 55"/>
              <a:gd name="T31" fmla="*/ 679595415 h 25"/>
              <a:gd name="T32" fmla="*/ 410560924 w 55"/>
              <a:gd name="T33" fmla="*/ 271838166 h 25"/>
              <a:gd name="T34" fmla="*/ 273709534 w 55"/>
              <a:gd name="T35" fmla="*/ 181225444 h 25"/>
              <a:gd name="T36" fmla="*/ 45617130 w 55"/>
              <a:gd name="T37" fmla="*/ 362450888 h 25"/>
              <a:gd name="T38" fmla="*/ 273709534 w 55"/>
              <a:gd name="T39" fmla="*/ 543676332 h 25"/>
              <a:gd name="T40" fmla="*/ 273709534 w 55"/>
              <a:gd name="T41" fmla="*/ 543676332 h 25"/>
              <a:gd name="T42" fmla="*/ 228085650 w 55"/>
              <a:gd name="T43" fmla="*/ 498369971 h 25"/>
              <a:gd name="T44" fmla="*/ 136851390 w 55"/>
              <a:gd name="T45" fmla="*/ 362450888 h 25"/>
              <a:gd name="T46" fmla="*/ 273709534 w 55"/>
              <a:gd name="T47" fmla="*/ 226531805 h 25"/>
              <a:gd name="T48" fmla="*/ 319326664 w 55"/>
              <a:gd name="T49" fmla="*/ 226531805 h 25"/>
              <a:gd name="T50" fmla="*/ 319326664 w 55"/>
              <a:gd name="T51" fmla="*/ 226531805 h 25"/>
              <a:gd name="T52" fmla="*/ 410560924 w 55"/>
              <a:gd name="T53" fmla="*/ 271838166 h 25"/>
              <a:gd name="T54" fmla="*/ 1596619812 w 55"/>
              <a:gd name="T55" fmla="*/ 724901776 h 25"/>
              <a:gd name="T56" fmla="*/ 1551002682 w 55"/>
              <a:gd name="T57" fmla="*/ 724901776 h 25"/>
              <a:gd name="T58" fmla="*/ 1733471202 w 55"/>
              <a:gd name="T59" fmla="*/ 860820859 h 25"/>
              <a:gd name="T60" fmla="*/ 1551002682 w 55"/>
              <a:gd name="T61" fmla="*/ 1042046303 h 25"/>
              <a:gd name="T62" fmla="*/ 1414151292 w 55"/>
              <a:gd name="T63" fmla="*/ 996739942 h 25"/>
              <a:gd name="T64" fmla="*/ 1596619812 w 55"/>
              <a:gd name="T65" fmla="*/ 1087352664 h 25"/>
              <a:gd name="T66" fmla="*/ 1779095086 w 55"/>
              <a:gd name="T67" fmla="*/ 906127220 h 25"/>
              <a:gd name="T68" fmla="*/ 1596619812 w 55"/>
              <a:gd name="T69" fmla="*/ 724901776 h 25"/>
              <a:gd name="T70" fmla="*/ 2144032126 w 55"/>
              <a:gd name="T71" fmla="*/ 135919083 h 25"/>
              <a:gd name="T72" fmla="*/ 1915946476 w 55"/>
              <a:gd name="T73" fmla="*/ 362450888 h 25"/>
              <a:gd name="T74" fmla="*/ 2144032126 w 55"/>
              <a:gd name="T75" fmla="*/ 588982693 h 25"/>
              <a:gd name="T76" fmla="*/ 2147483646 w 55"/>
              <a:gd name="T77" fmla="*/ 362450888 h 25"/>
              <a:gd name="T78" fmla="*/ 2144032126 w 55"/>
              <a:gd name="T79" fmla="*/ 135919083 h 25"/>
              <a:gd name="T80" fmla="*/ 2144032126 w 55"/>
              <a:gd name="T81" fmla="*/ 543676332 h 25"/>
              <a:gd name="T82" fmla="*/ 1961563606 w 55"/>
              <a:gd name="T83" fmla="*/ 362450888 h 25"/>
              <a:gd name="T84" fmla="*/ 2144032126 w 55"/>
              <a:gd name="T85" fmla="*/ 181225444 h 25"/>
              <a:gd name="T86" fmla="*/ 2147483646 w 55"/>
              <a:gd name="T87" fmla="*/ 362450888 h 25"/>
              <a:gd name="T88" fmla="*/ 2144032126 w 55"/>
              <a:gd name="T89" fmla="*/ 543676332 h 2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5" h="25">
                <a:moveTo>
                  <a:pt x="47" y="15"/>
                </a:moveTo>
                <a:cubicBezTo>
                  <a:pt x="40" y="20"/>
                  <a:pt x="40" y="20"/>
                  <a:pt x="40" y="20"/>
                </a:cubicBezTo>
                <a:cubicBezTo>
                  <a:pt x="40" y="23"/>
                  <a:pt x="38" y="25"/>
                  <a:pt x="35" y="25"/>
                </a:cubicBezTo>
                <a:cubicBezTo>
                  <a:pt x="32" y="25"/>
                  <a:pt x="30" y="23"/>
                  <a:pt x="29" y="21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13"/>
                  <a:pt x="7" y="13"/>
                  <a:pt x="6" y="13"/>
                </a:cubicBezTo>
                <a:cubicBezTo>
                  <a:pt x="2" y="13"/>
                  <a:pt x="0" y="11"/>
                  <a:pt x="0" y="8"/>
                </a:cubicBezTo>
                <a:cubicBezTo>
                  <a:pt x="0" y="5"/>
                  <a:pt x="2" y="2"/>
                  <a:pt x="6" y="2"/>
                </a:cubicBezTo>
                <a:cubicBezTo>
                  <a:pt x="8" y="2"/>
                  <a:pt x="10" y="4"/>
                  <a:pt x="11" y="7"/>
                </a:cubicBezTo>
                <a:cubicBezTo>
                  <a:pt x="32" y="15"/>
                  <a:pt x="32" y="15"/>
                  <a:pt x="32" y="15"/>
                </a:cubicBezTo>
                <a:cubicBezTo>
                  <a:pt x="33" y="14"/>
                  <a:pt x="34" y="14"/>
                  <a:pt x="35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4"/>
                  <a:pt x="43" y="0"/>
                  <a:pt x="47" y="0"/>
                </a:cubicBezTo>
                <a:cubicBezTo>
                  <a:pt x="52" y="0"/>
                  <a:pt x="55" y="4"/>
                  <a:pt x="55" y="8"/>
                </a:cubicBezTo>
                <a:cubicBezTo>
                  <a:pt x="55" y="12"/>
                  <a:pt x="52" y="15"/>
                  <a:pt x="47" y="15"/>
                </a:cubicBezTo>
                <a:close/>
                <a:moveTo>
                  <a:pt x="9" y="6"/>
                </a:moveTo>
                <a:cubicBezTo>
                  <a:pt x="8" y="4"/>
                  <a:pt x="7" y="4"/>
                  <a:pt x="6" y="4"/>
                </a:cubicBezTo>
                <a:cubicBezTo>
                  <a:pt x="3" y="4"/>
                  <a:pt x="1" y="5"/>
                  <a:pt x="1" y="8"/>
                </a:cubicBezTo>
                <a:cubicBezTo>
                  <a:pt x="1" y="10"/>
                  <a:pt x="3" y="12"/>
                  <a:pt x="6" y="12"/>
                </a:cubicBezTo>
                <a:cubicBezTo>
                  <a:pt x="6" y="12"/>
                  <a:pt x="6" y="12"/>
                  <a:pt x="6" y="12"/>
                </a:cubicBezTo>
                <a:cubicBezTo>
                  <a:pt x="5" y="11"/>
                  <a:pt x="5" y="11"/>
                  <a:pt x="5" y="11"/>
                </a:cubicBezTo>
                <a:cubicBezTo>
                  <a:pt x="4" y="11"/>
                  <a:pt x="3" y="9"/>
                  <a:pt x="3" y="8"/>
                </a:cubicBezTo>
                <a:cubicBezTo>
                  <a:pt x="3" y="6"/>
                  <a:pt x="4" y="5"/>
                  <a:pt x="6" y="5"/>
                </a:cubicBezTo>
                <a:cubicBezTo>
                  <a:pt x="6" y="5"/>
                  <a:pt x="7" y="5"/>
                  <a:pt x="7" y="5"/>
                </a:cubicBezTo>
                <a:cubicBezTo>
                  <a:pt x="7" y="5"/>
                  <a:pt x="7" y="5"/>
                  <a:pt x="7" y="5"/>
                </a:cubicBezTo>
                <a:lnTo>
                  <a:pt x="9" y="6"/>
                </a:lnTo>
                <a:close/>
                <a:moveTo>
                  <a:pt x="35" y="16"/>
                </a:moveTo>
                <a:cubicBezTo>
                  <a:pt x="35" y="16"/>
                  <a:pt x="34" y="16"/>
                  <a:pt x="34" y="16"/>
                </a:cubicBezTo>
                <a:cubicBezTo>
                  <a:pt x="36" y="17"/>
                  <a:pt x="38" y="17"/>
                  <a:pt x="38" y="19"/>
                </a:cubicBezTo>
                <a:cubicBezTo>
                  <a:pt x="38" y="21"/>
                  <a:pt x="36" y="23"/>
                  <a:pt x="34" y="23"/>
                </a:cubicBezTo>
                <a:cubicBezTo>
                  <a:pt x="33" y="23"/>
                  <a:pt x="32" y="22"/>
                  <a:pt x="31" y="22"/>
                </a:cubicBezTo>
                <a:cubicBezTo>
                  <a:pt x="32" y="23"/>
                  <a:pt x="33" y="24"/>
                  <a:pt x="35" y="24"/>
                </a:cubicBezTo>
                <a:cubicBezTo>
                  <a:pt x="37" y="24"/>
                  <a:pt x="39" y="22"/>
                  <a:pt x="39" y="20"/>
                </a:cubicBezTo>
                <a:cubicBezTo>
                  <a:pt x="39" y="18"/>
                  <a:pt x="37" y="16"/>
                  <a:pt x="35" y="16"/>
                </a:cubicBezTo>
                <a:close/>
                <a:moveTo>
                  <a:pt x="47" y="3"/>
                </a:moveTo>
                <a:cubicBezTo>
                  <a:pt x="45" y="3"/>
                  <a:pt x="42" y="5"/>
                  <a:pt x="42" y="8"/>
                </a:cubicBezTo>
                <a:cubicBezTo>
                  <a:pt x="42" y="10"/>
                  <a:pt x="45" y="13"/>
                  <a:pt x="47" y="13"/>
                </a:cubicBezTo>
                <a:cubicBezTo>
                  <a:pt x="50" y="13"/>
                  <a:pt x="52" y="10"/>
                  <a:pt x="52" y="8"/>
                </a:cubicBezTo>
                <a:cubicBezTo>
                  <a:pt x="52" y="5"/>
                  <a:pt x="50" y="3"/>
                  <a:pt x="47" y="3"/>
                </a:cubicBezTo>
                <a:close/>
                <a:moveTo>
                  <a:pt x="47" y="12"/>
                </a:moveTo>
                <a:cubicBezTo>
                  <a:pt x="45" y="12"/>
                  <a:pt x="43" y="10"/>
                  <a:pt x="43" y="8"/>
                </a:cubicBezTo>
                <a:cubicBezTo>
                  <a:pt x="43" y="5"/>
                  <a:pt x="45" y="4"/>
                  <a:pt x="47" y="4"/>
                </a:cubicBezTo>
                <a:cubicBezTo>
                  <a:pt x="50" y="4"/>
                  <a:pt x="51" y="5"/>
                  <a:pt x="51" y="8"/>
                </a:cubicBezTo>
                <a:cubicBezTo>
                  <a:pt x="51" y="10"/>
                  <a:pt x="50" y="12"/>
                  <a:pt x="47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3" name="稻壳儿小白白(http://dwz.cn/Wu2UP)"/>
          <p:cNvSpPr>
            <a:spLocks noEditPoints="1"/>
          </p:cNvSpPr>
          <p:nvPr/>
        </p:nvSpPr>
        <p:spPr>
          <a:xfrm>
            <a:off x="7917188" y="2758980"/>
            <a:ext cx="274638" cy="276225"/>
          </a:xfrm>
          <a:custGeom>
            <a:avLst/>
            <a:gdLst>
              <a:gd name="T0" fmla="*/ 1839659294 w 41"/>
              <a:gd name="T1" fmla="*/ 1543255601 h 41"/>
              <a:gd name="T2" fmla="*/ 1480700729 w 41"/>
              <a:gd name="T3" fmla="*/ 1860981723 h 41"/>
              <a:gd name="T4" fmla="*/ 358958564 w 41"/>
              <a:gd name="T5" fmla="*/ 1860981723 h 41"/>
              <a:gd name="T6" fmla="*/ 0 w 41"/>
              <a:gd name="T7" fmla="*/ 1543255601 h 41"/>
              <a:gd name="T8" fmla="*/ 0 w 41"/>
              <a:gd name="T9" fmla="*/ 363121343 h 41"/>
              <a:gd name="T10" fmla="*/ 358958564 w 41"/>
              <a:gd name="T11" fmla="*/ 0 h 41"/>
              <a:gd name="T12" fmla="*/ 1480700729 w 41"/>
              <a:gd name="T13" fmla="*/ 0 h 41"/>
              <a:gd name="T14" fmla="*/ 1839659294 w 41"/>
              <a:gd name="T15" fmla="*/ 363121343 h 41"/>
              <a:gd name="T16" fmla="*/ 1839659294 w 41"/>
              <a:gd name="T17" fmla="*/ 1543255601 h 41"/>
              <a:gd name="T18" fmla="*/ 1480700729 w 41"/>
              <a:gd name="T19" fmla="*/ 680847465 h 41"/>
              <a:gd name="T20" fmla="*/ 1256354976 w 41"/>
              <a:gd name="T21" fmla="*/ 862408136 h 41"/>
              <a:gd name="T22" fmla="*/ 1121742165 w 41"/>
              <a:gd name="T23" fmla="*/ 1043962070 h 41"/>
              <a:gd name="T24" fmla="*/ 1121742165 w 41"/>
              <a:gd name="T25" fmla="*/ 1043962070 h 41"/>
              <a:gd name="T26" fmla="*/ 1032002524 w 41"/>
              <a:gd name="T27" fmla="*/ 1089357291 h 41"/>
              <a:gd name="T28" fmla="*/ 448698206 w 41"/>
              <a:gd name="T29" fmla="*/ 817019652 h 41"/>
              <a:gd name="T30" fmla="*/ 314085395 w 41"/>
              <a:gd name="T31" fmla="*/ 726235948 h 41"/>
              <a:gd name="T32" fmla="*/ 134606112 w 41"/>
              <a:gd name="T33" fmla="*/ 862408136 h 41"/>
              <a:gd name="T34" fmla="*/ 314085395 w 41"/>
              <a:gd name="T35" fmla="*/ 1043962070 h 41"/>
              <a:gd name="T36" fmla="*/ 403825036 w 41"/>
              <a:gd name="T37" fmla="*/ 998573587 h 41"/>
              <a:gd name="T38" fmla="*/ 987136052 w 41"/>
              <a:gd name="T39" fmla="*/ 1225522741 h 41"/>
              <a:gd name="T40" fmla="*/ 1121742165 w 41"/>
              <a:gd name="T41" fmla="*/ 1361694929 h 41"/>
              <a:gd name="T42" fmla="*/ 1256354976 w 41"/>
              <a:gd name="T43" fmla="*/ 1225522741 h 41"/>
              <a:gd name="T44" fmla="*/ 1480700729 w 41"/>
              <a:gd name="T45" fmla="*/ 1089357291 h 41"/>
              <a:gd name="T46" fmla="*/ 1705053181 w 41"/>
              <a:gd name="T47" fmla="*/ 862408136 h 41"/>
              <a:gd name="T48" fmla="*/ 1480700729 w 41"/>
              <a:gd name="T49" fmla="*/ 680847465 h 41"/>
              <a:gd name="T50" fmla="*/ 358958564 w 41"/>
              <a:gd name="T51" fmla="*/ 817019652 h 41"/>
              <a:gd name="T52" fmla="*/ 224345754 w 41"/>
              <a:gd name="T53" fmla="*/ 862408136 h 41"/>
              <a:gd name="T54" fmla="*/ 269218923 w 41"/>
              <a:gd name="T55" fmla="*/ 953185103 h 41"/>
              <a:gd name="T56" fmla="*/ 269218923 w 41"/>
              <a:gd name="T57" fmla="*/ 953185103 h 41"/>
              <a:gd name="T58" fmla="*/ 314085395 w 41"/>
              <a:gd name="T59" fmla="*/ 998573587 h 41"/>
              <a:gd name="T60" fmla="*/ 314085395 w 41"/>
              <a:gd name="T61" fmla="*/ 998573587 h 41"/>
              <a:gd name="T62" fmla="*/ 179479282 w 41"/>
              <a:gd name="T63" fmla="*/ 862408136 h 41"/>
              <a:gd name="T64" fmla="*/ 314085395 w 41"/>
              <a:gd name="T65" fmla="*/ 771624432 h 41"/>
              <a:gd name="T66" fmla="*/ 403825036 w 41"/>
              <a:gd name="T67" fmla="*/ 817019652 h 41"/>
              <a:gd name="T68" fmla="*/ 358958564 w 41"/>
              <a:gd name="T69" fmla="*/ 817019652 h 41"/>
              <a:gd name="T70" fmla="*/ 1121742165 w 41"/>
              <a:gd name="T71" fmla="*/ 1316306446 h 41"/>
              <a:gd name="T72" fmla="*/ 1032002524 w 41"/>
              <a:gd name="T73" fmla="*/ 1270911225 h 41"/>
              <a:gd name="T74" fmla="*/ 1076875693 w 41"/>
              <a:gd name="T75" fmla="*/ 1270911225 h 41"/>
              <a:gd name="T76" fmla="*/ 1211481806 w 41"/>
              <a:gd name="T77" fmla="*/ 1225522741 h 41"/>
              <a:gd name="T78" fmla="*/ 1166615335 w 41"/>
              <a:gd name="T79" fmla="*/ 1134745774 h 41"/>
              <a:gd name="T80" fmla="*/ 1076875693 w 41"/>
              <a:gd name="T81" fmla="*/ 1089357291 h 41"/>
              <a:gd name="T82" fmla="*/ 1121742165 w 41"/>
              <a:gd name="T83" fmla="*/ 1089357291 h 41"/>
              <a:gd name="T84" fmla="*/ 1256354976 w 41"/>
              <a:gd name="T85" fmla="*/ 1225522741 h 41"/>
              <a:gd name="T86" fmla="*/ 1121742165 w 41"/>
              <a:gd name="T87" fmla="*/ 1316306446 h 41"/>
              <a:gd name="T88" fmla="*/ 1480700729 w 41"/>
              <a:gd name="T89" fmla="*/ 998573587 h 41"/>
              <a:gd name="T90" fmla="*/ 1346094617 w 41"/>
              <a:gd name="T91" fmla="*/ 862408136 h 41"/>
              <a:gd name="T92" fmla="*/ 1480700729 w 41"/>
              <a:gd name="T93" fmla="*/ 726235948 h 41"/>
              <a:gd name="T94" fmla="*/ 1615313540 w 41"/>
              <a:gd name="T95" fmla="*/ 862408136 h 41"/>
              <a:gd name="T96" fmla="*/ 1480700729 w 41"/>
              <a:gd name="T97" fmla="*/ 998573587 h 41"/>
              <a:gd name="T98" fmla="*/ 1480700729 w 41"/>
              <a:gd name="T99" fmla="*/ 771624432 h 41"/>
              <a:gd name="T100" fmla="*/ 1346094617 w 41"/>
              <a:gd name="T101" fmla="*/ 862408136 h 41"/>
              <a:gd name="T102" fmla="*/ 1480700729 w 41"/>
              <a:gd name="T103" fmla="*/ 998573587 h 41"/>
              <a:gd name="T104" fmla="*/ 1570440370 w 41"/>
              <a:gd name="T105" fmla="*/ 862408136 h 41"/>
              <a:gd name="T106" fmla="*/ 1480700729 w 41"/>
              <a:gd name="T107" fmla="*/ 771624432 h 4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3" y="15"/>
                </a:moveTo>
                <a:cubicBezTo>
                  <a:pt x="30" y="15"/>
                  <a:pt x="28" y="17"/>
                  <a:pt x="28" y="19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4" y="23"/>
                  <a:pt x="24" y="23"/>
                  <a:pt x="23" y="24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7"/>
                  <a:pt x="8" y="16"/>
                  <a:pt x="7" y="16"/>
                </a:cubicBezTo>
                <a:cubicBezTo>
                  <a:pt x="5" y="16"/>
                  <a:pt x="3" y="17"/>
                  <a:pt x="3" y="19"/>
                </a:cubicBezTo>
                <a:cubicBezTo>
                  <a:pt x="3" y="21"/>
                  <a:pt x="5" y="23"/>
                  <a:pt x="7" y="23"/>
                </a:cubicBezTo>
                <a:cubicBezTo>
                  <a:pt x="7" y="23"/>
                  <a:pt x="8" y="23"/>
                  <a:pt x="9" y="22"/>
                </a:cubicBezTo>
                <a:cubicBezTo>
                  <a:pt x="22" y="27"/>
                  <a:pt x="22" y="27"/>
                  <a:pt x="22" y="27"/>
                </a:cubicBezTo>
                <a:cubicBezTo>
                  <a:pt x="22" y="29"/>
                  <a:pt x="23" y="30"/>
                  <a:pt x="25" y="30"/>
                </a:cubicBezTo>
                <a:cubicBezTo>
                  <a:pt x="27" y="30"/>
                  <a:pt x="28" y="29"/>
                  <a:pt x="28" y="27"/>
                </a:cubicBezTo>
                <a:cubicBezTo>
                  <a:pt x="33" y="24"/>
                  <a:pt x="33" y="24"/>
                  <a:pt x="33" y="24"/>
                </a:cubicBezTo>
                <a:cubicBezTo>
                  <a:pt x="35" y="24"/>
                  <a:pt x="38" y="22"/>
                  <a:pt x="38" y="19"/>
                </a:cubicBezTo>
                <a:cubicBezTo>
                  <a:pt x="38" y="17"/>
                  <a:pt x="35" y="15"/>
                  <a:pt x="33" y="15"/>
                </a:cubicBezTo>
                <a:close/>
                <a:moveTo>
                  <a:pt x="8" y="18"/>
                </a:moveTo>
                <a:cubicBezTo>
                  <a:pt x="7" y="17"/>
                  <a:pt x="6" y="18"/>
                  <a:pt x="5" y="19"/>
                </a:cubicBezTo>
                <a:cubicBezTo>
                  <a:pt x="5" y="20"/>
                  <a:pt x="5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5" y="22"/>
                  <a:pt x="4" y="21"/>
                  <a:pt x="4" y="19"/>
                </a:cubicBezTo>
                <a:cubicBezTo>
                  <a:pt x="4" y="18"/>
                  <a:pt x="5" y="17"/>
                  <a:pt x="7" y="17"/>
                </a:cubicBezTo>
                <a:cubicBezTo>
                  <a:pt x="8" y="17"/>
                  <a:pt x="9" y="17"/>
                  <a:pt x="9" y="18"/>
                </a:cubicBezTo>
                <a:lnTo>
                  <a:pt x="8" y="18"/>
                </a:lnTo>
                <a:close/>
                <a:moveTo>
                  <a:pt x="25" y="29"/>
                </a:moveTo>
                <a:cubicBezTo>
                  <a:pt x="24" y="29"/>
                  <a:pt x="23" y="29"/>
                  <a:pt x="23" y="28"/>
                </a:cubicBezTo>
                <a:cubicBezTo>
                  <a:pt x="23" y="28"/>
                  <a:pt x="24" y="28"/>
                  <a:pt x="24" y="28"/>
                </a:cubicBezTo>
                <a:cubicBezTo>
                  <a:pt x="25" y="29"/>
                  <a:pt x="26" y="28"/>
                  <a:pt x="27" y="27"/>
                </a:cubicBezTo>
                <a:cubicBezTo>
                  <a:pt x="27" y="26"/>
                  <a:pt x="27" y="25"/>
                  <a:pt x="26" y="25"/>
                </a:cubicBezTo>
                <a:cubicBezTo>
                  <a:pt x="24" y="24"/>
                  <a:pt x="24" y="24"/>
                  <a:pt x="24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8" y="25"/>
                  <a:pt x="28" y="27"/>
                </a:cubicBezTo>
                <a:cubicBezTo>
                  <a:pt x="28" y="28"/>
                  <a:pt x="26" y="29"/>
                  <a:pt x="25" y="29"/>
                </a:cubicBezTo>
                <a:close/>
                <a:moveTo>
                  <a:pt x="33" y="22"/>
                </a:moveTo>
                <a:cubicBezTo>
                  <a:pt x="31" y="22"/>
                  <a:pt x="30" y="21"/>
                  <a:pt x="30" y="19"/>
                </a:cubicBezTo>
                <a:cubicBezTo>
                  <a:pt x="30" y="17"/>
                  <a:pt x="31" y="16"/>
                  <a:pt x="33" y="16"/>
                </a:cubicBezTo>
                <a:cubicBezTo>
                  <a:pt x="35" y="16"/>
                  <a:pt x="36" y="17"/>
                  <a:pt x="36" y="19"/>
                </a:cubicBezTo>
                <a:cubicBezTo>
                  <a:pt x="36" y="21"/>
                  <a:pt x="35" y="22"/>
                  <a:pt x="33" y="22"/>
                </a:cubicBezTo>
                <a:close/>
                <a:moveTo>
                  <a:pt x="33" y="17"/>
                </a:moveTo>
                <a:cubicBezTo>
                  <a:pt x="32" y="17"/>
                  <a:pt x="30" y="18"/>
                  <a:pt x="30" y="19"/>
                </a:cubicBezTo>
                <a:cubicBezTo>
                  <a:pt x="30" y="21"/>
                  <a:pt x="32" y="22"/>
                  <a:pt x="33" y="22"/>
                </a:cubicBezTo>
                <a:cubicBezTo>
                  <a:pt x="34" y="22"/>
                  <a:pt x="35" y="21"/>
                  <a:pt x="35" y="19"/>
                </a:cubicBezTo>
                <a:cubicBezTo>
                  <a:pt x="35" y="18"/>
                  <a:pt x="34" y="17"/>
                  <a:pt x="33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4" name="稻壳儿小白白(http://dwz.cn/Wu2UP)"/>
          <p:cNvSpPr/>
          <p:nvPr/>
        </p:nvSpPr>
        <p:spPr>
          <a:xfrm>
            <a:off x="7964813" y="3249517"/>
            <a:ext cx="179388" cy="280988"/>
          </a:xfrm>
          <a:custGeom>
            <a:avLst/>
            <a:gdLst>
              <a:gd name="T0" fmla="*/ 1191853872 w 27"/>
              <a:gd name="T1" fmla="*/ 89514749 h 42"/>
              <a:gd name="T2" fmla="*/ 1191853872 w 27"/>
              <a:gd name="T3" fmla="*/ 1835105867 h 42"/>
              <a:gd name="T4" fmla="*/ 1147711136 w 27"/>
              <a:gd name="T5" fmla="*/ 1835105867 h 42"/>
              <a:gd name="T6" fmla="*/ 308999152 w 27"/>
              <a:gd name="T7" fmla="*/ 984688995 h 42"/>
              <a:gd name="T8" fmla="*/ 308999152 w 27"/>
              <a:gd name="T9" fmla="*/ 984688995 h 42"/>
              <a:gd name="T10" fmla="*/ 308999152 w 27"/>
              <a:gd name="T11" fmla="*/ 1790348493 h 42"/>
              <a:gd name="T12" fmla="*/ 220713680 w 27"/>
              <a:gd name="T13" fmla="*/ 1879863242 h 42"/>
              <a:gd name="T14" fmla="*/ 44142736 w 27"/>
              <a:gd name="T15" fmla="*/ 1879863242 h 42"/>
              <a:gd name="T16" fmla="*/ 0 w 27"/>
              <a:gd name="T17" fmla="*/ 1790348493 h 42"/>
              <a:gd name="T18" fmla="*/ 0 w 27"/>
              <a:gd name="T19" fmla="*/ 89514749 h 42"/>
              <a:gd name="T20" fmla="*/ 44142736 w 27"/>
              <a:gd name="T21" fmla="*/ 44757374 h 42"/>
              <a:gd name="T22" fmla="*/ 220713680 w 27"/>
              <a:gd name="T23" fmla="*/ 44757374 h 42"/>
              <a:gd name="T24" fmla="*/ 308999152 w 27"/>
              <a:gd name="T25" fmla="*/ 89514749 h 42"/>
              <a:gd name="T26" fmla="*/ 308999152 w 27"/>
              <a:gd name="T27" fmla="*/ 939931621 h 42"/>
              <a:gd name="T28" fmla="*/ 308999152 w 27"/>
              <a:gd name="T29" fmla="*/ 895174246 h 42"/>
              <a:gd name="T30" fmla="*/ 1147711136 w 27"/>
              <a:gd name="T31" fmla="*/ 44757374 h 42"/>
              <a:gd name="T32" fmla="*/ 1191853872 w 27"/>
              <a:gd name="T33" fmla="*/ 89514749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7" h="42">
                <a:moveTo>
                  <a:pt x="27" y="2"/>
                </a:moveTo>
                <a:cubicBezTo>
                  <a:pt x="27" y="41"/>
                  <a:pt x="27" y="41"/>
                  <a:pt x="27" y="41"/>
                </a:cubicBezTo>
                <a:cubicBezTo>
                  <a:pt x="27" y="42"/>
                  <a:pt x="27" y="42"/>
                  <a:pt x="26" y="41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40"/>
                  <a:pt x="7" y="40"/>
                  <a:pt x="7" y="40"/>
                </a:cubicBezTo>
                <a:cubicBezTo>
                  <a:pt x="7" y="41"/>
                  <a:pt x="6" y="42"/>
                  <a:pt x="5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0" y="42"/>
                  <a:pt x="0" y="41"/>
                  <a:pt x="0" y="4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1" y="1"/>
                </a:cubicBezTo>
                <a:cubicBezTo>
                  <a:pt x="5" y="1"/>
                  <a:pt x="5" y="1"/>
                  <a:pt x="5" y="1"/>
                </a:cubicBezTo>
                <a:cubicBezTo>
                  <a:pt x="6" y="1"/>
                  <a:pt x="7" y="1"/>
                  <a:pt x="7" y="2"/>
                </a:cubicBezTo>
                <a:cubicBezTo>
                  <a:pt x="7" y="21"/>
                  <a:pt x="7" y="21"/>
                  <a:pt x="7" y="21"/>
                </a:cubicBezTo>
                <a:cubicBezTo>
                  <a:pt x="7" y="20"/>
                  <a:pt x="7" y="20"/>
                  <a:pt x="7" y="20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1"/>
                  <a:pt x="27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5" name="稻壳儿小白白(http://dwz.cn/Wu2UP)"/>
          <p:cNvSpPr/>
          <p:nvPr/>
        </p:nvSpPr>
        <p:spPr>
          <a:xfrm>
            <a:off x="7964813" y="3744817"/>
            <a:ext cx="179388" cy="284163"/>
          </a:xfrm>
          <a:custGeom>
            <a:avLst/>
            <a:gdLst>
              <a:gd name="T0" fmla="*/ 0 w 27"/>
              <a:gd name="T1" fmla="*/ 1876808660 h 42"/>
              <a:gd name="T2" fmla="*/ 0 w 27"/>
              <a:gd name="T3" fmla="*/ 45777306 h 42"/>
              <a:gd name="T4" fmla="*/ 44142736 w 27"/>
              <a:gd name="T5" fmla="*/ 45777306 h 42"/>
              <a:gd name="T6" fmla="*/ 882854720 w 27"/>
              <a:gd name="T7" fmla="*/ 915519060 h 42"/>
              <a:gd name="T8" fmla="*/ 882854720 w 27"/>
              <a:gd name="T9" fmla="*/ 915519060 h 42"/>
              <a:gd name="T10" fmla="*/ 882854720 w 27"/>
              <a:gd name="T11" fmla="*/ 91554612 h 42"/>
              <a:gd name="T12" fmla="*/ 971140192 w 27"/>
              <a:gd name="T13" fmla="*/ 0 h 42"/>
              <a:gd name="T14" fmla="*/ 1103568400 w 27"/>
              <a:gd name="T15" fmla="*/ 0 h 42"/>
              <a:gd name="T16" fmla="*/ 1191853872 w 27"/>
              <a:gd name="T17" fmla="*/ 91554612 h 42"/>
              <a:gd name="T18" fmla="*/ 1191853872 w 27"/>
              <a:gd name="T19" fmla="*/ 1831031354 h 42"/>
              <a:gd name="T20" fmla="*/ 1103568400 w 27"/>
              <a:gd name="T21" fmla="*/ 1876808660 h 42"/>
              <a:gd name="T22" fmla="*/ 971140192 w 27"/>
              <a:gd name="T23" fmla="*/ 1876808660 h 42"/>
              <a:gd name="T24" fmla="*/ 882854720 w 27"/>
              <a:gd name="T25" fmla="*/ 1831031354 h 42"/>
              <a:gd name="T26" fmla="*/ 882854720 w 27"/>
              <a:gd name="T27" fmla="*/ 1007066906 h 42"/>
              <a:gd name="T28" fmla="*/ 882854720 w 27"/>
              <a:gd name="T29" fmla="*/ 1007066906 h 42"/>
              <a:gd name="T30" fmla="*/ 44142736 w 27"/>
              <a:gd name="T31" fmla="*/ 1876808660 h 42"/>
              <a:gd name="T32" fmla="*/ 0 w 27"/>
              <a:gd name="T33" fmla="*/ 187680866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7" h="42">
                <a:moveTo>
                  <a:pt x="0" y="41"/>
                </a:move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1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0"/>
                  <a:pt x="20" y="20"/>
                  <a:pt x="20" y="20"/>
                </a:cubicBezTo>
                <a:cubicBezTo>
                  <a:pt x="20" y="2"/>
                  <a:pt x="20" y="2"/>
                  <a:pt x="20" y="2"/>
                </a:cubicBezTo>
                <a:cubicBezTo>
                  <a:pt x="20" y="1"/>
                  <a:pt x="21" y="0"/>
                  <a:pt x="2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7" y="1"/>
                  <a:pt x="27" y="2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1"/>
                  <a:pt x="26" y="41"/>
                  <a:pt x="25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1" y="41"/>
                  <a:pt x="20" y="41"/>
                  <a:pt x="20" y="40"/>
                </a:cubicBezTo>
                <a:cubicBezTo>
                  <a:pt x="20" y="22"/>
                  <a:pt x="20" y="22"/>
                  <a:pt x="20" y="22"/>
                </a:cubicBezTo>
                <a:cubicBezTo>
                  <a:pt x="20" y="22"/>
                  <a:pt x="20" y="22"/>
                  <a:pt x="20" y="22"/>
                </a:cubicBezTo>
                <a:cubicBezTo>
                  <a:pt x="1" y="41"/>
                  <a:pt x="1" y="41"/>
                  <a:pt x="1" y="41"/>
                </a:cubicBezTo>
                <a:cubicBezTo>
                  <a:pt x="0" y="42"/>
                  <a:pt x="0" y="42"/>
                  <a:pt x="0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6" name="稻壳儿小白白(http://dwz.cn/Wu2UP)"/>
          <p:cNvSpPr>
            <a:spLocks noEditPoints="1"/>
          </p:cNvSpPr>
          <p:nvPr/>
        </p:nvSpPr>
        <p:spPr>
          <a:xfrm>
            <a:off x="7931476" y="4243292"/>
            <a:ext cx="246062" cy="274638"/>
          </a:xfrm>
          <a:custGeom>
            <a:avLst/>
            <a:gdLst>
              <a:gd name="T0" fmla="*/ 1503711483 w 37"/>
              <a:gd name="T1" fmla="*/ 897396411 h 41"/>
              <a:gd name="T2" fmla="*/ 1503711483 w 37"/>
              <a:gd name="T3" fmla="*/ 1390961088 h 41"/>
              <a:gd name="T4" fmla="*/ 972989001 w 37"/>
              <a:gd name="T5" fmla="*/ 1839659294 h 41"/>
              <a:gd name="T6" fmla="*/ 442266519 w 37"/>
              <a:gd name="T7" fmla="*/ 1390961088 h 41"/>
              <a:gd name="T8" fmla="*/ 442266519 w 37"/>
              <a:gd name="T9" fmla="*/ 1211481806 h 41"/>
              <a:gd name="T10" fmla="*/ 0 w 37"/>
              <a:gd name="T11" fmla="*/ 762783600 h 41"/>
              <a:gd name="T12" fmla="*/ 0 w 37"/>
              <a:gd name="T13" fmla="*/ 134606112 h 41"/>
              <a:gd name="T14" fmla="*/ 44224657 w 37"/>
              <a:gd name="T15" fmla="*/ 89739641 h 41"/>
              <a:gd name="T16" fmla="*/ 88455964 w 37"/>
              <a:gd name="T17" fmla="*/ 89739641 h 41"/>
              <a:gd name="T18" fmla="*/ 221136584 w 37"/>
              <a:gd name="T19" fmla="*/ 0 h 41"/>
              <a:gd name="T20" fmla="*/ 353817205 w 37"/>
              <a:gd name="T21" fmla="*/ 134606112 h 41"/>
              <a:gd name="T22" fmla="*/ 221136584 w 37"/>
              <a:gd name="T23" fmla="*/ 314085395 h 41"/>
              <a:gd name="T24" fmla="*/ 132680621 w 37"/>
              <a:gd name="T25" fmla="*/ 269218923 h 41"/>
              <a:gd name="T26" fmla="*/ 132680621 w 37"/>
              <a:gd name="T27" fmla="*/ 762783600 h 41"/>
              <a:gd name="T28" fmla="*/ 530722482 w 37"/>
              <a:gd name="T29" fmla="*/ 1076875693 h 41"/>
              <a:gd name="T30" fmla="*/ 884533037 w 37"/>
              <a:gd name="T31" fmla="*/ 762783600 h 41"/>
              <a:gd name="T32" fmla="*/ 884533037 w 37"/>
              <a:gd name="T33" fmla="*/ 269218923 h 41"/>
              <a:gd name="T34" fmla="*/ 796083724 w 37"/>
              <a:gd name="T35" fmla="*/ 314085395 h 41"/>
              <a:gd name="T36" fmla="*/ 663403103 w 37"/>
              <a:gd name="T37" fmla="*/ 134606112 h 41"/>
              <a:gd name="T38" fmla="*/ 796083724 w 37"/>
              <a:gd name="T39" fmla="*/ 0 h 41"/>
              <a:gd name="T40" fmla="*/ 928764344 w 37"/>
              <a:gd name="T41" fmla="*/ 89739641 h 41"/>
              <a:gd name="T42" fmla="*/ 972989001 w 37"/>
              <a:gd name="T43" fmla="*/ 89739641 h 41"/>
              <a:gd name="T44" fmla="*/ 1061444965 w 37"/>
              <a:gd name="T45" fmla="*/ 134606112 h 41"/>
              <a:gd name="T46" fmla="*/ 1061444965 w 37"/>
              <a:gd name="T47" fmla="*/ 762783600 h 41"/>
              <a:gd name="T48" fmla="*/ 574947139 w 37"/>
              <a:gd name="T49" fmla="*/ 1211481806 h 41"/>
              <a:gd name="T50" fmla="*/ 574947139 w 37"/>
              <a:gd name="T51" fmla="*/ 1390961088 h 41"/>
              <a:gd name="T52" fmla="*/ 972989001 w 37"/>
              <a:gd name="T53" fmla="*/ 1705053181 h 41"/>
              <a:gd name="T54" fmla="*/ 1326806206 w 37"/>
              <a:gd name="T55" fmla="*/ 1390961088 h 41"/>
              <a:gd name="T56" fmla="*/ 1326806206 w 37"/>
              <a:gd name="T57" fmla="*/ 897396411 h 41"/>
              <a:gd name="T58" fmla="*/ 1194125585 w 37"/>
              <a:gd name="T59" fmla="*/ 673043959 h 41"/>
              <a:gd name="T60" fmla="*/ 1415255519 w 37"/>
              <a:gd name="T61" fmla="*/ 448698206 h 41"/>
              <a:gd name="T62" fmla="*/ 1636392104 w 37"/>
              <a:gd name="T63" fmla="*/ 673043959 h 41"/>
              <a:gd name="T64" fmla="*/ 1503711483 w 37"/>
              <a:gd name="T65" fmla="*/ 897396411 h 41"/>
              <a:gd name="T66" fmla="*/ 1415255519 w 37"/>
              <a:gd name="T67" fmla="*/ 628177488 h 41"/>
              <a:gd name="T68" fmla="*/ 1326806206 w 37"/>
              <a:gd name="T69" fmla="*/ 673043959 h 41"/>
              <a:gd name="T70" fmla="*/ 1415255519 w 37"/>
              <a:gd name="T71" fmla="*/ 762783600 h 41"/>
              <a:gd name="T72" fmla="*/ 1503711483 w 37"/>
              <a:gd name="T73" fmla="*/ 673043959 h 41"/>
              <a:gd name="T74" fmla="*/ 1415255519 w 37"/>
              <a:gd name="T75" fmla="*/ 628177488 h 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7" h="41">
                <a:moveTo>
                  <a:pt x="34" y="20"/>
                </a:moveTo>
                <a:cubicBezTo>
                  <a:pt x="34" y="31"/>
                  <a:pt x="34" y="31"/>
                  <a:pt x="34" y="31"/>
                </a:cubicBezTo>
                <a:cubicBezTo>
                  <a:pt x="34" y="36"/>
                  <a:pt x="28" y="41"/>
                  <a:pt x="22" y="41"/>
                </a:cubicBezTo>
                <a:cubicBezTo>
                  <a:pt x="15" y="41"/>
                  <a:pt x="10" y="36"/>
                  <a:pt x="10" y="31"/>
                </a:cubicBezTo>
                <a:cubicBezTo>
                  <a:pt x="10" y="27"/>
                  <a:pt x="10" y="27"/>
                  <a:pt x="10" y="27"/>
                </a:cubicBezTo>
                <a:cubicBezTo>
                  <a:pt x="4" y="26"/>
                  <a:pt x="0" y="22"/>
                  <a:pt x="0" y="1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1" y="2"/>
                </a:cubicBezTo>
                <a:cubicBezTo>
                  <a:pt x="1" y="2"/>
                  <a:pt x="2" y="2"/>
                  <a:pt x="2" y="2"/>
                </a:cubicBezTo>
                <a:cubicBezTo>
                  <a:pt x="2" y="1"/>
                  <a:pt x="3" y="0"/>
                  <a:pt x="5" y="0"/>
                </a:cubicBezTo>
                <a:cubicBezTo>
                  <a:pt x="7" y="0"/>
                  <a:pt x="8" y="1"/>
                  <a:pt x="8" y="3"/>
                </a:cubicBezTo>
                <a:cubicBezTo>
                  <a:pt x="8" y="5"/>
                  <a:pt x="7" y="7"/>
                  <a:pt x="5" y="7"/>
                </a:cubicBezTo>
                <a:cubicBezTo>
                  <a:pt x="4" y="7"/>
                  <a:pt x="4" y="7"/>
                  <a:pt x="3" y="6"/>
                </a:cubicBezTo>
                <a:cubicBezTo>
                  <a:pt x="3" y="17"/>
                  <a:pt x="3" y="17"/>
                  <a:pt x="3" y="17"/>
                </a:cubicBezTo>
                <a:cubicBezTo>
                  <a:pt x="3" y="21"/>
                  <a:pt x="7" y="24"/>
                  <a:pt x="12" y="24"/>
                </a:cubicBezTo>
                <a:cubicBezTo>
                  <a:pt x="16" y="24"/>
                  <a:pt x="20" y="21"/>
                  <a:pt x="20" y="17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7"/>
                  <a:pt x="19" y="7"/>
                  <a:pt x="18" y="7"/>
                </a:cubicBezTo>
                <a:cubicBezTo>
                  <a:pt x="17" y="7"/>
                  <a:pt x="15" y="5"/>
                  <a:pt x="15" y="3"/>
                </a:cubicBezTo>
                <a:cubicBezTo>
                  <a:pt x="15" y="1"/>
                  <a:pt x="17" y="0"/>
                  <a:pt x="18" y="0"/>
                </a:cubicBezTo>
                <a:cubicBezTo>
                  <a:pt x="20" y="0"/>
                  <a:pt x="21" y="1"/>
                  <a:pt x="21" y="2"/>
                </a:cubicBezTo>
                <a:cubicBezTo>
                  <a:pt x="22" y="2"/>
                  <a:pt x="22" y="2"/>
                  <a:pt x="22" y="2"/>
                </a:cubicBezTo>
                <a:cubicBezTo>
                  <a:pt x="23" y="2"/>
                  <a:pt x="24" y="2"/>
                  <a:pt x="24" y="3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22"/>
                  <a:pt x="19" y="26"/>
                  <a:pt x="13" y="27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35"/>
                  <a:pt x="17" y="38"/>
                  <a:pt x="22" y="38"/>
                </a:cubicBezTo>
                <a:cubicBezTo>
                  <a:pt x="27" y="38"/>
                  <a:pt x="30" y="35"/>
                  <a:pt x="30" y="31"/>
                </a:cubicBezTo>
                <a:cubicBezTo>
                  <a:pt x="30" y="20"/>
                  <a:pt x="30" y="20"/>
                  <a:pt x="30" y="20"/>
                </a:cubicBezTo>
                <a:cubicBezTo>
                  <a:pt x="28" y="19"/>
                  <a:pt x="27" y="18"/>
                  <a:pt x="27" y="15"/>
                </a:cubicBezTo>
                <a:cubicBezTo>
                  <a:pt x="27" y="12"/>
                  <a:pt x="29" y="10"/>
                  <a:pt x="32" y="10"/>
                </a:cubicBezTo>
                <a:cubicBezTo>
                  <a:pt x="35" y="10"/>
                  <a:pt x="37" y="12"/>
                  <a:pt x="37" y="15"/>
                </a:cubicBezTo>
                <a:cubicBezTo>
                  <a:pt x="37" y="18"/>
                  <a:pt x="36" y="19"/>
                  <a:pt x="34" y="20"/>
                </a:cubicBezTo>
                <a:close/>
                <a:moveTo>
                  <a:pt x="32" y="14"/>
                </a:moveTo>
                <a:cubicBezTo>
                  <a:pt x="31" y="14"/>
                  <a:pt x="30" y="14"/>
                  <a:pt x="30" y="15"/>
                </a:cubicBezTo>
                <a:cubicBezTo>
                  <a:pt x="30" y="16"/>
                  <a:pt x="31" y="17"/>
                  <a:pt x="32" y="17"/>
                </a:cubicBezTo>
                <a:cubicBezTo>
                  <a:pt x="33" y="17"/>
                  <a:pt x="34" y="16"/>
                  <a:pt x="34" y="15"/>
                </a:cubicBezTo>
                <a:cubicBezTo>
                  <a:pt x="34" y="14"/>
                  <a:pt x="33" y="14"/>
                  <a:pt x="32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7" name="稻壳儿小白白(http://dwz.cn/Wu2UP)"/>
          <p:cNvSpPr/>
          <p:nvPr/>
        </p:nvSpPr>
        <p:spPr>
          <a:xfrm>
            <a:off x="7917188" y="4732242"/>
            <a:ext cx="274638" cy="280988"/>
          </a:xfrm>
          <a:custGeom>
            <a:avLst/>
            <a:gdLst>
              <a:gd name="T0" fmla="*/ 1839659294 w 41"/>
              <a:gd name="T1" fmla="*/ 1790348493 h 42"/>
              <a:gd name="T2" fmla="*/ 1749919653 w 41"/>
              <a:gd name="T3" fmla="*/ 1879863242 h 42"/>
              <a:gd name="T4" fmla="*/ 89739641 w 41"/>
              <a:gd name="T5" fmla="*/ 1879863242 h 42"/>
              <a:gd name="T6" fmla="*/ 0 w 41"/>
              <a:gd name="T7" fmla="*/ 1790348493 h 42"/>
              <a:gd name="T8" fmla="*/ 0 w 41"/>
              <a:gd name="T9" fmla="*/ 89514749 h 42"/>
              <a:gd name="T10" fmla="*/ 89739641 w 41"/>
              <a:gd name="T11" fmla="*/ 0 h 42"/>
              <a:gd name="T12" fmla="*/ 1749919653 w 41"/>
              <a:gd name="T13" fmla="*/ 0 h 42"/>
              <a:gd name="T14" fmla="*/ 1839659294 w 41"/>
              <a:gd name="T15" fmla="*/ 89514749 h 42"/>
              <a:gd name="T16" fmla="*/ 1839659294 w 41"/>
              <a:gd name="T17" fmla="*/ 1790348493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" h="42">
                <a:moveTo>
                  <a:pt x="41" y="40"/>
                </a:moveTo>
                <a:cubicBezTo>
                  <a:pt x="41" y="41"/>
                  <a:pt x="40" y="42"/>
                  <a:pt x="39" y="42"/>
                </a:cubicBezTo>
                <a:cubicBezTo>
                  <a:pt x="2" y="42"/>
                  <a:pt x="2" y="42"/>
                  <a:pt x="2" y="42"/>
                </a:cubicBezTo>
                <a:cubicBezTo>
                  <a:pt x="1" y="42"/>
                  <a:pt x="0" y="41"/>
                  <a:pt x="0" y="40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lnTo>
                  <a:pt x="41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8" name="稻壳儿小白白(http://dwz.cn/Wu2UP)"/>
          <p:cNvSpPr>
            <a:spLocks noEditPoints="1"/>
          </p:cNvSpPr>
          <p:nvPr/>
        </p:nvSpPr>
        <p:spPr>
          <a:xfrm>
            <a:off x="7891788" y="5229130"/>
            <a:ext cx="320675" cy="274637"/>
          </a:xfrm>
          <a:custGeom>
            <a:avLst/>
            <a:gdLst>
              <a:gd name="T0" fmla="*/ 2142342826 w 48"/>
              <a:gd name="T1" fmla="*/ 987125760 h 41"/>
              <a:gd name="T2" fmla="*/ 2142342826 w 48"/>
              <a:gd name="T3" fmla="*/ 1031998766 h 41"/>
              <a:gd name="T4" fmla="*/ 2142342826 w 48"/>
              <a:gd name="T5" fmla="*/ 1076865074 h 41"/>
              <a:gd name="T6" fmla="*/ 44633952 w 48"/>
              <a:gd name="T7" fmla="*/ 1076865074 h 41"/>
              <a:gd name="T8" fmla="*/ 0 w 48"/>
              <a:gd name="T9" fmla="*/ 1031998766 h 41"/>
              <a:gd name="T10" fmla="*/ 0 w 48"/>
              <a:gd name="T11" fmla="*/ 987125760 h 41"/>
              <a:gd name="T12" fmla="*/ 44633952 w 48"/>
              <a:gd name="T13" fmla="*/ 942259452 h 41"/>
              <a:gd name="T14" fmla="*/ 2142342826 w 48"/>
              <a:gd name="T15" fmla="*/ 942259452 h 41"/>
              <a:gd name="T16" fmla="*/ 2142342826 w 48"/>
              <a:gd name="T17" fmla="*/ 987125760 h 41"/>
              <a:gd name="T18" fmla="*/ 535587377 w 48"/>
              <a:gd name="T19" fmla="*/ 762780823 h 41"/>
              <a:gd name="T20" fmla="*/ 490953425 w 48"/>
              <a:gd name="T21" fmla="*/ 538435886 h 41"/>
              <a:gd name="T22" fmla="*/ 624848599 w 48"/>
              <a:gd name="T23" fmla="*/ 134605622 h 41"/>
              <a:gd name="T24" fmla="*/ 1115802024 w 48"/>
              <a:gd name="T25" fmla="*/ 0 h 41"/>
              <a:gd name="T26" fmla="*/ 1294331149 w 48"/>
              <a:gd name="T27" fmla="*/ 44866308 h 41"/>
              <a:gd name="T28" fmla="*/ 1517494227 w 48"/>
              <a:gd name="T29" fmla="*/ 89739314 h 41"/>
              <a:gd name="T30" fmla="*/ 1562128178 w 48"/>
              <a:gd name="T31" fmla="*/ 224344937 h 41"/>
              <a:gd name="T32" fmla="*/ 1562128178 w 48"/>
              <a:gd name="T33" fmla="*/ 448696572 h 41"/>
              <a:gd name="T34" fmla="*/ 1562128178 w 48"/>
              <a:gd name="T35" fmla="*/ 493562880 h 41"/>
              <a:gd name="T36" fmla="*/ 1562128178 w 48"/>
              <a:gd name="T37" fmla="*/ 493562880 h 41"/>
              <a:gd name="T38" fmla="*/ 1428226323 w 48"/>
              <a:gd name="T39" fmla="*/ 493562880 h 41"/>
              <a:gd name="T40" fmla="*/ 1428226323 w 48"/>
              <a:gd name="T41" fmla="*/ 493562880 h 41"/>
              <a:gd name="T42" fmla="*/ 1294331149 w 48"/>
              <a:gd name="T43" fmla="*/ 269217943 h 41"/>
              <a:gd name="T44" fmla="*/ 1071174753 w 48"/>
              <a:gd name="T45" fmla="*/ 134605622 h 41"/>
              <a:gd name="T46" fmla="*/ 848011676 w 48"/>
              <a:gd name="T47" fmla="*/ 224344937 h 41"/>
              <a:gd name="T48" fmla="*/ 758743773 w 48"/>
              <a:gd name="T49" fmla="*/ 403823565 h 41"/>
              <a:gd name="T50" fmla="*/ 848011676 w 48"/>
              <a:gd name="T51" fmla="*/ 538435886 h 41"/>
              <a:gd name="T52" fmla="*/ 1160435976 w 48"/>
              <a:gd name="T53" fmla="*/ 717907816 h 41"/>
              <a:gd name="T54" fmla="*/ 1383599053 w 48"/>
              <a:gd name="T55" fmla="*/ 807647131 h 41"/>
              <a:gd name="T56" fmla="*/ 1472860275 w 48"/>
              <a:gd name="T57" fmla="*/ 852520137 h 41"/>
              <a:gd name="T58" fmla="*/ 580214647 w 48"/>
              <a:gd name="T59" fmla="*/ 852520137 h 41"/>
              <a:gd name="T60" fmla="*/ 535587377 w 48"/>
              <a:gd name="T61" fmla="*/ 762780823 h 41"/>
              <a:gd name="T62" fmla="*/ 1696023352 w 48"/>
              <a:gd name="T63" fmla="*/ 1166604388 h 41"/>
              <a:gd name="T64" fmla="*/ 1696023352 w 48"/>
              <a:gd name="T65" fmla="*/ 1256343703 h 41"/>
              <a:gd name="T66" fmla="*/ 1651389401 w 48"/>
              <a:gd name="T67" fmla="*/ 1525561646 h 41"/>
              <a:gd name="T68" fmla="*/ 1562128178 w 48"/>
              <a:gd name="T69" fmla="*/ 1660167268 h 41"/>
              <a:gd name="T70" fmla="*/ 1428226323 w 48"/>
              <a:gd name="T71" fmla="*/ 1749906582 h 41"/>
              <a:gd name="T72" fmla="*/ 1249697198 w 48"/>
              <a:gd name="T73" fmla="*/ 1839645897 h 41"/>
              <a:gd name="T74" fmla="*/ 1026540802 w 48"/>
              <a:gd name="T75" fmla="*/ 1839645897 h 41"/>
              <a:gd name="T76" fmla="*/ 758743773 w 48"/>
              <a:gd name="T77" fmla="*/ 1839645897 h 41"/>
              <a:gd name="T78" fmla="*/ 624848599 w 48"/>
              <a:gd name="T79" fmla="*/ 1794779589 h 41"/>
              <a:gd name="T80" fmla="*/ 535587377 w 48"/>
              <a:gd name="T81" fmla="*/ 1749906582 h 41"/>
              <a:gd name="T82" fmla="*/ 535587377 w 48"/>
              <a:gd name="T83" fmla="*/ 1705040274 h 41"/>
              <a:gd name="T84" fmla="*/ 535587377 w 48"/>
              <a:gd name="T85" fmla="*/ 1705040274 h 41"/>
              <a:gd name="T86" fmla="*/ 535587377 w 48"/>
              <a:gd name="T87" fmla="*/ 1525561646 h 41"/>
              <a:gd name="T88" fmla="*/ 535587377 w 48"/>
              <a:gd name="T89" fmla="*/ 1390949325 h 41"/>
              <a:gd name="T90" fmla="*/ 535587377 w 48"/>
              <a:gd name="T91" fmla="*/ 1346083017 h 41"/>
              <a:gd name="T92" fmla="*/ 624848599 w 48"/>
              <a:gd name="T93" fmla="*/ 1346083017 h 41"/>
              <a:gd name="T94" fmla="*/ 714116502 w 48"/>
              <a:gd name="T95" fmla="*/ 1525561646 h 41"/>
              <a:gd name="T96" fmla="*/ 803377724 w 48"/>
              <a:gd name="T97" fmla="*/ 1615300960 h 41"/>
              <a:gd name="T98" fmla="*/ 937272898 w 48"/>
              <a:gd name="T99" fmla="*/ 1705040274 h 41"/>
              <a:gd name="T100" fmla="*/ 1115802024 w 48"/>
              <a:gd name="T101" fmla="*/ 1705040274 h 41"/>
              <a:gd name="T102" fmla="*/ 1249697198 w 48"/>
              <a:gd name="T103" fmla="*/ 1705040274 h 41"/>
              <a:gd name="T104" fmla="*/ 1428226323 w 48"/>
              <a:gd name="T105" fmla="*/ 1570427954 h 41"/>
              <a:gd name="T106" fmla="*/ 1472860275 w 48"/>
              <a:gd name="T107" fmla="*/ 1435822331 h 41"/>
              <a:gd name="T108" fmla="*/ 1383599053 w 48"/>
              <a:gd name="T109" fmla="*/ 1256343703 h 41"/>
              <a:gd name="T110" fmla="*/ 1205069927 w 48"/>
              <a:gd name="T111" fmla="*/ 1166604388 h 41"/>
              <a:gd name="T112" fmla="*/ 1696023352 w 48"/>
              <a:gd name="T113" fmla="*/ 1166604388 h 4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48" h="41">
                <a:moveTo>
                  <a:pt x="48" y="22"/>
                </a:moveTo>
                <a:cubicBezTo>
                  <a:pt x="48" y="23"/>
                  <a:pt x="48" y="23"/>
                  <a:pt x="48" y="23"/>
                </a:cubicBezTo>
                <a:cubicBezTo>
                  <a:pt x="48" y="24"/>
                  <a:pt x="48" y="24"/>
                  <a:pt x="48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1" y="24"/>
                  <a:pt x="0" y="24"/>
                  <a:pt x="0" y="2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1" y="21"/>
                  <a:pt x="1" y="21"/>
                </a:cubicBezTo>
                <a:cubicBezTo>
                  <a:pt x="48" y="21"/>
                  <a:pt x="48" y="21"/>
                  <a:pt x="48" y="21"/>
                </a:cubicBezTo>
                <a:cubicBezTo>
                  <a:pt x="48" y="21"/>
                  <a:pt x="48" y="21"/>
                  <a:pt x="48" y="22"/>
                </a:cubicBezTo>
                <a:close/>
                <a:moveTo>
                  <a:pt x="12" y="17"/>
                </a:moveTo>
                <a:cubicBezTo>
                  <a:pt x="11" y="15"/>
                  <a:pt x="11" y="13"/>
                  <a:pt x="11" y="12"/>
                </a:cubicBezTo>
                <a:cubicBezTo>
                  <a:pt x="11" y="8"/>
                  <a:pt x="12" y="6"/>
                  <a:pt x="14" y="3"/>
                </a:cubicBezTo>
                <a:cubicBezTo>
                  <a:pt x="17" y="1"/>
                  <a:pt x="20" y="0"/>
                  <a:pt x="25" y="0"/>
                </a:cubicBezTo>
                <a:cubicBezTo>
                  <a:pt x="26" y="0"/>
                  <a:pt x="27" y="0"/>
                  <a:pt x="29" y="1"/>
                </a:cubicBezTo>
                <a:cubicBezTo>
                  <a:pt x="30" y="1"/>
                  <a:pt x="32" y="1"/>
                  <a:pt x="34" y="2"/>
                </a:cubicBezTo>
                <a:cubicBezTo>
                  <a:pt x="34" y="3"/>
                  <a:pt x="34" y="4"/>
                  <a:pt x="35" y="5"/>
                </a:cubicBezTo>
                <a:cubicBezTo>
                  <a:pt x="35" y="7"/>
                  <a:pt x="35" y="9"/>
                  <a:pt x="35" y="10"/>
                </a:cubicBezTo>
                <a:cubicBezTo>
                  <a:pt x="35" y="10"/>
                  <a:pt x="35" y="11"/>
                  <a:pt x="35" y="11"/>
                </a:cubicBezTo>
                <a:cubicBezTo>
                  <a:pt x="35" y="11"/>
                  <a:pt x="35" y="11"/>
                  <a:pt x="35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1" y="8"/>
                  <a:pt x="30" y="6"/>
                  <a:pt x="29" y="6"/>
                </a:cubicBezTo>
                <a:cubicBezTo>
                  <a:pt x="28" y="4"/>
                  <a:pt x="26" y="3"/>
                  <a:pt x="24" y="3"/>
                </a:cubicBezTo>
                <a:cubicBezTo>
                  <a:pt x="21" y="3"/>
                  <a:pt x="20" y="4"/>
                  <a:pt x="19" y="5"/>
                </a:cubicBezTo>
                <a:cubicBezTo>
                  <a:pt x="17" y="6"/>
                  <a:pt x="17" y="7"/>
                  <a:pt x="17" y="9"/>
                </a:cubicBezTo>
                <a:cubicBezTo>
                  <a:pt x="17" y="10"/>
                  <a:pt x="17" y="11"/>
                  <a:pt x="19" y="12"/>
                </a:cubicBezTo>
                <a:cubicBezTo>
                  <a:pt x="20" y="14"/>
                  <a:pt x="22" y="15"/>
                  <a:pt x="26" y="16"/>
                </a:cubicBezTo>
                <a:cubicBezTo>
                  <a:pt x="27" y="16"/>
                  <a:pt x="29" y="17"/>
                  <a:pt x="31" y="18"/>
                </a:cubicBezTo>
                <a:cubicBezTo>
                  <a:pt x="32" y="18"/>
                  <a:pt x="33" y="18"/>
                  <a:pt x="33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2" y="18"/>
                  <a:pt x="12" y="17"/>
                </a:cubicBezTo>
                <a:close/>
                <a:moveTo>
                  <a:pt x="38" y="26"/>
                </a:moveTo>
                <a:cubicBezTo>
                  <a:pt x="38" y="27"/>
                  <a:pt x="38" y="27"/>
                  <a:pt x="38" y="28"/>
                </a:cubicBezTo>
                <a:cubicBezTo>
                  <a:pt x="38" y="30"/>
                  <a:pt x="38" y="32"/>
                  <a:pt x="37" y="34"/>
                </a:cubicBezTo>
                <a:cubicBezTo>
                  <a:pt x="37" y="35"/>
                  <a:pt x="36" y="36"/>
                  <a:pt x="35" y="37"/>
                </a:cubicBezTo>
                <a:cubicBezTo>
                  <a:pt x="35" y="37"/>
                  <a:pt x="34" y="38"/>
                  <a:pt x="32" y="39"/>
                </a:cubicBezTo>
                <a:cubicBezTo>
                  <a:pt x="31" y="40"/>
                  <a:pt x="30" y="40"/>
                  <a:pt x="28" y="41"/>
                </a:cubicBezTo>
                <a:cubicBezTo>
                  <a:pt x="27" y="41"/>
                  <a:pt x="25" y="41"/>
                  <a:pt x="23" y="41"/>
                </a:cubicBezTo>
                <a:cubicBezTo>
                  <a:pt x="21" y="41"/>
                  <a:pt x="19" y="41"/>
                  <a:pt x="17" y="41"/>
                </a:cubicBezTo>
                <a:cubicBezTo>
                  <a:pt x="14" y="40"/>
                  <a:pt x="14" y="40"/>
                  <a:pt x="14" y="40"/>
                </a:cubicBezTo>
                <a:cubicBezTo>
                  <a:pt x="13" y="39"/>
                  <a:pt x="12" y="39"/>
                  <a:pt x="12" y="39"/>
                </a:cubicBezTo>
                <a:cubicBezTo>
                  <a:pt x="12" y="39"/>
                  <a:pt x="12" y="38"/>
                  <a:pt x="12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2" y="38"/>
                  <a:pt x="12" y="36"/>
                  <a:pt x="12" y="34"/>
                </a:cubicBezTo>
                <a:cubicBezTo>
                  <a:pt x="11" y="32"/>
                  <a:pt x="12" y="31"/>
                  <a:pt x="12" y="31"/>
                </a:cubicBezTo>
                <a:cubicBezTo>
                  <a:pt x="12" y="30"/>
                  <a:pt x="12" y="30"/>
                  <a:pt x="12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5" y="32"/>
                  <a:pt x="16" y="33"/>
                  <a:pt x="16" y="34"/>
                </a:cubicBezTo>
                <a:cubicBezTo>
                  <a:pt x="17" y="35"/>
                  <a:pt x="17" y="36"/>
                  <a:pt x="18" y="36"/>
                </a:cubicBezTo>
                <a:cubicBezTo>
                  <a:pt x="19" y="37"/>
                  <a:pt x="20" y="37"/>
                  <a:pt x="21" y="38"/>
                </a:cubicBezTo>
                <a:cubicBezTo>
                  <a:pt x="22" y="38"/>
                  <a:pt x="23" y="38"/>
                  <a:pt x="25" y="38"/>
                </a:cubicBezTo>
                <a:cubicBezTo>
                  <a:pt x="26" y="38"/>
                  <a:pt x="27" y="38"/>
                  <a:pt x="28" y="38"/>
                </a:cubicBezTo>
                <a:cubicBezTo>
                  <a:pt x="30" y="37"/>
                  <a:pt x="31" y="36"/>
                  <a:pt x="32" y="35"/>
                </a:cubicBezTo>
                <a:cubicBezTo>
                  <a:pt x="32" y="34"/>
                  <a:pt x="33" y="33"/>
                  <a:pt x="33" y="32"/>
                </a:cubicBezTo>
                <a:cubicBezTo>
                  <a:pt x="33" y="30"/>
                  <a:pt x="32" y="29"/>
                  <a:pt x="31" y="28"/>
                </a:cubicBezTo>
                <a:cubicBezTo>
                  <a:pt x="30" y="27"/>
                  <a:pt x="29" y="27"/>
                  <a:pt x="27" y="26"/>
                </a:cubicBezTo>
                <a:lnTo>
                  <a:pt x="38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499" name="稻壳儿小白白(http://dwz.cn/Wu2UP)"/>
          <p:cNvSpPr>
            <a:spLocks noEditPoints="1"/>
          </p:cNvSpPr>
          <p:nvPr/>
        </p:nvSpPr>
        <p:spPr>
          <a:xfrm>
            <a:off x="8728401" y="1276255"/>
            <a:ext cx="323850" cy="255587"/>
          </a:xfrm>
          <a:custGeom>
            <a:avLst/>
            <a:gdLst>
              <a:gd name="T0" fmla="*/ 2147483646 w 48"/>
              <a:gd name="T1" fmla="*/ 407150091 h 38"/>
              <a:gd name="T2" fmla="*/ 2093933138 w 48"/>
              <a:gd name="T3" fmla="*/ 497627889 h 38"/>
              <a:gd name="T4" fmla="*/ 91042331 w 48"/>
              <a:gd name="T5" fmla="*/ 497627889 h 38"/>
              <a:gd name="T6" fmla="*/ 0 w 48"/>
              <a:gd name="T7" fmla="*/ 407150091 h 38"/>
              <a:gd name="T8" fmla="*/ 0 w 48"/>
              <a:gd name="T9" fmla="*/ 90477798 h 38"/>
              <a:gd name="T10" fmla="*/ 91042331 w 48"/>
              <a:gd name="T11" fmla="*/ 0 h 38"/>
              <a:gd name="T12" fmla="*/ 2093933138 w 48"/>
              <a:gd name="T13" fmla="*/ 0 h 38"/>
              <a:gd name="T14" fmla="*/ 2147483646 w 48"/>
              <a:gd name="T15" fmla="*/ 90477798 h 38"/>
              <a:gd name="T16" fmla="*/ 2147483646 w 48"/>
              <a:gd name="T17" fmla="*/ 407150091 h 38"/>
              <a:gd name="T18" fmla="*/ 2147483646 w 48"/>
              <a:gd name="T19" fmla="*/ 1040487951 h 38"/>
              <a:gd name="T20" fmla="*/ 2093933138 w 48"/>
              <a:gd name="T21" fmla="*/ 1085726850 h 38"/>
              <a:gd name="T22" fmla="*/ 91042331 w 48"/>
              <a:gd name="T23" fmla="*/ 1085726850 h 38"/>
              <a:gd name="T24" fmla="*/ 0 w 48"/>
              <a:gd name="T25" fmla="*/ 1040487951 h 38"/>
              <a:gd name="T26" fmla="*/ 0 w 48"/>
              <a:gd name="T27" fmla="*/ 723822384 h 38"/>
              <a:gd name="T28" fmla="*/ 91042331 w 48"/>
              <a:gd name="T29" fmla="*/ 633344586 h 38"/>
              <a:gd name="T30" fmla="*/ 2093933138 w 48"/>
              <a:gd name="T31" fmla="*/ 633344586 h 38"/>
              <a:gd name="T32" fmla="*/ 2147483646 w 48"/>
              <a:gd name="T33" fmla="*/ 723822384 h 38"/>
              <a:gd name="T34" fmla="*/ 2147483646 w 48"/>
              <a:gd name="T35" fmla="*/ 1040487951 h 38"/>
              <a:gd name="T36" fmla="*/ 2147483646 w 48"/>
              <a:gd name="T37" fmla="*/ 1628593638 h 38"/>
              <a:gd name="T38" fmla="*/ 2093933138 w 48"/>
              <a:gd name="T39" fmla="*/ 1719071436 h 38"/>
              <a:gd name="T40" fmla="*/ 91042331 w 48"/>
              <a:gd name="T41" fmla="*/ 1719071436 h 38"/>
              <a:gd name="T42" fmla="*/ 0 w 48"/>
              <a:gd name="T43" fmla="*/ 1628593638 h 38"/>
              <a:gd name="T44" fmla="*/ 0 w 48"/>
              <a:gd name="T45" fmla="*/ 1311921345 h 38"/>
              <a:gd name="T46" fmla="*/ 91042331 w 48"/>
              <a:gd name="T47" fmla="*/ 1266682446 h 38"/>
              <a:gd name="T48" fmla="*/ 2093933138 w 48"/>
              <a:gd name="T49" fmla="*/ 1266682446 h 38"/>
              <a:gd name="T50" fmla="*/ 2147483646 w 48"/>
              <a:gd name="T51" fmla="*/ 1311921345 h 38"/>
              <a:gd name="T52" fmla="*/ 2147483646 w 48"/>
              <a:gd name="T53" fmla="*/ 1628593638 h 38"/>
              <a:gd name="T54" fmla="*/ 2048411972 w 48"/>
              <a:gd name="T55" fmla="*/ 950010153 h 38"/>
              <a:gd name="T56" fmla="*/ 2048411972 w 48"/>
              <a:gd name="T57" fmla="*/ 769061283 h 38"/>
              <a:gd name="T58" fmla="*/ 773846322 w 48"/>
              <a:gd name="T59" fmla="*/ 769061283 h 38"/>
              <a:gd name="T60" fmla="*/ 773846322 w 48"/>
              <a:gd name="T61" fmla="*/ 950010153 h 38"/>
              <a:gd name="T62" fmla="*/ 2048411972 w 48"/>
              <a:gd name="T63" fmla="*/ 950010153 h 38"/>
              <a:gd name="T64" fmla="*/ 2048411972 w 48"/>
              <a:gd name="T65" fmla="*/ 1583354739 h 38"/>
              <a:gd name="T66" fmla="*/ 2048411972 w 48"/>
              <a:gd name="T67" fmla="*/ 1402399143 h 38"/>
              <a:gd name="T68" fmla="*/ 1229051231 w 48"/>
              <a:gd name="T69" fmla="*/ 1402399143 h 38"/>
              <a:gd name="T70" fmla="*/ 1229051231 w 48"/>
              <a:gd name="T71" fmla="*/ 1583354739 h 38"/>
              <a:gd name="T72" fmla="*/ 2048411972 w 48"/>
              <a:gd name="T73" fmla="*/ 1583354739 h 38"/>
              <a:gd name="T74" fmla="*/ 2048411972 w 48"/>
              <a:gd name="T75" fmla="*/ 316672293 h 38"/>
              <a:gd name="T76" fmla="*/ 2048411972 w 48"/>
              <a:gd name="T77" fmla="*/ 180955596 h 38"/>
              <a:gd name="T78" fmla="*/ 1547692644 w 48"/>
              <a:gd name="T79" fmla="*/ 180955596 h 38"/>
              <a:gd name="T80" fmla="*/ 1547692644 w 48"/>
              <a:gd name="T81" fmla="*/ 316672293 h 38"/>
              <a:gd name="T82" fmla="*/ 2048411972 w 48"/>
              <a:gd name="T83" fmla="*/ 316672293 h 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" h="38">
                <a:moveTo>
                  <a:pt x="48" y="9"/>
                </a:moveTo>
                <a:cubicBezTo>
                  <a:pt x="48" y="10"/>
                  <a:pt x="47" y="11"/>
                  <a:pt x="46" y="11"/>
                </a:cubicBezTo>
                <a:cubicBezTo>
                  <a:pt x="2" y="11"/>
                  <a:pt x="2" y="11"/>
                  <a:pt x="2" y="11"/>
                </a:cubicBezTo>
                <a:cubicBezTo>
                  <a:pt x="1" y="11"/>
                  <a:pt x="0" y="10"/>
                  <a:pt x="0" y="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8" y="1"/>
                  <a:pt x="48" y="2"/>
                </a:cubicBezTo>
                <a:lnTo>
                  <a:pt x="48" y="9"/>
                </a:lnTo>
                <a:close/>
                <a:moveTo>
                  <a:pt x="48" y="23"/>
                </a:moveTo>
                <a:cubicBezTo>
                  <a:pt x="48" y="24"/>
                  <a:pt x="47" y="24"/>
                  <a:pt x="46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4"/>
                  <a:pt x="0" y="2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2" y="14"/>
                </a:cubicBezTo>
                <a:cubicBezTo>
                  <a:pt x="46" y="14"/>
                  <a:pt x="46" y="14"/>
                  <a:pt x="46" y="14"/>
                </a:cubicBezTo>
                <a:cubicBezTo>
                  <a:pt x="47" y="14"/>
                  <a:pt x="48" y="15"/>
                  <a:pt x="48" y="16"/>
                </a:cubicBezTo>
                <a:lnTo>
                  <a:pt x="48" y="23"/>
                </a:lnTo>
                <a:close/>
                <a:moveTo>
                  <a:pt x="48" y="36"/>
                </a:moveTo>
                <a:cubicBezTo>
                  <a:pt x="48" y="37"/>
                  <a:pt x="47" y="38"/>
                  <a:pt x="46" y="38"/>
                </a:cubicBezTo>
                <a:cubicBezTo>
                  <a:pt x="2" y="38"/>
                  <a:pt x="2" y="38"/>
                  <a:pt x="2" y="38"/>
                </a:cubicBezTo>
                <a:cubicBezTo>
                  <a:pt x="1" y="38"/>
                  <a:pt x="0" y="37"/>
                  <a:pt x="0" y="36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8"/>
                  <a:pt x="2" y="28"/>
                </a:cubicBezTo>
                <a:cubicBezTo>
                  <a:pt x="46" y="28"/>
                  <a:pt x="46" y="28"/>
                  <a:pt x="46" y="28"/>
                </a:cubicBezTo>
                <a:cubicBezTo>
                  <a:pt x="47" y="28"/>
                  <a:pt x="48" y="28"/>
                  <a:pt x="48" y="29"/>
                </a:cubicBezTo>
                <a:lnTo>
                  <a:pt x="48" y="36"/>
                </a:lnTo>
                <a:close/>
                <a:moveTo>
                  <a:pt x="45" y="21"/>
                </a:moveTo>
                <a:cubicBezTo>
                  <a:pt x="45" y="17"/>
                  <a:pt x="45" y="17"/>
                  <a:pt x="45" y="17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21"/>
                  <a:pt x="17" y="21"/>
                  <a:pt x="17" y="21"/>
                </a:cubicBezTo>
                <a:lnTo>
                  <a:pt x="45" y="21"/>
                </a:lnTo>
                <a:close/>
                <a:moveTo>
                  <a:pt x="45" y="35"/>
                </a:moveTo>
                <a:cubicBezTo>
                  <a:pt x="45" y="31"/>
                  <a:pt x="45" y="31"/>
                  <a:pt x="45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5"/>
                  <a:pt x="27" y="35"/>
                  <a:pt x="27" y="35"/>
                </a:cubicBezTo>
                <a:lnTo>
                  <a:pt x="45" y="35"/>
                </a:lnTo>
                <a:close/>
                <a:moveTo>
                  <a:pt x="45" y="7"/>
                </a:moveTo>
                <a:cubicBezTo>
                  <a:pt x="45" y="4"/>
                  <a:pt x="45" y="4"/>
                  <a:pt x="45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4" y="7"/>
                  <a:pt x="34" y="7"/>
                  <a:pt x="34" y="7"/>
                </a:cubicBezTo>
                <a:lnTo>
                  <a:pt x="45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0" name="稻壳儿小白白(http://dwz.cn/Wu2UP)"/>
          <p:cNvSpPr>
            <a:spLocks noEditPoints="1"/>
          </p:cNvSpPr>
          <p:nvPr/>
        </p:nvSpPr>
        <p:spPr>
          <a:xfrm>
            <a:off x="8709351" y="1746155"/>
            <a:ext cx="361950" cy="323850"/>
          </a:xfrm>
          <a:custGeom>
            <a:avLst/>
            <a:gdLst>
              <a:gd name="T0" fmla="*/ 2147483646 w 54"/>
              <a:gd name="T1" fmla="*/ 1365607981 h 48"/>
              <a:gd name="T2" fmla="*/ 2147483646 w 54"/>
              <a:gd name="T3" fmla="*/ 1866334056 h 48"/>
              <a:gd name="T4" fmla="*/ 2147483646 w 54"/>
              <a:gd name="T5" fmla="*/ 1911855222 h 48"/>
              <a:gd name="T6" fmla="*/ 2147483646 w 54"/>
              <a:gd name="T7" fmla="*/ 1911855222 h 48"/>
              <a:gd name="T8" fmla="*/ 2147483646 w 54"/>
              <a:gd name="T9" fmla="*/ 1957376388 h 48"/>
              <a:gd name="T10" fmla="*/ 1976796628 w 54"/>
              <a:gd name="T11" fmla="*/ 2147483646 h 48"/>
              <a:gd name="T12" fmla="*/ 1752159733 w 54"/>
              <a:gd name="T13" fmla="*/ 1957376388 h 48"/>
              <a:gd name="T14" fmla="*/ 1752159733 w 54"/>
              <a:gd name="T15" fmla="*/ 1911855222 h 48"/>
              <a:gd name="T16" fmla="*/ 628981964 w 54"/>
              <a:gd name="T17" fmla="*/ 1911855222 h 48"/>
              <a:gd name="T18" fmla="*/ 628981964 w 54"/>
              <a:gd name="T19" fmla="*/ 1957376388 h 48"/>
              <a:gd name="T20" fmla="*/ 404345069 w 54"/>
              <a:gd name="T21" fmla="*/ 2147483646 h 48"/>
              <a:gd name="T22" fmla="*/ 179708175 w 54"/>
              <a:gd name="T23" fmla="*/ 1957376388 h 48"/>
              <a:gd name="T24" fmla="*/ 179708175 w 54"/>
              <a:gd name="T25" fmla="*/ 1911855222 h 48"/>
              <a:gd name="T26" fmla="*/ 44928719 w 54"/>
              <a:gd name="T27" fmla="*/ 1911855222 h 48"/>
              <a:gd name="T28" fmla="*/ 0 w 54"/>
              <a:gd name="T29" fmla="*/ 1866334056 h 48"/>
              <a:gd name="T30" fmla="*/ 0 w 54"/>
              <a:gd name="T31" fmla="*/ 1365607981 h 48"/>
              <a:gd name="T32" fmla="*/ 269565614 w 54"/>
              <a:gd name="T33" fmla="*/ 1092487734 h 48"/>
              <a:gd name="T34" fmla="*/ 314487631 w 54"/>
              <a:gd name="T35" fmla="*/ 1092487734 h 48"/>
              <a:gd name="T36" fmla="*/ 449273789 w 54"/>
              <a:gd name="T37" fmla="*/ 591761659 h 48"/>
              <a:gd name="T38" fmla="*/ 808690139 w 54"/>
              <a:gd name="T39" fmla="*/ 318641413 h 48"/>
              <a:gd name="T40" fmla="*/ 943469594 w 54"/>
              <a:gd name="T41" fmla="*/ 318641413 h 48"/>
              <a:gd name="T42" fmla="*/ 943469594 w 54"/>
              <a:gd name="T43" fmla="*/ 45521166 h 48"/>
              <a:gd name="T44" fmla="*/ 988398314 w 54"/>
              <a:gd name="T45" fmla="*/ 0 h 48"/>
              <a:gd name="T46" fmla="*/ 1527522839 w 54"/>
              <a:gd name="T47" fmla="*/ 0 h 48"/>
              <a:gd name="T48" fmla="*/ 1572451558 w 54"/>
              <a:gd name="T49" fmla="*/ 45521166 h 48"/>
              <a:gd name="T50" fmla="*/ 1572451558 w 54"/>
              <a:gd name="T51" fmla="*/ 318641413 h 48"/>
              <a:gd name="T52" fmla="*/ 1617380278 w 54"/>
              <a:gd name="T53" fmla="*/ 318641413 h 48"/>
              <a:gd name="T54" fmla="*/ 1976796628 w 54"/>
              <a:gd name="T55" fmla="*/ 591761659 h 48"/>
              <a:gd name="T56" fmla="*/ 2111582786 w 54"/>
              <a:gd name="T57" fmla="*/ 1092487734 h 48"/>
              <a:gd name="T58" fmla="*/ 2147483646 w 54"/>
              <a:gd name="T59" fmla="*/ 1092487734 h 48"/>
              <a:gd name="T60" fmla="*/ 2147483646 w 54"/>
              <a:gd name="T61" fmla="*/ 1365607981 h 48"/>
              <a:gd name="T62" fmla="*/ 584053244 w 54"/>
              <a:gd name="T63" fmla="*/ 1502171478 h 48"/>
              <a:gd name="T64" fmla="*/ 404345069 w 54"/>
              <a:gd name="T65" fmla="*/ 1320086816 h 48"/>
              <a:gd name="T66" fmla="*/ 224636894 w 54"/>
              <a:gd name="T67" fmla="*/ 1502171478 h 48"/>
              <a:gd name="T68" fmla="*/ 404345069 w 54"/>
              <a:gd name="T69" fmla="*/ 1684249394 h 48"/>
              <a:gd name="T70" fmla="*/ 584053244 w 54"/>
              <a:gd name="T71" fmla="*/ 1502171478 h 48"/>
              <a:gd name="T72" fmla="*/ 1797088453 w 54"/>
              <a:gd name="T73" fmla="*/ 1092487734 h 48"/>
              <a:gd name="T74" fmla="*/ 1662308997 w 54"/>
              <a:gd name="T75" fmla="*/ 682803991 h 48"/>
              <a:gd name="T76" fmla="*/ 1617380278 w 54"/>
              <a:gd name="T77" fmla="*/ 637282825 h 48"/>
              <a:gd name="T78" fmla="*/ 808690139 w 54"/>
              <a:gd name="T79" fmla="*/ 637282825 h 48"/>
              <a:gd name="T80" fmla="*/ 763761419 w 54"/>
              <a:gd name="T81" fmla="*/ 682803991 h 48"/>
              <a:gd name="T82" fmla="*/ 628981964 w 54"/>
              <a:gd name="T83" fmla="*/ 1092487734 h 48"/>
              <a:gd name="T84" fmla="*/ 1797088453 w 54"/>
              <a:gd name="T85" fmla="*/ 1092487734 h 48"/>
              <a:gd name="T86" fmla="*/ 2147483646 w 54"/>
              <a:gd name="T87" fmla="*/ 1502171478 h 48"/>
              <a:gd name="T88" fmla="*/ 1976796628 w 54"/>
              <a:gd name="T89" fmla="*/ 1320086816 h 48"/>
              <a:gd name="T90" fmla="*/ 1797088453 w 54"/>
              <a:gd name="T91" fmla="*/ 1502171478 h 48"/>
              <a:gd name="T92" fmla="*/ 1976796628 w 54"/>
              <a:gd name="T93" fmla="*/ 1684249394 h 48"/>
              <a:gd name="T94" fmla="*/ 2147483646 w 54"/>
              <a:gd name="T95" fmla="*/ 1502171478 h 4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4" h="48">
                <a:moveTo>
                  <a:pt x="54" y="30"/>
                </a:moveTo>
                <a:cubicBezTo>
                  <a:pt x="54" y="41"/>
                  <a:pt x="54" y="41"/>
                  <a:pt x="54" y="41"/>
                </a:cubicBezTo>
                <a:cubicBezTo>
                  <a:pt x="54" y="41"/>
                  <a:pt x="53" y="42"/>
                  <a:pt x="53" y="42"/>
                </a:cubicBezTo>
                <a:cubicBezTo>
                  <a:pt x="49" y="42"/>
                  <a:pt x="49" y="42"/>
                  <a:pt x="49" y="42"/>
                </a:cubicBezTo>
                <a:cubicBezTo>
                  <a:pt x="49" y="43"/>
                  <a:pt x="49" y="43"/>
                  <a:pt x="49" y="43"/>
                </a:cubicBezTo>
                <a:cubicBezTo>
                  <a:pt x="49" y="46"/>
                  <a:pt x="47" y="48"/>
                  <a:pt x="44" y="48"/>
                </a:cubicBezTo>
                <a:cubicBezTo>
                  <a:pt x="41" y="48"/>
                  <a:pt x="39" y="46"/>
                  <a:pt x="39" y="43"/>
                </a:cubicBezTo>
                <a:cubicBezTo>
                  <a:pt x="39" y="42"/>
                  <a:pt x="39" y="42"/>
                  <a:pt x="39" y="42"/>
                </a:cubicBezTo>
                <a:cubicBezTo>
                  <a:pt x="14" y="42"/>
                  <a:pt x="14" y="42"/>
                  <a:pt x="14" y="42"/>
                </a:cubicBezTo>
                <a:cubicBezTo>
                  <a:pt x="14" y="43"/>
                  <a:pt x="14" y="43"/>
                  <a:pt x="14" y="43"/>
                </a:cubicBezTo>
                <a:cubicBezTo>
                  <a:pt x="14" y="46"/>
                  <a:pt x="12" y="48"/>
                  <a:pt x="9" y="48"/>
                </a:cubicBezTo>
                <a:cubicBezTo>
                  <a:pt x="6" y="48"/>
                  <a:pt x="4" y="46"/>
                  <a:pt x="4" y="43"/>
                </a:cubicBezTo>
                <a:cubicBezTo>
                  <a:pt x="4" y="42"/>
                  <a:pt x="4" y="42"/>
                  <a:pt x="4" y="42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42"/>
                  <a:pt x="0" y="41"/>
                  <a:pt x="0" y="41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7"/>
                  <a:pt x="3" y="24"/>
                  <a:pt x="6" y="24"/>
                </a:cubicBezTo>
                <a:cubicBezTo>
                  <a:pt x="7" y="24"/>
                  <a:pt x="7" y="24"/>
                  <a:pt x="7" y="24"/>
                </a:cubicBezTo>
                <a:cubicBezTo>
                  <a:pt x="10" y="13"/>
                  <a:pt x="10" y="13"/>
                  <a:pt x="10" y="13"/>
                </a:cubicBezTo>
                <a:cubicBezTo>
                  <a:pt x="11" y="10"/>
                  <a:pt x="14" y="7"/>
                  <a:pt x="18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1" y="0"/>
                  <a:pt x="22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0"/>
                  <a:pt x="35" y="1"/>
                  <a:pt x="35" y="1"/>
                </a:cubicBezTo>
                <a:cubicBezTo>
                  <a:pt x="35" y="7"/>
                  <a:pt x="35" y="7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40" y="7"/>
                  <a:pt x="43" y="10"/>
                  <a:pt x="44" y="13"/>
                </a:cubicBezTo>
                <a:cubicBezTo>
                  <a:pt x="47" y="24"/>
                  <a:pt x="47" y="24"/>
                  <a:pt x="47" y="24"/>
                </a:cubicBezTo>
                <a:cubicBezTo>
                  <a:pt x="48" y="24"/>
                  <a:pt x="48" y="24"/>
                  <a:pt x="48" y="24"/>
                </a:cubicBezTo>
                <a:cubicBezTo>
                  <a:pt x="51" y="24"/>
                  <a:pt x="54" y="27"/>
                  <a:pt x="54" y="30"/>
                </a:cubicBezTo>
                <a:close/>
                <a:moveTo>
                  <a:pt x="13" y="33"/>
                </a:moveTo>
                <a:cubicBezTo>
                  <a:pt x="13" y="31"/>
                  <a:pt x="11" y="29"/>
                  <a:pt x="9" y="29"/>
                </a:cubicBezTo>
                <a:cubicBezTo>
                  <a:pt x="7" y="29"/>
                  <a:pt x="5" y="31"/>
                  <a:pt x="5" y="33"/>
                </a:cubicBezTo>
                <a:cubicBezTo>
                  <a:pt x="5" y="35"/>
                  <a:pt x="7" y="37"/>
                  <a:pt x="9" y="37"/>
                </a:cubicBezTo>
                <a:cubicBezTo>
                  <a:pt x="11" y="37"/>
                  <a:pt x="13" y="35"/>
                  <a:pt x="13" y="33"/>
                </a:cubicBezTo>
                <a:close/>
                <a:moveTo>
                  <a:pt x="40" y="24"/>
                </a:moveTo>
                <a:cubicBezTo>
                  <a:pt x="37" y="15"/>
                  <a:pt x="37" y="15"/>
                  <a:pt x="37" y="15"/>
                </a:cubicBezTo>
                <a:cubicBezTo>
                  <a:pt x="37" y="15"/>
                  <a:pt x="37" y="14"/>
                  <a:pt x="36" y="14"/>
                </a:cubicBezTo>
                <a:cubicBezTo>
                  <a:pt x="18" y="14"/>
                  <a:pt x="18" y="14"/>
                  <a:pt x="18" y="14"/>
                </a:cubicBezTo>
                <a:cubicBezTo>
                  <a:pt x="17" y="14"/>
                  <a:pt x="17" y="15"/>
                  <a:pt x="17" y="15"/>
                </a:cubicBezTo>
                <a:cubicBezTo>
                  <a:pt x="14" y="24"/>
                  <a:pt x="14" y="24"/>
                  <a:pt x="14" y="24"/>
                </a:cubicBezTo>
                <a:lnTo>
                  <a:pt x="40" y="24"/>
                </a:lnTo>
                <a:close/>
                <a:moveTo>
                  <a:pt x="48" y="33"/>
                </a:moveTo>
                <a:cubicBezTo>
                  <a:pt x="48" y="31"/>
                  <a:pt x="46" y="29"/>
                  <a:pt x="44" y="29"/>
                </a:cubicBezTo>
                <a:cubicBezTo>
                  <a:pt x="42" y="29"/>
                  <a:pt x="40" y="31"/>
                  <a:pt x="40" y="33"/>
                </a:cubicBezTo>
                <a:cubicBezTo>
                  <a:pt x="40" y="35"/>
                  <a:pt x="42" y="37"/>
                  <a:pt x="44" y="37"/>
                </a:cubicBezTo>
                <a:cubicBezTo>
                  <a:pt x="46" y="37"/>
                  <a:pt x="48" y="35"/>
                  <a:pt x="48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1" name="稻壳儿小白白(http://dwz.cn/Wu2UP)"/>
          <p:cNvSpPr>
            <a:spLocks noEditPoints="1"/>
          </p:cNvSpPr>
          <p:nvPr/>
        </p:nvSpPr>
        <p:spPr>
          <a:xfrm>
            <a:off x="8782376" y="2241455"/>
            <a:ext cx="215900" cy="323850"/>
          </a:xfrm>
          <a:custGeom>
            <a:avLst/>
            <a:gdLst>
              <a:gd name="T0" fmla="*/ 728325156 w 32"/>
              <a:gd name="T1" fmla="*/ 1411129147 h 48"/>
              <a:gd name="T2" fmla="*/ 546247241 w 32"/>
              <a:gd name="T3" fmla="*/ 1411129147 h 48"/>
              <a:gd name="T4" fmla="*/ 500726075 w 32"/>
              <a:gd name="T5" fmla="*/ 1320086816 h 48"/>
              <a:gd name="T6" fmla="*/ 591761659 w 32"/>
              <a:gd name="T7" fmla="*/ 1274572397 h 48"/>
              <a:gd name="T8" fmla="*/ 728325156 w 32"/>
              <a:gd name="T9" fmla="*/ 1274572397 h 48"/>
              <a:gd name="T10" fmla="*/ 1320086816 w 32"/>
              <a:gd name="T11" fmla="*/ 728325156 h 48"/>
              <a:gd name="T12" fmla="*/ 728325156 w 32"/>
              <a:gd name="T13" fmla="*/ 136563497 h 48"/>
              <a:gd name="T14" fmla="*/ 136563497 w 32"/>
              <a:gd name="T15" fmla="*/ 728325156 h 48"/>
              <a:gd name="T16" fmla="*/ 227599081 w 32"/>
              <a:gd name="T17" fmla="*/ 1001445403 h 48"/>
              <a:gd name="T18" fmla="*/ 182084663 w 32"/>
              <a:gd name="T19" fmla="*/ 1046966569 h 48"/>
              <a:gd name="T20" fmla="*/ 91042331 w 32"/>
              <a:gd name="T21" fmla="*/ 1046966569 h 48"/>
              <a:gd name="T22" fmla="*/ 0 w 32"/>
              <a:gd name="T23" fmla="*/ 728325156 h 48"/>
              <a:gd name="T24" fmla="*/ 728325156 w 32"/>
              <a:gd name="T25" fmla="*/ 0 h 48"/>
              <a:gd name="T26" fmla="*/ 1456650313 w 32"/>
              <a:gd name="T27" fmla="*/ 728325156 h 48"/>
              <a:gd name="T28" fmla="*/ 728325156 w 32"/>
              <a:gd name="T29" fmla="*/ 1411129147 h 48"/>
              <a:gd name="T30" fmla="*/ 728325156 w 32"/>
              <a:gd name="T31" fmla="*/ 955924238 h 48"/>
              <a:gd name="T32" fmla="*/ 591761659 w 32"/>
              <a:gd name="T33" fmla="*/ 910409819 h 48"/>
              <a:gd name="T34" fmla="*/ 455204909 w 32"/>
              <a:gd name="T35" fmla="*/ 1092487734 h 48"/>
              <a:gd name="T36" fmla="*/ 227599081 w 32"/>
              <a:gd name="T37" fmla="*/ 2139454303 h 48"/>
              <a:gd name="T38" fmla="*/ 136563497 w 32"/>
              <a:gd name="T39" fmla="*/ 2147483646 h 48"/>
              <a:gd name="T40" fmla="*/ 136563497 w 32"/>
              <a:gd name="T41" fmla="*/ 2147483646 h 48"/>
              <a:gd name="T42" fmla="*/ 91042331 w 32"/>
              <a:gd name="T43" fmla="*/ 2139454303 h 48"/>
              <a:gd name="T44" fmla="*/ 364162578 w 32"/>
              <a:gd name="T45" fmla="*/ 1001445403 h 48"/>
              <a:gd name="T46" fmla="*/ 500726075 w 32"/>
              <a:gd name="T47" fmla="*/ 773846322 h 48"/>
              <a:gd name="T48" fmla="*/ 500726075 w 32"/>
              <a:gd name="T49" fmla="*/ 682803991 h 48"/>
              <a:gd name="T50" fmla="*/ 728325156 w 32"/>
              <a:gd name="T51" fmla="*/ 455204909 h 48"/>
              <a:gd name="T52" fmla="*/ 955924238 w 32"/>
              <a:gd name="T53" fmla="*/ 682803991 h 48"/>
              <a:gd name="T54" fmla="*/ 728325156 w 32"/>
              <a:gd name="T55" fmla="*/ 955924238 h 4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2" h="48">
                <a:moveTo>
                  <a:pt x="16" y="31"/>
                </a:moveTo>
                <a:cubicBezTo>
                  <a:pt x="15" y="31"/>
                  <a:pt x="14" y="31"/>
                  <a:pt x="12" y="31"/>
                </a:cubicBezTo>
                <a:cubicBezTo>
                  <a:pt x="12" y="31"/>
                  <a:pt x="11" y="30"/>
                  <a:pt x="11" y="29"/>
                </a:cubicBezTo>
                <a:cubicBezTo>
                  <a:pt x="12" y="28"/>
                  <a:pt x="12" y="28"/>
                  <a:pt x="13" y="28"/>
                </a:cubicBezTo>
                <a:cubicBezTo>
                  <a:pt x="14" y="28"/>
                  <a:pt x="15" y="28"/>
                  <a:pt x="16" y="28"/>
                </a:cubicBezTo>
                <a:cubicBezTo>
                  <a:pt x="23" y="28"/>
                  <a:pt x="29" y="23"/>
                  <a:pt x="29" y="16"/>
                </a:cubicBezTo>
                <a:cubicBezTo>
                  <a:pt x="29" y="9"/>
                  <a:pt x="23" y="3"/>
                  <a:pt x="16" y="3"/>
                </a:cubicBezTo>
                <a:cubicBezTo>
                  <a:pt x="9" y="3"/>
                  <a:pt x="3" y="9"/>
                  <a:pt x="3" y="16"/>
                </a:cubicBezTo>
                <a:cubicBezTo>
                  <a:pt x="3" y="18"/>
                  <a:pt x="4" y="20"/>
                  <a:pt x="5" y="22"/>
                </a:cubicBezTo>
                <a:cubicBezTo>
                  <a:pt x="5" y="22"/>
                  <a:pt x="5" y="23"/>
                  <a:pt x="4" y="23"/>
                </a:cubicBezTo>
                <a:cubicBezTo>
                  <a:pt x="3" y="24"/>
                  <a:pt x="2" y="23"/>
                  <a:pt x="2" y="23"/>
                </a:cubicBezTo>
                <a:cubicBezTo>
                  <a:pt x="1" y="21"/>
                  <a:pt x="0" y="18"/>
                  <a:pt x="0" y="16"/>
                </a:cubicBezTo>
                <a:cubicBezTo>
                  <a:pt x="0" y="7"/>
                  <a:pt x="7" y="0"/>
                  <a:pt x="16" y="0"/>
                </a:cubicBezTo>
                <a:cubicBezTo>
                  <a:pt x="25" y="0"/>
                  <a:pt x="32" y="7"/>
                  <a:pt x="32" y="16"/>
                </a:cubicBezTo>
                <a:cubicBezTo>
                  <a:pt x="32" y="24"/>
                  <a:pt x="25" y="31"/>
                  <a:pt x="16" y="31"/>
                </a:cubicBezTo>
                <a:close/>
                <a:moveTo>
                  <a:pt x="16" y="21"/>
                </a:moveTo>
                <a:cubicBezTo>
                  <a:pt x="15" y="21"/>
                  <a:pt x="14" y="20"/>
                  <a:pt x="13" y="20"/>
                </a:cubicBezTo>
                <a:cubicBezTo>
                  <a:pt x="12" y="21"/>
                  <a:pt x="11" y="22"/>
                  <a:pt x="10" y="24"/>
                </a:cubicBezTo>
                <a:cubicBezTo>
                  <a:pt x="6" y="30"/>
                  <a:pt x="4" y="38"/>
                  <a:pt x="5" y="47"/>
                </a:cubicBezTo>
                <a:cubicBezTo>
                  <a:pt x="5" y="47"/>
                  <a:pt x="4" y="48"/>
                  <a:pt x="3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3" y="48"/>
                  <a:pt x="2" y="48"/>
                  <a:pt x="2" y="47"/>
                </a:cubicBezTo>
                <a:cubicBezTo>
                  <a:pt x="1" y="35"/>
                  <a:pt x="5" y="27"/>
                  <a:pt x="8" y="22"/>
                </a:cubicBezTo>
                <a:cubicBezTo>
                  <a:pt x="9" y="20"/>
                  <a:pt x="10" y="19"/>
                  <a:pt x="11" y="17"/>
                </a:cubicBezTo>
                <a:cubicBezTo>
                  <a:pt x="11" y="17"/>
                  <a:pt x="11" y="16"/>
                  <a:pt x="11" y="15"/>
                </a:cubicBezTo>
                <a:cubicBezTo>
                  <a:pt x="11" y="13"/>
                  <a:pt x="13" y="10"/>
                  <a:pt x="16" y="10"/>
                </a:cubicBezTo>
                <a:cubicBezTo>
                  <a:pt x="19" y="10"/>
                  <a:pt x="21" y="13"/>
                  <a:pt x="21" y="15"/>
                </a:cubicBezTo>
                <a:cubicBezTo>
                  <a:pt x="21" y="18"/>
                  <a:pt x="19" y="21"/>
                  <a:pt x="16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2" name="稻壳儿小白白(http://dwz.cn/Wu2UP)"/>
          <p:cNvSpPr>
            <a:spLocks noEditPoints="1"/>
          </p:cNvSpPr>
          <p:nvPr/>
        </p:nvSpPr>
        <p:spPr>
          <a:xfrm>
            <a:off x="8742688" y="2819305"/>
            <a:ext cx="295275" cy="195262"/>
          </a:xfrm>
          <a:custGeom>
            <a:avLst/>
            <a:gdLst>
              <a:gd name="T0" fmla="*/ 135101734 w 44"/>
              <a:gd name="T1" fmla="*/ 1178722629 h 29"/>
              <a:gd name="T2" fmla="*/ 90072297 w 44"/>
              <a:gd name="T3" fmla="*/ 1178722629 h 29"/>
              <a:gd name="T4" fmla="*/ 0 w 44"/>
              <a:gd name="T5" fmla="*/ 1133388179 h 29"/>
              <a:gd name="T6" fmla="*/ 0 w 44"/>
              <a:gd name="T7" fmla="*/ 1088053729 h 29"/>
              <a:gd name="T8" fmla="*/ 495384210 w 44"/>
              <a:gd name="T9" fmla="*/ 589361315 h 29"/>
              <a:gd name="T10" fmla="*/ 0 w 44"/>
              <a:gd name="T11" fmla="*/ 136010083 h 29"/>
              <a:gd name="T12" fmla="*/ 0 w 44"/>
              <a:gd name="T13" fmla="*/ 90668900 h 29"/>
              <a:gd name="T14" fmla="*/ 90072297 w 44"/>
              <a:gd name="T15" fmla="*/ 0 h 29"/>
              <a:gd name="T16" fmla="*/ 135101734 w 44"/>
              <a:gd name="T17" fmla="*/ 0 h 29"/>
              <a:gd name="T18" fmla="*/ 675522092 w 44"/>
              <a:gd name="T19" fmla="*/ 589361315 h 29"/>
              <a:gd name="T20" fmla="*/ 675522092 w 44"/>
              <a:gd name="T21" fmla="*/ 634695764 h 29"/>
              <a:gd name="T22" fmla="*/ 135101734 w 44"/>
              <a:gd name="T23" fmla="*/ 1178722629 h 29"/>
              <a:gd name="T24" fmla="*/ 1981530128 w 44"/>
              <a:gd name="T25" fmla="*/ 1269398262 h 29"/>
              <a:gd name="T26" fmla="*/ 1936493980 w 44"/>
              <a:gd name="T27" fmla="*/ 1314732712 h 29"/>
              <a:gd name="T28" fmla="*/ 810623826 w 44"/>
              <a:gd name="T29" fmla="*/ 1314732712 h 29"/>
              <a:gd name="T30" fmla="*/ 765594389 w 44"/>
              <a:gd name="T31" fmla="*/ 1269398262 h 29"/>
              <a:gd name="T32" fmla="*/ 765594389 w 44"/>
              <a:gd name="T33" fmla="*/ 1178722629 h 29"/>
              <a:gd name="T34" fmla="*/ 810623826 w 44"/>
              <a:gd name="T35" fmla="*/ 1133388179 h 29"/>
              <a:gd name="T36" fmla="*/ 1936493980 w 44"/>
              <a:gd name="T37" fmla="*/ 1133388179 h 29"/>
              <a:gd name="T38" fmla="*/ 1981530128 w 44"/>
              <a:gd name="T39" fmla="*/ 1178722629 h 29"/>
              <a:gd name="T40" fmla="*/ 1981530128 w 44"/>
              <a:gd name="T41" fmla="*/ 1269398262 h 2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4" h="29">
                <a:moveTo>
                  <a:pt x="3" y="26"/>
                </a:moveTo>
                <a:cubicBezTo>
                  <a:pt x="3" y="27"/>
                  <a:pt x="2" y="27"/>
                  <a:pt x="2" y="26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5"/>
                  <a:pt x="0" y="24"/>
                  <a:pt x="0" y="24"/>
                </a:cubicBezTo>
                <a:cubicBezTo>
                  <a:pt x="11" y="13"/>
                  <a:pt x="11" y="13"/>
                  <a:pt x="11" y="13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0" y="2"/>
                  <a:pt x="0" y="2"/>
                </a:cubicBezTo>
                <a:cubicBezTo>
                  <a:pt x="2" y="0"/>
                  <a:pt x="2" y="0"/>
                  <a:pt x="2" y="0"/>
                </a:cubicBezTo>
                <a:cubicBezTo>
                  <a:pt x="2" y="0"/>
                  <a:pt x="3" y="0"/>
                  <a:pt x="3" y="0"/>
                </a:cubicBezTo>
                <a:cubicBezTo>
                  <a:pt x="15" y="13"/>
                  <a:pt x="15" y="13"/>
                  <a:pt x="15" y="13"/>
                </a:cubicBezTo>
                <a:cubicBezTo>
                  <a:pt x="16" y="13"/>
                  <a:pt x="16" y="14"/>
                  <a:pt x="15" y="14"/>
                </a:cubicBezTo>
                <a:lnTo>
                  <a:pt x="3" y="26"/>
                </a:lnTo>
                <a:close/>
                <a:moveTo>
                  <a:pt x="44" y="28"/>
                </a:moveTo>
                <a:cubicBezTo>
                  <a:pt x="44" y="28"/>
                  <a:pt x="44" y="29"/>
                  <a:pt x="43" y="29"/>
                </a:cubicBezTo>
                <a:cubicBezTo>
                  <a:pt x="18" y="29"/>
                  <a:pt x="18" y="29"/>
                  <a:pt x="18" y="29"/>
                </a:cubicBezTo>
                <a:cubicBezTo>
                  <a:pt x="17" y="29"/>
                  <a:pt x="17" y="28"/>
                  <a:pt x="17" y="28"/>
                </a:cubicBez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7" y="25"/>
                  <a:pt x="18" y="25"/>
                </a:cubicBezTo>
                <a:cubicBezTo>
                  <a:pt x="43" y="25"/>
                  <a:pt x="43" y="25"/>
                  <a:pt x="43" y="25"/>
                </a:cubicBezTo>
                <a:cubicBezTo>
                  <a:pt x="44" y="25"/>
                  <a:pt x="44" y="26"/>
                  <a:pt x="44" y="26"/>
                </a:cubicBezTo>
                <a:lnTo>
                  <a:pt x="44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3" name="稻壳儿小白白(http://dwz.cn/Wu2UP)"/>
          <p:cNvSpPr>
            <a:spLocks noEditPoints="1"/>
          </p:cNvSpPr>
          <p:nvPr/>
        </p:nvSpPr>
        <p:spPr>
          <a:xfrm>
            <a:off x="8728401" y="3254280"/>
            <a:ext cx="323850" cy="276225"/>
          </a:xfrm>
          <a:custGeom>
            <a:avLst/>
            <a:gdLst>
              <a:gd name="T0" fmla="*/ 182084663 w 48"/>
              <a:gd name="T1" fmla="*/ 0 h 41"/>
              <a:gd name="T2" fmla="*/ 409683744 w 48"/>
              <a:gd name="T3" fmla="*/ 45388484 h 41"/>
              <a:gd name="T4" fmla="*/ 728325156 w 48"/>
              <a:gd name="T5" fmla="*/ 0 h 41"/>
              <a:gd name="T6" fmla="*/ 1001445403 w 48"/>
              <a:gd name="T7" fmla="*/ 0 h 41"/>
              <a:gd name="T8" fmla="*/ 1365607981 w 48"/>
              <a:gd name="T9" fmla="*/ 0 h 41"/>
              <a:gd name="T10" fmla="*/ 1456650313 w 48"/>
              <a:gd name="T11" fmla="*/ 0 h 41"/>
              <a:gd name="T12" fmla="*/ 1502171478 w 48"/>
              <a:gd name="T13" fmla="*/ 0 h 41"/>
              <a:gd name="T14" fmla="*/ 1547692644 w 48"/>
              <a:gd name="T15" fmla="*/ 0 h 41"/>
              <a:gd name="T16" fmla="*/ 1547692644 w 48"/>
              <a:gd name="T17" fmla="*/ 408509826 h 41"/>
              <a:gd name="T18" fmla="*/ 1547692644 w 48"/>
              <a:gd name="T19" fmla="*/ 544675277 h 41"/>
              <a:gd name="T20" fmla="*/ 1456650313 w 48"/>
              <a:gd name="T21" fmla="*/ 544675277 h 41"/>
              <a:gd name="T22" fmla="*/ 1411129147 w 48"/>
              <a:gd name="T23" fmla="*/ 408509826 h 41"/>
              <a:gd name="T24" fmla="*/ 1365607981 w 48"/>
              <a:gd name="T25" fmla="*/ 181560671 h 41"/>
              <a:gd name="T26" fmla="*/ 1274572397 w 48"/>
              <a:gd name="T27" fmla="*/ 181560671 h 41"/>
              <a:gd name="T28" fmla="*/ 955924238 w 48"/>
              <a:gd name="T29" fmla="*/ 181560671 h 41"/>
              <a:gd name="T30" fmla="*/ 910409819 w 48"/>
              <a:gd name="T31" fmla="*/ 363121343 h 41"/>
              <a:gd name="T32" fmla="*/ 910409819 w 48"/>
              <a:gd name="T33" fmla="*/ 1361694929 h 41"/>
              <a:gd name="T34" fmla="*/ 955924238 w 48"/>
              <a:gd name="T35" fmla="*/ 1679421051 h 41"/>
              <a:gd name="T36" fmla="*/ 1229051231 w 48"/>
              <a:gd name="T37" fmla="*/ 1770204755 h 41"/>
              <a:gd name="T38" fmla="*/ 1229051231 w 48"/>
              <a:gd name="T39" fmla="*/ 1815593239 h 41"/>
              <a:gd name="T40" fmla="*/ 1229051231 w 48"/>
              <a:gd name="T41" fmla="*/ 1860981723 h 41"/>
              <a:gd name="T42" fmla="*/ 1183530066 w 48"/>
              <a:gd name="T43" fmla="*/ 1860981723 h 41"/>
              <a:gd name="T44" fmla="*/ 682803991 w 48"/>
              <a:gd name="T45" fmla="*/ 1815593239 h 41"/>
              <a:gd name="T46" fmla="*/ 318641413 w 48"/>
              <a:gd name="T47" fmla="*/ 1860981723 h 41"/>
              <a:gd name="T48" fmla="*/ 318641413 w 48"/>
              <a:gd name="T49" fmla="*/ 1770204755 h 41"/>
              <a:gd name="T50" fmla="*/ 318641413 w 48"/>
              <a:gd name="T51" fmla="*/ 1770204755 h 41"/>
              <a:gd name="T52" fmla="*/ 591761659 w 48"/>
              <a:gd name="T53" fmla="*/ 1679421051 h 41"/>
              <a:gd name="T54" fmla="*/ 637282825 w 48"/>
              <a:gd name="T55" fmla="*/ 1180134258 h 41"/>
              <a:gd name="T56" fmla="*/ 637282825 w 48"/>
              <a:gd name="T57" fmla="*/ 453898310 h 41"/>
              <a:gd name="T58" fmla="*/ 637282825 w 48"/>
              <a:gd name="T59" fmla="*/ 317726122 h 41"/>
              <a:gd name="T60" fmla="*/ 591761659 w 48"/>
              <a:gd name="T61" fmla="*/ 181560671 h 41"/>
              <a:gd name="T62" fmla="*/ 409683744 w 48"/>
              <a:gd name="T63" fmla="*/ 181560671 h 41"/>
              <a:gd name="T64" fmla="*/ 182084663 w 48"/>
              <a:gd name="T65" fmla="*/ 226949155 h 41"/>
              <a:gd name="T66" fmla="*/ 45521166 w 48"/>
              <a:gd name="T67" fmla="*/ 499286793 h 41"/>
              <a:gd name="T68" fmla="*/ 0 w 48"/>
              <a:gd name="T69" fmla="*/ 453898310 h 41"/>
              <a:gd name="T70" fmla="*/ 0 w 48"/>
              <a:gd name="T71" fmla="*/ 0 h 41"/>
              <a:gd name="T72" fmla="*/ 91042331 w 48"/>
              <a:gd name="T73" fmla="*/ 0 h 41"/>
              <a:gd name="T74" fmla="*/ 182084663 w 48"/>
              <a:gd name="T75" fmla="*/ 0 h 41"/>
              <a:gd name="T76" fmla="*/ 2147483646 w 48"/>
              <a:gd name="T77" fmla="*/ 1634032568 h 41"/>
              <a:gd name="T78" fmla="*/ 2002897553 w 48"/>
              <a:gd name="T79" fmla="*/ 1815593239 h 41"/>
              <a:gd name="T80" fmla="*/ 1911855222 w 48"/>
              <a:gd name="T81" fmla="*/ 1815593239 h 41"/>
              <a:gd name="T82" fmla="*/ 1729770559 w 48"/>
              <a:gd name="T83" fmla="*/ 1634032568 h 41"/>
              <a:gd name="T84" fmla="*/ 1775291725 w 48"/>
              <a:gd name="T85" fmla="*/ 1543255601 h 41"/>
              <a:gd name="T86" fmla="*/ 1866334056 w 48"/>
              <a:gd name="T87" fmla="*/ 1543255601 h 41"/>
              <a:gd name="T88" fmla="*/ 1866334056 w 48"/>
              <a:gd name="T89" fmla="*/ 317726122 h 41"/>
              <a:gd name="T90" fmla="*/ 1775291725 w 48"/>
              <a:gd name="T91" fmla="*/ 317726122 h 41"/>
              <a:gd name="T92" fmla="*/ 1729770559 w 48"/>
              <a:gd name="T93" fmla="*/ 226949155 h 41"/>
              <a:gd name="T94" fmla="*/ 1911855222 w 48"/>
              <a:gd name="T95" fmla="*/ 45388484 h 41"/>
              <a:gd name="T96" fmla="*/ 2002897553 w 48"/>
              <a:gd name="T97" fmla="*/ 45388484 h 41"/>
              <a:gd name="T98" fmla="*/ 2147483646 w 48"/>
              <a:gd name="T99" fmla="*/ 226949155 h 41"/>
              <a:gd name="T100" fmla="*/ 2139454303 w 48"/>
              <a:gd name="T101" fmla="*/ 317726122 h 41"/>
              <a:gd name="T102" fmla="*/ 2048411972 w 48"/>
              <a:gd name="T103" fmla="*/ 317726122 h 41"/>
              <a:gd name="T104" fmla="*/ 2048411972 w 48"/>
              <a:gd name="T105" fmla="*/ 1543255601 h 41"/>
              <a:gd name="T106" fmla="*/ 2139454303 w 48"/>
              <a:gd name="T107" fmla="*/ 1543255601 h 41"/>
              <a:gd name="T108" fmla="*/ 2147483646 w 48"/>
              <a:gd name="T109" fmla="*/ 1634032568 h 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8" h="41">
                <a:moveTo>
                  <a:pt x="4" y="0"/>
                </a:moveTo>
                <a:cubicBezTo>
                  <a:pt x="4" y="1"/>
                  <a:pt x="9" y="1"/>
                  <a:pt x="9" y="1"/>
                </a:cubicBezTo>
                <a:cubicBezTo>
                  <a:pt x="12" y="1"/>
                  <a:pt x="14" y="0"/>
                  <a:pt x="16" y="0"/>
                </a:cubicBezTo>
                <a:cubicBezTo>
                  <a:pt x="18" y="0"/>
                  <a:pt x="20" y="0"/>
                  <a:pt x="2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1" y="0"/>
                  <a:pt x="32" y="1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4" y="3"/>
                  <a:pt x="34" y="6"/>
                  <a:pt x="34" y="9"/>
                </a:cubicBezTo>
                <a:cubicBezTo>
                  <a:pt x="34" y="10"/>
                  <a:pt x="34" y="11"/>
                  <a:pt x="34" y="12"/>
                </a:cubicBezTo>
                <a:cubicBezTo>
                  <a:pt x="34" y="12"/>
                  <a:pt x="33" y="12"/>
                  <a:pt x="32" y="12"/>
                </a:cubicBezTo>
                <a:cubicBezTo>
                  <a:pt x="32" y="11"/>
                  <a:pt x="31" y="10"/>
                  <a:pt x="31" y="9"/>
                </a:cubicBezTo>
                <a:cubicBezTo>
                  <a:pt x="31" y="8"/>
                  <a:pt x="30" y="5"/>
                  <a:pt x="30" y="4"/>
                </a:cubicBezTo>
                <a:cubicBezTo>
                  <a:pt x="29" y="4"/>
                  <a:pt x="29" y="4"/>
                  <a:pt x="28" y="4"/>
                </a:cubicBezTo>
                <a:cubicBezTo>
                  <a:pt x="26" y="4"/>
                  <a:pt x="23" y="4"/>
                  <a:pt x="21" y="4"/>
                </a:cubicBezTo>
                <a:cubicBezTo>
                  <a:pt x="20" y="5"/>
                  <a:pt x="20" y="7"/>
                  <a:pt x="20" y="8"/>
                </a:cubicBezTo>
                <a:cubicBezTo>
                  <a:pt x="20" y="15"/>
                  <a:pt x="20" y="23"/>
                  <a:pt x="20" y="30"/>
                </a:cubicBezTo>
                <a:cubicBezTo>
                  <a:pt x="20" y="32"/>
                  <a:pt x="20" y="35"/>
                  <a:pt x="21" y="37"/>
                </a:cubicBezTo>
                <a:cubicBezTo>
                  <a:pt x="23" y="38"/>
                  <a:pt x="25" y="38"/>
                  <a:pt x="27" y="39"/>
                </a:cubicBezTo>
                <a:cubicBezTo>
                  <a:pt x="27" y="39"/>
                  <a:pt x="27" y="40"/>
                  <a:pt x="27" y="40"/>
                </a:cubicBezTo>
                <a:cubicBezTo>
                  <a:pt x="27" y="40"/>
                  <a:pt x="27" y="41"/>
                  <a:pt x="27" y="41"/>
                </a:cubicBezTo>
                <a:cubicBezTo>
                  <a:pt x="26" y="41"/>
                  <a:pt x="26" y="41"/>
                  <a:pt x="26" y="41"/>
                </a:cubicBezTo>
                <a:cubicBezTo>
                  <a:pt x="23" y="41"/>
                  <a:pt x="19" y="40"/>
                  <a:pt x="15" y="40"/>
                </a:cubicBezTo>
                <a:cubicBezTo>
                  <a:pt x="12" y="40"/>
                  <a:pt x="10" y="41"/>
                  <a:pt x="7" y="41"/>
                </a:cubicBezTo>
                <a:cubicBezTo>
                  <a:pt x="7" y="40"/>
                  <a:pt x="7" y="40"/>
                  <a:pt x="7" y="39"/>
                </a:cubicBezTo>
                <a:cubicBezTo>
                  <a:pt x="7" y="39"/>
                  <a:pt x="7" y="39"/>
                  <a:pt x="7" y="39"/>
                </a:cubicBezTo>
                <a:cubicBezTo>
                  <a:pt x="8" y="38"/>
                  <a:pt x="12" y="38"/>
                  <a:pt x="13" y="37"/>
                </a:cubicBezTo>
                <a:cubicBezTo>
                  <a:pt x="14" y="35"/>
                  <a:pt x="14" y="28"/>
                  <a:pt x="14" y="26"/>
                </a:cubicBezTo>
                <a:cubicBezTo>
                  <a:pt x="14" y="21"/>
                  <a:pt x="14" y="15"/>
                  <a:pt x="14" y="10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6"/>
                  <a:pt x="14" y="4"/>
                  <a:pt x="13" y="4"/>
                </a:cubicBezTo>
                <a:cubicBezTo>
                  <a:pt x="13" y="4"/>
                  <a:pt x="9" y="4"/>
                  <a:pt x="9" y="4"/>
                </a:cubicBezTo>
                <a:cubicBezTo>
                  <a:pt x="8" y="4"/>
                  <a:pt x="5" y="4"/>
                  <a:pt x="4" y="5"/>
                </a:cubicBezTo>
                <a:cubicBezTo>
                  <a:pt x="3" y="6"/>
                  <a:pt x="3" y="11"/>
                  <a:pt x="1" y="11"/>
                </a:cubicBezTo>
                <a:cubicBezTo>
                  <a:pt x="1" y="11"/>
                  <a:pt x="0" y="10"/>
                  <a:pt x="0" y="10"/>
                </a:cubicBezTo>
                <a:cubicBezTo>
                  <a:pt x="0" y="0"/>
                  <a:pt x="0" y="0"/>
                  <a:pt x="0" y="0"/>
                </a:cubicBezTo>
                <a:cubicBezTo>
                  <a:pt x="2" y="0"/>
                  <a:pt x="2" y="0"/>
                  <a:pt x="2" y="0"/>
                </a:cubicBezTo>
                <a:lnTo>
                  <a:pt x="4" y="0"/>
                </a:lnTo>
                <a:close/>
                <a:moveTo>
                  <a:pt x="48" y="36"/>
                </a:moveTo>
                <a:cubicBezTo>
                  <a:pt x="44" y="40"/>
                  <a:pt x="44" y="40"/>
                  <a:pt x="44" y="40"/>
                </a:cubicBezTo>
                <a:cubicBezTo>
                  <a:pt x="43" y="41"/>
                  <a:pt x="42" y="41"/>
                  <a:pt x="42" y="40"/>
                </a:cubicBezTo>
                <a:cubicBezTo>
                  <a:pt x="38" y="36"/>
                  <a:pt x="38" y="36"/>
                  <a:pt x="38" y="36"/>
                </a:cubicBezTo>
                <a:cubicBezTo>
                  <a:pt x="37" y="35"/>
                  <a:pt x="38" y="34"/>
                  <a:pt x="39" y="34"/>
                </a:cubicBezTo>
                <a:cubicBezTo>
                  <a:pt x="41" y="34"/>
                  <a:pt x="41" y="34"/>
                  <a:pt x="41" y="34"/>
                </a:cubicBezTo>
                <a:cubicBezTo>
                  <a:pt x="41" y="7"/>
                  <a:pt x="41" y="7"/>
                  <a:pt x="41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8" y="7"/>
                  <a:pt x="37" y="6"/>
                  <a:pt x="38" y="5"/>
                </a:cubicBezTo>
                <a:cubicBezTo>
                  <a:pt x="42" y="1"/>
                  <a:pt x="42" y="1"/>
                  <a:pt x="42" y="1"/>
                </a:cubicBezTo>
                <a:cubicBezTo>
                  <a:pt x="42" y="0"/>
                  <a:pt x="43" y="0"/>
                  <a:pt x="44" y="1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6"/>
                  <a:pt x="48" y="7"/>
                  <a:pt x="47" y="7"/>
                </a:cubicBezTo>
                <a:cubicBezTo>
                  <a:pt x="45" y="7"/>
                  <a:pt x="45" y="7"/>
                  <a:pt x="45" y="7"/>
                </a:cubicBezTo>
                <a:cubicBezTo>
                  <a:pt x="45" y="34"/>
                  <a:pt x="45" y="34"/>
                  <a:pt x="45" y="34"/>
                </a:cubicBezTo>
                <a:cubicBezTo>
                  <a:pt x="47" y="34"/>
                  <a:pt x="47" y="34"/>
                  <a:pt x="47" y="34"/>
                </a:cubicBezTo>
                <a:cubicBezTo>
                  <a:pt x="48" y="34"/>
                  <a:pt x="48" y="35"/>
                  <a:pt x="48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4" name="稻壳儿小白白(http://dwz.cn/Wu2UP)"/>
          <p:cNvSpPr>
            <a:spLocks noEditPoints="1"/>
          </p:cNvSpPr>
          <p:nvPr/>
        </p:nvSpPr>
        <p:spPr>
          <a:xfrm>
            <a:off x="8749038" y="3744817"/>
            <a:ext cx="282575" cy="303213"/>
          </a:xfrm>
          <a:custGeom>
            <a:avLst/>
            <a:gdLst>
              <a:gd name="T0" fmla="*/ 181063295 w 42"/>
              <a:gd name="T1" fmla="*/ 45401093 h 45"/>
              <a:gd name="T2" fmla="*/ 452658238 w 42"/>
              <a:gd name="T3" fmla="*/ 45401093 h 45"/>
              <a:gd name="T4" fmla="*/ 769519005 w 42"/>
              <a:gd name="T5" fmla="*/ 45401093 h 45"/>
              <a:gd name="T6" fmla="*/ 1720094577 w 42"/>
              <a:gd name="T7" fmla="*/ 45401093 h 45"/>
              <a:gd name="T8" fmla="*/ 1810626224 w 42"/>
              <a:gd name="T9" fmla="*/ 0 h 45"/>
              <a:gd name="T10" fmla="*/ 1855892048 w 42"/>
              <a:gd name="T11" fmla="*/ 0 h 45"/>
              <a:gd name="T12" fmla="*/ 1901157872 w 42"/>
              <a:gd name="T13" fmla="*/ 0 h 45"/>
              <a:gd name="T14" fmla="*/ 1901157872 w 42"/>
              <a:gd name="T15" fmla="*/ 408616577 h 45"/>
              <a:gd name="T16" fmla="*/ 1855892048 w 42"/>
              <a:gd name="T17" fmla="*/ 544819856 h 45"/>
              <a:gd name="T18" fmla="*/ 1810626224 w 42"/>
              <a:gd name="T19" fmla="*/ 590220950 h 45"/>
              <a:gd name="T20" fmla="*/ 1720094577 w 42"/>
              <a:gd name="T21" fmla="*/ 408616577 h 45"/>
              <a:gd name="T22" fmla="*/ 1674828753 w 42"/>
              <a:gd name="T23" fmla="*/ 227005466 h 45"/>
              <a:gd name="T24" fmla="*/ 1674828753 w 42"/>
              <a:gd name="T25" fmla="*/ 227005466 h 45"/>
              <a:gd name="T26" fmla="*/ 1584297105 w 42"/>
              <a:gd name="T27" fmla="*/ 227005466 h 45"/>
              <a:gd name="T28" fmla="*/ 1086373043 w 42"/>
              <a:gd name="T29" fmla="*/ 227005466 h 45"/>
              <a:gd name="T30" fmla="*/ 1086373043 w 42"/>
              <a:gd name="T31" fmla="*/ 363215484 h 45"/>
              <a:gd name="T32" fmla="*/ 1086373043 w 42"/>
              <a:gd name="T33" fmla="*/ 544819856 h 45"/>
              <a:gd name="T34" fmla="*/ 1086373043 w 42"/>
              <a:gd name="T35" fmla="*/ 499418763 h 45"/>
              <a:gd name="T36" fmla="*/ 1086373043 w 42"/>
              <a:gd name="T37" fmla="*/ 1089639713 h 45"/>
              <a:gd name="T38" fmla="*/ 1131638867 w 42"/>
              <a:gd name="T39" fmla="*/ 1362046272 h 45"/>
              <a:gd name="T40" fmla="*/ 1403233810 w 42"/>
              <a:gd name="T41" fmla="*/ 1452848459 h 45"/>
              <a:gd name="T42" fmla="*/ 1403233810 w 42"/>
              <a:gd name="T43" fmla="*/ 1543650645 h 45"/>
              <a:gd name="T44" fmla="*/ 1403233810 w 42"/>
              <a:gd name="T45" fmla="*/ 1589051738 h 45"/>
              <a:gd name="T46" fmla="*/ 1357967986 w 42"/>
              <a:gd name="T47" fmla="*/ 1589051738 h 45"/>
              <a:gd name="T48" fmla="*/ 860050652 w 42"/>
              <a:gd name="T49" fmla="*/ 1543650645 h 45"/>
              <a:gd name="T50" fmla="*/ 497924062 w 42"/>
              <a:gd name="T51" fmla="*/ 1589051738 h 45"/>
              <a:gd name="T52" fmla="*/ 497924062 w 42"/>
              <a:gd name="T53" fmla="*/ 1498249552 h 45"/>
              <a:gd name="T54" fmla="*/ 497924062 w 42"/>
              <a:gd name="T55" fmla="*/ 1498249552 h 45"/>
              <a:gd name="T56" fmla="*/ 769519005 w 42"/>
              <a:gd name="T57" fmla="*/ 1362046272 h 45"/>
              <a:gd name="T58" fmla="*/ 814784829 w 42"/>
              <a:gd name="T59" fmla="*/ 635622043 h 45"/>
              <a:gd name="T60" fmla="*/ 769519005 w 42"/>
              <a:gd name="T61" fmla="*/ 590220950 h 45"/>
              <a:gd name="T62" fmla="*/ 769519005 w 42"/>
              <a:gd name="T63" fmla="*/ 227005466 h 45"/>
              <a:gd name="T64" fmla="*/ 588455710 w 42"/>
              <a:gd name="T65" fmla="*/ 181604373 h 45"/>
              <a:gd name="T66" fmla="*/ 226329119 w 42"/>
              <a:gd name="T67" fmla="*/ 227005466 h 45"/>
              <a:gd name="T68" fmla="*/ 90531648 w 42"/>
              <a:gd name="T69" fmla="*/ 544819856 h 45"/>
              <a:gd name="T70" fmla="*/ 0 w 42"/>
              <a:gd name="T71" fmla="*/ 499418763 h 45"/>
              <a:gd name="T72" fmla="*/ 0 w 42"/>
              <a:gd name="T73" fmla="*/ 0 h 45"/>
              <a:gd name="T74" fmla="*/ 135797471 w 42"/>
              <a:gd name="T75" fmla="*/ 0 h 45"/>
              <a:gd name="T76" fmla="*/ 181063295 w 42"/>
              <a:gd name="T77" fmla="*/ 45401093 h 45"/>
              <a:gd name="T78" fmla="*/ 1855892048 w 42"/>
              <a:gd name="T79" fmla="*/ 1725261756 h 45"/>
              <a:gd name="T80" fmla="*/ 1855892048 w 42"/>
              <a:gd name="T81" fmla="*/ 1816063942 h 45"/>
              <a:gd name="T82" fmla="*/ 1855892048 w 42"/>
              <a:gd name="T83" fmla="*/ 1861465035 h 45"/>
              <a:gd name="T84" fmla="*/ 1629562929 w 42"/>
              <a:gd name="T85" fmla="*/ 2043069408 h 45"/>
              <a:gd name="T86" fmla="*/ 1584297105 w 42"/>
              <a:gd name="T87" fmla="*/ 1861465035 h 45"/>
              <a:gd name="T88" fmla="*/ 316860767 w 42"/>
              <a:gd name="T89" fmla="*/ 1861465035 h 45"/>
              <a:gd name="T90" fmla="*/ 271594943 w 42"/>
              <a:gd name="T91" fmla="*/ 2043069408 h 45"/>
              <a:gd name="T92" fmla="*/ 45265824 w 42"/>
              <a:gd name="T93" fmla="*/ 1861465035 h 45"/>
              <a:gd name="T94" fmla="*/ 45265824 w 42"/>
              <a:gd name="T95" fmla="*/ 1816063942 h 45"/>
              <a:gd name="T96" fmla="*/ 45265824 w 42"/>
              <a:gd name="T97" fmla="*/ 1725261756 h 45"/>
              <a:gd name="T98" fmla="*/ 271594943 w 42"/>
              <a:gd name="T99" fmla="*/ 1589051738 h 45"/>
              <a:gd name="T100" fmla="*/ 316860767 w 42"/>
              <a:gd name="T101" fmla="*/ 1725261756 h 45"/>
              <a:gd name="T102" fmla="*/ 1584297105 w 42"/>
              <a:gd name="T103" fmla="*/ 1725261756 h 45"/>
              <a:gd name="T104" fmla="*/ 1629562929 w 42"/>
              <a:gd name="T105" fmla="*/ 1589051738 h 45"/>
              <a:gd name="T106" fmla="*/ 1855892048 w 42"/>
              <a:gd name="T107" fmla="*/ 1725261756 h 45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2" h="45">
                <a:moveTo>
                  <a:pt x="4" y="1"/>
                </a:moveTo>
                <a:cubicBezTo>
                  <a:pt x="4" y="1"/>
                  <a:pt x="9" y="1"/>
                  <a:pt x="10" y="1"/>
                </a:cubicBezTo>
                <a:cubicBezTo>
                  <a:pt x="12" y="1"/>
                  <a:pt x="14" y="1"/>
                  <a:pt x="17" y="1"/>
                </a:cubicBezTo>
                <a:cubicBezTo>
                  <a:pt x="24" y="1"/>
                  <a:pt x="31" y="1"/>
                  <a:pt x="38" y="1"/>
                </a:cubicBezTo>
                <a:cubicBezTo>
                  <a:pt x="39" y="1"/>
                  <a:pt x="39" y="1"/>
                  <a:pt x="40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2" y="0"/>
                </a:cubicBezTo>
                <a:cubicBezTo>
                  <a:pt x="42" y="3"/>
                  <a:pt x="42" y="6"/>
                  <a:pt x="42" y="9"/>
                </a:cubicBezTo>
                <a:cubicBezTo>
                  <a:pt x="42" y="10"/>
                  <a:pt x="42" y="11"/>
                  <a:pt x="41" y="12"/>
                </a:cubicBezTo>
                <a:cubicBezTo>
                  <a:pt x="41" y="12"/>
                  <a:pt x="40" y="13"/>
                  <a:pt x="40" y="13"/>
                </a:cubicBezTo>
                <a:cubicBezTo>
                  <a:pt x="39" y="12"/>
                  <a:pt x="39" y="10"/>
                  <a:pt x="38" y="9"/>
                </a:cubicBezTo>
                <a:cubicBezTo>
                  <a:pt x="38" y="9"/>
                  <a:pt x="37" y="5"/>
                  <a:pt x="37" y="5"/>
                </a:cubicBezTo>
                <a:cubicBezTo>
                  <a:pt x="37" y="5"/>
                  <a:pt x="37" y="5"/>
                  <a:pt x="37" y="5"/>
                </a:cubicBezTo>
                <a:cubicBezTo>
                  <a:pt x="36" y="4"/>
                  <a:pt x="35" y="5"/>
                  <a:pt x="35" y="5"/>
                </a:cubicBezTo>
                <a:cubicBezTo>
                  <a:pt x="31" y="5"/>
                  <a:pt x="28" y="4"/>
                  <a:pt x="24" y="5"/>
                </a:cubicBezTo>
                <a:cubicBezTo>
                  <a:pt x="24" y="6"/>
                  <a:pt x="24" y="7"/>
                  <a:pt x="24" y="8"/>
                </a:cubicBezTo>
                <a:cubicBezTo>
                  <a:pt x="24" y="12"/>
                  <a:pt x="24" y="12"/>
                  <a:pt x="24" y="12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5"/>
                  <a:pt x="24" y="20"/>
                  <a:pt x="24" y="24"/>
                </a:cubicBezTo>
                <a:cubicBezTo>
                  <a:pt x="24" y="26"/>
                  <a:pt x="24" y="28"/>
                  <a:pt x="25" y="30"/>
                </a:cubicBezTo>
                <a:cubicBezTo>
                  <a:pt x="27" y="31"/>
                  <a:pt x="29" y="31"/>
                  <a:pt x="31" y="32"/>
                </a:cubicBezTo>
                <a:cubicBezTo>
                  <a:pt x="31" y="33"/>
                  <a:pt x="31" y="33"/>
                  <a:pt x="31" y="34"/>
                </a:cubicBezTo>
                <a:cubicBezTo>
                  <a:pt x="31" y="34"/>
                  <a:pt x="31" y="34"/>
                  <a:pt x="31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26" y="35"/>
                  <a:pt x="23" y="34"/>
                  <a:pt x="19" y="34"/>
                </a:cubicBezTo>
                <a:cubicBezTo>
                  <a:pt x="16" y="34"/>
                  <a:pt x="13" y="35"/>
                  <a:pt x="11" y="35"/>
                </a:cubicBezTo>
                <a:cubicBezTo>
                  <a:pt x="11" y="34"/>
                  <a:pt x="11" y="34"/>
                  <a:pt x="11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12" y="31"/>
                  <a:pt x="15" y="31"/>
                  <a:pt x="17" y="30"/>
                </a:cubicBezTo>
                <a:cubicBezTo>
                  <a:pt x="18" y="29"/>
                  <a:pt x="18" y="16"/>
                  <a:pt x="18" y="14"/>
                </a:cubicBezTo>
                <a:cubicBezTo>
                  <a:pt x="18" y="13"/>
                  <a:pt x="17" y="13"/>
                  <a:pt x="17" y="13"/>
                </a:cubicBezTo>
                <a:cubicBezTo>
                  <a:pt x="17" y="11"/>
                  <a:pt x="18" y="5"/>
                  <a:pt x="17" y="5"/>
                </a:cubicBezTo>
                <a:cubicBezTo>
                  <a:pt x="17" y="4"/>
                  <a:pt x="13" y="4"/>
                  <a:pt x="13" y="4"/>
                </a:cubicBezTo>
                <a:cubicBezTo>
                  <a:pt x="12" y="4"/>
                  <a:pt x="5" y="5"/>
                  <a:pt x="5" y="5"/>
                </a:cubicBezTo>
                <a:cubicBezTo>
                  <a:pt x="4" y="6"/>
                  <a:pt x="4" y="12"/>
                  <a:pt x="2" y="12"/>
                </a:cubicBezTo>
                <a:cubicBezTo>
                  <a:pt x="1" y="11"/>
                  <a:pt x="1" y="11"/>
                  <a:pt x="0" y="11"/>
                </a:cubicBezTo>
                <a:cubicBezTo>
                  <a:pt x="0" y="0"/>
                  <a:pt x="0" y="0"/>
                  <a:pt x="0" y="0"/>
                </a:cubicBezTo>
                <a:cubicBezTo>
                  <a:pt x="3" y="0"/>
                  <a:pt x="3" y="0"/>
                  <a:pt x="3" y="0"/>
                </a:cubicBezTo>
                <a:lnTo>
                  <a:pt x="4" y="1"/>
                </a:lnTo>
                <a:close/>
                <a:moveTo>
                  <a:pt x="41" y="38"/>
                </a:moveTo>
                <a:cubicBezTo>
                  <a:pt x="41" y="39"/>
                  <a:pt x="41" y="39"/>
                  <a:pt x="41" y="40"/>
                </a:cubicBezTo>
                <a:cubicBezTo>
                  <a:pt x="41" y="40"/>
                  <a:pt x="41" y="41"/>
                  <a:pt x="41" y="41"/>
                </a:cubicBezTo>
                <a:cubicBezTo>
                  <a:pt x="40" y="42"/>
                  <a:pt x="36" y="45"/>
                  <a:pt x="36" y="45"/>
                </a:cubicBezTo>
                <a:cubicBezTo>
                  <a:pt x="34" y="45"/>
                  <a:pt x="35" y="42"/>
                  <a:pt x="35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7" y="42"/>
                  <a:pt x="8" y="45"/>
                  <a:pt x="6" y="45"/>
                </a:cubicBezTo>
                <a:cubicBezTo>
                  <a:pt x="6" y="45"/>
                  <a:pt x="2" y="42"/>
                  <a:pt x="1" y="41"/>
                </a:cubicBezTo>
                <a:cubicBezTo>
                  <a:pt x="1" y="41"/>
                  <a:pt x="1" y="40"/>
                  <a:pt x="1" y="40"/>
                </a:cubicBezTo>
                <a:cubicBezTo>
                  <a:pt x="1" y="39"/>
                  <a:pt x="1" y="39"/>
                  <a:pt x="1" y="38"/>
                </a:cubicBezTo>
                <a:cubicBezTo>
                  <a:pt x="2" y="38"/>
                  <a:pt x="6" y="35"/>
                  <a:pt x="6" y="35"/>
                </a:cubicBezTo>
                <a:cubicBezTo>
                  <a:pt x="8" y="35"/>
                  <a:pt x="7" y="38"/>
                  <a:pt x="7" y="38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38"/>
                  <a:pt x="34" y="35"/>
                  <a:pt x="36" y="35"/>
                </a:cubicBezTo>
                <a:cubicBezTo>
                  <a:pt x="36" y="35"/>
                  <a:pt x="40" y="38"/>
                  <a:pt x="41" y="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5" name="稻壳儿小白白(http://dwz.cn/Wu2UP)"/>
          <p:cNvSpPr>
            <a:spLocks noEditPoints="1"/>
          </p:cNvSpPr>
          <p:nvPr/>
        </p:nvSpPr>
        <p:spPr>
          <a:xfrm>
            <a:off x="8728401" y="4243292"/>
            <a:ext cx="323850" cy="255588"/>
          </a:xfrm>
          <a:custGeom>
            <a:avLst/>
            <a:gdLst>
              <a:gd name="T0" fmla="*/ 500726075 w 48"/>
              <a:gd name="T1" fmla="*/ 452390760 h 38"/>
              <a:gd name="T2" fmla="*/ 0 w 48"/>
              <a:gd name="T3" fmla="*/ 361912608 h 38"/>
              <a:gd name="T4" fmla="*/ 136563497 w 48"/>
              <a:gd name="T5" fmla="*/ 0 h 38"/>
              <a:gd name="T6" fmla="*/ 637282825 w 48"/>
              <a:gd name="T7" fmla="*/ 90478152 h 38"/>
              <a:gd name="T8" fmla="*/ 637282825 w 48"/>
              <a:gd name="T9" fmla="*/ 950020596 h 38"/>
              <a:gd name="T10" fmla="*/ 136563497 w 48"/>
              <a:gd name="T11" fmla="*/ 1085737824 h 38"/>
              <a:gd name="T12" fmla="*/ 0 w 48"/>
              <a:gd name="T13" fmla="*/ 723825216 h 38"/>
              <a:gd name="T14" fmla="*/ 500726075 w 48"/>
              <a:gd name="T15" fmla="*/ 633347064 h 38"/>
              <a:gd name="T16" fmla="*/ 637282825 w 48"/>
              <a:gd name="T17" fmla="*/ 950020596 h 38"/>
              <a:gd name="T18" fmla="*/ 500726075 w 48"/>
              <a:gd name="T19" fmla="*/ 1719084888 h 38"/>
              <a:gd name="T20" fmla="*/ 0 w 48"/>
              <a:gd name="T21" fmla="*/ 1583367660 h 38"/>
              <a:gd name="T22" fmla="*/ 136563497 w 48"/>
              <a:gd name="T23" fmla="*/ 1221455052 h 38"/>
              <a:gd name="T24" fmla="*/ 637282825 w 48"/>
              <a:gd name="T25" fmla="*/ 1357172280 h 38"/>
              <a:gd name="T26" fmla="*/ 1411129147 w 48"/>
              <a:gd name="T27" fmla="*/ 361912608 h 38"/>
              <a:gd name="T28" fmla="*/ 910409819 w 48"/>
              <a:gd name="T29" fmla="*/ 452390760 h 38"/>
              <a:gd name="T30" fmla="*/ 773846322 w 48"/>
              <a:gd name="T31" fmla="*/ 90478152 h 38"/>
              <a:gd name="T32" fmla="*/ 1274572397 w 48"/>
              <a:gd name="T33" fmla="*/ 0 h 38"/>
              <a:gd name="T34" fmla="*/ 1411129147 w 48"/>
              <a:gd name="T35" fmla="*/ 361912608 h 38"/>
              <a:gd name="T36" fmla="*/ 1274572397 w 48"/>
              <a:gd name="T37" fmla="*/ 1085737824 h 38"/>
              <a:gd name="T38" fmla="*/ 773846322 w 48"/>
              <a:gd name="T39" fmla="*/ 950020596 h 38"/>
              <a:gd name="T40" fmla="*/ 910409819 w 48"/>
              <a:gd name="T41" fmla="*/ 633347064 h 38"/>
              <a:gd name="T42" fmla="*/ 1411129147 w 48"/>
              <a:gd name="T43" fmla="*/ 723825216 h 38"/>
              <a:gd name="T44" fmla="*/ 1411129147 w 48"/>
              <a:gd name="T45" fmla="*/ 1583367660 h 38"/>
              <a:gd name="T46" fmla="*/ 910409819 w 48"/>
              <a:gd name="T47" fmla="*/ 1719084888 h 38"/>
              <a:gd name="T48" fmla="*/ 773846322 w 48"/>
              <a:gd name="T49" fmla="*/ 1357172280 h 38"/>
              <a:gd name="T50" fmla="*/ 1274572397 w 48"/>
              <a:gd name="T51" fmla="*/ 1221455052 h 38"/>
              <a:gd name="T52" fmla="*/ 1411129147 w 48"/>
              <a:gd name="T53" fmla="*/ 1583367660 h 38"/>
              <a:gd name="T54" fmla="*/ 2048411972 w 48"/>
              <a:gd name="T55" fmla="*/ 452390760 h 38"/>
              <a:gd name="T56" fmla="*/ 1547692644 w 48"/>
              <a:gd name="T57" fmla="*/ 361912608 h 38"/>
              <a:gd name="T58" fmla="*/ 1684249394 w 48"/>
              <a:gd name="T59" fmla="*/ 0 h 38"/>
              <a:gd name="T60" fmla="*/ 2147483646 w 48"/>
              <a:gd name="T61" fmla="*/ 90478152 h 38"/>
              <a:gd name="T62" fmla="*/ 2147483646 w 48"/>
              <a:gd name="T63" fmla="*/ 950020596 h 38"/>
              <a:gd name="T64" fmla="*/ 1684249394 w 48"/>
              <a:gd name="T65" fmla="*/ 1085737824 h 38"/>
              <a:gd name="T66" fmla="*/ 1547692644 w 48"/>
              <a:gd name="T67" fmla="*/ 723825216 h 38"/>
              <a:gd name="T68" fmla="*/ 2048411972 w 48"/>
              <a:gd name="T69" fmla="*/ 633347064 h 38"/>
              <a:gd name="T70" fmla="*/ 2147483646 w 48"/>
              <a:gd name="T71" fmla="*/ 950020596 h 38"/>
              <a:gd name="T72" fmla="*/ 2048411972 w 48"/>
              <a:gd name="T73" fmla="*/ 1719084888 h 38"/>
              <a:gd name="T74" fmla="*/ 1547692644 w 48"/>
              <a:gd name="T75" fmla="*/ 1583367660 h 38"/>
              <a:gd name="T76" fmla="*/ 1684249394 w 48"/>
              <a:gd name="T77" fmla="*/ 1221455052 h 38"/>
              <a:gd name="T78" fmla="*/ 2147483646 w 48"/>
              <a:gd name="T79" fmla="*/ 1357172280 h 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8" h="38">
                <a:moveTo>
                  <a:pt x="14" y="8"/>
                </a:moveTo>
                <a:cubicBezTo>
                  <a:pt x="14" y="9"/>
                  <a:pt x="13" y="10"/>
                  <a:pt x="11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4" y="1"/>
                  <a:pt x="14" y="2"/>
                </a:cubicBezTo>
                <a:lnTo>
                  <a:pt x="14" y="8"/>
                </a:lnTo>
                <a:close/>
                <a:moveTo>
                  <a:pt x="14" y="21"/>
                </a:moveTo>
                <a:cubicBezTo>
                  <a:pt x="14" y="23"/>
                  <a:pt x="13" y="24"/>
                  <a:pt x="11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4"/>
                  <a:pt x="0" y="23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3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3" y="14"/>
                  <a:pt x="14" y="15"/>
                  <a:pt x="14" y="16"/>
                </a:cubicBezTo>
                <a:lnTo>
                  <a:pt x="14" y="21"/>
                </a:lnTo>
                <a:close/>
                <a:moveTo>
                  <a:pt x="14" y="35"/>
                </a:moveTo>
                <a:cubicBezTo>
                  <a:pt x="14" y="36"/>
                  <a:pt x="13" y="38"/>
                  <a:pt x="11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6"/>
                  <a:pt x="0" y="3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1" y="27"/>
                  <a:pt x="3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3" y="27"/>
                  <a:pt x="14" y="28"/>
                  <a:pt x="14" y="30"/>
                </a:cubicBezTo>
                <a:lnTo>
                  <a:pt x="14" y="35"/>
                </a:lnTo>
                <a:close/>
                <a:moveTo>
                  <a:pt x="31" y="8"/>
                </a:moveTo>
                <a:cubicBezTo>
                  <a:pt x="31" y="9"/>
                  <a:pt x="30" y="10"/>
                  <a:pt x="28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18" y="10"/>
                  <a:pt x="17" y="9"/>
                  <a:pt x="17" y="8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8" y="0"/>
                  <a:pt x="20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0" y="0"/>
                  <a:pt x="31" y="1"/>
                  <a:pt x="31" y="2"/>
                </a:cubicBezTo>
                <a:lnTo>
                  <a:pt x="31" y="8"/>
                </a:lnTo>
                <a:close/>
                <a:moveTo>
                  <a:pt x="31" y="21"/>
                </a:moveTo>
                <a:cubicBezTo>
                  <a:pt x="31" y="23"/>
                  <a:pt x="30" y="24"/>
                  <a:pt x="28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7" y="23"/>
                  <a:pt x="17" y="21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5"/>
                  <a:pt x="18" y="14"/>
                  <a:pt x="20" y="14"/>
                </a:cubicBezTo>
                <a:cubicBezTo>
                  <a:pt x="28" y="14"/>
                  <a:pt x="28" y="14"/>
                  <a:pt x="28" y="14"/>
                </a:cubicBezTo>
                <a:cubicBezTo>
                  <a:pt x="30" y="14"/>
                  <a:pt x="31" y="15"/>
                  <a:pt x="31" y="16"/>
                </a:cubicBezTo>
                <a:lnTo>
                  <a:pt x="31" y="21"/>
                </a:lnTo>
                <a:close/>
                <a:moveTo>
                  <a:pt x="31" y="35"/>
                </a:moveTo>
                <a:cubicBezTo>
                  <a:pt x="31" y="36"/>
                  <a:pt x="30" y="38"/>
                  <a:pt x="28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8" y="38"/>
                  <a:pt x="17" y="36"/>
                  <a:pt x="17" y="35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8"/>
                  <a:pt x="18" y="27"/>
                  <a:pt x="20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30" y="27"/>
                  <a:pt x="31" y="28"/>
                  <a:pt x="31" y="30"/>
                </a:cubicBezTo>
                <a:lnTo>
                  <a:pt x="31" y="35"/>
                </a:lnTo>
                <a:close/>
                <a:moveTo>
                  <a:pt x="48" y="8"/>
                </a:moveTo>
                <a:cubicBezTo>
                  <a:pt x="48" y="9"/>
                  <a:pt x="47" y="10"/>
                  <a:pt x="45" y="10"/>
                </a:cubicBezTo>
                <a:cubicBezTo>
                  <a:pt x="37" y="10"/>
                  <a:pt x="37" y="10"/>
                  <a:pt x="37" y="10"/>
                </a:cubicBezTo>
                <a:cubicBezTo>
                  <a:pt x="35" y="10"/>
                  <a:pt x="34" y="9"/>
                  <a:pt x="34" y="8"/>
                </a:cubicBezTo>
                <a:cubicBezTo>
                  <a:pt x="34" y="2"/>
                  <a:pt x="34" y="2"/>
                  <a:pt x="34" y="2"/>
                </a:cubicBezTo>
                <a:cubicBezTo>
                  <a:pt x="34" y="1"/>
                  <a:pt x="35" y="0"/>
                  <a:pt x="3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2"/>
                </a:cubicBezTo>
                <a:lnTo>
                  <a:pt x="48" y="8"/>
                </a:lnTo>
                <a:close/>
                <a:moveTo>
                  <a:pt x="48" y="21"/>
                </a:moveTo>
                <a:cubicBezTo>
                  <a:pt x="48" y="23"/>
                  <a:pt x="47" y="24"/>
                  <a:pt x="45" y="24"/>
                </a:cubicBezTo>
                <a:cubicBezTo>
                  <a:pt x="37" y="24"/>
                  <a:pt x="37" y="24"/>
                  <a:pt x="37" y="24"/>
                </a:cubicBezTo>
                <a:cubicBezTo>
                  <a:pt x="35" y="24"/>
                  <a:pt x="34" y="23"/>
                  <a:pt x="34" y="21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5"/>
                  <a:pt x="35" y="14"/>
                  <a:pt x="37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7" y="14"/>
                  <a:pt x="48" y="15"/>
                  <a:pt x="48" y="16"/>
                </a:cubicBezTo>
                <a:lnTo>
                  <a:pt x="48" y="21"/>
                </a:lnTo>
                <a:close/>
                <a:moveTo>
                  <a:pt x="48" y="35"/>
                </a:moveTo>
                <a:cubicBezTo>
                  <a:pt x="48" y="36"/>
                  <a:pt x="47" y="38"/>
                  <a:pt x="45" y="38"/>
                </a:cubicBezTo>
                <a:cubicBezTo>
                  <a:pt x="37" y="38"/>
                  <a:pt x="37" y="38"/>
                  <a:pt x="37" y="38"/>
                </a:cubicBezTo>
                <a:cubicBezTo>
                  <a:pt x="35" y="38"/>
                  <a:pt x="34" y="36"/>
                  <a:pt x="34" y="35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28"/>
                  <a:pt x="35" y="27"/>
                  <a:pt x="37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47" y="27"/>
                  <a:pt x="48" y="28"/>
                  <a:pt x="48" y="30"/>
                </a:cubicBezTo>
                <a:lnTo>
                  <a:pt x="4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6" name="稻壳儿小白白(http://dwz.cn/Wu2UP)"/>
          <p:cNvSpPr>
            <a:spLocks noEditPoints="1"/>
          </p:cNvSpPr>
          <p:nvPr/>
        </p:nvSpPr>
        <p:spPr>
          <a:xfrm>
            <a:off x="8742688" y="4732242"/>
            <a:ext cx="295275" cy="255588"/>
          </a:xfrm>
          <a:custGeom>
            <a:avLst/>
            <a:gdLst>
              <a:gd name="T0" fmla="*/ 900696123 w 44"/>
              <a:gd name="T1" fmla="*/ 633347064 h 38"/>
              <a:gd name="T2" fmla="*/ 765594389 w 44"/>
              <a:gd name="T3" fmla="*/ 814303368 h 38"/>
              <a:gd name="T4" fmla="*/ 135101734 w 44"/>
              <a:gd name="T5" fmla="*/ 814303368 h 38"/>
              <a:gd name="T6" fmla="*/ 0 w 44"/>
              <a:gd name="T7" fmla="*/ 633347064 h 38"/>
              <a:gd name="T8" fmla="*/ 0 w 44"/>
              <a:gd name="T9" fmla="*/ 180956304 h 38"/>
              <a:gd name="T10" fmla="*/ 135101734 w 44"/>
              <a:gd name="T11" fmla="*/ 0 h 38"/>
              <a:gd name="T12" fmla="*/ 765594389 w 44"/>
              <a:gd name="T13" fmla="*/ 0 h 38"/>
              <a:gd name="T14" fmla="*/ 900696123 w 44"/>
              <a:gd name="T15" fmla="*/ 180956304 h 38"/>
              <a:gd name="T16" fmla="*/ 900696123 w 44"/>
              <a:gd name="T17" fmla="*/ 633347064 h 38"/>
              <a:gd name="T18" fmla="*/ 900696123 w 44"/>
              <a:gd name="T19" fmla="*/ 1583367660 h 38"/>
              <a:gd name="T20" fmla="*/ 765594389 w 44"/>
              <a:gd name="T21" fmla="*/ 1719084888 h 38"/>
              <a:gd name="T22" fmla="*/ 135101734 w 44"/>
              <a:gd name="T23" fmla="*/ 1719084888 h 38"/>
              <a:gd name="T24" fmla="*/ 0 w 44"/>
              <a:gd name="T25" fmla="*/ 1583367660 h 38"/>
              <a:gd name="T26" fmla="*/ 0 w 44"/>
              <a:gd name="T27" fmla="*/ 1085737824 h 38"/>
              <a:gd name="T28" fmla="*/ 135101734 w 44"/>
              <a:gd name="T29" fmla="*/ 950020596 h 38"/>
              <a:gd name="T30" fmla="*/ 765594389 w 44"/>
              <a:gd name="T31" fmla="*/ 950020596 h 38"/>
              <a:gd name="T32" fmla="*/ 900696123 w 44"/>
              <a:gd name="T33" fmla="*/ 1085737824 h 38"/>
              <a:gd name="T34" fmla="*/ 900696123 w 44"/>
              <a:gd name="T35" fmla="*/ 1583367660 h 38"/>
              <a:gd name="T36" fmla="*/ 1981530128 w 44"/>
              <a:gd name="T37" fmla="*/ 633347064 h 38"/>
              <a:gd name="T38" fmla="*/ 1846428394 w 44"/>
              <a:gd name="T39" fmla="*/ 814303368 h 38"/>
              <a:gd name="T40" fmla="*/ 1215935739 w 44"/>
              <a:gd name="T41" fmla="*/ 814303368 h 38"/>
              <a:gd name="T42" fmla="*/ 1080834005 w 44"/>
              <a:gd name="T43" fmla="*/ 633347064 h 38"/>
              <a:gd name="T44" fmla="*/ 1080834005 w 44"/>
              <a:gd name="T45" fmla="*/ 180956304 h 38"/>
              <a:gd name="T46" fmla="*/ 1215935739 w 44"/>
              <a:gd name="T47" fmla="*/ 0 h 38"/>
              <a:gd name="T48" fmla="*/ 1846428394 w 44"/>
              <a:gd name="T49" fmla="*/ 0 h 38"/>
              <a:gd name="T50" fmla="*/ 1981530128 w 44"/>
              <a:gd name="T51" fmla="*/ 180956304 h 38"/>
              <a:gd name="T52" fmla="*/ 1981530128 w 44"/>
              <a:gd name="T53" fmla="*/ 633347064 h 38"/>
              <a:gd name="T54" fmla="*/ 1981530128 w 44"/>
              <a:gd name="T55" fmla="*/ 1583367660 h 38"/>
              <a:gd name="T56" fmla="*/ 1846428394 w 44"/>
              <a:gd name="T57" fmla="*/ 1719084888 h 38"/>
              <a:gd name="T58" fmla="*/ 1215935739 w 44"/>
              <a:gd name="T59" fmla="*/ 1719084888 h 38"/>
              <a:gd name="T60" fmla="*/ 1080834005 w 44"/>
              <a:gd name="T61" fmla="*/ 1583367660 h 38"/>
              <a:gd name="T62" fmla="*/ 1080834005 w 44"/>
              <a:gd name="T63" fmla="*/ 1085737824 h 38"/>
              <a:gd name="T64" fmla="*/ 1215935739 w 44"/>
              <a:gd name="T65" fmla="*/ 950020596 h 38"/>
              <a:gd name="T66" fmla="*/ 1846428394 w 44"/>
              <a:gd name="T67" fmla="*/ 950020596 h 38"/>
              <a:gd name="T68" fmla="*/ 1981530128 w 44"/>
              <a:gd name="T69" fmla="*/ 1085737824 h 38"/>
              <a:gd name="T70" fmla="*/ 1981530128 w 44"/>
              <a:gd name="T71" fmla="*/ 1583367660 h 3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4" h="38">
                <a:moveTo>
                  <a:pt x="20" y="14"/>
                </a:moveTo>
                <a:cubicBezTo>
                  <a:pt x="20" y="16"/>
                  <a:pt x="19" y="18"/>
                  <a:pt x="17" y="18"/>
                </a:cubicBezTo>
                <a:cubicBezTo>
                  <a:pt x="3" y="18"/>
                  <a:pt x="3" y="18"/>
                  <a:pt x="3" y="18"/>
                </a:cubicBezTo>
                <a:cubicBezTo>
                  <a:pt x="1" y="18"/>
                  <a:pt x="0" y="16"/>
                  <a:pt x="0" y="1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9" y="0"/>
                  <a:pt x="20" y="2"/>
                  <a:pt x="20" y="4"/>
                </a:cubicBezTo>
                <a:lnTo>
                  <a:pt x="20" y="14"/>
                </a:lnTo>
                <a:close/>
                <a:moveTo>
                  <a:pt x="20" y="35"/>
                </a:moveTo>
                <a:cubicBezTo>
                  <a:pt x="20" y="37"/>
                  <a:pt x="19" y="38"/>
                  <a:pt x="17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1" y="21"/>
                  <a:pt x="3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9" y="21"/>
                  <a:pt x="20" y="23"/>
                  <a:pt x="20" y="24"/>
                </a:cubicBezTo>
                <a:lnTo>
                  <a:pt x="20" y="35"/>
                </a:lnTo>
                <a:close/>
                <a:moveTo>
                  <a:pt x="44" y="14"/>
                </a:moveTo>
                <a:cubicBezTo>
                  <a:pt x="44" y="16"/>
                  <a:pt x="43" y="18"/>
                  <a:pt x="41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5" y="18"/>
                  <a:pt x="24" y="16"/>
                  <a:pt x="24" y="14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2"/>
                  <a:pt x="25" y="0"/>
                  <a:pt x="27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3" y="0"/>
                  <a:pt x="44" y="2"/>
                  <a:pt x="44" y="4"/>
                </a:cubicBezTo>
                <a:lnTo>
                  <a:pt x="44" y="14"/>
                </a:lnTo>
                <a:close/>
                <a:moveTo>
                  <a:pt x="44" y="35"/>
                </a:moveTo>
                <a:cubicBezTo>
                  <a:pt x="44" y="37"/>
                  <a:pt x="43" y="38"/>
                  <a:pt x="41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5" y="38"/>
                  <a:pt x="24" y="37"/>
                  <a:pt x="24" y="35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23"/>
                  <a:pt x="25" y="21"/>
                  <a:pt x="27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43" y="21"/>
                  <a:pt x="44" y="23"/>
                  <a:pt x="44" y="24"/>
                </a:cubicBezTo>
                <a:lnTo>
                  <a:pt x="44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7" name="稻壳儿小白白(http://dwz.cn/Wu2UP)"/>
          <p:cNvSpPr>
            <a:spLocks noEditPoints="1"/>
          </p:cNvSpPr>
          <p:nvPr/>
        </p:nvSpPr>
        <p:spPr>
          <a:xfrm>
            <a:off x="8728401" y="5229130"/>
            <a:ext cx="323850" cy="254000"/>
          </a:xfrm>
          <a:custGeom>
            <a:avLst/>
            <a:gdLst>
              <a:gd name="T0" fmla="*/ 637282825 w 48"/>
              <a:gd name="T1" fmla="*/ 357431474 h 38"/>
              <a:gd name="T2" fmla="*/ 500726075 w 48"/>
              <a:gd name="T3" fmla="*/ 446786000 h 38"/>
              <a:gd name="T4" fmla="*/ 136563497 w 48"/>
              <a:gd name="T5" fmla="*/ 446786000 h 38"/>
              <a:gd name="T6" fmla="*/ 0 w 48"/>
              <a:gd name="T7" fmla="*/ 357431474 h 38"/>
              <a:gd name="T8" fmla="*/ 0 w 48"/>
              <a:gd name="T9" fmla="*/ 134038474 h 38"/>
              <a:gd name="T10" fmla="*/ 136563497 w 48"/>
              <a:gd name="T11" fmla="*/ 0 h 38"/>
              <a:gd name="T12" fmla="*/ 500726075 w 48"/>
              <a:gd name="T13" fmla="*/ 0 h 38"/>
              <a:gd name="T14" fmla="*/ 637282825 w 48"/>
              <a:gd name="T15" fmla="*/ 134038474 h 38"/>
              <a:gd name="T16" fmla="*/ 637282825 w 48"/>
              <a:gd name="T17" fmla="*/ 357431474 h 38"/>
              <a:gd name="T18" fmla="*/ 637282825 w 48"/>
              <a:gd name="T19" fmla="*/ 982933211 h 38"/>
              <a:gd name="T20" fmla="*/ 500726075 w 48"/>
              <a:gd name="T21" fmla="*/ 1072287737 h 38"/>
              <a:gd name="T22" fmla="*/ 136563497 w 48"/>
              <a:gd name="T23" fmla="*/ 1072287737 h 38"/>
              <a:gd name="T24" fmla="*/ 0 w 48"/>
              <a:gd name="T25" fmla="*/ 982933211 h 38"/>
              <a:gd name="T26" fmla="*/ 0 w 48"/>
              <a:gd name="T27" fmla="*/ 714856263 h 38"/>
              <a:gd name="T28" fmla="*/ 136563497 w 48"/>
              <a:gd name="T29" fmla="*/ 625501737 h 38"/>
              <a:gd name="T30" fmla="*/ 500726075 w 48"/>
              <a:gd name="T31" fmla="*/ 625501737 h 38"/>
              <a:gd name="T32" fmla="*/ 637282825 w 48"/>
              <a:gd name="T33" fmla="*/ 714856263 h 38"/>
              <a:gd name="T34" fmla="*/ 637282825 w 48"/>
              <a:gd name="T35" fmla="*/ 982933211 h 38"/>
              <a:gd name="T36" fmla="*/ 637282825 w 48"/>
              <a:gd name="T37" fmla="*/ 1563751000 h 38"/>
              <a:gd name="T38" fmla="*/ 500726075 w 48"/>
              <a:gd name="T39" fmla="*/ 1697789474 h 38"/>
              <a:gd name="T40" fmla="*/ 136563497 w 48"/>
              <a:gd name="T41" fmla="*/ 1697789474 h 38"/>
              <a:gd name="T42" fmla="*/ 0 w 48"/>
              <a:gd name="T43" fmla="*/ 1563751000 h 38"/>
              <a:gd name="T44" fmla="*/ 0 w 48"/>
              <a:gd name="T45" fmla="*/ 1340358000 h 38"/>
              <a:gd name="T46" fmla="*/ 136563497 w 48"/>
              <a:gd name="T47" fmla="*/ 1251003474 h 38"/>
              <a:gd name="T48" fmla="*/ 500726075 w 48"/>
              <a:gd name="T49" fmla="*/ 1251003474 h 38"/>
              <a:gd name="T50" fmla="*/ 637282825 w 48"/>
              <a:gd name="T51" fmla="*/ 1340358000 h 38"/>
              <a:gd name="T52" fmla="*/ 637282825 w 48"/>
              <a:gd name="T53" fmla="*/ 1563751000 h 38"/>
              <a:gd name="T54" fmla="*/ 2147483646 w 48"/>
              <a:gd name="T55" fmla="*/ 357431474 h 38"/>
              <a:gd name="T56" fmla="*/ 2048411972 w 48"/>
              <a:gd name="T57" fmla="*/ 446786000 h 38"/>
              <a:gd name="T58" fmla="*/ 910409819 w 48"/>
              <a:gd name="T59" fmla="*/ 446786000 h 38"/>
              <a:gd name="T60" fmla="*/ 773846322 w 48"/>
              <a:gd name="T61" fmla="*/ 357431474 h 38"/>
              <a:gd name="T62" fmla="*/ 773846322 w 48"/>
              <a:gd name="T63" fmla="*/ 134038474 h 38"/>
              <a:gd name="T64" fmla="*/ 910409819 w 48"/>
              <a:gd name="T65" fmla="*/ 0 h 38"/>
              <a:gd name="T66" fmla="*/ 2048411972 w 48"/>
              <a:gd name="T67" fmla="*/ 0 h 38"/>
              <a:gd name="T68" fmla="*/ 2147483646 w 48"/>
              <a:gd name="T69" fmla="*/ 134038474 h 38"/>
              <a:gd name="T70" fmla="*/ 2147483646 w 48"/>
              <a:gd name="T71" fmla="*/ 357431474 h 38"/>
              <a:gd name="T72" fmla="*/ 2147483646 w 48"/>
              <a:gd name="T73" fmla="*/ 982933211 h 38"/>
              <a:gd name="T74" fmla="*/ 2048411972 w 48"/>
              <a:gd name="T75" fmla="*/ 1072287737 h 38"/>
              <a:gd name="T76" fmla="*/ 910409819 w 48"/>
              <a:gd name="T77" fmla="*/ 1072287737 h 38"/>
              <a:gd name="T78" fmla="*/ 773846322 w 48"/>
              <a:gd name="T79" fmla="*/ 982933211 h 38"/>
              <a:gd name="T80" fmla="*/ 773846322 w 48"/>
              <a:gd name="T81" fmla="*/ 714856263 h 38"/>
              <a:gd name="T82" fmla="*/ 910409819 w 48"/>
              <a:gd name="T83" fmla="*/ 625501737 h 38"/>
              <a:gd name="T84" fmla="*/ 2048411972 w 48"/>
              <a:gd name="T85" fmla="*/ 625501737 h 38"/>
              <a:gd name="T86" fmla="*/ 2147483646 w 48"/>
              <a:gd name="T87" fmla="*/ 714856263 h 38"/>
              <a:gd name="T88" fmla="*/ 2147483646 w 48"/>
              <a:gd name="T89" fmla="*/ 982933211 h 38"/>
              <a:gd name="T90" fmla="*/ 2147483646 w 48"/>
              <a:gd name="T91" fmla="*/ 1563751000 h 38"/>
              <a:gd name="T92" fmla="*/ 2048411972 w 48"/>
              <a:gd name="T93" fmla="*/ 1697789474 h 38"/>
              <a:gd name="T94" fmla="*/ 910409819 w 48"/>
              <a:gd name="T95" fmla="*/ 1697789474 h 38"/>
              <a:gd name="T96" fmla="*/ 773846322 w 48"/>
              <a:gd name="T97" fmla="*/ 1563751000 h 38"/>
              <a:gd name="T98" fmla="*/ 773846322 w 48"/>
              <a:gd name="T99" fmla="*/ 1340358000 h 38"/>
              <a:gd name="T100" fmla="*/ 910409819 w 48"/>
              <a:gd name="T101" fmla="*/ 1251003474 h 38"/>
              <a:gd name="T102" fmla="*/ 2048411972 w 48"/>
              <a:gd name="T103" fmla="*/ 1251003474 h 38"/>
              <a:gd name="T104" fmla="*/ 2147483646 w 48"/>
              <a:gd name="T105" fmla="*/ 1340358000 h 38"/>
              <a:gd name="T106" fmla="*/ 2147483646 w 48"/>
              <a:gd name="T107" fmla="*/ 1563751000 h 3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8" h="38">
                <a:moveTo>
                  <a:pt x="14" y="8"/>
                </a:moveTo>
                <a:cubicBezTo>
                  <a:pt x="14" y="9"/>
                  <a:pt x="13" y="10"/>
                  <a:pt x="11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9"/>
                  <a:pt x="0" y="8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3" y="0"/>
                  <a:pt x="14" y="1"/>
                  <a:pt x="14" y="3"/>
                </a:cubicBezTo>
                <a:lnTo>
                  <a:pt x="14" y="8"/>
                </a:lnTo>
                <a:close/>
                <a:moveTo>
                  <a:pt x="14" y="22"/>
                </a:moveTo>
                <a:cubicBezTo>
                  <a:pt x="14" y="23"/>
                  <a:pt x="13" y="24"/>
                  <a:pt x="11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4"/>
                  <a:pt x="0" y="23"/>
                  <a:pt x="0" y="22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3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3" y="14"/>
                  <a:pt x="14" y="15"/>
                  <a:pt x="14" y="16"/>
                </a:cubicBezTo>
                <a:lnTo>
                  <a:pt x="14" y="22"/>
                </a:lnTo>
                <a:close/>
                <a:moveTo>
                  <a:pt x="14" y="35"/>
                </a:moveTo>
                <a:cubicBezTo>
                  <a:pt x="14" y="37"/>
                  <a:pt x="13" y="38"/>
                  <a:pt x="11" y="38"/>
                </a:cubicBezTo>
                <a:cubicBezTo>
                  <a:pt x="3" y="38"/>
                  <a:pt x="3" y="38"/>
                  <a:pt x="3" y="38"/>
                </a:cubicBezTo>
                <a:cubicBezTo>
                  <a:pt x="1" y="38"/>
                  <a:pt x="0" y="37"/>
                  <a:pt x="0" y="35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9"/>
                  <a:pt x="1" y="28"/>
                  <a:pt x="3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3" y="28"/>
                  <a:pt x="14" y="29"/>
                  <a:pt x="14" y="30"/>
                </a:cubicBezTo>
                <a:lnTo>
                  <a:pt x="14" y="35"/>
                </a:lnTo>
                <a:close/>
                <a:moveTo>
                  <a:pt x="48" y="8"/>
                </a:moveTo>
                <a:cubicBezTo>
                  <a:pt x="48" y="9"/>
                  <a:pt x="47" y="10"/>
                  <a:pt x="45" y="10"/>
                </a:cubicBezTo>
                <a:cubicBezTo>
                  <a:pt x="20" y="10"/>
                  <a:pt x="20" y="10"/>
                  <a:pt x="20" y="10"/>
                </a:cubicBezTo>
                <a:cubicBezTo>
                  <a:pt x="18" y="10"/>
                  <a:pt x="17" y="9"/>
                  <a:pt x="17" y="8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1"/>
                  <a:pt x="18" y="0"/>
                  <a:pt x="2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7" y="0"/>
                  <a:pt x="48" y="1"/>
                  <a:pt x="48" y="3"/>
                </a:cubicBezTo>
                <a:lnTo>
                  <a:pt x="48" y="8"/>
                </a:lnTo>
                <a:close/>
                <a:moveTo>
                  <a:pt x="48" y="22"/>
                </a:moveTo>
                <a:cubicBezTo>
                  <a:pt x="48" y="23"/>
                  <a:pt x="47" y="24"/>
                  <a:pt x="45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18" y="24"/>
                  <a:pt x="17" y="23"/>
                  <a:pt x="17" y="22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5"/>
                  <a:pt x="18" y="14"/>
                  <a:pt x="20" y="14"/>
                </a:cubicBezTo>
                <a:cubicBezTo>
                  <a:pt x="45" y="14"/>
                  <a:pt x="45" y="14"/>
                  <a:pt x="45" y="14"/>
                </a:cubicBezTo>
                <a:cubicBezTo>
                  <a:pt x="47" y="14"/>
                  <a:pt x="48" y="15"/>
                  <a:pt x="48" y="16"/>
                </a:cubicBezTo>
                <a:lnTo>
                  <a:pt x="48" y="22"/>
                </a:lnTo>
                <a:close/>
                <a:moveTo>
                  <a:pt x="48" y="35"/>
                </a:moveTo>
                <a:cubicBezTo>
                  <a:pt x="48" y="37"/>
                  <a:pt x="47" y="38"/>
                  <a:pt x="45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8" y="38"/>
                  <a:pt x="17" y="37"/>
                  <a:pt x="17" y="35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9"/>
                  <a:pt x="18" y="28"/>
                  <a:pt x="20" y="28"/>
                </a:cubicBezTo>
                <a:cubicBezTo>
                  <a:pt x="45" y="28"/>
                  <a:pt x="45" y="28"/>
                  <a:pt x="45" y="28"/>
                </a:cubicBezTo>
                <a:cubicBezTo>
                  <a:pt x="47" y="28"/>
                  <a:pt x="48" y="29"/>
                  <a:pt x="48" y="30"/>
                </a:cubicBezTo>
                <a:lnTo>
                  <a:pt x="4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8" name="稻壳儿小白白(http://dwz.cn/Wu2UP)"/>
          <p:cNvSpPr>
            <a:spLocks noEditPoints="1"/>
          </p:cNvSpPr>
          <p:nvPr/>
        </p:nvSpPr>
        <p:spPr>
          <a:xfrm>
            <a:off x="9588826" y="1276255"/>
            <a:ext cx="274637" cy="274637"/>
          </a:xfrm>
          <a:custGeom>
            <a:avLst/>
            <a:gdLst>
              <a:gd name="T0" fmla="*/ 1839645897 w 41"/>
              <a:gd name="T1" fmla="*/ 1525561646 h 41"/>
              <a:gd name="T2" fmla="*/ 1480688639 w 41"/>
              <a:gd name="T3" fmla="*/ 1839645897 h 41"/>
              <a:gd name="T4" fmla="*/ 358957257 w 41"/>
              <a:gd name="T5" fmla="*/ 1839645897 h 41"/>
              <a:gd name="T6" fmla="*/ 0 w 41"/>
              <a:gd name="T7" fmla="*/ 1525561646 h 41"/>
              <a:gd name="T8" fmla="*/ 0 w 41"/>
              <a:gd name="T9" fmla="*/ 358957257 h 41"/>
              <a:gd name="T10" fmla="*/ 358957257 w 41"/>
              <a:gd name="T11" fmla="*/ 0 h 41"/>
              <a:gd name="T12" fmla="*/ 1480688639 w 41"/>
              <a:gd name="T13" fmla="*/ 0 h 41"/>
              <a:gd name="T14" fmla="*/ 1839645897 w 41"/>
              <a:gd name="T15" fmla="*/ 358957257 h 41"/>
              <a:gd name="T16" fmla="*/ 1839645897 w 41"/>
              <a:gd name="T17" fmla="*/ 1525561646 h 41"/>
              <a:gd name="T18" fmla="*/ 1525561646 w 41"/>
              <a:gd name="T19" fmla="*/ 358957257 h 41"/>
              <a:gd name="T20" fmla="*/ 1480688639 w 41"/>
              <a:gd name="T21" fmla="*/ 314084251 h 41"/>
              <a:gd name="T22" fmla="*/ 358957257 w 41"/>
              <a:gd name="T23" fmla="*/ 314084251 h 41"/>
              <a:gd name="T24" fmla="*/ 314084251 w 41"/>
              <a:gd name="T25" fmla="*/ 358957257 h 41"/>
              <a:gd name="T26" fmla="*/ 314084251 w 41"/>
              <a:gd name="T27" fmla="*/ 1525561646 h 41"/>
              <a:gd name="T28" fmla="*/ 358957257 w 41"/>
              <a:gd name="T29" fmla="*/ 1570427954 h 41"/>
              <a:gd name="T30" fmla="*/ 1480688639 w 41"/>
              <a:gd name="T31" fmla="*/ 1570427954 h 41"/>
              <a:gd name="T32" fmla="*/ 1525561646 w 41"/>
              <a:gd name="T33" fmla="*/ 1525561646 h 41"/>
              <a:gd name="T34" fmla="*/ 1525561646 w 41"/>
              <a:gd name="T35" fmla="*/ 358957257 h 41"/>
              <a:gd name="T36" fmla="*/ 1390949325 w 41"/>
              <a:gd name="T37" fmla="*/ 762780823 h 41"/>
              <a:gd name="T38" fmla="*/ 987125760 w 41"/>
              <a:gd name="T39" fmla="*/ 1301210011 h 41"/>
              <a:gd name="T40" fmla="*/ 942259452 w 41"/>
              <a:gd name="T41" fmla="*/ 1301210011 h 41"/>
              <a:gd name="T42" fmla="*/ 852520137 w 41"/>
              <a:gd name="T43" fmla="*/ 1301210011 h 41"/>
              <a:gd name="T44" fmla="*/ 493562880 w 41"/>
              <a:gd name="T45" fmla="*/ 762780823 h 41"/>
              <a:gd name="T46" fmla="*/ 448696572 w 41"/>
              <a:gd name="T47" fmla="*/ 673041509 h 41"/>
              <a:gd name="T48" fmla="*/ 538435886 w 41"/>
              <a:gd name="T49" fmla="*/ 628168502 h 41"/>
              <a:gd name="T50" fmla="*/ 1301210011 w 41"/>
              <a:gd name="T51" fmla="*/ 628168502 h 41"/>
              <a:gd name="T52" fmla="*/ 1390949325 w 41"/>
              <a:gd name="T53" fmla="*/ 673041509 h 41"/>
              <a:gd name="T54" fmla="*/ 1390949325 w 41"/>
              <a:gd name="T55" fmla="*/ 762780823 h 4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4" y="8"/>
                </a:moveTo>
                <a:cubicBezTo>
                  <a:pt x="34" y="8"/>
                  <a:pt x="34" y="7"/>
                  <a:pt x="33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5"/>
                  <a:pt x="8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4"/>
                  <a:pt x="34" y="34"/>
                </a:cubicBezTo>
                <a:lnTo>
                  <a:pt x="34" y="8"/>
                </a:lnTo>
                <a:close/>
                <a:moveTo>
                  <a:pt x="31" y="17"/>
                </a:moveTo>
                <a:cubicBezTo>
                  <a:pt x="22" y="29"/>
                  <a:pt x="22" y="29"/>
                  <a:pt x="22" y="29"/>
                </a:cubicBezTo>
                <a:cubicBezTo>
                  <a:pt x="22" y="29"/>
                  <a:pt x="21" y="29"/>
                  <a:pt x="21" y="29"/>
                </a:cubicBezTo>
                <a:cubicBezTo>
                  <a:pt x="20" y="29"/>
                  <a:pt x="19" y="29"/>
                  <a:pt x="19" y="29"/>
                </a:cubicBezTo>
                <a:cubicBezTo>
                  <a:pt x="11" y="17"/>
                  <a:pt x="11" y="17"/>
                  <a:pt x="11" y="17"/>
                </a:cubicBezTo>
                <a:cubicBezTo>
                  <a:pt x="10" y="16"/>
                  <a:pt x="10" y="15"/>
                  <a:pt x="10" y="15"/>
                </a:cubicBezTo>
                <a:cubicBezTo>
                  <a:pt x="11" y="14"/>
                  <a:pt x="11" y="14"/>
                  <a:pt x="12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30" y="14"/>
                  <a:pt x="30" y="14"/>
                  <a:pt x="31" y="15"/>
                </a:cubicBezTo>
                <a:cubicBezTo>
                  <a:pt x="31" y="15"/>
                  <a:pt x="31" y="16"/>
                  <a:pt x="31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09" name="稻壳儿小白白(http://dwz.cn/Wu2UP)"/>
          <p:cNvSpPr>
            <a:spLocks noEditPoints="1"/>
          </p:cNvSpPr>
          <p:nvPr/>
        </p:nvSpPr>
        <p:spPr>
          <a:xfrm>
            <a:off x="9588826" y="1774730"/>
            <a:ext cx="274637" cy="274637"/>
          </a:xfrm>
          <a:custGeom>
            <a:avLst/>
            <a:gdLst>
              <a:gd name="T0" fmla="*/ 1839645897 w 41"/>
              <a:gd name="T1" fmla="*/ 1480688639 h 41"/>
              <a:gd name="T2" fmla="*/ 1480688639 w 41"/>
              <a:gd name="T3" fmla="*/ 1839645897 h 41"/>
              <a:gd name="T4" fmla="*/ 358957257 w 41"/>
              <a:gd name="T5" fmla="*/ 1839645897 h 41"/>
              <a:gd name="T6" fmla="*/ 0 w 41"/>
              <a:gd name="T7" fmla="*/ 1480688639 h 41"/>
              <a:gd name="T8" fmla="*/ 0 w 41"/>
              <a:gd name="T9" fmla="*/ 358957257 h 41"/>
              <a:gd name="T10" fmla="*/ 358957257 w 41"/>
              <a:gd name="T11" fmla="*/ 0 h 41"/>
              <a:gd name="T12" fmla="*/ 1480688639 w 41"/>
              <a:gd name="T13" fmla="*/ 0 h 41"/>
              <a:gd name="T14" fmla="*/ 1839645897 w 41"/>
              <a:gd name="T15" fmla="*/ 358957257 h 41"/>
              <a:gd name="T16" fmla="*/ 1839645897 w 41"/>
              <a:gd name="T17" fmla="*/ 1480688639 h 41"/>
              <a:gd name="T18" fmla="*/ 1525561646 w 41"/>
              <a:gd name="T19" fmla="*/ 358957257 h 41"/>
              <a:gd name="T20" fmla="*/ 1480688639 w 41"/>
              <a:gd name="T21" fmla="*/ 314084251 h 41"/>
              <a:gd name="T22" fmla="*/ 358957257 w 41"/>
              <a:gd name="T23" fmla="*/ 314084251 h 41"/>
              <a:gd name="T24" fmla="*/ 314084251 w 41"/>
              <a:gd name="T25" fmla="*/ 358957257 h 41"/>
              <a:gd name="T26" fmla="*/ 314084251 w 41"/>
              <a:gd name="T27" fmla="*/ 1480688639 h 41"/>
              <a:gd name="T28" fmla="*/ 358957257 w 41"/>
              <a:gd name="T29" fmla="*/ 1525561646 h 41"/>
              <a:gd name="T30" fmla="*/ 1480688639 w 41"/>
              <a:gd name="T31" fmla="*/ 1525561646 h 41"/>
              <a:gd name="T32" fmla="*/ 1525561646 w 41"/>
              <a:gd name="T33" fmla="*/ 1480688639 h 41"/>
              <a:gd name="T34" fmla="*/ 1525561646 w 41"/>
              <a:gd name="T35" fmla="*/ 358957257 h 41"/>
              <a:gd name="T36" fmla="*/ 1211477395 w 41"/>
              <a:gd name="T37" fmla="*/ 1301210011 h 41"/>
              <a:gd name="T38" fmla="*/ 1166604388 w 41"/>
              <a:gd name="T39" fmla="*/ 1390949325 h 41"/>
              <a:gd name="T40" fmla="*/ 1121738080 w 41"/>
              <a:gd name="T41" fmla="*/ 1346083017 h 41"/>
              <a:gd name="T42" fmla="*/ 583302194 w 41"/>
              <a:gd name="T43" fmla="*/ 987125760 h 41"/>
              <a:gd name="T44" fmla="*/ 538435886 w 41"/>
              <a:gd name="T45" fmla="*/ 897386445 h 41"/>
              <a:gd name="T46" fmla="*/ 583302194 w 41"/>
              <a:gd name="T47" fmla="*/ 852520137 h 41"/>
              <a:gd name="T48" fmla="*/ 1121738080 w 41"/>
              <a:gd name="T49" fmla="*/ 448696572 h 41"/>
              <a:gd name="T50" fmla="*/ 1166604388 w 41"/>
              <a:gd name="T51" fmla="*/ 448696572 h 41"/>
              <a:gd name="T52" fmla="*/ 1211477395 w 41"/>
              <a:gd name="T53" fmla="*/ 538435886 h 41"/>
              <a:gd name="T54" fmla="*/ 1211477395 w 41"/>
              <a:gd name="T55" fmla="*/ 1301210011 h 4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3"/>
                  <a:pt x="41" y="8"/>
                </a:cubicBezTo>
                <a:lnTo>
                  <a:pt x="41" y="33"/>
                </a:lnTo>
                <a:close/>
                <a:moveTo>
                  <a:pt x="34" y="8"/>
                </a:moveTo>
                <a:cubicBezTo>
                  <a:pt x="34" y="7"/>
                  <a:pt x="34" y="7"/>
                  <a:pt x="33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7"/>
                  <a:pt x="7" y="8"/>
                </a:cubicBezTo>
                <a:cubicBezTo>
                  <a:pt x="7" y="33"/>
                  <a:pt x="7" y="33"/>
                  <a:pt x="7" y="33"/>
                </a:cubicBezTo>
                <a:cubicBezTo>
                  <a:pt x="7" y="34"/>
                  <a:pt x="7" y="34"/>
                  <a:pt x="8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4"/>
                  <a:pt x="34" y="34"/>
                  <a:pt x="34" y="33"/>
                </a:cubicBezTo>
                <a:lnTo>
                  <a:pt x="34" y="8"/>
                </a:lnTo>
                <a:close/>
                <a:moveTo>
                  <a:pt x="27" y="29"/>
                </a:moveTo>
                <a:cubicBezTo>
                  <a:pt x="27" y="30"/>
                  <a:pt x="27" y="31"/>
                  <a:pt x="26" y="31"/>
                </a:cubicBezTo>
                <a:cubicBezTo>
                  <a:pt x="25" y="31"/>
                  <a:pt x="25" y="31"/>
                  <a:pt x="25" y="30"/>
                </a:cubicBezTo>
                <a:cubicBezTo>
                  <a:pt x="13" y="22"/>
                  <a:pt x="13" y="22"/>
                  <a:pt x="13" y="22"/>
                </a:cubicBezTo>
                <a:cubicBezTo>
                  <a:pt x="12" y="22"/>
                  <a:pt x="12" y="21"/>
                  <a:pt x="12" y="20"/>
                </a:cubicBezTo>
                <a:cubicBezTo>
                  <a:pt x="12" y="20"/>
                  <a:pt x="12" y="19"/>
                  <a:pt x="13" y="19"/>
                </a:cubicBezTo>
                <a:cubicBezTo>
                  <a:pt x="25" y="10"/>
                  <a:pt x="25" y="10"/>
                  <a:pt x="25" y="10"/>
                </a:cubicBezTo>
                <a:cubicBezTo>
                  <a:pt x="25" y="10"/>
                  <a:pt x="25" y="10"/>
                  <a:pt x="26" y="10"/>
                </a:cubicBezTo>
                <a:cubicBezTo>
                  <a:pt x="27" y="10"/>
                  <a:pt x="27" y="11"/>
                  <a:pt x="27" y="12"/>
                </a:cubicBezTo>
                <a:lnTo>
                  <a:pt x="27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0" name="稻壳儿小白白(http://dwz.cn/Wu2UP)"/>
          <p:cNvSpPr>
            <a:spLocks noEditPoints="1"/>
          </p:cNvSpPr>
          <p:nvPr/>
        </p:nvSpPr>
        <p:spPr>
          <a:xfrm>
            <a:off x="9588826" y="2263680"/>
            <a:ext cx="274637" cy="280987"/>
          </a:xfrm>
          <a:custGeom>
            <a:avLst/>
            <a:gdLst>
              <a:gd name="T0" fmla="*/ 1839645897 w 41"/>
              <a:gd name="T1" fmla="*/ 1521785451 h 42"/>
              <a:gd name="T2" fmla="*/ 1480688639 w 41"/>
              <a:gd name="T3" fmla="*/ 1879849861 h 42"/>
              <a:gd name="T4" fmla="*/ 358957257 w 41"/>
              <a:gd name="T5" fmla="*/ 1879849861 h 42"/>
              <a:gd name="T6" fmla="*/ 0 w 41"/>
              <a:gd name="T7" fmla="*/ 1521785451 h 42"/>
              <a:gd name="T8" fmla="*/ 0 w 41"/>
              <a:gd name="T9" fmla="*/ 358064410 h 42"/>
              <a:gd name="T10" fmla="*/ 358957257 w 41"/>
              <a:gd name="T11" fmla="*/ 0 h 42"/>
              <a:gd name="T12" fmla="*/ 1480688639 w 41"/>
              <a:gd name="T13" fmla="*/ 0 h 42"/>
              <a:gd name="T14" fmla="*/ 1839645897 w 41"/>
              <a:gd name="T15" fmla="*/ 358064410 h 42"/>
              <a:gd name="T16" fmla="*/ 1839645897 w 41"/>
              <a:gd name="T17" fmla="*/ 1521785451 h 42"/>
              <a:gd name="T18" fmla="*/ 1525561646 w 41"/>
              <a:gd name="T19" fmla="*/ 358064410 h 42"/>
              <a:gd name="T20" fmla="*/ 1480688639 w 41"/>
              <a:gd name="T21" fmla="*/ 313307195 h 42"/>
              <a:gd name="T22" fmla="*/ 358957257 w 41"/>
              <a:gd name="T23" fmla="*/ 313307195 h 42"/>
              <a:gd name="T24" fmla="*/ 314084251 w 41"/>
              <a:gd name="T25" fmla="*/ 358064410 h 42"/>
              <a:gd name="T26" fmla="*/ 314084251 w 41"/>
              <a:gd name="T27" fmla="*/ 1521785451 h 42"/>
              <a:gd name="T28" fmla="*/ 358957257 w 41"/>
              <a:gd name="T29" fmla="*/ 1566542666 h 42"/>
              <a:gd name="T30" fmla="*/ 1480688639 w 41"/>
              <a:gd name="T31" fmla="*/ 1566542666 h 42"/>
              <a:gd name="T32" fmla="*/ 1525561646 w 41"/>
              <a:gd name="T33" fmla="*/ 1521785451 h 42"/>
              <a:gd name="T34" fmla="*/ 1525561646 w 41"/>
              <a:gd name="T35" fmla="*/ 358064410 h 42"/>
              <a:gd name="T36" fmla="*/ 1256343703 w 41"/>
              <a:gd name="T37" fmla="*/ 984685491 h 42"/>
              <a:gd name="T38" fmla="*/ 717907816 w 41"/>
              <a:gd name="T39" fmla="*/ 1387507116 h 42"/>
              <a:gd name="T40" fmla="*/ 673041509 w 41"/>
              <a:gd name="T41" fmla="*/ 1387507116 h 42"/>
              <a:gd name="T42" fmla="*/ 628168502 w 41"/>
              <a:gd name="T43" fmla="*/ 1342749901 h 42"/>
              <a:gd name="T44" fmla="*/ 628168502 w 41"/>
              <a:gd name="T45" fmla="*/ 537099960 h 42"/>
              <a:gd name="T46" fmla="*/ 673041509 w 41"/>
              <a:gd name="T47" fmla="*/ 492342745 h 42"/>
              <a:gd name="T48" fmla="*/ 717907816 w 41"/>
              <a:gd name="T49" fmla="*/ 492342745 h 42"/>
              <a:gd name="T50" fmla="*/ 1256343703 w 41"/>
              <a:gd name="T51" fmla="*/ 895164371 h 42"/>
              <a:gd name="T52" fmla="*/ 1301210011 w 41"/>
              <a:gd name="T53" fmla="*/ 939928276 h 42"/>
              <a:gd name="T54" fmla="*/ 1256343703 w 41"/>
              <a:gd name="T55" fmla="*/ 984685491 h 42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" h="42">
                <a:moveTo>
                  <a:pt x="41" y="34"/>
                </a:moveTo>
                <a:cubicBezTo>
                  <a:pt x="41" y="38"/>
                  <a:pt x="38" y="42"/>
                  <a:pt x="33" y="42"/>
                </a:cubicBezTo>
                <a:cubicBezTo>
                  <a:pt x="8" y="42"/>
                  <a:pt x="8" y="42"/>
                  <a:pt x="8" y="42"/>
                </a:cubicBezTo>
                <a:cubicBezTo>
                  <a:pt x="3" y="42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4" y="8"/>
                </a:moveTo>
                <a:cubicBezTo>
                  <a:pt x="34" y="8"/>
                  <a:pt x="34" y="7"/>
                  <a:pt x="33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8"/>
                  <a:pt x="7" y="8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5"/>
                  <a:pt x="8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4" y="35"/>
                  <a:pt x="34" y="34"/>
                  <a:pt x="34" y="34"/>
                </a:cubicBezTo>
                <a:lnTo>
                  <a:pt x="34" y="8"/>
                </a:lnTo>
                <a:close/>
                <a:moveTo>
                  <a:pt x="28" y="22"/>
                </a:move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5" y="31"/>
                  <a:pt x="15" y="31"/>
                </a:cubicBezTo>
                <a:cubicBezTo>
                  <a:pt x="14" y="31"/>
                  <a:pt x="14" y="30"/>
                  <a:pt x="14" y="30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1"/>
                  <a:pt x="15" y="11"/>
                </a:cubicBezTo>
                <a:cubicBezTo>
                  <a:pt x="15" y="11"/>
                  <a:pt x="16" y="11"/>
                  <a:pt x="16" y="11"/>
                </a:cubicBezTo>
                <a:cubicBezTo>
                  <a:pt x="28" y="20"/>
                  <a:pt x="28" y="20"/>
                  <a:pt x="28" y="20"/>
                </a:cubicBezTo>
                <a:cubicBezTo>
                  <a:pt x="29" y="20"/>
                  <a:pt x="29" y="20"/>
                  <a:pt x="29" y="21"/>
                </a:cubicBezTo>
                <a:cubicBezTo>
                  <a:pt x="29" y="22"/>
                  <a:pt x="29" y="22"/>
                  <a:pt x="28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1" name="稻壳儿小白白(http://dwz.cn/Wu2UP)"/>
          <p:cNvSpPr>
            <a:spLocks noEditPoints="1"/>
          </p:cNvSpPr>
          <p:nvPr/>
        </p:nvSpPr>
        <p:spPr>
          <a:xfrm>
            <a:off x="9588826" y="2758980"/>
            <a:ext cx="274637" cy="276225"/>
          </a:xfrm>
          <a:custGeom>
            <a:avLst/>
            <a:gdLst>
              <a:gd name="T0" fmla="*/ 1839645897 w 41"/>
              <a:gd name="T1" fmla="*/ 1543255601 h 41"/>
              <a:gd name="T2" fmla="*/ 1480688639 w 41"/>
              <a:gd name="T3" fmla="*/ 1860981723 h 41"/>
              <a:gd name="T4" fmla="*/ 358957257 w 41"/>
              <a:gd name="T5" fmla="*/ 1860981723 h 41"/>
              <a:gd name="T6" fmla="*/ 0 w 41"/>
              <a:gd name="T7" fmla="*/ 1543255601 h 41"/>
              <a:gd name="T8" fmla="*/ 0 w 41"/>
              <a:gd name="T9" fmla="*/ 363121343 h 41"/>
              <a:gd name="T10" fmla="*/ 358957257 w 41"/>
              <a:gd name="T11" fmla="*/ 0 h 41"/>
              <a:gd name="T12" fmla="*/ 1480688639 w 41"/>
              <a:gd name="T13" fmla="*/ 0 h 41"/>
              <a:gd name="T14" fmla="*/ 1839645897 w 41"/>
              <a:gd name="T15" fmla="*/ 363121343 h 41"/>
              <a:gd name="T16" fmla="*/ 1839645897 w 41"/>
              <a:gd name="T17" fmla="*/ 1543255601 h 41"/>
              <a:gd name="T18" fmla="*/ 1525561646 w 41"/>
              <a:gd name="T19" fmla="*/ 363121343 h 41"/>
              <a:gd name="T20" fmla="*/ 1480688639 w 41"/>
              <a:gd name="T21" fmla="*/ 317726122 h 41"/>
              <a:gd name="T22" fmla="*/ 358957257 w 41"/>
              <a:gd name="T23" fmla="*/ 317726122 h 41"/>
              <a:gd name="T24" fmla="*/ 314084251 w 41"/>
              <a:gd name="T25" fmla="*/ 363121343 h 41"/>
              <a:gd name="T26" fmla="*/ 314084251 w 41"/>
              <a:gd name="T27" fmla="*/ 1543255601 h 41"/>
              <a:gd name="T28" fmla="*/ 358957257 w 41"/>
              <a:gd name="T29" fmla="*/ 1543255601 h 41"/>
              <a:gd name="T30" fmla="*/ 1480688639 w 41"/>
              <a:gd name="T31" fmla="*/ 1543255601 h 41"/>
              <a:gd name="T32" fmla="*/ 1525561646 w 41"/>
              <a:gd name="T33" fmla="*/ 1543255601 h 41"/>
              <a:gd name="T34" fmla="*/ 1525561646 w 41"/>
              <a:gd name="T35" fmla="*/ 363121343 h 41"/>
              <a:gd name="T36" fmla="*/ 1301210011 w 41"/>
              <a:gd name="T37" fmla="*/ 1270911225 h 41"/>
              <a:gd name="T38" fmla="*/ 538435886 w 41"/>
              <a:gd name="T39" fmla="*/ 1270911225 h 41"/>
              <a:gd name="T40" fmla="*/ 448696572 w 41"/>
              <a:gd name="T41" fmla="*/ 1225522741 h 41"/>
              <a:gd name="T42" fmla="*/ 493562880 w 41"/>
              <a:gd name="T43" fmla="*/ 1134745774 h 41"/>
              <a:gd name="T44" fmla="*/ 852520137 w 41"/>
              <a:gd name="T45" fmla="*/ 590070498 h 41"/>
              <a:gd name="T46" fmla="*/ 942259452 w 41"/>
              <a:gd name="T47" fmla="*/ 544675277 h 41"/>
              <a:gd name="T48" fmla="*/ 987125760 w 41"/>
              <a:gd name="T49" fmla="*/ 590070498 h 41"/>
              <a:gd name="T50" fmla="*/ 1390949325 w 41"/>
              <a:gd name="T51" fmla="*/ 1134745774 h 41"/>
              <a:gd name="T52" fmla="*/ 1390949325 w 41"/>
              <a:gd name="T53" fmla="*/ 1225522741 h 41"/>
              <a:gd name="T54" fmla="*/ 1301210011 w 41"/>
              <a:gd name="T55" fmla="*/ 1270911225 h 4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4" y="8"/>
                </a:moveTo>
                <a:cubicBezTo>
                  <a:pt x="34" y="7"/>
                  <a:pt x="34" y="7"/>
                  <a:pt x="33" y="7"/>
                </a:cubicBezTo>
                <a:cubicBezTo>
                  <a:pt x="8" y="7"/>
                  <a:pt x="8" y="7"/>
                  <a:pt x="8" y="7"/>
                </a:cubicBezTo>
                <a:cubicBezTo>
                  <a:pt x="7" y="7"/>
                  <a:pt x="7" y="7"/>
                  <a:pt x="7" y="8"/>
                </a:cubicBezTo>
                <a:cubicBezTo>
                  <a:pt x="7" y="34"/>
                  <a:pt x="7" y="34"/>
                  <a:pt x="7" y="34"/>
                </a:cubicBezTo>
                <a:cubicBezTo>
                  <a:pt x="7" y="34"/>
                  <a:pt x="7" y="34"/>
                  <a:pt x="8" y="34"/>
                </a:cubicBezTo>
                <a:cubicBezTo>
                  <a:pt x="33" y="34"/>
                  <a:pt x="33" y="34"/>
                  <a:pt x="33" y="34"/>
                </a:cubicBezTo>
                <a:cubicBezTo>
                  <a:pt x="34" y="34"/>
                  <a:pt x="34" y="34"/>
                  <a:pt x="34" y="34"/>
                </a:cubicBezTo>
                <a:lnTo>
                  <a:pt x="34" y="8"/>
                </a:lnTo>
                <a:close/>
                <a:moveTo>
                  <a:pt x="29" y="28"/>
                </a:moveTo>
                <a:cubicBezTo>
                  <a:pt x="12" y="28"/>
                  <a:pt x="12" y="28"/>
                  <a:pt x="12" y="28"/>
                </a:cubicBezTo>
                <a:cubicBezTo>
                  <a:pt x="11" y="28"/>
                  <a:pt x="11" y="27"/>
                  <a:pt x="10" y="27"/>
                </a:cubicBezTo>
                <a:cubicBezTo>
                  <a:pt x="10" y="26"/>
                  <a:pt x="10" y="25"/>
                  <a:pt x="11" y="25"/>
                </a:cubicBezTo>
                <a:cubicBezTo>
                  <a:pt x="19" y="13"/>
                  <a:pt x="19" y="13"/>
                  <a:pt x="19" y="13"/>
                </a:cubicBezTo>
                <a:cubicBezTo>
                  <a:pt x="19" y="12"/>
                  <a:pt x="20" y="12"/>
                  <a:pt x="21" y="12"/>
                </a:cubicBezTo>
                <a:cubicBezTo>
                  <a:pt x="21" y="12"/>
                  <a:pt x="22" y="12"/>
                  <a:pt x="22" y="13"/>
                </a:cubicBezTo>
                <a:cubicBezTo>
                  <a:pt x="31" y="25"/>
                  <a:pt x="31" y="25"/>
                  <a:pt x="31" y="25"/>
                </a:cubicBezTo>
                <a:cubicBezTo>
                  <a:pt x="31" y="25"/>
                  <a:pt x="31" y="26"/>
                  <a:pt x="31" y="27"/>
                </a:cubicBezTo>
                <a:cubicBezTo>
                  <a:pt x="30" y="27"/>
                  <a:pt x="30" y="28"/>
                  <a:pt x="29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2" name="稻壳儿小白白(http://dwz.cn/Wu2UP)"/>
          <p:cNvSpPr>
            <a:spLocks noEditPoints="1"/>
          </p:cNvSpPr>
          <p:nvPr/>
        </p:nvSpPr>
        <p:spPr>
          <a:xfrm>
            <a:off x="9601526" y="3254280"/>
            <a:ext cx="247650" cy="276225"/>
          </a:xfrm>
          <a:custGeom>
            <a:avLst/>
            <a:gdLst>
              <a:gd name="T0" fmla="*/ 1657581689 w 37"/>
              <a:gd name="T1" fmla="*/ 408509826 h 41"/>
              <a:gd name="T2" fmla="*/ 1657581689 w 37"/>
              <a:gd name="T3" fmla="*/ 453898310 h 41"/>
              <a:gd name="T4" fmla="*/ 1523181365 w 37"/>
              <a:gd name="T5" fmla="*/ 453898310 h 41"/>
              <a:gd name="T6" fmla="*/ 1523181365 w 37"/>
              <a:gd name="T7" fmla="*/ 1588644084 h 41"/>
              <a:gd name="T8" fmla="*/ 1343983164 w 37"/>
              <a:gd name="T9" fmla="*/ 1860981723 h 41"/>
              <a:gd name="T10" fmla="*/ 313598526 w 37"/>
              <a:gd name="T11" fmla="*/ 1860981723 h 41"/>
              <a:gd name="T12" fmla="*/ 134400324 w 37"/>
              <a:gd name="T13" fmla="*/ 1588644084 h 41"/>
              <a:gd name="T14" fmla="*/ 134400324 w 37"/>
              <a:gd name="T15" fmla="*/ 453898310 h 41"/>
              <a:gd name="T16" fmla="*/ 44797877 w 37"/>
              <a:gd name="T17" fmla="*/ 453898310 h 41"/>
              <a:gd name="T18" fmla="*/ 0 w 37"/>
              <a:gd name="T19" fmla="*/ 408509826 h 41"/>
              <a:gd name="T20" fmla="*/ 0 w 37"/>
              <a:gd name="T21" fmla="*/ 317726122 h 41"/>
              <a:gd name="T22" fmla="*/ 44797877 w 37"/>
              <a:gd name="T23" fmla="*/ 317726122 h 41"/>
              <a:gd name="T24" fmla="*/ 403194280 w 37"/>
              <a:gd name="T25" fmla="*/ 317726122 h 41"/>
              <a:gd name="T26" fmla="*/ 492796727 w 37"/>
              <a:gd name="T27" fmla="*/ 90776967 h 41"/>
              <a:gd name="T28" fmla="*/ 627190358 w 37"/>
              <a:gd name="T29" fmla="*/ 0 h 41"/>
              <a:gd name="T30" fmla="*/ 1030391331 w 37"/>
              <a:gd name="T31" fmla="*/ 0 h 41"/>
              <a:gd name="T32" fmla="*/ 1164784962 w 37"/>
              <a:gd name="T33" fmla="*/ 90776967 h 41"/>
              <a:gd name="T34" fmla="*/ 1254387409 w 37"/>
              <a:gd name="T35" fmla="*/ 317726122 h 41"/>
              <a:gd name="T36" fmla="*/ 1657581689 w 37"/>
              <a:gd name="T37" fmla="*/ 317726122 h 41"/>
              <a:gd name="T38" fmla="*/ 1657581689 w 37"/>
              <a:gd name="T39" fmla="*/ 317726122 h 41"/>
              <a:gd name="T40" fmla="*/ 1657581689 w 37"/>
              <a:gd name="T41" fmla="*/ 408509826 h 41"/>
              <a:gd name="T42" fmla="*/ 1388787734 w 37"/>
              <a:gd name="T43" fmla="*/ 453898310 h 41"/>
              <a:gd name="T44" fmla="*/ 313598526 w 37"/>
              <a:gd name="T45" fmla="*/ 453898310 h 41"/>
              <a:gd name="T46" fmla="*/ 313598526 w 37"/>
              <a:gd name="T47" fmla="*/ 1588644084 h 41"/>
              <a:gd name="T48" fmla="*/ 313598526 w 37"/>
              <a:gd name="T49" fmla="*/ 1679421051 h 41"/>
              <a:gd name="T50" fmla="*/ 1343983164 w 37"/>
              <a:gd name="T51" fmla="*/ 1679421051 h 41"/>
              <a:gd name="T52" fmla="*/ 1388787734 w 37"/>
              <a:gd name="T53" fmla="*/ 1588644084 h 41"/>
              <a:gd name="T54" fmla="*/ 1388787734 w 37"/>
              <a:gd name="T55" fmla="*/ 453898310 h 41"/>
              <a:gd name="T56" fmla="*/ 582392481 w 37"/>
              <a:gd name="T57" fmla="*/ 1407083413 h 41"/>
              <a:gd name="T58" fmla="*/ 582392481 w 37"/>
              <a:gd name="T59" fmla="*/ 1452471896 h 41"/>
              <a:gd name="T60" fmla="*/ 492796727 w 37"/>
              <a:gd name="T61" fmla="*/ 1452471896 h 41"/>
              <a:gd name="T62" fmla="*/ 447992157 w 37"/>
              <a:gd name="T63" fmla="*/ 1407083413 h 41"/>
              <a:gd name="T64" fmla="*/ 447992157 w 37"/>
              <a:gd name="T65" fmla="*/ 726235948 h 41"/>
              <a:gd name="T66" fmla="*/ 492796727 w 37"/>
              <a:gd name="T67" fmla="*/ 680847465 h 41"/>
              <a:gd name="T68" fmla="*/ 582392481 w 37"/>
              <a:gd name="T69" fmla="*/ 680847465 h 41"/>
              <a:gd name="T70" fmla="*/ 582392481 w 37"/>
              <a:gd name="T71" fmla="*/ 726235948 h 41"/>
              <a:gd name="T72" fmla="*/ 582392481 w 37"/>
              <a:gd name="T73" fmla="*/ 1407083413 h 41"/>
              <a:gd name="T74" fmla="*/ 1119987085 w 37"/>
              <a:gd name="T75" fmla="*/ 317726122 h 41"/>
              <a:gd name="T76" fmla="*/ 1030391331 w 37"/>
              <a:gd name="T77" fmla="*/ 136172188 h 41"/>
              <a:gd name="T78" fmla="*/ 1030391331 w 37"/>
              <a:gd name="T79" fmla="*/ 136172188 h 41"/>
              <a:gd name="T80" fmla="*/ 627190358 w 37"/>
              <a:gd name="T81" fmla="*/ 136172188 h 41"/>
              <a:gd name="T82" fmla="*/ 627190358 w 37"/>
              <a:gd name="T83" fmla="*/ 136172188 h 41"/>
              <a:gd name="T84" fmla="*/ 582392481 w 37"/>
              <a:gd name="T85" fmla="*/ 317726122 h 41"/>
              <a:gd name="T86" fmla="*/ 1119987085 w 37"/>
              <a:gd name="T87" fmla="*/ 317726122 h 41"/>
              <a:gd name="T88" fmla="*/ 895991007 w 37"/>
              <a:gd name="T89" fmla="*/ 1407083413 h 41"/>
              <a:gd name="T90" fmla="*/ 851193130 w 37"/>
              <a:gd name="T91" fmla="*/ 1452471896 h 41"/>
              <a:gd name="T92" fmla="*/ 806388559 w 37"/>
              <a:gd name="T93" fmla="*/ 1452471896 h 41"/>
              <a:gd name="T94" fmla="*/ 761590682 w 37"/>
              <a:gd name="T95" fmla="*/ 1407083413 h 41"/>
              <a:gd name="T96" fmla="*/ 761590682 w 37"/>
              <a:gd name="T97" fmla="*/ 726235948 h 41"/>
              <a:gd name="T98" fmla="*/ 806388559 w 37"/>
              <a:gd name="T99" fmla="*/ 680847465 h 41"/>
              <a:gd name="T100" fmla="*/ 851193130 w 37"/>
              <a:gd name="T101" fmla="*/ 680847465 h 41"/>
              <a:gd name="T102" fmla="*/ 895991007 w 37"/>
              <a:gd name="T103" fmla="*/ 726235948 h 41"/>
              <a:gd name="T104" fmla="*/ 895991007 w 37"/>
              <a:gd name="T105" fmla="*/ 1407083413 h 41"/>
              <a:gd name="T106" fmla="*/ 1209589532 w 37"/>
              <a:gd name="T107" fmla="*/ 1407083413 h 41"/>
              <a:gd name="T108" fmla="*/ 1164784962 w 37"/>
              <a:gd name="T109" fmla="*/ 1452471896 h 41"/>
              <a:gd name="T110" fmla="*/ 1119987085 w 37"/>
              <a:gd name="T111" fmla="*/ 1452471896 h 41"/>
              <a:gd name="T112" fmla="*/ 1075189208 w 37"/>
              <a:gd name="T113" fmla="*/ 1407083413 h 41"/>
              <a:gd name="T114" fmla="*/ 1075189208 w 37"/>
              <a:gd name="T115" fmla="*/ 726235948 h 41"/>
              <a:gd name="T116" fmla="*/ 1119987085 w 37"/>
              <a:gd name="T117" fmla="*/ 680847465 h 41"/>
              <a:gd name="T118" fmla="*/ 1164784962 w 37"/>
              <a:gd name="T119" fmla="*/ 680847465 h 41"/>
              <a:gd name="T120" fmla="*/ 1209589532 w 37"/>
              <a:gd name="T121" fmla="*/ 726235948 h 41"/>
              <a:gd name="T122" fmla="*/ 1209589532 w 37"/>
              <a:gd name="T123" fmla="*/ 1407083413 h 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37" h="41">
                <a:moveTo>
                  <a:pt x="37" y="9"/>
                </a:moveTo>
                <a:cubicBezTo>
                  <a:pt x="37" y="10"/>
                  <a:pt x="37" y="10"/>
                  <a:pt x="37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35"/>
                  <a:pt x="34" y="35"/>
                  <a:pt x="34" y="35"/>
                </a:cubicBezTo>
                <a:cubicBezTo>
                  <a:pt x="34" y="38"/>
                  <a:pt x="32" y="41"/>
                  <a:pt x="30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5" y="41"/>
                  <a:pt x="3" y="38"/>
                  <a:pt x="3" y="35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0"/>
                  <a:pt x="0" y="9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0" y="7"/>
                  <a:pt x="1" y="7"/>
                </a:cubicBezTo>
                <a:cubicBezTo>
                  <a:pt x="9" y="7"/>
                  <a:pt x="9" y="7"/>
                  <a:pt x="9" y="7"/>
                </a:cubicBezTo>
                <a:cubicBezTo>
                  <a:pt x="11" y="2"/>
                  <a:pt x="11" y="2"/>
                  <a:pt x="11" y="2"/>
                </a:cubicBezTo>
                <a:cubicBezTo>
                  <a:pt x="11" y="1"/>
                  <a:pt x="13" y="0"/>
                  <a:pt x="14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4" y="0"/>
                  <a:pt x="26" y="1"/>
                  <a:pt x="26" y="2"/>
                </a:cubicBezTo>
                <a:cubicBezTo>
                  <a:pt x="28" y="7"/>
                  <a:pt x="28" y="7"/>
                  <a:pt x="28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lnTo>
                  <a:pt x="37" y="9"/>
                </a:lnTo>
                <a:close/>
                <a:moveTo>
                  <a:pt x="31" y="10"/>
                </a:moveTo>
                <a:cubicBezTo>
                  <a:pt x="7" y="10"/>
                  <a:pt x="7" y="10"/>
                  <a:pt x="7" y="10"/>
                </a:cubicBezTo>
                <a:cubicBezTo>
                  <a:pt x="7" y="35"/>
                  <a:pt x="7" y="35"/>
                  <a:pt x="7" y="35"/>
                </a:cubicBezTo>
                <a:cubicBezTo>
                  <a:pt x="7" y="37"/>
                  <a:pt x="7" y="37"/>
                  <a:pt x="7" y="37"/>
                </a:cubicBezTo>
                <a:cubicBezTo>
                  <a:pt x="30" y="37"/>
                  <a:pt x="30" y="37"/>
                  <a:pt x="30" y="37"/>
                </a:cubicBezTo>
                <a:cubicBezTo>
                  <a:pt x="30" y="37"/>
                  <a:pt x="31" y="37"/>
                  <a:pt x="31" y="35"/>
                </a:cubicBezTo>
                <a:lnTo>
                  <a:pt x="31" y="10"/>
                </a:lnTo>
                <a:close/>
                <a:moveTo>
                  <a:pt x="13" y="31"/>
                </a:moveTo>
                <a:cubicBezTo>
                  <a:pt x="13" y="32"/>
                  <a:pt x="13" y="32"/>
                  <a:pt x="13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0" y="32"/>
                  <a:pt x="10" y="32"/>
                  <a:pt x="10" y="31"/>
                </a:cubicBezTo>
                <a:cubicBezTo>
                  <a:pt x="10" y="16"/>
                  <a:pt x="10" y="16"/>
                  <a:pt x="10" y="16"/>
                </a:cubicBezTo>
                <a:cubicBezTo>
                  <a:pt x="10" y="15"/>
                  <a:pt x="10" y="15"/>
                  <a:pt x="11" y="15"/>
                </a:cubicBezTo>
                <a:cubicBezTo>
                  <a:pt x="13" y="15"/>
                  <a:pt x="13" y="15"/>
                  <a:pt x="13" y="15"/>
                </a:cubicBezTo>
                <a:cubicBezTo>
                  <a:pt x="13" y="15"/>
                  <a:pt x="13" y="15"/>
                  <a:pt x="13" y="16"/>
                </a:cubicBezTo>
                <a:lnTo>
                  <a:pt x="13" y="31"/>
                </a:lnTo>
                <a:close/>
                <a:moveTo>
                  <a:pt x="25" y="7"/>
                </a:moveTo>
                <a:cubicBezTo>
                  <a:pt x="23" y="3"/>
                  <a:pt x="23" y="3"/>
                  <a:pt x="23" y="3"/>
                </a:cubicBezTo>
                <a:cubicBezTo>
                  <a:pt x="23" y="3"/>
                  <a:pt x="23" y="3"/>
                  <a:pt x="23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3"/>
                  <a:pt x="14" y="3"/>
                  <a:pt x="14" y="3"/>
                </a:cubicBezTo>
                <a:cubicBezTo>
                  <a:pt x="13" y="7"/>
                  <a:pt x="13" y="7"/>
                  <a:pt x="13" y="7"/>
                </a:cubicBezTo>
                <a:lnTo>
                  <a:pt x="25" y="7"/>
                </a:lnTo>
                <a:close/>
                <a:moveTo>
                  <a:pt x="20" y="31"/>
                </a:moveTo>
                <a:cubicBezTo>
                  <a:pt x="20" y="32"/>
                  <a:pt x="20" y="32"/>
                  <a:pt x="19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7" y="32"/>
                  <a:pt x="17" y="32"/>
                  <a:pt x="17" y="31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5"/>
                  <a:pt x="17" y="15"/>
                  <a:pt x="18" y="15"/>
                </a:cubicBezTo>
                <a:cubicBezTo>
                  <a:pt x="19" y="15"/>
                  <a:pt x="19" y="15"/>
                  <a:pt x="19" y="15"/>
                </a:cubicBezTo>
                <a:cubicBezTo>
                  <a:pt x="20" y="15"/>
                  <a:pt x="20" y="15"/>
                  <a:pt x="20" y="16"/>
                </a:cubicBezTo>
                <a:lnTo>
                  <a:pt x="20" y="31"/>
                </a:lnTo>
                <a:close/>
                <a:moveTo>
                  <a:pt x="27" y="31"/>
                </a:moveTo>
                <a:cubicBezTo>
                  <a:pt x="27" y="32"/>
                  <a:pt x="27" y="32"/>
                  <a:pt x="26" y="32"/>
                </a:cubicBezTo>
                <a:cubicBezTo>
                  <a:pt x="25" y="32"/>
                  <a:pt x="25" y="32"/>
                  <a:pt x="25" y="32"/>
                </a:cubicBezTo>
                <a:cubicBezTo>
                  <a:pt x="24" y="32"/>
                  <a:pt x="24" y="32"/>
                  <a:pt x="24" y="31"/>
                </a:cubicBezTo>
                <a:cubicBezTo>
                  <a:pt x="24" y="16"/>
                  <a:pt x="24" y="16"/>
                  <a:pt x="24" y="16"/>
                </a:cubicBezTo>
                <a:cubicBezTo>
                  <a:pt x="24" y="15"/>
                  <a:pt x="24" y="15"/>
                  <a:pt x="25" y="15"/>
                </a:cubicBezTo>
                <a:cubicBezTo>
                  <a:pt x="26" y="15"/>
                  <a:pt x="26" y="15"/>
                  <a:pt x="26" y="15"/>
                </a:cubicBezTo>
                <a:cubicBezTo>
                  <a:pt x="27" y="15"/>
                  <a:pt x="27" y="15"/>
                  <a:pt x="27" y="16"/>
                </a:cubicBezTo>
                <a:lnTo>
                  <a:pt x="27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3" name="稻壳儿小白白(http://dwz.cn/Wu2UP)"/>
          <p:cNvSpPr/>
          <p:nvPr/>
        </p:nvSpPr>
        <p:spPr>
          <a:xfrm>
            <a:off x="9593588" y="3724180"/>
            <a:ext cx="260350" cy="323850"/>
          </a:xfrm>
          <a:custGeom>
            <a:avLst/>
            <a:gdLst>
              <a:gd name="T0" fmla="*/ 1693436562 w 39"/>
              <a:gd name="T1" fmla="*/ 1866334056 h 48"/>
              <a:gd name="T2" fmla="*/ 1114104406 w 39"/>
              <a:gd name="T3" fmla="*/ 1866334056 h 48"/>
              <a:gd name="T4" fmla="*/ 1114104406 w 39"/>
              <a:gd name="T5" fmla="*/ 2093933138 h 48"/>
              <a:gd name="T6" fmla="*/ 1069537827 w 39"/>
              <a:gd name="T7" fmla="*/ 2147483646 h 48"/>
              <a:gd name="T8" fmla="*/ 668465314 w 39"/>
              <a:gd name="T9" fmla="*/ 2147483646 h 48"/>
              <a:gd name="T10" fmla="*/ 623898735 w 39"/>
              <a:gd name="T11" fmla="*/ 2093933138 h 48"/>
              <a:gd name="T12" fmla="*/ 623898735 w 39"/>
              <a:gd name="T13" fmla="*/ 1866334056 h 48"/>
              <a:gd name="T14" fmla="*/ 89126483 w 39"/>
              <a:gd name="T15" fmla="*/ 1866334056 h 48"/>
              <a:gd name="T16" fmla="*/ 0 w 39"/>
              <a:gd name="T17" fmla="*/ 1775291725 h 48"/>
              <a:gd name="T18" fmla="*/ 0 w 39"/>
              <a:gd name="T19" fmla="*/ 1729770559 h 48"/>
              <a:gd name="T20" fmla="*/ 490205672 w 39"/>
              <a:gd name="T21" fmla="*/ 1229051231 h 48"/>
              <a:gd name="T22" fmla="*/ 222819546 w 39"/>
              <a:gd name="T23" fmla="*/ 1229051231 h 48"/>
              <a:gd name="T24" fmla="*/ 133693063 w 39"/>
              <a:gd name="T25" fmla="*/ 1183530066 h 48"/>
              <a:gd name="T26" fmla="*/ 178259642 w 39"/>
              <a:gd name="T27" fmla="*/ 1092487734 h 48"/>
              <a:gd name="T28" fmla="*/ 668465314 w 39"/>
              <a:gd name="T29" fmla="*/ 637282825 h 48"/>
              <a:gd name="T30" fmla="*/ 401079188 w 39"/>
              <a:gd name="T31" fmla="*/ 637282825 h 48"/>
              <a:gd name="T32" fmla="*/ 356512609 w 39"/>
              <a:gd name="T33" fmla="*/ 546247241 h 48"/>
              <a:gd name="T34" fmla="*/ 356512609 w 39"/>
              <a:gd name="T35" fmla="*/ 500726075 h 48"/>
              <a:gd name="T36" fmla="*/ 802158377 w 39"/>
              <a:gd name="T37" fmla="*/ 0 h 48"/>
              <a:gd name="T38" fmla="*/ 891284860 w 39"/>
              <a:gd name="T39" fmla="*/ 0 h 48"/>
              <a:gd name="T40" fmla="*/ 935844764 w 39"/>
              <a:gd name="T41" fmla="*/ 0 h 48"/>
              <a:gd name="T42" fmla="*/ 1381490532 w 39"/>
              <a:gd name="T43" fmla="*/ 500726075 h 48"/>
              <a:gd name="T44" fmla="*/ 1426057112 w 39"/>
              <a:gd name="T45" fmla="*/ 546247241 h 48"/>
              <a:gd name="T46" fmla="*/ 1336923953 w 39"/>
              <a:gd name="T47" fmla="*/ 637282825 h 48"/>
              <a:gd name="T48" fmla="*/ 1114104406 w 39"/>
              <a:gd name="T49" fmla="*/ 637282825 h 48"/>
              <a:gd name="T50" fmla="*/ 1559743499 w 39"/>
              <a:gd name="T51" fmla="*/ 1092487734 h 48"/>
              <a:gd name="T52" fmla="*/ 1604310078 w 39"/>
              <a:gd name="T53" fmla="*/ 1183530066 h 48"/>
              <a:gd name="T54" fmla="*/ 1515183595 w 39"/>
              <a:gd name="T55" fmla="*/ 1229051231 h 48"/>
              <a:gd name="T56" fmla="*/ 1247797469 w 39"/>
              <a:gd name="T57" fmla="*/ 1229051231 h 48"/>
              <a:gd name="T58" fmla="*/ 1738003141 w 39"/>
              <a:gd name="T59" fmla="*/ 1729770559 h 48"/>
              <a:gd name="T60" fmla="*/ 1738003141 w 39"/>
              <a:gd name="T61" fmla="*/ 1775291725 h 48"/>
              <a:gd name="T62" fmla="*/ 1693436562 w 39"/>
              <a:gd name="T63" fmla="*/ 1866334056 h 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9" h="48">
                <a:moveTo>
                  <a:pt x="38" y="41"/>
                </a:moveTo>
                <a:cubicBezTo>
                  <a:pt x="25" y="41"/>
                  <a:pt x="25" y="41"/>
                  <a:pt x="25" y="41"/>
                </a:cubicBezTo>
                <a:cubicBezTo>
                  <a:pt x="25" y="43"/>
                  <a:pt x="25" y="45"/>
                  <a:pt x="25" y="46"/>
                </a:cubicBezTo>
                <a:cubicBezTo>
                  <a:pt x="25" y="47"/>
                  <a:pt x="25" y="48"/>
                  <a:pt x="24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8"/>
                  <a:pt x="14" y="47"/>
                  <a:pt x="14" y="46"/>
                </a:cubicBezTo>
                <a:cubicBezTo>
                  <a:pt x="14" y="45"/>
                  <a:pt x="14" y="43"/>
                  <a:pt x="14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39"/>
                  <a:pt x="0" y="38"/>
                  <a:pt x="0" y="38"/>
                </a:cubicBezTo>
                <a:cubicBezTo>
                  <a:pt x="11" y="27"/>
                  <a:pt x="11" y="27"/>
                  <a:pt x="11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4" y="27"/>
                  <a:pt x="3" y="27"/>
                  <a:pt x="3" y="26"/>
                </a:cubicBezTo>
                <a:cubicBezTo>
                  <a:pt x="3" y="25"/>
                  <a:pt x="3" y="25"/>
                  <a:pt x="4" y="24"/>
                </a:cubicBezTo>
                <a:cubicBezTo>
                  <a:pt x="15" y="14"/>
                  <a:pt x="15" y="14"/>
                  <a:pt x="1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4"/>
                  <a:pt x="8" y="13"/>
                  <a:pt x="8" y="12"/>
                </a:cubicBezTo>
                <a:cubicBezTo>
                  <a:pt x="8" y="11"/>
                  <a:pt x="8" y="11"/>
                  <a:pt x="8" y="11"/>
                </a:cubicBezTo>
                <a:cubicBezTo>
                  <a:pt x="18" y="0"/>
                  <a:pt x="18" y="0"/>
                  <a:pt x="18" y="0"/>
                </a:cubicBezTo>
                <a:cubicBezTo>
                  <a:pt x="19" y="0"/>
                  <a:pt x="19" y="0"/>
                  <a:pt x="20" y="0"/>
                </a:cubicBezTo>
                <a:cubicBezTo>
                  <a:pt x="20" y="0"/>
                  <a:pt x="20" y="0"/>
                  <a:pt x="21" y="0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1"/>
                  <a:pt x="32" y="11"/>
                  <a:pt x="32" y="12"/>
                </a:cubicBezTo>
                <a:cubicBezTo>
                  <a:pt x="32" y="13"/>
                  <a:pt x="31" y="14"/>
                  <a:pt x="30" y="14"/>
                </a:cubicBezTo>
                <a:cubicBezTo>
                  <a:pt x="25" y="14"/>
                  <a:pt x="25" y="14"/>
                  <a:pt x="25" y="14"/>
                </a:cubicBezTo>
                <a:cubicBezTo>
                  <a:pt x="35" y="24"/>
                  <a:pt x="35" y="24"/>
                  <a:pt x="35" y="24"/>
                </a:cubicBezTo>
                <a:cubicBezTo>
                  <a:pt x="36" y="25"/>
                  <a:pt x="36" y="25"/>
                  <a:pt x="36" y="26"/>
                </a:cubicBezTo>
                <a:cubicBezTo>
                  <a:pt x="36" y="27"/>
                  <a:pt x="35" y="27"/>
                  <a:pt x="34" y="27"/>
                </a:cubicBezTo>
                <a:cubicBezTo>
                  <a:pt x="28" y="27"/>
                  <a:pt x="28" y="27"/>
                  <a:pt x="28" y="27"/>
                </a:cubicBezTo>
                <a:cubicBezTo>
                  <a:pt x="39" y="38"/>
                  <a:pt x="39" y="38"/>
                  <a:pt x="39" y="38"/>
                </a:cubicBezTo>
                <a:cubicBezTo>
                  <a:pt x="39" y="38"/>
                  <a:pt x="39" y="39"/>
                  <a:pt x="39" y="39"/>
                </a:cubicBezTo>
                <a:cubicBezTo>
                  <a:pt x="39" y="40"/>
                  <a:pt x="38" y="41"/>
                  <a:pt x="38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4" name="稻壳儿小白白(http://dwz.cn/Wu2UP)"/>
          <p:cNvSpPr>
            <a:spLocks noEditPoints="1"/>
          </p:cNvSpPr>
          <p:nvPr/>
        </p:nvSpPr>
        <p:spPr>
          <a:xfrm>
            <a:off x="9588826" y="4243292"/>
            <a:ext cx="274637" cy="274638"/>
          </a:xfrm>
          <a:custGeom>
            <a:avLst/>
            <a:gdLst>
              <a:gd name="T0" fmla="*/ 1839645897 w 41"/>
              <a:gd name="T1" fmla="*/ 1749919653 h 41"/>
              <a:gd name="T2" fmla="*/ 1749906582 w 41"/>
              <a:gd name="T3" fmla="*/ 1839659294 h 41"/>
              <a:gd name="T4" fmla="*/ 89739314 w 41"/>
              <a:gd name="T5" fmla="*/ 1839659294 h 41"/>
              <a:gd name="T6" fmla="*/ 0 w 41"/>
              <a:gd name="T7" fmla="*/ 1749919653 h 41"/>
              <a:gd name="T8" fmla="*/ 0 w 41"/>
              <a:gd name="T9" fmla="*/ 89739641 h 41"/>
              <a:gd name="T10" fmla="*/ 89739314 w 41"/>
              <a:gd name="T11" fmla="*/ 0 h 41"/>
              <a:gd name="T12" fmla="*/ 1749906582 w 41"/>
              <a:gd name="T13" fmla="*/ 0 h 41"/>
              <a:gd name="T14" fmla="*/ 1839645897 w 41"/>
              <a:gd name="T15" fmla="*/ 89739641 h 41"/>
              <a:gd name="T16" fmla="*/ 1839645897 w 41"/>
              <a:gd name="T17" fmla="*/ 1749919653 h 41"/>
              <a:gd name="T18" fmla="*/ 852520137 w 41"/>
              <a:gd name="T19" fmla="*/ 224345754 h 41"/>
              <a:gd name="T20" fmla="*/ 807647131 w 41"/>
              <a:gd name="T21" fmla="*/ 179479282 h 41"/>
              <a:gd name="T22" fmla="*/ 224344937 w 41"/>
              <a:gd name="T23" fmla="*/ 179479282 h 41"/>
              <a:gd name="T24" fmla="*/ 179478629 w 41"/>
              <a:gd name="T25" fmla="*/ 224345754 h 41"/>
              <a:gd name="T26" fmla="*/ 179478629 w 41"/>
              <a:gd name="T27" fmla="*/ 1435834258 h 41"/>
              <a:gd name="T28" fmla="*/ 224344937 w 41"/>
              <a:gd name="T29" fmla="*/ 1480700729 h 41"/>
              <a:gd name="T30" fmla="*/ 807647131 w 41"/>
              <a:gd name="T31" fmla="*/ 1480700729 h 41"/>
              <a:gd name="T32" fmla="*/ 852520137 w 41"/>
              <a:gd name="T33" fmla="*/ 1435834258 h 41"/>
              <a:gd name="T34" fmla="*/ 852520137 w 41"/>
              <a:gd name="T35" fmla="*/ 224345754 h 41"/>
              <a:gd name="T36" fmla="*/ 1660167268 w 41"/>
              <a:gd name="T37" fmla="*/ 224345754 h 41"/>
              <a:gd name="T38" fmla="*/ 1615300960 w 41"/>
              <a:gd name="T39" fmla="*/ 179479282 h 41"/>
              <a:gd name="T40" fmla="*/ 1031998766 w 41"/>
              <a:gd name="T41" fmla="*/ 179479282 h 41"/>
              <a:gd name="T42" fmla="*/ 987125760 w 41"/>
              <a:gd name="T43" fmla="*/ 224345754 h 41"/>
              <a:gd name="T44" fmla="*/ 987125760 w 41"/>
              <a:gd name="T45" fmla="*/ 987136052 h 41"/>
              <a:gd name="T46" fmla="*/ 1031998766 w 41"/>
              <a:gd name="T47" fmla="*/ 1032002524 h 41"/>
              <a:gd name="T48" fmla="*/ 1615300960 w 41"/>
              <a:gd name="T49" fmla="*/ 1032002524 h 41"/>
              <a:gd name="T50" fmla="*/ 1660167268 w 41"/>
              <a:gd name="T51" fmla="*/ 987136052 h 41"/>
              <a:gd name="T52" fmla="*/ 1660167268 w 41"/>
              <a:gd name="T53" fmla="*/ 224345754 h 4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1" h="41">
                <a:moveTo>
                  <a:pt x="41" y="39"/>
                </a:moveTo>
                <a:cubicBezTo>
                  <a:pt x="41" y="40"/>
                  <a:pt x="40" y="41"/>
                  <a:pt x="39" y="41"/>
                </a:cubicBezTo>
                <a:cubicBezTo>
                  <a:pt x="2" y="41"/>
                  <a:pt x="2" y="41"/>
                  <a:pt x="2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2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lnTo>
                  <a:pt x="41" y="39"/>
                </a:lnTo>
                <a:close/>
                <a:moveTo>
                  <a:pt x="19" y="5"/>
                </a:moveTo>
                <a:cubicBezTo>
                  <a:pt x="19" y="5"/>
                  <a:pt x="18" y="4"/>
                  <a:pt x="18" y="4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4" y="5"/>
                  <a:pt x="4" y="5"/>
                </a:cubicBezTo>
                <a:cubicBezTo>
                  <a:pt x="4" y="32"/>
                  <a:pt x="4" y="32"/>
                  <a:pt x="4" y="32"/>
                </a:cubicBezTo>
                <a:cubicBezTo>
                  <a:pt x="4" y="33"/>
                  <a:pt x="5" y="33"/>
                  <a:pt x="5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8" y="33"/>
                  <a:pt x="19" y="33"/>
                  <a:pt x="19" y="32"/>
                </a:cubicBezTo>
                <a:lnTo>
                  <a:pt x="19" y="5"/>
                </a:lnTo>
                <a:close/>
                <a:moveTo>
                  <a:pt x="37" y="5"/>
                </a:moveTo>
                <a:cubicBezTo>
                  <a:pt x="37" y="5"/>
                  <a:pt x="36" y="4"/>
                  <a:pt x="36" y="4"/>
                </a:cubicBezTo>
                <a:cubicBezTo>
                  <a:pt x="23" y="4"/>
                  <a:pt x="23" y="4"/>
                  <a:pt x="23" y="4"/>
                </a:cubicBezTo>
                <a:cubicBezTo>
                  <a:pt x="23" y="4"/>
                  <a:pt x="22" y="5"/>
                  <a:pt x="22" y="5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3"/>
                  <a:pt x="23" y="23"/>
                  <a:pt x="23" y="23"/>
                </a:cubicBezTo>
                <a:cubicBezTo>
                  <a:pt x="36" y="23"/>
                  <a:pt x="36" y="23"/>
                  <a:pt x="36" y="23"/>
                </a:cubicBezTo>
                <a:cubicBezTo>
                  <a:pt x="36" y="23"/>
                  <a:pt x="37" y="23"/>
                  <a:pt x="37" y="22"/>
                </a:cubicBezTo>
                <a:lnTo>
                  <a:pt x="37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5" name="稻壳儿小白白(http://dwz.cn/Wu2UP)"/>
          <p:cNvSpPr>
            <a:spLocks noEditPoints="1"/>
          </p:cNvSpPr>
          <p:nvPr/>
        </p:nvSpPr>
        <p:spPr>
          <a:xfrm>
            <a:off x="9574538" y="4732242"/>
            <a:ext cx="303213" cy="280988"/>
          </a:xfrm>
          <a:custGeom>
            <a:avLst/>
            <a:gdLst>
              <a:gd name="T0" fmla="*/ 2043069408 w 45"/>
              <a:gd name="T1" fmla="*/ 581859246 h 42"/>
              <a:gd name="T2" fmla="*/ 1362046272 w 45"/>
              <a:gd name="T3" fmla="*/ 1074210434 h 42"/>
              <a:gd name="T4" fmla="*/ 1271244086 w 45"/>
              <a:gd name="T5" fmla="*/ 1208482557 h 42"/>
              <a:gd name="T6" fmla="*/ 1180441899 w 45"/>
              <a:gd name="T7" fmla="*/ 1387518744 h 42"/>
              <a:gd name="T8" fmla="*/ 1316645179 w 45"/>
              <a:gd name="T9" fmla="*/ 1566554931 h 42"/>
              <a:gd name="T10" fmla="*/ 1589051738 w 45"/>
              <a:gd name="T11" fmla="*/ 1745584428 h 42"/>
              <a:gd name="T12" fmla="*/ 1589051738 w 45"/>
              <a:gd name="T13" fmla="*/ 1835105867 h 42"/>
              <a:gd name="T14" fmla="*/ 1543650645 w 45"/>
              <a:gd name="T15" fmla="*/ 1879863242 h 42"/>
              <a:gd name="T16" fmla="*/ 499418763 w 45"/>
              <a:gd name="T17" fmla="*/ 1879863242 h 42"/>
              <a:gd name="T18" fmla="*/ 499418763 w 45"/>
              <a:gd name="T19" fmla="*/ 1835105867 h 42"/>
              <a:gd name="T20" fmla="*/ 499418763 w 45"/>
              <a:gd name="T21" fmla="*/ 1745584428 h 42"/>
              <a:gd name="T22" fmla="*/ 726424229 w 45"/>
              <a:gd name="T23" fmla="*/ 1566554931 h 42"/>
              <a:gd name="T24" fmla="*/ 862627509 w 45"/>
              <a:gd name="T25" fmla="*/ 1387518744 h 42"/>
              <a:gd name="T26" fmla="*/ 771825322 w 45"/>
              <a:gd name="T27" fmla="*/ 1208482557 h 42"/>
              <a:gd name="T28" fmla="*/ 681023136 w 45"/>
              <a:gd name="T29" fmla="*/ 1074210434 h 42"/>
              <a:gd name="T30" fmla="*/ 0 w 45"/>
              <a:gd name="T31" fmla="*/ 581859246 h 42"/>
              <a:gd name="T32" fmla="*/ 0 w 45"/>
              <a:gd name="T33" fmla="*/ 447587123 h 42"/>
              <a:gd name="T34" fmla="*/ 136203280 w 45"/>
              <a:gd name="T35" fmla="*/ 313308310 h 42"/>
              <a:gd name="T36" fmla="*/ 499418763 w 45"/>
              <a:gd name="T37" fmla="*/ 313308310 h 42"/>
              <a:gd name="T38" fmla="*/ 499418763 w 45"/>
              <a:gd name="T39" fmla="*/ 223793562 h 42"/>
              <a:gd name="T40" fmla="*/ 681023136 w 45"/>
              <a:gd name="T41" fmla="*/ 0 h 42"/>
              <a:gd name="T42" fmla="*/ 1362046272 w 45"/>
              <a:gd name="T43" fmla="*/ 0 h 42"/>
              <a:gd name="T44" fmla="*/ 1589051738 w 45"/>
              <a:gd name="T45" fmla="*/ 223793562 h 42"/>
              <a:gd name="T46" fmla="*/ 1589051738 w 45"/>
              <a:gd name="T47" fmla="*/ 313308310 h 42"/>
              <a:gd name="T48" fmla="*/ 1906866129 w 45"/>
              <a:gd name="T49" fmla="*/ 313308310 h 42"/>
              <a:gd name="T50" fmla="*/ 2043069408 w 45"/>
              <a:gd name="T51" fmla="*/ 447587123 h 42"/>
              <a:gd name="T52" fmla="*/ 2043069408 w 45"/>
              <a:gd name="T53" fmla="*/ 581859246 h 42"/>
              <a:gd name="T54" fmla="*/ 499418763 w 45"/>
              <a:gd name="T55" fmla="*/ 492344498 h 42"/>
              <a:gd name="T56" fmla="*/ 181604373 w 45"/>
              <a:gd name="T57" fmla="*/ 492344498 h 42"/>
              <a:gd name="T58" fmla="*/ 181604373 w 45"/>
              <a:gd name="T59" fmla="*/ 581859246 h 42"/>
              <a:gd name="T60" fmla="*/ 590220950 w 45"/>
              <a:gd name="T61" fmla="*/ 939931621 h 42"/>
              <a:gd name="T62" fmla="*/ 499418763 w 45"/>
              <a:gd name="T63" fmla="*/ 492344498 h 42"/>
              <a:gd name="T64" fmla="*/ 1861465035 w 45"/>
              <a:gd name="T65" fmla="*/ 492344498 h 42"/>
              <a:gd name="T66" fmla="*/ 1589051738 w 45"/>
              <a:gd name="T67" fmla="*/ 492344498 h 42"/>
              <a:gd name="T68" fmla="*/ 1498249552 w 45"/>
              <a:gd name="T69" fmla="*/ 939931621 h 42"/>
              <a:gd name="T70" fmla="*/ 1861465035 w 45"/>
              <a:gd name="T71" fmla="*/ 581859246 h 42"/>
              <a:gd name="T72" fmla="*/ 1861465035 w 45"/>
              <a:gd name="T73" fmla="*/ 492344498 h 4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5" h="42">
                <a:moveTo>
                  <a:pt x="45" y="13"/>
                </a:moveTo>
                <a:cubicBezTo>
                  <a:pt x="45" y="18"/>
                  <a:pt x="39" y="24"/>
                  <a:pt x="30" y="24"/>
                </a:cubicBezTo>
                <a:cubicBezTo>
                  <a:pt x="29" y="26"/>
                  <a:pt x="28" y="27"/>
                  <a:pt x="28" y="27"/>
                </a:cubicBezTo>
                <a:cubicBezTo>
                  <a:pt x="26" y="28"/>
                  <a:pt x="26" y="30"/>
                  <a:pt x="26" y="31"/>
                </a:cubicBezTo>
                <a:cubicBezTo>
                  <a:pt x="26" y="33"/>
                  <a:pt x="27" y="35"/>
                  <a:pt x="29" y="35"/>
                </a:cubicBezTo>
                <a:cubicBezTo>
                  <a:pt x="32" y="35"/>
                  <a:pt x="35" y="36"/>
                  <a:pt x="35" y="39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1"/>
                  <a:pt x="34" y="42"/>
                  <a:pt x="34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1"/>
                  <a:pt x="11" y="41"/>
                </a:cubicBezTo>
                <a:cubicBezTo>
                  <a:pt x="11" y="39"/>
                  <a:pt x="11" y="39"/>
                  <a:pt x="11" y="39"/>
                </a:cubicBezTo>
                <a:cubicBezTo>
                  <a:pt x="11" y="36"/>
                  <a:pt x="13" y="35"/>
                  <a:pt x="16" y="35"/>
                </a:cubicBezTo>
                <a:cubicBezTo>
                  <a:pt x="18" y="35"/>
                  <a:pt x="19" y="33"/>
                  <a:pt x="19" y="31"/>
                </a:cubicBezTo>
                <a:cubicBezTo>
                  <a:pt x="19" y="30"/>
                  <a:pt x="19" y="28"/>
                  <a:pt x="17" y="27"/>
                </a:cubicBezTo>
                <a:cubicBezTo>
                  <a:pt x="17" y="27"/>
                  <a:pt x="16" y="26"/>
                  <a:pt x="15" y="24"/>
                </a:cubicBezTo>
                <a:cubicBezTo>
                  <a:pt x="6" y="24"/>
                  <a:pt x="0" y="18"/>
                  <a:pt x="0" y="1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8"/>
                  <a:pt x="1" y="7"/>
                  <a:pt x="3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12" y="0"/>
                  <a:pt x="15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3" y="0"/>
                  <a:pt x="35" y="2"/>
                  <a:pt x="35" y="5"/>
                </a:cubicBezTo>
                <a:cubicBezTo>
                  <a:pt x="35" y="7"/>
                  <a:pt x="35" y="7"/>
                  <a:pt x="35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4" y="7"/>
                  <a:pt x="45" y="8"/>
                  <a:pt x="45" y="10"/>
                </a:cubicBezTo>
                <a:lnTo>
                  <a:pt x="45" y="13"/>
                </a:lnTo>
                <a:close/>
                <a:moveTo>
                  <a:pt x="11" y="11"/>
                </a:moveTo>
                <a:cubicBezTo>
                  <a:pt x="4" y="11"/>
                  <a:pt x="4" y="11"/>
                  <a:pt x="4" y="11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6"/>
                  <a:pt x="7" y="20"/>
                  <a:pt x="13" y="21"/>
                </a:cubicBezTo>
                <a:cubicBezTo>
                  <a:pt x="11" y="18"/>
                  <a:pt x="11" y="15"/>
                  <a:pt x="11" y="11"/>
                </a:cubicBezTo>
                <a:close/>
                <a:moveTo>
                  <a:pt x="41" y="11"/>
                </a:moveTo>
                <a:cubicBezTo>
                  <a:pt x="35" y="11"/>
                  <a:pt x="35" y="11"/>
                  <a:pt x="35" y="11"/>
                </a:cubicBezTo>
                <a:cubicBezTo>
                  <a:pt x="35" y="15"/>
                  <a:pt x="34" y="18"/>
                  <a:pt x="33" y="21"/>
                </a:cubicBezTo>
                <a:cubicBezTo>
                  <a:pt x="38" y="20"/>
                  <a:pt x="41" y="16"/>
                  <a:pt x="41" y="13"/>
                </a:cubicBezTo>
                <a:lnTo>
                  <a:pt x="41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6" name="稻壳儿小白白(http://dwz.cn/Wu2UP)"/>
          <p:cNvSpPr>
            <a:spLocks noEditPoints="1"/>
          </p:cNvSpPr>
          <p:nvPr/>
        </p:nvSpPr>
        <p:spPr>
          <a:xfrm>
            <a:off x="9574538" y="5254530"/>
            <a:ext cx="314325" cy="249237"/>
          </a:xfrm>
          <a:custGeom>
            <a:avLst/>
            <a:gdLst>
              <a:gd name="T0" fmla="*/ 2102132035 w 47"/>
              <a:gd name="T1" fmla="*/ 1315890526 h 37"/>
              <a:gd name="T2" fmla="*/ 1923227607 w 47"/>
              <a:gd name="T3" fmla="*/ 1361265133 h 37"/>
              <a:gd name="T4" fmla="*/ 1610146532 w 47"/>
              <a:gd name="T5" fmla="*/ 1678894113 h 37"/>
              <a:gd name="T6" fmla="*/ 1297058769 w 47"/>
              <a:gd name="T7" fmla="*/ 1361265133 h 37"/>
              <a:gd name="T8" fmla="*/ 849801045 w 47"/>
              <a:gd name="T9" fmla="*/ 1361265133 h 37"/>
              <a:gd name="T10" fmla="*/ 536713281 w 47"/>
              <a:gd name="T11" fmla="*/ 1678894113 h 37"/>
              <a:gd name="T12" fmla="*/ 223632206 w 47"/>
              <a:gd name="T13" fmla="*/ 1361265133 h 37"/>
              <a:gd name="T14" fmla="*/ 178904427 w 47"/>
              <a:gd name="T15" fmla="*/ 1361265133 h 37"/>
              <a:gd name="T16" fmla="*/ 0 w 47"/>
              <a:gd name="T17" fmla="*/ 1315890526 h 37"/>
              <a:gd name="T18" fmla="*/ 89455557 w 47"/>
              <a:gd name="T19" fmla="*/ 1225141314 h 37"/>
              <a:gd name="T20" fmla="*/ 89455557 w 47"/>
              <a:gd name="T21" fmla="*/ 816756385 h 37"/>
              <a:gd name="T22" fmla="*/ 134176648 w 47"/>
              <a:gd name="T23" fmla="*/ 589883354 h 37"/>
              <a:gd name="T24" fmla="*/ 357808854 w 47"/>
              <a:gd name="T25" fmla="*/ 363003586 h 37"/>
              <a:gd name="T26" fmla="*/ 491985503 w 47"/>
              <a:gd name="T27" fmla="*/ 272254374 h 37"/>
              <a:gd name="T28" fmla="*/ 715617709 w 47"/>
              <a:gd name="T29" fmla="*/ 272254374 h 37"/>
              <a:gd name="T30" fmla="*/ 715617709 w 47"/>
              <a:gd name="T31" fmla="*/ 45374606 h 37"/>
              <a:gd name="T32" fmla="*/ 760345487 w 47"/>
              <a:gd name="T33" fmla="*/ 0 h 37"/>
              <a:gd name="T34" fmla="*/ 2012676477 w 47"/>
              <a:gd name="T35" fmla="*/ 0 h 37"/>
              <a:gd name="T36" fmla="*/ 2102132035 w 47"/>
              <a:gd name="T37" fmla="*/ 45374606 h 37"/>
              <a:gd name="T38" fmla="*/ 2102132035 w 47"/>
              <a:gd name="T39" fmla="*/ 1315890526 h 37"/>
              <a:gd name="T40" fmla="*/ 715617709 w 47"/>
              <a:gd name="T41" fmla="*/ 771381779 h 37"/>
              <a:gd name="T42" fmla="*/ 715617709 w 47"/>
              <a:gd name="T43" fmla="*/ 453752799 h 37"/>
              <a:gd name="T44" fmla="*/ 491985503 w 47"/>
              <a:gd name="T45" fmla="*/ 453752799 h 37"/>
              <a:gd name="T46" fmla="*/ 491985503 w 47"/>
              <a:gd name="T47" fmla="*/ 453752799 h 37"/>
              <a:gd name="T48" fmla="*/ 268359985 w 47"/>
              <a:gd name="T49" fmla="*/ 680632566 h 37"/>
              <a:gd name="T50" fmla="*/ 223632206 w 47"/>
              <a:gd name="T51" fmla="*/ 726007173 h 37"/>
              <a:gd name="T52" fmla="*/ 223632206 w 47"/>
              <a:gd name="T53" fmla="*/ 771381779 h 37"/>
              <a:gd name="T54" fmla="*/ 715617709 w 47"/>
              <a:gd name="T55" fmla="*/ 771381779 h 37"/>
              <a:gd name="T56" fmla="*/ 536713281 w 47"/>
              <a:gd name="T57" fmla="*/ 1225141314 h 37"/>
              <a:gd name="T58" fmla="*/ 402536633 w 47"/>
              <a:gd name="T59" fmla="*/ 1361265133 h 37"/>
              <a:gd name="T60" fmla="*/ 536713281 w 47"/>
              <a:gd name="T61" fmla="*/ 1542770294 h 37"/>
              <a:gd name="T62" fmla="*/ 715617709 w 47"/>
              <a:gd name="T63" fmla="*/ 1361265133 h 37"/>
              <a:gd name="T64" fmla="*/ 536713281 w 47"/>
              <a:gd name="T65" fmla="*/ 1225141314 h 37"/>
              <a:gd name="T66" fmla="*/ 1610146532 w 47"/>
              <a:gd name="T67" fmla="*/ 1225141314 h 37"/>
              <a:gd name="T68" fmla="*/ 1475963196 w 47"/>
              <a:gd name="T69" fmla="*/ 1361265133 h 37"/>
              <a:gd name="T70" fmla="*/ 1610146532 w 47"/>
              <a:gd name="T71" fmla="*/ 1542770294 h 37"/>
              <a:gd name="T72" fmla="*/ 1789050959 w 47"/>
              <a:gd name="T73" fmla="*/ 1361265133 h 37"/>
              <a:gd name="T74" fmla="*/ 1610146532 w 47"/>
              <a:gd name="T75" fmla="*/ 1225141314 h 3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7" h="37">
                <a:moveTo>
                  <a:pt x="47" y="29"/>
                </a:moveTo>
                <a:cubicBezTo>
                  <a:pt x="47" y="31"/>
                  <a:pt x="44" y="30"/>
                  <a:pt x="43" y="30"/>
                </a:cubicBezTo>
                <a:cubicBezTo>
                  <a:pt x="43" y="34"/>
                  <a:pt x="40" y="37"/>
                  <a:pt x="36" y="37"/>
                </a:cubicBezTo>
                <a:cubicBezTo>
                  <a:pt x="32" y="37"/>
                  <a:pt x="29" y="34"/>
                  <a:pt x="2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4"/>
                  <a:pt x="16" y="37"/>
                  <a:pt x="12" y="37"/>
                </a:cubicBezTo>
                <a:cubicBezTo>
                  <a:pt x="8" y="37"/>
                  <a:pt x="5" y="34"/>
                  <a:pt x="5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31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6"/>
                  <a:pt x="2" y="14"/>
                  <a:pt x="3" y="13"/>
                </a:cubicBezTo>
                <a:cubicBezTo>
                  <a:pt x="8" y="8"/>
                  <a:pt x="8" y="8"/>
                  <a:pt x="8" y="8"/>
                </a:cubicBezTo>
                <a:cubicBezTo>
                  <a:pt x="9" y="7"/>
                  <a:pt x="10" y="6"/>
                  <a:pt x="11" y="6"/>
                </a:cubicBezTo>
                <a:cubicBezTo>
                  <a:pt x="16" y="6"/>
                  <a:pt x="16" y="6"/>
                  <a:pt x="16" y="6"/>
                </a:cubicBezTo>
                <a:cubicBezTo>
                  <a:pt x="16" y="1"/>
                  <a:pt x="16" y="1"/>
                  <a:pt x="16" y="1"/>
                </a:cubicBezTo>
                <a:cubicBezTo>
                  <a:pt x="16" y="0"/>
                  <a:pt x="16" y="0"/>
                  <a:pt x="17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7" y="0"/>
                  <a:pt x="47" y="1"/>
                </a:cubicBezTo>
                <a:lnTo>
                  <a:pt x="47" y="29"/>
                </a:lnTo>
                <a:close/>
                <a:moveTo>
                  <a:pt x="16" y="17"/>
                </a:moveTo>
                <a:cubicBezTo>
                  <a:pt x="16" y="10"/>
                  <a:pt x="16" y="10"/>
                  <a:pt x="16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11" y="10"/>
                  <a:pt x="11" y="10"/>
                  <a:pt x="11" y="10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5"/>
                  <a:pt x="5" y="16"/>
                  <a:pt x="5" y="16"/>
                </a:cubicBezTo>
                <a:cubicBezTo>
                  <a:pt x="5" y="17"/>
                  <a:pt x="5" y="17"/>
                  <a:pt x="5" y="17"/>
                </a:cubicBezTo>
                <a:lnTo>
                  <a:pt x="16" y="17"/>
                </a:lnTo>
                <a:close/>
                <a:moveTo>
                  <a:pt x="12" y="27"/>
                </a:moveTo>
                <a:cubicBezTo>
                  <a:pt x="10" y="27"/>
                  <a:pt x="9" y="28"/>
                  <a:pt x="9" y="30"/>
                </a:cubicBezTo>
                <a:cubicBezTo>
                  <a:pt x="9" y="32"/>
                  <a:pt x="10" y="34"/>
                  <a:pt x="12" y="34"/>
                </a:cubicBezTo>
                <a:cubicBezTo>
                  <a:pt x="14" y="34"/>
                  <a:pt x="16" y="32"/>
                  <a:pt x="16" y="30"/>
                </a:cubicBezTo>
                <a:cubicBezTo>
                  <a:pt x="16" y="28"/>
                  <a:pt x="14" y="27"/>
                  <a:pt x="12" y="27"/>
                </a:cubicBezTo>
                <a:close/>
                <a:moveTo>
                  <a:pt x="36" y="27"/>
                </a:moveTo>
                <a:cubicBezTo>
                  <a:pt x="34" y="27"/>
                  <a:pt x="33" y="28"/>
                  <a:pt x="33" y="30"/>
                </a:cubicBezTo>
                <a:cubicBezTo>
                  <a:pt x="33" y="32"/>
                  <a:pt x="34" y="34"/>
                  <a:pt x="36" y="34"/>
                </a:cubicBezTo>
                <a:cubicBezTo>
                  <a:pt x="38" y="34"/>
                  <a:pt x="40" y="32"/>
                  <a:pt x="40" y="30"/>
                </a:cubicBezTo>
                <a:cubicBezTo>
                  <a:pt x="40" y="28"/>
                  <a:pt x="38" y="27"/>
                  <a:pt x="36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7" name="稻壳儿小白白(http://dwz.cn/Wu2UP)"/>
          <p:cNvSpPr>
            <a:spLocks noEditPoints="1"/>
          </p:cNvSpPr>
          <p:nvPr/>
        </p:nvSpPr>
        <p:spPr>
          <a:xfrm>
            <a:off x="10414326" y="1276255"/>
            <a:ext cx="293687" cy="295275"/>
          </a:xfrm>
          <a:custGeom>
            <a:avLst/>
            <a:gdLst>
              <a:gd name="T0" fmla="*/ 400962851 w 44"/>
              <a:gd name="T1" fmla="*/ 1936493980 h 44"/>
              <a:gd name="T2" fmla="*/ 311862220 w 44"/>
              <a:gd name="T3" fmla="*/ 1981530128 h 44"/>
              <a:gd name="T4" fmla="*/ 178207937 w 44"/>
              <a:gd name="T5" fmla="*/ 1936493980 h 44"/>
              <a:gd name="T6" fmla="*/ 44553653 w 44"/>
              <a:gd name="T7" fmla="*/ 1801392245 h 44"/>
              <a:gd name="T8" fmla="*/ 0 w 44"/>
              <a:gd name="T9" fmla="*/ 1711319949 h 44"/>
              <a:gd name="T10" fmla="*/ 44553653 w 44"/>
              <a:gd name="T11" fmla="*/ 1621254363 h 44"/>
              <a:gd name="T12" fmla="*/ 891033009 w 44"/>
              <a:gd name="T13" fmla="*/ 765594389 h 44"/>
              <a:gd name="T14" fmla="*/ 1202895229 w 44"/>
              <a:gd name="T15" fmla="*/ 1125870153 h 44"/>
              <a:gd name="T16" fmla="*/ 400962851 w 44"/>
              <a:gd name="T17" fmla="*/ 1936493980 h 44"/>
              <a:gd name="T18" fmla="*/ 356415873 w 44"/>
              <a:gd name="T19" fmla="*/ 1576218215 h 44"/>
              <a:gd name="T20" fmla="*/ 311862220 w 44"/>
              <a:gd name="T21" fmla="*/ 1621254363 h 44"/>
              <a:gd name="T22" fmla="*/ 356415873 w 44"/>
              <a:gd name="T23" fmla="*/ 1711319949 h 44"/>
              <a:gd name="T24" fmla="*/ 445516504 w 44"/>
              <a:gd name="T25" fmla="*/ 1621254363 h 44"/>
              <a:gd name="T26" fmla="*/ 356415873 w 44"/>
              <a:gd name="T27" fmla="*/ 1576218215 h 44"/>
              <a:gd name="T28" fmla="*/ 1960273954 w 44"/>
              <a:gd name="T29" fmla="*/ 720558240 h 44"/>
              <a:gd name="T30" fmla="*/ 1425656819 w 44"/>
              <a:gd name="T31" fmla="*/ 1080834005 h 44"/>
              <a:gd name="T32" fmla="*/ 891033009 w 44"/>
              <a:gd name="T33" fmla="*/ 540420358 h 44"/>
              <a:gd name="T34" fmla="*/ 1425656819 w 44"/>
              <a:gd name="T35" fmla="*/ 0 h 44"/>
              <a:gd name="T36" fmla="*/ 1737512364 w 44"/>
              <a:gd name="T37" fmla="*/ 90072297 h 44"/>
              <a:gd name="T38" fmla="*/ 1737512364 w 44"/>
              <a:gd name="T39" fmla="*/ 135101734 h 44"/>
              <a:gd name="T40" fmla="*/ 1737512364 w 44"/>
              <a:gd name="T41" fmla="*/ 135101734 h 44"/>
              <a:gd name="T42" fmla="*/ 1381103166 w 44"/>
              <a:gd name="T43" fmla="*/ 360275765 h 44"/>
              <a:gd name="T44" fmla="*/ 1381103166 w 44"/>
              <a:gd name="T45" fmla="*/ 630485944 h 44"/>
              <a:gd name="T46" fmla="*/ 1603858081 w 44"/>
              <a:gd name="T47" fmla="*/ 765594389 h 44"/>
              <a:gd name="T48" fmla="*/ 1915720301 w 44"/>
              <a:gd name="T49" fmla="*/ 540420358 h 44"/>
              <a:gd name="T50" fmla="*/ 1960273954 w 44"/>
              <a:gd name="T51" fmla="*/ 585449795 h 44"/>
              <a:gd name="T52" fmla="*/ 1960273954 w 44"/>
              <a:gd name="T53" fmla="*/ 720558240 h 4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4" h="44">
                <a:moveTo>
                  <a:pt x="9" y="43"/>
                </a:moveTo>
                <a:cubicBezTo>
                  <a:pt x="8" y="44"/>
                  <a:pt x="8" y="44"/>
                  <a:pt x="7" y="44"/>
                </a:cubicBezTo>
                <a:cubicBezTo>
                  <a:pt x="6" y="44"/>
                  <a:pt x="5" y="44"/>
                  <a:pt x="4" y="43"/>
                </a:cubicBezTo>
                <a:cubicBezTo>
                  <a:pt x="1" y="40"/>
                  <a:pt x="1" y="40"/>
                  <a:pt x="1" y="40"/>
                </a:cubicBezTo>
                <a:cubicBezTo>
                  <a:pt x="1" y="40"/>
                  <a:pt x="0" y="39"/>
                  <a:pt x="0" y="38"/>
                </a:cubicBezTo>
                <a:cubicBezTo>
                  <a:pt x="0" y="37"/>
                  <a:pt x="1" y="36"/>
                  <a:pt x="1" y="36"/>
                </a:cubicBezTo>
                <a:cubicBezTo>
                  <a:pt x="20" y="17"/>
                  <a:pt x="20" y="17"/>
                  <a:pt x="20" y="17"/>
                </a:cubicBezTo>
                <a:cubicBezTo>
                  <a:pt x="21" y="21"/>
                  <a:pt x="24" y="24"/>
                  <a:pt x="27" y="25"/>
                </a:cubicBezTo>
                <a:lnTo>
                  <a:pt x="9" y="43"/>
                </a:lnTo>
                <a:close/>
                <a:moveTo>
                  <a:pt x="8" y="35"/>
                </a:moveTo>
                <a:cubicBezTo>
                  <a:pt x="7" y="35"/>
                  <a:pt x="7" y="35"/>
                  <a:pt x="7" y="36"/>
                </a:cubicBezTo>
                <a:cubicBezTo>
                  <a:pt x="7" y="37"/>
                  <a:pt x="7" y="38"/>
                  <a:pt x="8" y="38"/>
                </a:cubicBezTo>
                <a:cubicBezTo>
                  <a:pt x="9" y="38"/>
                  <a:pt x="10" y="37"/>
                  <a:pt x="10" y="36"/>
                </a:cubicBezTo>
                <a:cubicBezTo>
                  <a:pt x="10" y="35"/>
                  <a:pt x="9" y="35"/>
                  <a:pt x="8" y="35"/>
                </a:cubicBezTo>
                <a:close/>
                <a:moveTo>
                  <a:pt x="44" y="16"/>
                </a:moveTo>
                <a:cubicBezTo>
                  <a:pt x="42" y="21"/>
                  <a:pt x="37" y="24"/>
                  <a:pt x="32" y="24"/>
                </a:cubicBezTo>
                <a:cubicBezTo>
                  <a:pt x="26" y="24"/>
                  <a:pt x="20" y="19"/>
                  <a:pt x="20" y="12"/>
                </a:cubicBezTo>
                <a:cubicBezTo>
                  <a:pt x="20" y="6"/>
                  <a:pt x="26" y="0"/>
                  <a:pt x="32" y="0"/>
                </a:cubicBezTo>
                <a:cubicBezTo>
                  <a:pt x="34" y="0"/>
                  <a:pt x="37" y="1"/>
                  <a:pt x="39" y="2"/>
                </a:cubicBezTo>
                <a:cubicBezTo>
                  <a:pt x="39" y="2"/>
                  <a:pt x="39" y="2"/>
                  <a:pt x="39" y="3"/>
                </a:cubicBezTo>
                <a:cubicBezTo>
                  <a:pt x="39" y="3"/>
                  <a:pt x="39" y="3"/>
                  <a:pt x="39" y="3"/>
                </a:cubicBezTo>
                <a:cubicBezTo>
                  <a:pt x="31" y="8"/>
                  <a:pt x="31" y="8"/>
                  <a:pt x="31" y="8"/>
                </a:cubicBezTo>
                <a:cubicBezTo>
                  <a:pt x="31" y="14"/>
                  <a:pt x="31" y="14"/>
                  <a:pt x="31" y="14"/>
                </a:cubicBezTo>
                <a:cubicBezTo>
                  <a:pt x="36" y="17"/>
                  <a:pt x="36" y="17"/>
                  <a:pt x="36" y="17"/>
                </a:cubicBezTo>
                <a:cubicBezTo>
                  <a:pt x="37" y="16"/>
                  <a:pt x="43" y="12"/>
                  <a:pt x="43" y="12"/>
                </a:cubicBezTo>
                <a:cubicBezTo>
                  <a:pt x="44" y="12"/>
                  <a:pt x="44" y="13"/>
                  <a:pt x="44" y="13"/>
                </a:cubicBezTo>
                <a:cubicBezTo>
                  <a:pt x="44" y="14"/>
                  <a:pt x="44" y="15"/>
                  <a:pt x="44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8" name="稻壳儿小白白(http://dwz.cn/Wu2UP)"/>
          <p:cNvSpPr>
            <a:spLocks noEditPoints="1"/>
          </p:cNvSpPr>
          <p:nvPr/>
        </p:nvSpPr>
        <p:spPr>
          <a:xfrm>
            <a:off x="10433376" y="1750917"/>
            <a:ext cx="255587" cy="298450"/>
          </a:xfrm>
          <a:custGeom>
            <a:avLst/>
            <a:gdLst>
              <a:gd name="T0" fmla="*/ 407150091 w 38"/>
              <a:gd name="T1" fmla="*/ 1380256638 h 44"/>
              <a:gd name="T2" fmla="*/ 361911192 w 38"/>
              <a:gd name="T3" fmla="*/ 1426265418 h 44"/>
              <a:gd name="T4" fmla="*/ 45238899 w 38"/>
              <a:gd name="T5" fmla="*/ 1426265418 h 44"/>
              <a:gd name="T6" fmla="*/ 0 w 38"/>
              <a:gd name="T7" fmla="*/ 1380256638 h 44"/>
              <a:gd name="T8" fmla="*/ 0 w 38"/>
              <a:gd name="T9" fmla="*/ 1334247857 h 44"/>
              <a:gd name="T10" fmla="*/ 316672293 w 38"/>
              <a:gd name="T11" fmla="*/ 782142489 h 44"/>
              <a:gd name="T12" fmla="*/ 316672293 w 38"/>
              <a:gd name="T13" fmla="*/ 782142489 h 44"/>
              <a:gd name="T14" fmla="*/ 135716697 w 38"/>
              <a:gd name="T15" fmla="*/ 460087807 h 44"/>
              <a:gd name="T16" fmla="*/ 135716697 w 38"/>
              <a:gd name="T17" fmla="*/ 414079026 h 44"/>
              <a:gd name="T18" fmla="*/ 180955596 w 38"/>
              <a:gd name="T19" fmla="*/ 368070245 h 44"/>
              <a:gd name="T20" fmla="*/ 452388990 w 38"/>
              <a:gd name="T21" fmla="*/ 368070245 h 44"/>
              <a:gd name="T22" fmla="*/ 542866788 w 38"/>
              <a:gd name="T23" fmla="*/ 460087807 h 44"/>
              <a:gd name="T24" fmla="*/ 723822384 w 38"/>
              <a:gd name="T25" fmla="*/ 782142489 h 44"/>
              <a:gd name="T26" fmla="*/ 407150091 w 38"/>
              <a:gd name="T27" fmla="*/ 1380256638 h 44"/>
              <a:gd name="T28" fmla="*/ 1719071436 w 38"/>
              <a:gd name="T29" fmla="*/ 46008781 h 44"/>
              <a:gd name="T30" fmla="*/ 1085726850 w 38"/>
              <a:gd name="T31" fmla="*/ 1196221515 h 44"/>
              <a:gd name="T32" fmla="*/ 1085726850 w 38"/>
              <a:gd name="T33" fmla="*/ 1196221515 h 44"/>
              <a:gd name="T34" fmla="*/ 1492876941 w 38"/>
              <a:gd name="T35" fmla="*/ 1978364003 h 44"/>
              <a:gd name="T36" fmla="*/ 1492876941 w 38"/>
              <a:gd name="T37" fmla="*/ 2024372784 h 44"/>
              <a:gd name="T38" fmla="*/ 1447638042 w 38"/>
              <a:gd name="T39" fmla="*/ 2024372784 h 44"/>
              <a:gd name="T40" fmla="*/ 1130965749 w 38"/>
              <a:gd name="T41" fmla="*/ 2024372784 h 44"/>
              <a:gd name="T42" fmla="*/ 1085726850 w 38"/>
              <a:gd name="T43" fmla="*/ 1978364003 h 44"/>
              <a:gd name="T44" fmla="*/ 678583485 w 38"/>
              <a:gd name="T45" fmla="*/ 1196221515 h 44"/>
              <a:gd name="T46" fmla="*/ 1311921345 w 38"/>
              <a:gd name="T47" fmla="*/ 46008781 h 44"/>
              <a:gd name="T48" fmla="*/ 1402399143 w 38"/>
              <a:gd name="T49" fmla="*/ 0 h 44"/>
              <a:gd name="T50" fmla="*/ 1673832537 w 38"/>
              <a:gd name="T51" fmla="*/ 0 h 44"/>
              <a:gd name="T52" fmla="*/ 1719071436 w 38"/>
              <a:gd name="T53" fmla="*/ 0 h 44"/>
              <a:gd name="T54" fmla="*/ 1719071436 w 38"/>
              <a:gd name="T55" fmla="*/ 46008781 h 4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8" h="44">
                <a:moveTo>
                  <a:pt x="9" y="30"/>
                </a:moveTo>
                <a:cubicBezTo>
                  <a:pt x="9" y="30"/>
                  <a:pt x="9" y="31"/>
                  <a:pt x="8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1" y="31"/>
                  <a:pt x="1" y="31"/>
                  <a:pt x="0" y="30"/>
                </a:cubicBezTo>
                <a:cubicBezTo>
                  <a:pt x="0" y="30"/>
                  <a:pt x="0" y="30"/>
                  <a:pt x="0" y="29"/>
                </a:cubicBezTo>
                <a:cubicBezTo>
                  <a:pt x="7" y="17"/>
                  <a:pt x="7" y="17"/>
                  <a:pt x="7" y="17"/>
                </a:cubicBezTo>
                <a:cubicBezTo>
                  <a:pt x="7" y="17"/>
                  <a:pt x="7" y="17"/>
                  <a:pt x="7" y="17"/>
                </a:cubicBezTo>
                <a:cubicBezTo>
                  <a:pt x="3" y="10"/>
                  <a:pt x="3" y="10"/>
                  <a:pt x="3" y="10"/>
                </a:cubicBezTo>
                <a:cubicBezTo>
                  <a:pt x="3" y="9"/>
                  <a:pt x="3" y="9"/>
                  <a:pt x="3" y="9"/>
                </a:cubicBezTo>
                <a:cubicBezTo>
                  <a:pt x="3" y="9"/>
                  <a:pt x="3" y="8"/>
                  <a:pt x="4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1" y="8"/>
                  <a:pt x="12" y="9"/>
                  <a:pt x="12" y="10"/>
                </a:cubicBezTo>
                <a:cubicBezTo>
                  <a:pt x="16" y="17"/>
                  <a:pt x="16" y="17"/>
                  <a:pt x="16" y="17"/>
                </a:cubicBezTo>
                <a:cubicBezTo>
                  <a:pt x="16" y="17"/>
                  <a:pt x="16" y="18"/>
                  <a:pt x="9" y="30"/>
                </a:cubicBezTo>
                <a:close/>
                <a:moveTo>
                  <a:pt x="38" y="1"/>
                </a:moveTo>
                <a:cubicBezTo>
                  <a:pt x="24" y="26"/>
                  <a:pt x="24" y="26"/>
                  <a:pt x="24" y="26"/>
                </a:cubicBezTo>
                <a:cubicBezTo>
                  <a:pt x="24" y="26"/>
                  <a:pt x="24" y="26"/>
                  <a:pt x="24" y="26"/>
                </a:cubicBezTo>
                <a:cubicBezTo>
                  <a:pt x="33" y="43"/>
                  <a:pt x="33" y="43"/>
                  <a:pt x="33" y="43"/>
                </a:cubicBezTo>
                <a:cubicBezTo>
                  <a:pt x="33" y="43"/>
                  <a:pt x="33" y="43"/>
                  <a:pt x="33" y="44"/>
                </a:cubicBezTo>
                <a:cubicBezTo>
                  <a:pt x="33" y="44"/>
                  <a:pt x="32" y="44"/>
                  <a:pt x="32" y="44"/>
                </a:cubicBezTo>
                <a:cubicBezTo>
                  <a:pt x="25" y="44"/>
                  <a:pt x="25" y="44"/>
                  <a:pt x="25" y="44"/>
                </a:cubicBezTo>
                <a:cubicBezTo>
                  <a:pt x="24" y="44"/>
                  <a:pt x="24" y="43"/>
                  <a:pt x="24" y="43"/>
                </a:cubicBezTo>
                <a:cubicBezTo>
                  <a:pt x="15" y="26"/>
                  <a:pt x="15" y="26"/>
                  <a:pt x="15" y="26"/>
                </a:cubicBezTo>
                <a:cubicBezTo>
                  <a:pt x="15" y="26"/>
                  <a:pt x="15" y="25"/>
                  <a:pt x="29" y="1"/>
                </a:cubicBezTo>
                <a:cubicBezTo>
                  <a:pt x="29" y="0"/>
                  <a:pt x="30" y="0"/>
                  <a:pt x="3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8" y="0"/>
                  <a:pt x="38" y="0"/>
                </a:cubicBezTo>
                <a:cubicBezTo>
                  <a:pt x="38" y="0"/>
                  <a:pt x="38" y="1"/>
                  <a:pt x="38" y="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19" name="稻壳儿小白白(http://dwz.cn/Wu2UP)"/>
          <p:cNvSpPr/>
          <p:nvPr/>
        </p:nvSpPr>
        <p:spPr>
          <a:xfrm>
            <a:off x="10439726" y="2241455"/>
            <a:ext cx="241300" cy="303212"/>
          </a:xfrm>
          <a:custGeom>
            <a:avLst/>
            <a:gdLst>
              <a:gd name="T0" fmla="*/ 943469594 w 36"/>
              <a:gd name="T1" fmla="*/ 2043055932 h 45"/>
              <a:gd name="T2" fmla="*/ 808690139 w 36"/>
              <a:gd name="T3" fmla="*/ 1997654989 h 45"/>
              <a:gd name="T4" fmla="*/ 673910683 w 36"/>
              <a:gd name="T5" fmla="*/ 2043055932 h 45"/>
              <a:gd name="T6" fmla="*/ 718832700 w 36"/>
              <a:gd name="T7" fmla="*/ 1180431268 h 45"/>
              <a:gd name="T8" fmla="*/ 0 w 36"/>
              <a:gd name="T9" fmla="*/ 0 h 45"/>
              <a:gd name="T10" fmla="*/ 134779456 w 36"/>
              <a:gd name="T11" fmla="*/ 0 h 45"/>
              <a:gd name="T12" fmla="*/ 269565614 w 36"/>
              <a:gd name="T13" fmla="*/ 0 h 45"/>
              <a:gd name="T14" fmla="*/ 808690139 w 36"/>
              <a:gd name="T15" fmla="*/ 908025607 h 45"/>
              <a:gd name="T16" fmla="*/ 1347814664 w 36"/>
              <a:gd name="T17" fmla="*/ 0 h 45"/>
              <a:gd name="T18" fmla="*/ 1482600822 w 36"/>
              <a:gd name="T19" fmla="*/ 0 h 45"/>
              <a:gd name="T20" fmla="*/ 1617380278 w 36"/>
              <a:gd name="T21" fmla="*/ 0 h 45"/>
              <a:gd name="T22" fmla="*/ 1347814664 w 36"/>
              <a:gd name="T23" fmla="*/ 408608491 h 45"/>
              <a:gd name="T24" fmla="*/ 943469594 w 36"/>
              <a:gd name="T25" fmla="*/ 1180431268 h 45"/>
              <a:gd name="T26" fmla="*/ 943469594 w 36"/>
              <a:gd name="T27" fmla="*/ 2043055932 h 4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6" h="45">
                <a:moveTo>
                  <a:pt x="21" y="45"/>
                </a:moveTo>
                <a:cubicBezTo>
                  <a:pt x="20" y="44"/>
                  <a:pt x="19" y="44"/>
                  <a:pt x="18" y="44"/>
                </a:cubicBezTo>
                <a:cubicBezTo>
                  <a:pt x="17" y="44"/>
                  <a:pt x="16" y="44"/>
                  <a:pt x="15" y="45"/>
                </a:cubicBezTo>
                <a:cubicBezTo>
                  <a:pt x="16" y="26"/>
                  <a:pt x="16" y="26"/>
                  <a:pt x="16" y="26"/>
                </a:cubicBezTo>
                <a:cubicBezTo>
                  <a:pt x="11" y="17"/>
                  <a:pt x="6" y="8"/>
                  <a:pt x="0" y="0"/>
                </a:cubicBezTo>
                <a:cubicBezTo>
                  <a:pt x="1" y="0"/>
                  <a:pt x="2" y="0"/>
                  <a:pt x="3" y="0"/>
                </a:cubicBezTo>
                <a:cubicBezTo>
                  <a:pt x="4" y="0"/>
                  <a:pt x="5" y="0"/>
                  <a:pt x="6" y="0"/>
                </a:cubicBezTo>
                <a:cubicBezTo>
                  <a:pt x="10" y="7"/>
                  <a:pt x="14" y="13"/>
                  <a:pt x="18" y="20"/>
                </a:cubicBezTo>
                <a:cubicBezTo>
                  <a:pt x="22" y="13"/>
                  <a:pt x="26" y="7"/>
                  <a:pt x="30" y="0"/>
                </a:cubicBezTo>
                <a:cubicBezTo>
                  <a:pt x="31" y="0"/>
                  <a:pt x="32" y="0"/>
                  <a:pt x="33" y="0"/>
                </a:cubicBezTo>
                <a:cubicBezTo>
                  <a:pt x="34" y="0"/>
                  <a:pt x="35" y="0"/>
                  <a:pt x="36" y="0"/>
                </a:cubicBezTo>
                <a:cubicBezTo>
                  <a:pt x="34" y="3"/>
                  <a:pt x="32" y="6"/>
                  <a:pt x="30" y="9"/>
                </a:cubicBezTo>
                <a:cubicBezTo>
                  <a:pt x="27" y="15"/>
                  <a:pt x="24" y="20"/>
                  <a:pt x="21" y="26"/>
                </a:cubicBezTo>
                <a:lnTo>
                  <a:pt x="21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20" name="稻壳儿小白白(http://dwz.cn/Wu2UP)"/>
          <p:cNvSpPr/>
          <p:nvPr/>
        </p:nvSpPr>
        <p:spPr>
          <a:xfrm>
            <a:off x="10468301" y="2758980"/>
            <a:ext cx="185737" cy="255587"/>
          </a:xfrm>
          <a:custGeom>
            <a:avLst/>
            <a:gdLst>
              <a:gd name="T0" fmla="*/ 528037024 w 28"/>
              <a:gd name="T1" fmla="*/ 1719071436 h 38"/>
              <a:gd name="T2" fmla="*/ 484030622 w 28"/>
              <a:gd name="T3" fmla="*/ 1673832537 h 38"/>
              <a:gd name="T4" fmla="*/ 484030622 w 28"/>
              <a:gd name="T5" fmla="*/ 1266682446 h 38"/>
              <a:gd name="T6" fmla="*/ 132005939 w 28"/>
              <a:gd name="T7" fmla="*/ 1266682446 h 38"/>
              <a:gd name="T8" fmla="*/ 88006171 w 28"/>
              <a:gd name="T9" fmla="*/ 1221443547 h 38"/>
              <a:gd name="T10" fmla="*/ 88006171 w 28"/>
              <a:gd name="T11" fmla="*/ 1085726850 h 38"/>
              <a:gd name="T12" fmla="*/ 132005939 w 28"/>
              <a:gd name="T13" fmla="*/ 1085726850 h 38"/>
              <a:gd name="T14" fmla="*/ 484030622 w 28"/>
              <a:gd name="T15" fmla="*/ 1085726850 h 38"/>
              <a:gd name="T16" fmla="*/ 484030622 w 28"/>
              <a:gd name="T17" fmla="*/ 950010153 h 38"/>
              <a:gd name="T18" fmla="*/ 132005939 w 28"/>
              <a:gd name="T19" fmla="*/ 950010153 h 38"/>
              <a:gd name="T20" fmla="*/ 88006171 w 28"/>
              <a:gd name="T21" fmla="*/ 904771254 h 38"/>
              <a:gd name="T22" fmla="*/ 88006171 w 28"/>
              <a:gd name="T23" fmla="*/ 814300182 h 38"/>
              <a:gd name="T24" fmla="*/ 132005939 w 28"/>
              <a:gd name="T25" fmla="*/ 769061283 h 38"/>
              <a:gd name="T26" fmla="*/ 396024451 w 28"/>
              <a:gd name="T27" fmla="*/ 769061283 h 38"/>
              <a:gd name="T28" fmla="*/ 0 w 28"/>
              <a:gd name="T29" fmla="*/ 45238899 h 38"/>
              <a:gd name="T30" fmla="*/ 0 w 28"/>
              <a:gd name="T31" fmla="*/ 45238899 h 38"/>
              <a:gd name="T32" fmla="*/ 43999769 w 28"/>
              <a:gd name="T33" fmla="*/ 0 h 38"/>
              <a:gd name="T34" fmla="*/ 264018512 w 28"/>
              <a:gd name="T35" fmla="*/ 0 h 38"/>
              <a:gd name="T36" fmla="*/ 308018281 w 28"/>
              <a:gd name="T37" fmla="*/ 45238899 h 38"/>
              <a:gd name="T38" fmla="*/ 572036793 w 28"/>
              <a:gd name="T39" fmla="*/ 542866788 h 38"/>
              <a:gd name="T40" fmla="*/ 616043195 w 28"/>
              <a:gd name="T41" fmla="*/ 678583485 h 38"/>
              <a:gd name="T42" fmla="*/ 704042732 w 28"/>
              <a:gd name="T43" fmla="*/ 542866788 h 38"/>
              <a:gd name="T44" fmla="*/ 924061475 w 28"/>
              <a:gd name="T45" fmla="*/ 45238899 h 38"/>
              <a:gd name="T46" fmla="*/ 968061244 w 28"/>
              <a:gd name="T47" fmla="*/ 0 h 38"/>
              <a:gd name="T48" fmla="*/ 1188079987 w 28"/>
              <a:gd name="T49" fmla="*/ 0 h 38"/>
              <a:gd name="T50" fmla="*/ 1232079756 w 28"/>
              <a:gd name="T51" fmla="*/ 45238899 h 38"/>
              <a:gd name="T52" fmla="*/ 1232079756 w 28"/>
              <a:gd name="T53" fmla="*/ 45238899 h 38"/>
              <a:gd name="T54" fmla="*/ 836055305 w 28"/>
              <a:gd name="T55" fmla="*/ 769061283 h 38"/>
              <a:gd name="T56" fmla="*/ 1100073817 w 28"/>
              <a:gd name="T57" fmla="*/ 769061283 h 38"/>
              <a:gd name="T58" fmla="*/ 1144073585 w 28"/>
              <a:gd name="T59" fmla="*/ 814300182 h 38"/>
              <a:gd name="T60" fmla="*/ 1144073585 w 28"/>
              <a:gd name="T61" fmla="*/ 904771254 h 38"/>
              <a:gd name="T62" fmla="*/ 1100073817 w 28"/>
              <a:gd name="T63" fmla="*/ 950010153 h 38"/>
              <a:gd name="T64" fmla="*/ 748049134 w 28"/>
              <a:gd name="T65" fmla="*/ 950010153 h 38"/>
              <a:gd name="T66" fmla="*/ 748049134 w 28"/>
              <a:gd name="T67" fmla="*/ 1085726850 h 38"/>
              <a:gd name="T68" fmla="*/ 1100073817 w 28"/>
              <a:gd name="T69" fmla="*/ 1085726850 h 38"/>
              <a:gd name="T70" fmla="*/ 1144073585 w 28"/>
              <a:gd name="T71" fmla="*/ 1085726850 h 38"/>
              <a:gd name="T72" fmla="*/ 1144073585 w 28"/>
              <a:gd name="T73" fmla="*/ 1221443547 h 38"/>
              <a:gd name="T74" fmla="*/ 1100073817 w 28"/>
              <a:gd name="T75" fmla="*/ 1266682446 h 38"/>
              <a:gd name="T76" fmla="*/ 748049134 w 28"/>
              <a:gd name="T77" fmla="*/ 1266682446 h 38"/>
              <a:gd name="T78" fmla="*/ 748049134 w 28"/>
              <a:gd name="T79" fmla="*/ 1673832537 h 38"/>
              <a:gd name="T80" fmla="*/ 704042732 w 28"/>
              <a:gd name="T81" fmla="*/ 1719071436 h 38"/>
              <a:gd name="T82" fmla="*/ 528037024 w 28"/>
              <a:gd name="T83" fmla="*/ 1719071436 h 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8" h="38">
                <a:moveTo>
                  <a:pt x="12" y="38"/>
                </a:moveTo>
                <a:cubicBezTo>
                  <a:pt x="11" y="38"/>
                  <a:pt x="11" y="37"/>
                  <a:pt x="11" y="37"/>
                </a:cubicBezTo>
                <a:cubicBezTo>
                  <a:pt x="11" y="28"/>
                  <a:pt x="11" y="28"/>
                  <a:pt x="11" y="28"/>
                </a:cubicBezTo>
                <a:cubicBezTo>
                  <a:pt x="3" y="28"/>
                  <a:pt x="3" y="28"/>
                  <a:pt x="3" y="28"/>
                </a:cubicBezTo>
                <a:cubicBezTo>
                  <a:pt x="3" y="28"/>
                  <a:pt x="2" y="28"/>
                  <a:pt x="2" y="27"/>
                </a:cubicBezTo>
                <a:cubicBezTo>
                  <a:pt x="2" y="24"/>
                  <a:pt x="2" y="24"/>
                  <a:pt x="2" y="24"/>
                </a:cubicBezTo>
                <a:cubicBezTo>
                  <a:pt x="2" y="24"/>
                  <a:pt x="3" y="24"/>
                  <a:pt x="3" y="24"/>
                </a:cubicBezTo>
                <a:cubicBezTo>
                  <a:pt x="11" y="24"/>
                  <a:pt x="11" y="24"/>
                  <a:pt x="11" y="24"/>
                </a:cubicBezTo>
                <a:cubicBezTo>
                  <a:pt x="11" y="21"/>
                  <a:pt x="11" y="21"/>
                  <a:pt x="11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3" y="21"/>
                  <a:pt x="2" y="21"/>
                  <a:pt x="2" y="20"/>
                </a:cubicBezTo>
                <a:cubicBezTo>
                  <a:pt x="2" y="18"/>
                  <a:pt x="2" y="18"/>
                  <a:pt x="2" y="18"/>
                </a:cubicBezTo>
                <a:cubicBezTo>
                  <a:pt x="2" y="17"/>
                  <a:pt x="3" y="17"/>
                  <a:pt x="3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cubicBezTo>
                  <a:pt x="1" y="0"/>
                  <a:pt x="1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7" y="0"/>
                  <a:pt x="7" y="0"/>
                  <a:pt x="7" y="1"/>
                </a:cubicBezTo>
                <a:cubicBezTo>
                  <a:pt x="13" y="12"/>
                  <a:pt x="13" y="12"/>
                  <a:pt x="13" y="12"/>
                </a:cubicBezTo>
                <a:cubicBezTo>
                  <a:pt x="14" y="13"/>
                  <a:pt x="14" y="14"/>
                  <a:pt x="14" y="15"/>
                </a:cubicBezTo>
                <a:cubicBezTo>
                  <a:pt x="15" y="14"/>
                  <a:pt x="15" y="13"/>
                  <a:pt x="16" y="12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2" y="0"/>
                  <a:pt x="22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7" y="0"/>
                  <a:pt x="28" y="0"/>
                  <a:pt x="28" y="1"/>
                </a:cubicBezTo>
                <a:cubicBezTo>
                  <a:pt x="28" y="1"/>
                  <a:pt x="28" y="1"/>
                  <a:pt x="28" y="1"/>
                </a:cubicBezTo>
                <a:cubicBezTo>
                  <a:pt x="19" y="17"/>
                  <a:pt x="19" y="17"/>
                  <a:pt x="19" y="17"/>
                </a:cubicBezTo>
                <a:cubicBezTo>
                  <a:pt x="25" y="17"/>
                  <a:pt x="25" y="17"/>
                  <a:pt x="25" y="17"/>
                </a:cubicBezTo>
                <a:cubicBezTo>
                  <a:pt x="26" y="17"/>
                  <a:pt x="26" y="17"/>
                  <a:pt x="26" y="18"/>
                </a:cubicBezTo>
                <a:cubicBezTo>
                  <a:pt x="26" y="20"/>
                  <a:pt x="26" y="20"/>
                  <a:pt x="26" y="20"/>
                </a:cubicBezTo>
                <a:cubicBezTo>
                  <a:pt x="26" y="21"/>
                  <a:pt x="26" y="21"/>
                  <a:pt x="25" y="21"/>
                </a:cubicBezTo>
                <a:cubicBezTo>
                  <a:pt x="17" y="21"/>
                  <a:pt x="17" y="21"/>
                  <a:pt x="17" y="21"/>
                </a:cubicBezTo>
                <a:cubicBezTo>
                  <a:pt x="17" y="24"/>
                  <a:pt x="17" y="24"/>
                  <a:pt x="17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6" y="27"/>
                  <a:pt x="26" y="27"/>
                  <a:pt x="26" y="27"/>
                </a:cubicBezTo>
                <a:cubicBezTo>
                  <a:pt x="26" y="28"/>
                  <a:pt x="26" y="28"/>
                  <a:pt x="25" y="28"/>
                </a:cubicBezTo>
                <a:cubicBezTo>
                  <a:pt x="17" y="28"/>
                  <a:pt x="17" y="28"/>
                  <a:pt x="17" y="28"/>
                </a:cubicBezTo>
                <a:cubicBezTo>
                  <a:pt x="17" y="37"/>
                  <a:pt x="17" y="37"/>
                  <a:pt x="17" y="37"/>
                </a:cubicBezTo>
                <a:cubicBezTo>
                  <a:pt x="17" y="37"/>
                  <a:pt x="17" y="38"/>
                  <a:pt x="16" y="38"/>
                </a:cubicBezTo>
                <a:lnTo>
                  <a:pt x="12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21" name="稻壳儿小白白(http://dwz.cn/Wu2UP)"/>
          <p:cNvSpPr>
            <a:spLocks noEditPoints="1"/>
          </p:cNvSpPr>
          <p:nvPr/>
        </p:nvSpPr>
        <p:spPr>
          <a:xfrm>
            <a:off x="10425438" y="3228880"/>
            <a:ext cx="268288" cy="320675"/>
          </a:xfrm>
          <a:custGeom>
            <a:avLst/>
            <a:gdLst>
              <a:gd name="T0" fmla="*/ 1574528614 w 40"/>
              <a:gd name="T1" fmla="*/ 2142342826 h 48"/>
              <a:gd name="T2" fmla="*/ 224932659 w 40"/>
              <a:gd name="T3" fmla="*/ 2142342826 h 48"/>
              <a:gd name="T4" fmla="*/ 0 w 40"/>
              <a:gd name="T5" fmla="*/ 1517494227 h 48"/>
              <a:gd name="T6" fmla="*/ 224932659 w 40"/>
              <a:gd name="T7" fmla="*/ 937272898 h 48"/>
              <a:gd name="T8" fmla="*/ 1574528614 w 40"/>
              <a:gd name="T9" fmla="*/ 937272898 h 48"/>
              <a:gd name="T10" fmla="*/ 1799461274 w 40"/>
              <a:gd name="T11" fmla="*/ 1517494227 h 48"/>
              <a:gd name="T12" fmla="*/ 539835699 w 40"/>
              <a:gd name="T13" fmla="*/ 1249697198 h 48"/>
              <a:gd name="T14" fmla="*/ 134962278 w 40"/>
              <a:gd name="T15" fmla="*/ 1115802024 h 48"/>
              <a:gd name="T16" fmla="*/ 269917850 w 40"/>
              <a:gd name="T17" fmla="*/ 1249697198 h 48"/>
              <a:gd name="T18" fmla="*/ 404880128 w 40"/>
              <a:gd name="T19" fmla="*/ 1919179748 h 48"/>
              <a:gd name="T20" fmla="*/ 539835699 w 40"/>
              <a:gd name="T21" fmla="*/ 1249697198 h 48"/>
              <a:gd name="T22" fmla="*/ 584827597 w 40"/>
              <a:gd name="T23" fmla="*/ 490953425 h 48"/>
              <a:gd name="T24" fmla="*/ 449865318 w 40"/>
              <a:gd name="T25" fmla="*/ 803377724 h 48"/>
              <a:gd name="T26" fmla="*/ 359894938 w 40"/>
              <a:gd name="T27" fmla="*/ 223163077 h 48"/>
              <a:gd name="T28" fmla="*/ 404880128 w 40"/>
              <a:gd name="T29" fmla="*/ 0 h 48"/>
              <a:gd name="T30" fmla="*/ 584827597 w 40"/>
              <a:gd name="T31" fmla="*/ 0 h 48"/>
              <a:gd name="T32" fmla="*/ 854745446 w 40"/>
              <a:gd name="T33" fmla="*/ 1919179748 h 48"/>
              <a:gd name="T34" fmla="*/ 719783168 w 40"/>
              <a:gd name="T35" fmla="*/ 1338965101 h 48"/>
              <a:gd name="T36" fmla="*/ 674797978 w 40"/>
              <a:gd name="T37" fmla="*/ 1829918526 h 48"/>
              <a:gd name="T38" fmla="*/ 629812787 w 40"/>
              <a:gd name="T39" fmla="*/ 1785284574 h 48"/>
              <a:gd name="T40" fmla="*/ 539835699 w 40"/>
              <a:gd name="T41" fmla="*/ 1338965101 h 48"/>
              <a:gd name="T42" fmla="*/ 539835699 w 40"/>
              <a:gd name="T43" fmla="*/ 1874552478 h 48"/>
              <a:gd name="T44" fmla="*/ 719783168 w 40"/>
              <a:gd name="T45" fmla="*/ 1874552478 h 48"/>
              <a:gd name="T46" fmla="*/ 854745446 w 40"/>
              <a:gd name="T47" fmla="*/ 1919179748 h 48"/>
              <a:gd name="T48" fmla="*/ 989701018 w 40"/>
              <a:gd name="T49" fmla="*/ 758743773 h 48"/>
              <a:gd name="T50" fmla="*/ 764768358 w 40"/>
              <a:gd name="T51" fmla="*/ 758743773 h 48"/>
              <a:gd name="T52" fmla="*/ 719783168 w 40"/>
              <a:gd name="T53" fmla="*/ 401692203 h 48"/>
              <a:gd name="T54" fmla="*/ 899730637 w 40"/>
              <a:gd name="T55" fmla="*/ 223163077 h 48"/>
              <a:gd name="T56" fmla="*/ 1034692915 w 40"/>
              <a:gd name="T57" fmla="*/ 401692203 h 48"/>
              <a:gd name="T58" fmla="*/ 944715827 w 40"/>
              <a:gd name="T59" fmla="*/ 401692203 h 48"/>
              <a:gd name="T60" fmla="*/ 809760256 w 40"/>
              <a:gd name="T61" fmla="*/ 401692203 h 48"/>
              <a:gd name="T62" fmla="*/ 899730637 w 40"/>
              <a:gd name="T63" fmla="*/ 714116502 h 48"/>
              <a:gd name="T64" fmla="*/ 944715827 w 40"/>
              <a:gd name="T65" fmla="*/ 401692203 h 48"/>
              <a:gd name="T66" fmla="*/ 1259625574 w 40"/>
              <a:gd name="T67" fmla="*/ 1383599053 h 48"/>
              <a:gd name="T68" fmla="*/ 1034692915 w 40"/>
              <a:gd name="T69" fmla="*/ 1383599053 h 48"/>
              <a:gd name="T70" fmla="*/ 944715827 w 40"/>
              <a:gd name="T71" fmla="*/ 1115802024 h 48"/>
              <a:gd name="T72" fmla="*/ 1034692915 w 40"/>
              <a:gd name="T73" fmla="*/ 1919179748 h 48"/>
              <a:gd name="T74" fmla="*/ 1169648486 w 40"/>
              <a:gd name="T75" fmla="*/ 1919179748 h 48"/>
              <a:gd name="T76" fmla="*/ 1259625574 w 40"/>
              <a:gd name="T77" fmla="*/ 1740650623 h 48"/>
              <a:gd name="T78" fmla="*/ 1169648486 w 40"/>
              <a:gd name="T79" fmla="*/ 1740650623 h 48"/>
              <a:gd name="T80" fmla="*/ 1034692915 w 40"/>
              <a:gd name="T81" fmla="*/ 1785284574 h 48"/>
              <a:gd name="T82" fmla="*/ 1079678106 w 40"/>
              <a:gd name="T83" fmla="*/ 1428226323 h 48"/>
              <a:gd name="T84" fmla="*/ 1169648486 w 40"/>
              <a:gd name="T85" fmla="*/ 1740650623 h 48"/>
              <a:gd name="T86" fmla="*/ 1349595955 w 40"/>
              <a:gd name="T87" fmla="*/ 803377724 h 48"/>
              <a:gd name="T88" fmla="*/ 1214633677 w 40"/>
              <a:gd name="T89" fmla="*/ 803377724 h 48"/>
              <a:gd name="T90" fmla="*/ 1124663296 w 40"/>
              <a:gd name="T91" fmla="*/ 669482551 h 48"/>
              <a:gd name="T92" fmla="*/ 1259625574 w 40"/>
              <a:gd name="T93" fmla="*/ 223163077 h 48"/>
              <a:gd name="T94" fmla="*/ 1259625574 w 40"/>
              <a:gd name="T95" fmla="*/ 714116502 h 48"/>
              <a:gd name="T96" fmla="*/ 1349595955 w 40"/>
              <a:gd name="T97" fmla="*/ 669482551 h 48"/>
              <a:gd name="T98" fmla="*/ 1439566336 w 40"/>
              <a:gd name="T99" fmla="*/ 223163077 h 48"/>
              <a:gd name="T100" fmla="*/ 1664498995 w 40"/>
              <a:gd name="T101" fmla="*/ 1696023352 h 48"/>
              <a:gd name="T102" fmla="*/ 1529543424 w 40"/>
              <a:gd name="T103" fmla="*/ 1785284574 h 48"/>
              <a:gd name="T104" fmla="*/ 1439566336 w 40"/>
              <a:gd name="T105" fmla="*/ 1740650623 h 48"/>
              <a:gd name="T106" fmla="*/ 1664498995 w 40"/>
              <a:gd name="T107" fmla="*/ 1651389401 h 48"/>
              <a:gd name="T108" fmla="*/ 1619513805 w 40"/>
              <a:gd name="T109" fmla="*/ 1383599053 h 48"/>
              <a:gd name="T110" fmla="*/ 1394581146 w 40"/>
              <a:gd name="T111" fmla="*/ 1383599053 h 48"/>
              <a:gd name="T112" fmla="*/ 1349595955 w 40"/>
              <a:gd name="T113" fmla="*/ 1740650623 h 48"/>
              <a:gd name="T114" fmla="*/ 1484558234 w 40"/>
              <a:gd name="T115" fmla="*/ 1919179748 h 48"/>
              <a:gd name="T116" fmla="*/ 1664498995 w 40"/>
              <a:gd name="T117" fmla="*/ 1785284574 h 48"/>
              <a:gd name="T118" fmla="*/ 1664498995 w 40"/>
              <a:gd name="T119" fmla="*/ 1696023352 h 48"/>
              <a:gd name="T120" fmla="*/ 1439566336 w 40"/>
              <a:gd name="T121" fmla="*/ 1562128178 h 48"/>
              <a:gd name="T122" fmla="*/ 1484558234 w 40"/>
              <a:gd name="T123" fmla="*/ 1428226323 h 48"/>
              <a:gd name="T124" fmla="*/ 1574528614 w 40"/>
              <a:gd name="T125" fmla="*/ 1562128178 h 48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" h="48">
                <a:moveTo>
                  <a:pt x="39" y="44"/>
                </a:moveTo>
                <a:cubicBezTo>
                  <a:pt x="39" y="46"/>
                  <a:pt x="37" y="47"/>
                  <a:pt x="35" y="48"/>
                </a:cubicBezTo>
                <a:cubicBezTo>
                  <a:pt x="30" y="48"/>
                  <a:pt x="25" y="48"/>
                  <a:pt x="20" y="48"/>
                </a:cubicBezTo>
                <a:cubicBezTo>
                  <a:pt x="15" y="48"/>
                  <a:pt x="10" y="48"/>
                  <a:pt x="5" y="48"/>
                </a:cubicBezTo>
                <a:cubicBezTo>
                  <a:pt x="3" y="47"/>
                  <a:pt x="1" y="46"/>
                  <a:pt x="1" y="44"/>
                </a:cubicBezTo>
                <a:cubicBezTo>
                  <a:pt x="0" y="41"/>
                  <a:pt x="0" y="38"/>
                  <a:pt x="0" y="34"/>
                </a:cubicBezTo>
                <a:cubicBezTo>
                  <a:pt x="0" y="31"/>
                  <a:pt x="0" y="28"/>
                  <a:pt x="1" y="25"/>
                </a:cubicBezTo>
                <a:cubicBezTo>
                  <a:pt x="1" y="23"/>
                  <a:pt x="3" y="21"/>
                  <a:pt x="5" y="21"/>
                </a:cubicBezTo>
                <a:cubicBezTo>
                  <a:pt x="10" y="21"/>
                  <a:pt x="15" y="21"/>
                  <a:pt x="20" y="21"/>
                </a:cubicBezTo>
                <a:cubicBezTo>
                  <a:pt x="25" y="21"/>
                  <a:pt x="30" y="21"/>
                  <a:pt x="35" y="21"/>
                </a:cubicBezTo>
                <a:cubicBezTo>
                  <a:pt x="37" y="21"/>
                  <a:pt x="39" y="23"/>
                  <a:pt x="39" y="25"/>
                </a:cubicBezTo>
                <a:cubicBezTo>
                  <a:pt x="40" y="28"/>
                  <a:pt x="40" y="31"/>
                  <a:pt x="40" y="34"/>
                </a:cubicBezTo>
                <a:cubicBezTo>
                  <a:pt x="40" y="38"/>
                  <a:pt x="40" y="41"/>
                  <a:pt x="39" y="44"/>
                </a:cubicBezTo>
                <a:close/>
                <a:moveTo>
                  <a:pt x="12" y="28"/>
                </a:moveTo>
                <a:cubicBezTo>
                  <a:pt x="12" y="25"/>
                  <a:pt x="12" y="25"/>
                  <a:pt x="12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3" y="28"/>
                  <a:pt x="3" y="28"/>
                  <a:pt x="3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43"/>
                  <a:pt x="6" y="43"/>
                  <a:pt x="6" y="43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28"/>
                  <a:pt x="9" y="28"/>
                  <a:pt x="9" y="28"/>
                </a:cubicBezTo>
                <a:lnTo>
                  <a:pt x="12" y="28"/>
                </a:lnTo>
                <a:close/>
                <a:moveTo>
                  <a:pt x="16" y="0"/>
                </a:moveTo>
                <a:cubicBezTo>
                  <a:pt x="13" y="11"/>
                  <a:pt x="13" y="11"/>
                  <a:pt x="13" y="11"/>
                </a:cubicBezTo>
                <a:cubicBezTo>
                  <a:pt x="13" y="18"/>
                  <a:pt x="13" y="18"/>
                  <a:pt x="13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10"/>
                  <a:pt x="9" y="8"/>
                  <a:pt x="8" y="5"/>
                </a:cubicBezTo>
                <a:cubicBezTo>
                  <a:pt x="8" y="4"/>
                  <a:pt x="7" y="2"/>
                  <a:pt x="7" y="0"/>
                </a:cubicBezTo>
                <a:cubicBezTo>
                  <a:pt x="9" y="0"/>
                  <a:pt x="9" y="0"/>
                  <a:pt x="9" y="0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0"/>
                  <a:pt x="13" y="0"/>
                  <a:pt x="13" y="0"/>
                </a:cubicBezTo>
                <a:lnTo>
                  <a:pt x="16" y="0"/>
                </a:lnTo>
                <a:close/>
                <a:moveTo>
                  <a:pt x="19" y="43"/>
                </a:moveTo>
                <a:cubicBezTo>
                  <a:pt x="19" y="30"/>
                  <a:pt x="19" y="30"/>
                  <a:pt x="19" y="30"/>
                </a:cubicBezTo>
                <a:cubicBezTo>
                  <a:pt x="16" y="30"/>
                  <a:pt x="16" y="30"/>
                  <a:pt x="16" y="30"/>
                </a:cubicBezTo>
                <a:cubicBezTo>
                  <a:pt x="16" y="40"/>
                  <a:pt x="16" y="40"/>
                  <a:pt x="16" y="40"/>
                </a:cubicBezTo>
                <a:cubicBezTo>
                  <a:pt x="16" y="41"/>
                  <a:pt x="15" y="41"/>
                  <a:pt x="15" y="41"/>
                </a:cubicBezTo>
                <a:cubicBezTo>
                  <a:pt x="15" y="41"/>
                  <a:pt x="14" y="41"/>
                  <a:pt x="14" y="40"/>
                </a:cubicBezTo>
                <a:cubicBezTo>
                  <a:pt x="14" y="40"/>
                  <a:pt x="14" y="40"/>
                  <a:pt x="14" y="40"/>
                </a:cubicBezTo>
                <a:cubicBezTo>
                  <a:pt x="14" y="30"/>
                  <a:pt x="14" y="30"/>
                  <a:pt x="14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40"/>
                  <a:pt x="12" y="40"/>
                  <a:pt x="12" y="40"/>
                </a:cubicBezTo>
                <a:cubicBezTo>
                  <a:pt x="12" y="41"/>
                  <a:pt x="12" y="42"/>
                  <a:pt x="12" y="42"/>
                </a:cubicBezTo>
                <a:cubicBezTo>
                  <a:pt x="12" y="43"/>
                  <a:pt x="13" y="43"/>
                  <a:pt x="14" y="43"/>
                </a:cubicBezTo>
                <a:cubicBezTo>
                  <a:pt x="15" y="43"/>
                  <a:pt x="15" y="43"/>
                  <a:pt x="16" y="42"/>
                </a:cubicBezTo>
                <a:cubicBezTo>
                  <a:pt x="16" y="43"/>
                  <a:pt x="16" y="43"/>
                  <a:pt x="16" y="43"/>
                </a:cubicBezTo>
                <a:lnTo>
                  <a:pt x="19" y="43"/>
                </a:lnTo>
                <a:close/>
                <a:moveTo>
                  <a:pt x="23" y="14"/>
                </a:moveTo>
                <a:cubicBezTo>
                  <a:pt x="23" y="15"/>
                  <a:pt x="23" y="16"/>
                  <a:pt x="22" y="17"/>
                </a:cubicBezTo>
                <a:cubicBezTo>
                  <a:pt x="22" y="18"/>
                  <a:pt x="21" y="18"/>
                  <a:pt x="20" y="18"/>
                </a:cubicBezTo>
                <a:cubicBezTo>
                  <a:pt x="18" y="18"/>
                  <a:pt x="17" y="18"/>
                  <a:pt x="17" y="17"/>
                </a:cubicBezTo>
                <a:cubicBezTo>
                  <a:pt x="16" y="16"/>
                  <a:pt x="16" y="15"/>
                  <a:pt x="16" y="14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8"/>
                  <a:pt x="16" y="7"/>
                  <a:pt x="17" y="6"/>
                </a:cubicBezTo>
                <a:cubicBezTo>
                  <a:pt x="17" y="5"/>
                  <a:pt x="18" y="5"/>
                  <a:pt x="20" y="5"/>
                </a:cubicBezTo>
                <a:cubicBezTo>
                  <a:pt x="21" y="5"/>
                  <a:pt x="22" y="5"/>
                  <a:pt x="22" y="6"/>
                </a:cubicBezTo>
                <a:cubicBezTo>
                  <a:pt x="23" y="7"/>
                  <a:pt x="23" y="8"/>
                  <a:pt x="23" y="9"/>
                </a:cubicBezTo>
                <a:lnTo>
                  <a:pt x="23" y="14"/>
                </a:lnTo>
                <a:close/>
                <a:moveTo>
                  <a:pt x="21" y="9"/>
                </a:moveTo>
                <a:cubicBezTo>
                  <a:pt x="21" y="7"/>
                  <a:pt x="20" y="7"/>
                  <a:pt x="20" y="7"/>
                </a:cubicBezTo>
                <a:cubicBezTo>
                  <a:pt x="19" y="7"/>
                  <a:pt x="18" y="7"/>
                  <a:pt x="18" y="9"/>
                </a:cubicBezTo>
                <a:cubicBezTo>
                  <a:pt x="18" y="14"/>
                  <a:pt x="18" y="14"/>
                  <a:pt x="18" y="14"/>
                </a:cubicBezTo>
                <a:cubicBezTo>
                  <a:pt x="18" y="16"/>
                  <a:pt x="19" y="16"/>
                  <a:pt x="20" y="16"/>
                </a:cubicBezTo>
                <a:cubicBezTo>
                  <a:pt x="20" y="16"/>
                  <a:pt x="21" y="16"/>
                  <a:pt x="21" y="14"/>
                </a:cubicBezTo>
                <a:lnTo>
                  <a:pt x="21" y="9"/>
                </a:lnTo>
                <a:close/>
                <a:moveTo>
                  <a:pt x="28" y="34"/>
                </a:moveTo>
                <a:cubicBezTo>
                  <a:pt x="28" y="33"/>
                  <a:pt x="28" y="32"/>
                  <a:pt x="28" y="31"/>
                </a:cubicBezTo>
                <a:cubicBezTo>
                  <a:pt x="27" y="30"/>
                  <a:pt x="27" y="30"/>
                  <a:pt x="26" y="30"/>
                </a:cubicBezTo>
                <a:cubicBezTo>
                  <a:pt x="25" y="30"/>
                  <a:pt x="24" y="30"/>
                  <a:pt x="23" y="31"/>
                </a:cubicBezTo>
                <a:cubicBezTo>
                  <a:pt x="23" y="25"/>
                  <a:pt x="23" y="25"/>
                  <a:pt x="23" y="25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43"/>
                  <a:pt x="21" y="43"/>
                  <a:pt x="21" y="4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42"/>
                  <a:pt x="23" y="42"/>
                  <a:pt x="23" y="42"/>
                </a:cubicBezTo>
                <a:cubicBezTo>
                  <a:pt x="24" y="43"/>
                  <a:pt x="25" y="43"/>
                  <a:pt x="26" y="43"/>
                </a:cubicBezTo>
                <a:cubicBezTo>
                  <a:pt x="27" y="43"/>
                  <a:pt x="27" y="43"/>
                  <a:pt x="28" y="42"/>
                </a:cubicBezTo>
                <a:cubicBezTo>
                  <a:pt x="28" y="41"/>
                  <a:pt x="28" y="40"/>
                  <a:pt x="28" y="39"/>
                </a:cubicBezTo>
                <a:lnTo>
                  <a:pt x="28" y="34"/>
                </a:lnTo>
                <a:close/>
                <a:moveTo>
                  <a:pt x="26" y="39"/>
                </a:moveTo>
                <a:cubicBezTo>
                  <a:pt x="26" y="40"/>
                  <a:pt x="25" y="41"/>
                  <a:pt x="24" y="41"/>
                </a:cubicBezTo>
                <a:cubicBezTo>
                  <a:pt x="24" y="41"/>
                  <a:pt x="24" y="41"/>
                  <a:pt x="23" y="40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5" y="32"/>
                  <a:pt x="26" y="32"/>
                  <a:pt x="26" y="34"/>
                </a:cubicBezTo>
                <a:lnTo>
                  <a:pt x="26" y="39"/>
                </a:lnTo>
                <a:close/>
                <a:moveTo>
                  <a:pt x="32" y="18"/>
                </a:moveTo>
                <a:cubicBezTo>
                  <a:pt x="30" y="18"/>
                  <a:pt x="30" y="18"/>
                  <a:pt x="30" y="18"/>
                </a:cubicBezTo>
                <a:cubicBezTo>
                  <a:pt x="30" y="17"/>
                  <a:pt x="30" y="17"/>
                  <a:pt x="30" y="17"/>
                </a:cubicBezTo>
                <a:cubicBezTo>
                  <a:pt x="29" y="18"/>
                  <a:pt x="28" y="18"/>
                  <a:pt x="27" y="18"/>
                </a:cubicBezTo>
                <a:cubicBezTo>
                  <a:pt x="26" y="18"/>
                  <a:pt x="26" y="18"/>
                  <a:pt x="25" y="17"/>
                </a:cubicBezTo>
                <a:cubicBezTo>
                  <a:pt x="25" y="17"/>
                  <a:pt x="25" y="16"/>
                  <a:pt x="25" y="15"/>
                </a:cubicBezTo>
                <a:cubicBezTo>
                  <a:pt x="25" y="5"/>
                  <a:pt x="25" y="5"/>
                  <a:pt x="25" y="5"/>
                </a:cubicBezTo>
                <a:cubicBezTo>
                  <a:pt x="28" y="5"/>
                  <a:pt x="28" y="5"/>
                  <a:pt x="28" y="5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5"/>
                  <a:pt x="28" y="16"/>
                  <a:pt x="28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9" y="16"/>
                  <a:pt x="29" y="16"/>
                  <a:pt x="30" y="15"/>
                </a:cubicBezTo>
                <a:cubicBezTo>
                  <a:pt x="30" y="5"/>
                  <a:pt x="30" y="5"/>
                  <a:pt x="30" y="5"/>
                </a:cubicBezTo>
                <a:cubicBezTo>
                  <a:pt x="32" y="5"/>
                  <a:pt x="32" y="5"/>
                  <a:pt x="32" y="5"/>
                </a:cubicBezTo>
                <a:lnTo>
                  <a:pt x="32" y="18"/>
                </a:lnTo>
                <a:close/>
                <a:moveTo>
                  <a:pt x="37" y="38"/>
                </a:moveTo>
                <a:cubicBezTo>
                  <a:pt x="35" y="38"/>
                  <a:pt x="35" y="38"/>
                  <a:pt x="35" y="38"/>
                </a:cubicBezTo>
                <a:cubicBezTo>
                  <a:pt x="35" y="39"/>
                  <a:pt x="35" y="40"/>
                  <a:pt x="34" y="40"/>
                </a:cubicBezTo>
                <a:cubicBezTo>
                  <a:pt x="34" y="41"/>
                  <a:pt x="34" y="41"/>
                  <a:pt x="33" y="41"/>
                </a:cubicBezTo>
                <a:cubicBezTo>
                  <a:pt x="33" y="41"/>
                  <a:pt x="32" y="40"/>
                  <a:pt x="32" y="39"/>
                </a:cubicBezTo>
                <a:cubicBezTo>
                  <a:pt x="32" y="37"/>
                  <a:pt x="32" y="37"/>
                  <a:pt x="32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7" y="34"/>
                  <a:pt x="37" y="34"/>
                  <a:pt x="37" y="34"/>
                </a:cubicBezTo>
                <a:cubicBezTo>
                  <a:pt x="37" y="33"/>
                  <a:pt x="37" y="32"/>
                  <a:pt x="36" y="31"/>
                </a:cubicBezTo>
                <a:cubicBezTo>
                  <a:pt x="36" y="30"/>
                  <a:pt x="35" y="30"/>
                  <a:pt x="33" y="30"/>
                </a:cubicBezTo>
                <a:cubicBezTo>
                  <a:pt x="32" y="30"/>
                  <a:pt x="31" y="30"/>
                  <a:pt x="31" y="31"/>
                </a:cubicBezTo>
                <a:cubicBezTo>
                  <a:pt x="30" y="32"/>
                  <a:pt x="30" y="33"/>
                  <a:pt x="30" y="34"/>
                </a:cubicBezTo>
                <a:cubicBezTo>
                  <a:pt x="30" y="39"/>
                  <a:pt x="30" y="39"/>
                  <a:pt x="30" y="39"/>
                </a:cubicBezTo>
                <a:cubicBezTo>
                  <a:pt x="30" y="40"/>
                  <a:pt x="30" y="41"/>
                  <a:pt x="31" y="42"/>
                </a:cubicBezTo>
                <a:cubicBezTo>
                  <a:pt x="31" y="43"/>
                  <a:pt x="32" y="43"/>
                  <a:pt x="33" y="43"/>
                </a:cubicBezTo>
                <a:cubicBezTo>
                  <a:pt x="35" y="43"/>
                  <a:pt x="36" y="43"/>
                  <a:pt x="36" y="42"/>
                </a:cubicBezTo>
                <a:cubicBezTo>
                  <a:pt x="37" y="41"/>
                  <a:pt x="37" y="41"/>
                  <a:pt x="37" y="40"/>
                </a:cubicBezTo>
                <a:cubicBezTo>
                  <a:pt x="37" y="40"/>
                  <a:pt x="37" y="40"/>
                  <a:pt x="37" y="39"/>
                </a:cubicBezTo>
                <a:lnTo>
                  <a:pt x="37" y="38"/>
                </a:lnTo>
                <a:close/>
                <a:moveTo>
                  <a:pt x="35" y="35"/>
                </a:moveTo>
                <a:cubicBezTo>
                  <a:pt x="32" y="35"/>
                  <a:pt x="32" y="35"/>
                  <a:pt x="32" y="35"/>
                </a:cubicBezTo>
                <a:cubicBezTo>
                  <a:pt x="32" y="34"/>
                  <a:pt x="32" y="34"/>
                  <a:pt x="32" y="34"/>
                </a:cubicBezTo>
                <a:cubicBezTo>
                  <a:pt x="32" y="32"/>
                  <a:pt x="33" y="32"/>
                  <a:pt x="33" y="32"/>
                </a:cubicBezTo>
                <a:cubicBezTo>
                  <a:pt x="34" y="32"/>
                  <a:pt x="35" y="32"/>
                  <a:pt x="35" y="34"/>
                </a:cubicBezTo>
                <a:lnTo>
                  <a:pt x="35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22" name="稻壳儿小白白(http://dwz.cn/Wu2UP)"/>
          <p:cNvSpPr>
            <a:spLocks noEditPoints="1"/>
          </p:cNvSpPr>
          <p:nvPr/>
        </p:nvSpPr>
        <p:spPr>
          <a:xfrm>
            <a:off x="10400038" y="3773392"/>
            <a:ext cx="320675" cy="227013"/>
          </a:xfrm>
          <a:custGeom>
            <a:avLst/>
            <a:gdLst>
              <a:gd name="T0" fmla="*/ 2097708874 w 48"/>
              <a:gd name="T1" fmla="*/ 1248251011 h 34"/>
              <a:gd name="T2" fmla="*/ 1874552478 w 48"/>
              <a:gd name="T3" fmla="*/ 1471151070 h 34"/>
              <a:gd name="T4" fmla="*/ 1071174753 w 48"/>
              <a:gd name="T5" fmla="*/ 1515732417 h 34"/>
              <a:gd name="T6" fmla="*/ 267790348 w 48"/>
              <a:gd name="T7" fmla="*/ 1471151070 h 34"/>
              <a:gd name="T8" fmla="*/ 44633952 w 48"/>
              <a:gd name="T9" fmla="*/ 1248251011 h 34"/>
              <a:gd name="T10" fmla="*/ 0 w 48"/>
              <a:gd name="T11" fmla="*/ 757869547 h 34"/>
              <a:gd name="T12" fmla="*/ 44633952 w 48"/>
              <a:gd name="T13" fmla="*/ 222900059 h 34"/>
              <a:gd name="T14" fmla="*/ 267790348 w 48"/>
              <a:gd name="T15" fmla="*/ 0 h 34"/>
              <a:gd name="T16" fmla="*/ 1071174753 w 48"/>
              <a:gd name="T17" fmla="*/ 0 h 34"/>
              <a:gd name="T18" fmla="*/ 1874552478 w 48"/>
              <a:gd name="T19" fmla="*/ 0 h 34"/>
              <a:gd name="T20" fmla="*/ 2097708874 w 48"/>
              <a:gd name="T21" fmla="*/ 222900059 h 34"/>
              <a:gd name="T22" fmla="*/ 2142342826 w 48"/>
              <a:gd name="T23" fmla="*/ 757869547 h 34"/>
              <a:gd name="T24" fmla="*/ 2097708874 w 48"/>
              <a:gd name="T25" fmla="*/ 1248251011 h 34"/>
              <a:gd name="T26" fmla="*/ 1517494227 w 48"/>
              <a:gd name="T27" fmla="*/ 668706853 h 34"/>
              <a:gd name="T28" fmla="*/ 892645628 w 48"/>
              <a:gd name="T29" fmla="*/ 312062753 h 34"/>
              <a:gd name="T30" fmla="*/ 803377724 w 48"/>
              <a:gd name="T31" fmla="*/ 312062753 h 34"/>
              <a:gd name="T32" fmla="*/ 758743773 w 48"/>
              <a:gd name="T33" fmla="*/ 356644100 h 34"/>
              <a:gd name="T34" fmla="*/ 758743773 w 48"/>
              <a:gd name="T35" fmla="*/ 1114506970 h 34"/>
              <a:gd name="T36" fmla="*/ 803377724 w 48"/>
              <a:gd name="T37" fmla="*/ 1203669664 h 34"/>
              <a:gd name="T38" fmla="*/ 848011676 w 48"/>
              <a:gd name="T39" fmla="*/ 1203669664 h 34"/>
              <a:gd name="T40" fmla="*/ 892645628 w 48"/>
              <a:gd name="T41" fmla="*/ 1203669664 h 34"/>
              <a:gd name="T42" fmla="*/ 1517494227 w 48"/>
              <a:gd name="T43" fmla="*/ 802444217 h 34"/>
              <a:gd name="T44" fmla="*/ 1517494227 w 48"/>
              <a:gd name="T45" fmla="*/ 757869547 h 34"/>
              <a:gd name="T46" fmla="*/ 1517494227 w 48"/>
              <a:gd name="T47" fmla="*/ 668706853 h 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" h="34">
                <a:moveTo>
                  <a:pt x="47" y="28"/>
                </a:moveTo>
                <a:cubicBezTo>
                  <a:pt x="47" y="31"/>
                  <a:pt x="45" y="33"/>
                  <a:pt x="42" y="33"/>
                </a:cubicBezTo>
                <a:cubicBezTo>
                  <a:pt x="36" y="34"/>
                  <a:pt x="30" y="34"/>
                  <a:pt x="24" y="34"/>
                </a:cubicBezTo>
                <a:cubicBezTo>
                  <a:pt x="18" y="34"/>
                  <a:pt x="12" y="34"/>
                  <a:pt x="6" y="33"/>
                </a:cubicBezTo>
                <a:cubicBezTo>
                  <a:pt x="4" y="33"/>
                  <a:pt x="2" y="31"/>
                  <a:pt x="1" y="28"/>
                </a:cubicBezTo>
                <a:cubicBezTo>
                  <a:pt x="0" y="25"/>
                  <a:pt x="0" y="21"/>
                  <a:pt x="0" y="17"/>
                </a:cubicBezTo>
                <a:cubicBezTo>
                  <a:pt x="0" y="13"/>
                  <a:pt x="0" y="9"/>
                  <a:pt x="1" y="5"/>
                </a:cubicBezTo>
                <a:cubicBezTo>
                  <a:pt x="2" y="3"/>
                  <a:pt x="4" y="1"/>
                  <a:pt x="6" y="0"/>
                </a:cubicBezTo>
                <a:cubicBezTo>
                  <a:pt x="12" y="0"/>
                  <a:pt x="18" y="0"/>
                  <a:pt x="24" y="0"/>
                </a:cubicBezTo>
                <a:cubicBezTo>
                  <a:pt x="30" y="0"/>
                  <a:pt x="36" y="0"/>
                  <a:pt x="42" y="0"/>
                </a:cubicBezTo>
                <a:cubicBezTo>
                  <a:pt x="45" y="1"/>
                  <a:pt x="47" y="3"/>
                  <a:pt x="47" y="5"/>
                </a:cubicBezTo>
                <a:cubicBezTo>
                  <a:pt x="48" y="9"/>
                  <a:pt x="48" y="13"/>
                  <a:pt x="48" y="17"/>
                </a:cubicBezTo>
                <a:cubicBezTo>
                  <a:pt x="48" y="21"/>
                  <a:pt x="48" y="25"/>
                  <a:pt x="47" y="28"/>
                </a:cubicBezTo>
                <a:close/>
                <a:moveTo>
                  <a:pt x="34" y="15"/>
                </a:moveTo>
                <a:cubicBezTo>
                  <a:pt x="20" y="7"/>
                  <a:pt x="20" y="7"/>
                  <a:pt x="20" y="7"/>
                </a:cubicBezTo>
                <a:cubicBezTo>
                  <a:pt x="19" y="6"/>
                  <a:pt x="19" y="6"/>
                  <a:pt x="18" y="7"/>
                </a:cubicBezTo>
                <a:cubicBezTo>
                  <a:pt x="18" y="7"/>
                  <a:pt x="17" y="8"/>
                  <a:pt x="17" y="8"/>
                </a:cubicBezTo>
                <a:cubicBezTo>
                  <a:pt x="17" y="25"/>
                  <a:pt x="17" y="25"/>
                  <a:pt x="17" y="25"/>
                </a:cubicBezTo>
                <a:cubicBezTo>
                  <a:pt x="17" y="26"/>
                  <a:pt x="18" y="27"/>
                  <a:pt x="18" y="27"/>
                </a:cubicBezTo>
                <a:cubicBezTo>
                  <a:pt x="18" y="27"/>
                  <a:pt x="19" y="27"/>
                  <a:pt x="19" y="27"/>
                </a:cubicBezTo>
                <a:cubicBezTo>
                  <a:pt x="19" y="27"/>
                  <a:pt x="20" y="27"/>
                  <a:pt x="20" y="27"/>
                </a:cubicBezTo>
                <a:cubicBezTo>
                  <a:pt x="34" y="18"/>
                  <a:pt x="34" y="18"/>
                  <a:pt x="34" y="18"/>
                </a:cubicBezTo>
                <a:cubicBezTo>
                  <a:pt x="34" y="18"/>
                  <a:pt x="34" y="17"/>
                  <a:pt x="34" y="17"/>
                </a:cubicBezTo>
                <a:cubicBezTo>
                  <a:pt x="34" y="16"/>
                  <a:pt x="34" y="16"/>
                  <a:pt x="34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23" name="稻壳儿小白白(http://dwz.cn/Wu2UP)"/>
          <p:cNvSpPr>
            <a:spLocks noEditPoints="1"/>
          </p:cNvSpPr>
          <p:nvPr/>
        </p:nvSpPr>
        <p:spPr>
          <a:xfrm>
            <a:off x="10425438" y="4243292"/>
            <a:ext cx="274638" cy="274638"/>
          </a:xfrm>
          <a:custGeom>
            <a:avLst/>
            <a:gdLst>
              <a:gd name="T0" fmla="*/ 314085395 w 41"/>
              <a:gd name="T1" fmla="*/ 1839659294 h 41"/>
              <a:gd name="T2" fmla="*/ 314085395 w 41"/>
              <a:gd name="T3" fmla="*/ 0 h 41"/>
              <a:gd name="T4" fmla="*/ 1839659294 w 41"/>
              <a:gd name="T5" fmla="*/ 1480700729 h 41"/>
              <a:gd name="T6" fmla="*/ 897396411 w 41"/>
              <a:gd name="T7" fmla="*/ 807656770 h 41"/>
              <a:gd name="T8" fmla="*/ 224345754 w 41"/>
              <a:gd name="T9" fmla="*/ 1256354976 h 41"/>
              <a:gd name="T10" fmla="*/ 897396411 w 41"/>
              <a:gd name="T11" fmla="*/ 1705053181 h 41"/>
              <a:gd name="T12" fmla="*/ 1570440370 w 41"/>
              <a:gd name="T13" fmla="*/ 1256354976 h 41"/>
              <a:gd name="T14" fmla="*/ 538437847 w 41"/>
              <a:gd name="T15" fmla="*/ 1032002524 h 41"/>
              <a:gd name="T16" fmla="*/ 448698206 w 41"/>
              <a:gd name="T17" fmla="*/ 1032002524 h 41"/>
              <a:gd name="T18" fmla="*/ 628177488 w 41"/>
              <a:gd name="T19" fmla="*/ 942262883 h 41"/>
              <a:gd name="T20" fmla="*/ 673043959 w 41"/>
              <a:gd name="T21" fmla="*/ 89739641 h 41"/>
              <a:gd name="T22" fmla="*/ 448698206 w 41"/>
              <a:gd name="T23" fmla="*/ 89739641 h 41"/>
              <a:gd name="T24" fmla="*/ 583304318 w 41"/>
              <a:gd name="T25" fmla="*/ 717917129 h 41"/>
              <a:gd name="T26" fmla="*/ 762783600 w 41"/>
              <a:gd name="T27" fmla="*/ 89739641 h 41"/>
              <a:gd name="T28" fmla="*/ 762783600 w 41"/>
              <a:gd name="T29" fmla="*/ 1480700729 h 41"/>
              <a:gd name="T30" fmla="*/ 628177488 w 41"/>
              <a:gd name="T31" fmla="*/ 1435834258 h 41"/>
              <a:gd name="T32" fmla="*/ 717917129 w 41"/>
              <a:gd name="T33" fmla="*/ 1435834258 h 41"/>
              <a:gd name="T34" fmla="*/ 762783600 w 41"/>
              <a:gd name="T35" fmla="*/ 1435834258 h 41"/>
              <a:gd name="T36" fmla="*/ 852523241 w 41"/>
              <a:gd name="T37" fmla="*/ 1525573899 h 41"/>
              <a:gd name="T38" fmla="*/ 897396411 w 41"/>
              <a:gd name="T39" fmla="*/ 269218923 h 41"/>
              <a:gd name="T40" fmla="*/ 762783600 w 41"/>
              <a:gd name="T41" fmla="*/ 583304318 h 41"/>
              <a:gd name="T42" fmla="*/ 987136052 w 41"/>
              <a:gd name="T43" fmla="*/ 673043959 h 41"/>
              <a:gd name="T44" fmla="*/ 942262883 w 41"/>
              <a:gd name="T45" fmla="*/ 583304318 h 41"/>
              <a:gd name="T46" fmla="*/ 852523241 w 41"/>
              <a:gd name="T47" fmla="*/ 403825036 h 41"/>
              <a:gd name="T48" fmla="*/ 942262883 w 41"/>
              <a:gd name="T49" fmla="*/ 583304318 h 41"/>
              <a:gd name="T50" fmla="*/ 1076875693 w 41"/>
              <a:gd name="T51" fmla="*/ 1525573899 h 41"/>
              <a:gd name="T52" fmla="*/ 942262883 w 41"/>
              <a:gd name="T53" fmla="*/ 1525573899 h 41"/>
              <a:gd name="T54" fmla="*/ 987136052 w 41"/>
              <a:gd name="T55" fmla="*/ 1121742165 h 41"/>
              <a:gd name="T56" fmla="*/ 1166615335 w 41"/>
              <a:gd name="T57" fmla="*/ 1211481806 h 41"/>
              <a:gd name="T58" fmla="*/ 1032002524 w 41"/>
              <a:gd name="T59" fmla="*/ 1166615335 h 41"/>
              <a:gd name="T60" fmla="*/ 1032002524 w 41"/>
              <a:gd name="T61" fmla="*/ 1480700729 h 41"/>
              <a:gd name="T62" fmla="*/ 1301221447 w 41"/>
              <a:gd name="T63" fmla="*/ 717917129 h 41"/>
              <a:gd name="T64" fmla="*/ 1211481806 w 41"/>
              <a:gd name="T65" fmla="*/ 583304318 h 41"/>
              <a:gd name="T66" fmla="*/ 1166615335 w 41"/>
              <a:gd name="T67" fmla="*/ 583304318 h 41"/>
              <a:gd name="T68" fmla="*/ 1076875693 w 41"/>
              <a:gd name="T69" fmla="*/ 628177488 h 41"/>
              <a:gd name="T70" fmla="*/ 1211481806 w 41"/>
              <a:gd name="T71" fmla="*/ 673043959 h 41"/>
              <a:gd name="T72" fmla="*/ 1480700729 w 41"/>
              <a:gd name="T73" fmla="*/ 1390961088 h 41"/>
              <a:gd name="T74" fmla="*/ 1346094617 w 41"/>
              <a:gd name="T75" fmla="*/ 1525573899 h 41"/>
              <a:gd name="T76" fmla="*/ 1211481806 w 41"/>
              <a:gd name="T77" fmla="*/ 1256354976 h 41"/>
              <a:gd name="T78" fmla="*/ 1435834258 w 41"/>
              <a:gd name="T79" fmla="*/ 1121742165 h 41"/>
              <a:gd name="T80" fmla="*/ 1301221447 w 41"/>
              <a:gd name="T81" fmla="*/ 1346094617 h 41"/>
              <a:gd name="T82" fmla="*/ 1390961088 w 41"/>
              <a:gd name="T83" fmla="*/ 1435834258 h 41"/>
              <a:gd name="T84" fmla="*/ 1390961088 w 41"/>
              <a:gd name="T85" fmla="*/ 1256354976 h 41"/>
              <a:gd name="T86" fmla="*/ 1301221447 w 41"/>
              <a:gd name="T87" fmla="*/ 1211481806 h 4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8"/>
                  <a:pt x="37" y="41"/>
                  <a:pt x="33" y="41"/>
                </a:cubicBezTo>
                <a:cubicBezTo>
                  <a:pt x="7" y="41"/>
                  <a:pt x="7" y="41"/>
                  <a:pt x="7" y="41"/>
                </a:cubicBezTo>
                <a:cubicBezTo>
                  <a:pt x="3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7" y="0"/>
                  <a:pt x="41" y="3"/>
                  <a:pt x="41" y="8"/>
                </a:cubicBezTo>
                <a:lnTo>
                  <a:pt x="41" y="33"/>
                </a:lnTo>
                <a:close/>
                <a:moveTo>
                  <a:pt x="34" y="21"/>
                </a:moveTo>
                <a:cubicBezTo>
                  <a:pt x="34" y="19"/>
                  <a:pt x="33" y="18"/>
                  <a:pt x="31" y="18"/>
                </a:cubicBezTo>
                <a:cubicBezTo>
                  <a:pt x="27" y="18"/>
                  <a:pt x="24" y="18"/>
                  <a:pt x="20" y="18"/>
                </a:cubicBezTo>
                <a:cubicBezTo>
                  <a:pt x="16" y="18"/>
                  <a:pt x="13" y="18"/>
                  <a:pt x="9" y="18"/>
                </a:cubicBezTo>
                <a:cubicBezTo>
                  <a:pt x="8" y="18"/>
                  <a:pt x="6" y="19"/>
                  <a:pt x="6" y="21"/>
                </a:cubicBezTo>
                <a:cubicBezTo>
                  <a:pt x="5" y="23"/>
                  <a:pt x="5" y="25"/>
                  <a:pt x="5" y="28"/>
                </a:cubicBezTo>
                <a:cubicBezTo>
                  <a:pt x="5" y="30"/>
                  <a:pt x="5" y="33"/>
                  <a:pt x="6" y="35"/>
                </a:cubicBezTo>
                <a:cubicBezTo>
                  <a:pt x="6" y="36"/>
                  <a:pt x="8" y="37"/>
                  <a:pt x="9" y="38"/>
                </a:cubicBezTo>
                <a:cubicBezTo>
                  <a:pt x="13" y="38"/>
                  <a:pt x="16" y="38"/>
                  <a:pt x="20" y="38"/>
                </a:cubicBezTo>
                <a:cubicBezTo>
                  <a:pt x="24" y="38"/>
                  <a:pt x="27" y="38"/>
                  <a:pt x="31" y="38"/>
                </a:cubicBezTo>
                <a:cubicBezTo>
                  <a:pt x="33" y="37"/>
                  <a:pt x="34" y="36"/>
                  <a:pt x="34" y="35"/>
                </a:cubicBezTo>
                <a:cubicBezTo>
                  <a:pt x="35" y="33"/>
                  <a:pt x="35" y="30"/>
                  <a:pt x="35" y="28"/>
                </a:cubicBezTo>
                <a:cubicBezTo>
                  <a:pt x="35" y="25"/>
                  <a:pt x="35" y="23"/>
                  <a:pt x="34" y="21"/>
                </a:cubicBezTo>
                <a:close/>
                <a:moveTo>
                  <a:pt x="14" y="23"/>
                </a:moveTo>
                <a:cubicBezTo>
                  <a:pt x="12" y="23"/>
                  <a:pt x="12" y="23"/>
                  <a:pt x="12" y="23"/>
                </a:cubicBezTo>
                <a:cubicBezTo>
                  <a:pt x="12" y="34"/>
                  <a:pt x="12" y="34"/>
                  <a:pt x="12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23"/>
                  <a:pt x="10" y="23"/>
                  <a:pt x="10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21"/>
                  <a:pt x="8" y="21"/>
                  <a:pt x="8" y="21"/>
                </a:cubicBezTo>
                <a:cubicBezTo>
                  <a:pt x="14" y="21"/>
                  <a:pt x="14" y="21"/>
                  <a:pt x="14" y="21"/>
                </a:cubicBezTo>
                <a:lnTo>
                  <a:pt x="14" y="23"/>
                </a:lnTo>
                <a:close/>
                <a:moveTo>
                  <a:pt x="17" y="2"/>
                </a:moveTo>
                <a:cubicBezTo>
                  <a:pt x="15" y="2"/>
                  <a:pt x="15" y="2"/>
                  <a:pt x="15" y="2"/>
                </a:cubicBezTo>
                <a:cubicBezTo>
                  <a:pt x="14" y="8"/>
                  <a:pt x="14" y="8"/>
                  <a:pt x="14" y="8"/>
                </a:cubicBezTo>
                <a:cubicBezTo>
                  <a:pt x="12" y="2"/>
                  <a:pt x="12" y="2"/>
                  <a:pt x="12" y="2"/>
                </a:cubicBezTo>
                <a:cubicBezTo>
                  <a:pt x="10" y="2"/>
                  <a:pt x="10" y="2"/>
                  <a:pt x="10" y="2"/>
                </a:cubicBezTo>
                <a:cubicBezTo>
                  <a:pt x="11" y="4"/>
                  <a:pt x="11" y="5"/>
                  <a:pt x="11" y="6"/>
                </a:cubicBezTo>
                <a:cubicBezTo>
                  <a:pt x="12" y="8"/>
                  <a:pt x="12" y="9"/>
                  <a:pt x="13" y="10"/>
                </a:cubicBezTo>
                <a:cubicBezTo>
                  <a:pt x="13" y="16"/>
                  <a:pt x="13" y="16"/>
                  <a:pt x="13" y="16"/>
                </a:cubicBezTo>
                <a:cubicBezTo>
                  <a:pt x="15" y="16"/>
                  <a:pt x="15" y="16"/>
                  <a:pt x="15" y="16"/>
                </a:cubicBezTo>
                <a:cubicBezTo>
                  <a:pt x="15" y="10"/>
                  <a:pt x="15" y="10"/>
                  <a:pt x="15" y="10"/>
                </a:cubicBezTo>
                <a:lnTo>
                  <a:pt x="17" y="2"/>
                </a:lnTo>
                <a:close/>
                <a:moveTo>
                  <a:pt x="19" y="34"/>
                </a:moveTo>
                <a:cubicBezTo>
                  <a:pt x="17" y="34"/>
                  <a:pt x="17" y="34"/>
                  <a:pt x="17" y="34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4"/>
                  <a:pt x="16" y="34"/>
                  <a:pt x="15" y="34"/>
                </a:cubicBezTo>
                <a:cubicBezTo>
                  <a:pt x="15" y="34"/>
                  <a:pt x="14" y="34"/>
                  <a:pt x="14" y="34"/>
                </a:cubicBezTo>
                <a:cubicBezTo>
                  <a:pt x="14" y="33"/>
                  <a:pt x="14" y="33"/>
                  <a:pt x="14" y="32"/>
                </a:cubicBezTo>
                <a:cubicBezTo>
                  <a:pt x="14" y="24"/>
                  <a:pt x="14" y="24"/>
                  <a:pt x="14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6" y="33"/>
                </a:cubicBezTo>
                <a:cubicBezTo>
                  <a:pt x="17" y="33"/>
                  <a:pt x="17" y="32"/>
                  <a:pt x="17" y="32"/>
                </a:cubicBezTo>
                <a:cubicBezTo>
                  <a:pt x="17" y="24"/>
                  <a:pt x="17" y="24"/>
                  <a:pt x="17" y="24"/>
                </a:cubicBezTo>
                <a:cubicBezTo>
                  <a:pt x="19" y="24"/>
                  <a:pt x="19" y="24"/>
                  <a:pt x="19" y="24"/>
                </a:cubicBezTo>
                <a:lnTo>
                  <a:pt x="19" y="34"/>
                </a:lnTo>
                <a:close/>
                <a:moveTo>
                  <a:pt x="22" y="9"/>
                </a:moveTo>
                <a:cubicBezTo>
                  <a:pt x="22" y="8"/>
                  <a:pt x="22" y="7"/>
                  <a:pt x="22" y="7"/>
                </a:cubicBezTo>
                <a:cubicBezTo>
                  <a:pt x="21" y="6"/>
                  <a:pt x="21" y="6"/>
                  <a:pt x="20" y="6"/>
                </a:cubicBezTo>
                <a:cubicBezTo>
                  <a:pt x="19" y="6"/>
                  <a:pt x="18" y="6"/>
                  <a:pt x="18" y="7"/>
                </a:cubicBezTo>
                <a:cubicBezTo>
                  <a:pt x="17" y="7"/>
                  <a:pt x="17" y="8"/>
                  <a:pt x="17" y="9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4"/>
                  <a:pt x="17" y="14"/>
                  <a:pt x="18" y="15"/>
                </a:cubicBezTo>
                <a:cubicBezTo>
                  <a:pt x="18" y="16"/>
                  <a:pt x="19" y="16"/>
                  <a:pt x="20" y="16"/>
                </a:cubicBezTo>
                <a:cubicBezTo>
                  <a:pt x="21" y="16"/>
                  <a:pt x="21" y="16"/>
                  <a:pt x="22" y="15"/>
                </a:cubicBezTo>
                <a:cubicBezTo>
                  <a:pt x="22" y="14"/>
                  <a:pt x="22" y="14"/>
                  <a:pt x="22" y="13"/>
                </a:cubicBezTo>
                <a:lnTo>
                  <a:pt x="22" y="9"/>
                </a:lnTo>
                <a:close/>
                <a:moveTo>
                  <a:pt x="21" y="13"/>
                </a:moveTo>
                <a:cubicBezTo>
                  <a:pt x="21" y="14"/>
                  <a:pt x="20" y="14"/>
                  <a:pt x="20" y="14"/>
                </a:cubicBezTo>
                <a:cubicBezTo>
                  <a:pt x="19" y="14"/>
                  <a:pt x="19" y="14"/>
                  <a:pt x="19" y="13"/>
                </a:cubicBezTo>
                <a:cubicBezTo>
                  <a:pt x="19" y="9"/>
                  <a:pt x="19" y="9"/>
                  <a:pt x="19" y="9"/>
                </a:cubicBezTo>
                <a:cubicBezTo>
                  <a:pt x="19" y="8"/>
                  <a:pt x="19" y="7"/>
                  <a:pt x="20" y="7"/>
                </a:cubicBezTo>
                <a:cubicBezTo>
                  <a:pt x="20" y="7"/>
                  <a:pt x="21" y="8"/>
                  <a:pt x="21" y="9"/>
                </a:cubicBezTo>
                <a:lnTo>
                  <a:pt x="21" y="13"/>
                </a:lnTo>
                <a:close/>
                <a:moveTo>
                  <a:pt x="26" y="31"/>
                </a:moveTo>
                <a:cubicBezTo>
                  <a:pt x="26" y="32"/>
                  <a:pt x="26" y="33"/>
                  <a:pt x="26" y="33"/>
                </a:cubicBezTo>
                <a:cubicBezTo>
                  <a:pt x="26" y="34"/>
                  <a:pt x="25" y="34"/>
                  <a:pt x="24" y="34"/>
                </a:cubicBezTo>
                <a:cubicBezTo>
                  <a:pt x="24" y="34"/>
                  <a:pt x="23" y="34"/>
                  <a:pt x="22" y="33"/>
                </a:cubicBezTo>
                <a:cubicBezTo>
                  <a:pt x="22" y="34"/>
                  <a:pt x="22" y="34"/>
                  <a:pt x="22" y="34"/>
                </a:cubicBezTo>
                <a:cubicBezTo>
                  <a:pt x="21" y="34"/>
                  <a:pt x="21" y="34"/>
                  <a:pt x="21" y="34"/>
                </a:cubicBezTo>
                <a:cubicBezTo>
                  <a:pt x="21" y="21"/>
                  <a:pt x="21" y="21"/>
                  <a:pt x="21" y="21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5"/>
                  <a:pt x="22" y="25"/>
                  <a:pt x="22" y="25"/>
                </a:cubicBezTo>
                <a:cubicBezTo>
                  <a:pt x="23" y="25"/>
                  <a:pt x="24" y="24"/>
                  <a:pt x="24" y="24"/>
                </a:cubicBezTo>
                <a:cubicBezTo>
                  <a:pt x="25" y="24"/>
                  <a:pt x="26" y="25"/>
                  <a:pt x="26" y="25"/>
                </a:cubicBezTo>
                <a:cubicBezTo>
                  <a:pt x="26" y="26"/>
                  <a:pt x="26" y="26"/>
                  <a:pt x="26" y="27"/>
                </a:cubicBezTo>
                <a:lnTo>
                  <a:pt x="26" y="31"/>
                </a:lnTo>
                <a:close/>
                <a:moveTo>
                  <a:pt x="24" y="27"/>
                </a:moveTo>
                <a:cubicBezTo>
                  <a:pt x="24" y="26"/>
                  <a:pt x="24" y="26"/>
                  <a:pt x="23" y="26"/>
                </a:cubicBezTo>
                <a:cubicBezTo>
                  <a:pt x="23" y="26"/>
                  <a:pt x="23" y="26"/>
                  <a:pt x="2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23" y="33"/>
                  <a:pt x="23" y="33"/>
                  <a:pt x="23" y="33"/>
                </a:cubicBezTo>
                <a:cubicBezTo>
                  <a:pt x="24" y="33"/>
                  <a:pt x="24" y="32"/>
                  <a:pt x="24" y="31"/>
                </a:cubicBezTo>
                <a:lnTo>
                  <a:pt x="24" y="27"/>
                </a:lnTo>
                <a:close/>
                <a:moveTo>
                  <a:pt x="29" y="16"/>
                </a:moveTo>
                <a:cubicBezTo>
                  <a:pt x="29" y="6"/>
                  <a:pt x="29" y="6"/>
                  <a:pt x="29" y="6"/>
                </a:cubicBezTo>
                <a:cubicBezTo>
                  <a:pt x="27" y="6"/>
                  <a:pt x="27" y="6"/>
                  <a:pt x="27" y="6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4"/>
                  <a:pt x="26" y="14"/>
                  <a:pt x="26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6" y="14"/>
                  <a:pt x="26" y="13"/>
                </a:cubicBezTo>
                <a:cubicBezTo>
                  <a:pt x="26" y="6"/>
                  <a:pt x="26" y="6"/>
                  <a:pt x="26" y="6"/>
                </a:cubicBezTo>
                <a:cubicBezTo>
                  <a:pt x="24" y="6"/>
                  <a:pt x="24" y="6"/>
                  <a:pt x="24" y="6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5"/>
                  <a:pt x="24" y="15"/>
                </a:cubicBezTo>
                <a:cubicBezTo>
                  <a:pt x="24" y="16"/>
                  <a:pt x="25" y="16"/>
                  <a:pt x="25" y="16"/>
                </a:cubicBezTo>
                <a:cubicBezTo>
                  <a:pt x="26" y="16"/>
                  <a:pt x="26" y="15"/>
                  <a:pt x="27" y="15"/>
                </a:cubicBezTo>
                <a:cubicBezTo>
                  <a:pt x="27" y="16"/>
                  <a:pt x="27" y="16"/>
                  <a:pt x="27" y="16"/>
                </a:cubicBezTo>
                <a:lnTo>
                  <a:pt x="29" y="16"/>
                </a:lnTo>
                <a:close/>
                <a:moveTo>
                  <a:pt x="33" y="31"/>
                </a:moveTo>
                <a:cubicBezTo>
                  <a:pt x="33" y="32"/>
                  <a:pt x="33" y="32"/>
                  <a:pt x="33" y="32"/>
                </a:cubicBezTo>
                <a:cubicBezTo>
                  <a:pt x="33" y="33"/>
                  <a:pt x="32" y="33"/>
                  <a:pt x="32" y="33"/>
                </a:cubicBezTo>
                <a:cubicBezTo>
                  <a:pt x="32" y="34"/>
                  <a:pt x="31" y="34"/>
                  <a:pt x="30" y="34"/>
                </a:cubicBezTo>
                <a:cubicBezTo>
                  <a:pt x="29" y="34"/>
                  <a:pt x="28" y="34"/>
                  <a:pt x="28" y="33"/>
                </a:cubicBezTo>
                <a:cubicBezTo>
                  <a:pt x="27" y="33"/>
                  <a:pt x="27" y="32"/>
                  <a:pt x="27" y="31"/>
                </a:cubicBezTo>
                <a:cubicBezTo>
                  <a:pt x="27" y="28"/>
                  <a:pt x="27" y="28"/>
                  <a:pt x="27" y="28"/>
                </a:cubicBezTo>
                <a:cubicBezTo>
                  <a:pt x="27" y="26"/>
                  <a:pt x="27" y="26"/>
                  <a:pt x="28" y="25"/>
                </a:cubicBezTo>
                <a:cubicBezTo>
                  <a:pt x="28" y="25"/>
                  <a:pt x="29" y="24"/>
                  <a:pt x="30" y="24"/>
                </a:cubicBezTo>
                <a:cubicBezTo>
                  <a:pt x="31" y="24"/>
                  <a:pt x="32" y="25"/>
                  <a:pt x="32" y="25"/>
                </a:cubicBezTo>
                <a:cubicBezTo>
                  <a:pt x="32" y="26"/>
                  <a:pt x="33" y="26"/>
                  <a:pt x="33" y="28"/>
                </a:cubicBezTo>
                <a:cubicBezTo>
                  <a:pt x="33" y="30"/>
                  <a:pt x="33" y="30"/>
                  <a:pt x="33" y="30"/>
                </a:cubicBezTo>
                <a:cubicBezTo>
                  <a:pt x="29" y="30"/>
                  <a:pt x="29" y="30"/>
                  <a:pt x="29" y="30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2"/>
                  <a:pt x="29" y="33"/>
                  <a:pt x="30" y="33"/>
                </a:cubicBezTo>
                <a:cubicBezTo>
                  <a:pt x="30" y="33"/>
                  <a:pt x="31" y="32"/>
                  <a:pt x="31" y="32"/>
                </a:cubicBezTo>
                <a:cubicBezTo>
                  <a:pt x="31" y="32"/>
                  <a:pt x="31" y="31"/>
                  <a:pt x="31" y="31"/>
                </a:cubicBezTo>
                <a:cubicBezTo>
                  <a:pt x="33" y="31"/>
                  <a:pt x="33" y="31"/>
                  <a:pt x="33" y="31"/>
                </a:cubicBezTo>
                <a:close/>
                <a:moveTo>
                  <a:pt x="31" y="28"/>
                </a:moveTo>
                <a:cubicBezTo>
                  <a:pt x="31" y="27"/>
                  <a:pt x="31" y="27"/>
                  <a:pt x="31" y="27"/>
                </a:cubicBezTo>
                <a:cubicBezTo>
                  <a:pt x="31" y="26"/>
                  <a:pt x="31" y="26"/>
                  <a:pt x="30" y="26"/>
                </a:cubicBezTo>
                <a:cubicBezTo>
                  <a:pt x="29" y="26"/>
                  <a:pt x="29" y="26"/>
                  <a:pt x="29" y="27"/>
                </a:cubicBezTo>
                <a:cubicBezTo>
                  <a:pt x="29" y="28"/>
                  <a:pt x="29" y="28"/>
                  <a:pt x="29" y="28"/>
                </a:cubicBezTo>
                <a:lnTo>
                  <a:pt x="31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24" name="稻壳儿小白白(http://dwz.cn/Wu2UP)"/>
          <p:cNvSpPr>
            <a:spLocks noEditPoints="1"/>
          </p:cNvSpPr>
          <p:nvPr/>
        </p:nvSpPr>
        <p:spPr>
          <a:xfrm>
            <a:off x="10414326" y="4710017"/>
            <a:ext cx="293687" cy="323850"/>
          </a:xfrm>
          <a:custGeom>
            <a:avLst/>
            <a:gdLst>
              <a:gd name="T0" fmla="*/ 801932378 w 44"/>
              <a:gd name="T1" fmla="*/ 819367488 h 48"/>
              <a:gd name="T2" fmla="*/ 490070157 w 44"/>
              <a:gd name="T3" fmla="*/ 1320086816 h 48"/>
              <a:gd name="T4" fmla="*/ 846479356 w 44"/>
              <a:gd name="T5" fmla="*/ 1820812891 h 48"/>
              <a:gd name="T6" fmla="*/ 0 w 44"/>
              <a:gd name="T7" fmla="*/ 1866334056 h 48"/>
              <a:gd name="T8" fmla="*/ 222761590 w 44"/>
              <a:gd name="T9" fmla="*/ 1593213809 h 48"/>
              <a:gd name="T10" fmla="*/ 222761590 w 44"/>
              <a:gd name="T11" fmla="*/ 1274572397 h 48"/>
              <a:gd name="T12" fmla="*/ 0 w 44"/>
              <a:gd name="T13" fmla="*/ 910409819 h 48"/>
              <a:gd name="T14" fmla="*/ 623724441 w 44"/>
              <a:gd name="T15" fmla="*/ 591761659 h 48"/>
              <a:gd name="T16" fmla="*/ 891033009 w 44"/>
              <a:gd name="T17" fmla="*/ 773846322 h 48"/>
              <a:gd name="T18" fmla="*/ 222761590 w 44"/>
              <a:gd name="T19" fmla="*/ 1866334056 h 48"/>
              <a:gd name="T20" fmla="*/ 623724441 w 44"/>
              <a:gd name="T21" fmla="*/ 1866334056 h 48"/>
              <a:gd name="T22" fmla="*/ 400962851 w 44"/>
              <a:gd name="T23" fmla="*/ 773846322 h 48"/>
              <a:gd name="T24" fmla="*/ 400962851 w 44"/>
              <a:gd name="T25" fmla="*/ 1092487734 h 48"/>
              <a:gd name="T26" fmla="*/ 400962851 w 44"/>
              <a:gd name="T27" fmla="*/ 773846322 h 48"/>
              <a:gd name="T28" fmla="*/ 980140314 w 44"/>
              <a:gd name="T29" fmla="*/ 182084663 h 48"/>
              <a:gd name="T30" fmla="*/ 1291995860 w 44"/>
              <a:gd name="T31" fmla="*/ 182084663 h 48"/>
              <a:gd name="T32" fmla="*/ 980140314 w 44"/>
              <a:gd name="T33" fmla="*/ 1593213809 h 48"/>
              <a:gd name="T34" fmla="*/ 980140314 w 44"/>
              <a:gd name="T35" fmla="*/ 682803991 h 48"/>
              <a:gd name="T36" fmla="*/ 1247448882 w 44"/>
              <a:gd name="T37" fmla="*/ 546247241 h 48"/>
              <a:gd name="T38" fmla="*/ 1247448882 w 44"/>
              <a:gd name="T39" fmla="*/ 1456650313 h 48"/>
              <a:gd name="T40" fmla="*/ 980140314 w 44"/>
              <a:gd name="T41" fmla="*/ 1593213809 h 48"/>
              <a:gd name="T42" fmla="*/ 1782066017 w 44"/>
              <a:gd name="T43" fmla="*/ 1638734975 h 48"/>
              <a:gd name="T44" fmla="*/ 1470203797 w 44"/>
              <a:gd name="T45" fmla="*/ 773846322 h 48"/>
              <a:gd name="T46" fmla="*/ 1470203797 w 44"/>
              <a:gd name="T47" fmla="*/ 773846322 h 48"/>
              <a:gd name="T48" fmla="*/ 1381103166 w 44"/>
              <a:gd name="T49" fmla="*/ 773846322 h 48"/>
              <a:gd name="T50" fmla="*/ 1470203797 w 44"/>
              <a:gd name="T51" fmla="*/ 546247241 h 48"/>
              <a:gd name="T52" fmla="*/ 1470203797 w 44"/>
              <a:gd name="T53" fmla="*/ 364162578 h 48"/>
              <a:gd name="T54" fmla="*/ 1737512364 w 44"/>
              <a:gd name="T55" fmla="*/ 546247241 h 48"/>
              <a:gd name="T56" fmla="*/ 1960273954 w 44"/>
              <a:gd name="T57" fmla="*/ 773846322 h 48"/>
              <a:gd name="T58" fmla="*/ 1737512364 w 44"/>
              <a:gd name="T59" fmla="*/ 773846322 h 48"/>
              <a:gd name="T60" fmla="*/ 1826619670 w 44"/>
              <a:gd name="T61" fmla="*/ 1365607981 h 48"/>
              <a:gd name="T62" fmla="*/ 1960273954 w 44"/>
              <a:gd name="T63" fmla="*/ 1593213809 h 4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44" h="48">
                <a:moveTo>
                  <a:pt x="20" y="17"/>
                </a:moveTo>
                <a:cubicBezTo>
                  <a:pt x="19" y="17"/>
                  <a:pt x="18" y="18"/>
                  <a:pt x="18" y="18"/>
                </a:cubicBezTo>
                <a:cubicBezTo>
                  <a:pt x="18" y="18"/>
                  <a:pt x="18" y="19"/>
                  <a:pt x="18" y="20"/>
                </a:cubicBezTo>
                <a:cubicBezTo>
                  <a:pt x="18" y="24"/>
                  <a:pt x="15" y="28"/>
                  <a:pt x="11" y="29"/>
                </a:cubicBezTo>
                <a:cubicBezTo>
                  <a:pt x="9" y="29"/>
                  <a:pt x="9" y="30"/>
                  <a:pt x="9" y="31"/>
                </a:cubicBezTo>
                <a:cubicBezTo>
                  <a:pt x="9" y="35"/>
                  <a:pt x="19" y="32"/>
                  <a:pt x="19" y="40"/>
                </a:cubicBezTo>
                <a:cubicBezTo>
                  <a:pt x="19" y="46"/>
                  <a:pt x="15" y="48"/>
                  <a:pt x="10" y="48"/>
                </a:cubicBezTo>
                <a:cubicBezTo>
                  <a:pt x="5" y="48"/>
                  <a:pt x="0" y="47"/>
                  <a:pt x="0" y="41"/>
                </a:cubicBezTo>
                <a:cubicBezTo>
                  <a:pt x="0" y="38"/>
                  <a:pt x="2" y="36"/>
                  <a:pt x="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4" y="34"/>
                  <a:pt x="3" y="33"/>
                  <a:pt x="3" y="32"/>
                </a:cubicBezTo>
                <a:cubicBezTo>
                  <a:pt x="3" y="30"/>
                  <a:pt x="3" y="28"/>
                  <a:pt x="5" y="28"/>
                </a:cubicBezTo>
                <a:cubicBezTo>
                  <a:pt x="5" y="28"/>
                  <a:pt x="5" y="28"/>
                  <a:pt x="5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15"/>
                  <a:pt x="4" y="12"/>
                  <a:pt x="9" y="12"/>
                </a:cubicBezTo>
                <a:cubicBezTo>
                  <a:pt x="11" y="12"/>
                  <a:pt x="12" y="12"/>
                  <a:pt x="14" y="13"/>
                </a:cubicBezTo>
                <a:cubicBezTo>
                  <a:pt x="16" y="13"/>
                  <a:pt x="18" y="12"/>
                  <a:pt x="20" y="12"/>
                </a:cubicBezTo>
                <a:lnTo>
                  <a:pt x="20" y="17"/>
                </a:lnTo>
                <a:close/>
                <a:moveTo>
                  <a:pt x="10" y="38"/>
                </a:moveTo>
                <a:cubicBezTo>
                  <a:pt x="8" y="38"/>
                  <a:pt x="5" y="38"/>
                  <a:pt x="5" y="41"/>
                </a:cubicBezTo>
                <a:cubicBezTo>
                  <a:pt x="5" y="43"/>
                  <a:pt x="8" y="43"/>
                  <a:pt x="10" y="43"/>
                </a:cubicBezTo>
                <a:cubicBezTo>
                  <a:pt x="12" y="43"/>
                  <a:pt x="14" y="43"/>
                  <a:pt x="14" y="41"/>
                </a:cubicBezTo>
                <a:cubicBezTo>
                  <a:pt x="14" y="38"/>
                  <a:pt x="11" y="38"/>
                  <a:pt x="10" y="38"/>
                </a:cubicBezTo>
                <a:close/>
                <a:moveTo>
                  <a:pt x="9" y="17"/>
                </a:moveTo>
                <a:cubicBezTo>
                  <a:pt x="7" y="17"/>
                  <a:pt x="6" y="18"/>
                  <a:pt x="6" y="20"/>
                </a:cubicBezTo>
                <a:cubicBezTo>
                  <a:pt x="6" y="23"/>
                  <a:pt x="7" y="24"/>
                  <a:pt x="9" y="24"/>
                </a:cubicBezTo>
                <a:cubicBezTo>
                  <a:pt x="12" y="24"/>
                  <a:pt x="12" y="23"/>
                  <a:pt x="12" y="20"/>
                </a:cubicBezTo>
                <a:cubicBezTo>
                  <a:pt x="12" y="18"/>
                  <a:pt x="11" y="17"/>
                  <a:pt x="9" y="17"/>
                </a:cubicBezTo>
                <a:close/>
                <a:moveTo>
                  <a:pt x="25" y="8"/>
                </a:moveTo>
                <a:cubicBezTo>
                  <a:pt x="23" y="8"/>
                  <a:pt x="22" y="6"/>
                  <a:pt x="22" y="4"/>
                </a:cubicBezTo>
                <a:cubicBezTo>
                  <a:pt x="22" y="2"/>
                  <a:pt x="23" y="0"/>
                  <a:pt x="25" y="0"/>
                </a:cubicBezTo>
                <a:cubicBezTo>
                  <a:pt x="27" y="0"/>
                  <a:pt x="29" y="2"/>
                  <a:pt x="29" y="4"/>
                </a:cubicBezTo>
                <a:cubicBezTo>
                  <a:pt x="29" y="6"/>
                  <a:pt x="27" y="8"/>
                  <a:pt x="25" y="8"/>
                </a:cubicBezTo>
                <a:close/>
                <a:moveTo>
                  <a:pt x="22" y="35"/>
                </a:moveTo>
                <a:cubicBezTo>
                  <a:pt x="22" y="34"/>
                  <a:pt x="22" y="33"/>
                  <a:pt x="22" y="32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4"/>
                  <a:pt x="22" y="13"/>
                  <a:pt x="22" y="12"/>
                </a:cubicBezTo>
                <a:cubicBezTo>
                  <a:pt x="28" y="12"/>
                  <a:pt x="28" y="12"/>
                  <a:pt x="28" y="12"/>
                </a:cubicBezTo>
                <a:cubicBezTo>
                  <a:pt x="28" y="13"/>
                  <a:pt x="28" y="14"/>
                  <a:pt x="28" y="15"/>
                </a:cubicBezTo>
                <a:cubicBezTo>
                  <a:pt x="28" y="32"/>
                  <a:pt x="28" y="32"/>
                  <a:pt x="28" y="32"/>
                </a:cubicBezTo>
                <a:cubicBezTo>
                  <a:pt x="28" y="33"/>
                  <a:pt x="28" y="34"/>
                  <a:pt x="28" y="35"/>
                </a:cubicBezTo>
                <a:lnTo>
                  <a:pt x="22" y="35"/>
                </a:lnTo>
                <a:close/>
                <a:moveTo>
                  <a:pt x="44" y="35"/>
                </a:moveTo>
                <a:cubicBezTo>
                  <a:pt x="43" y="35"/>
                  <a:pt x="41" y="36"/>
                  <a:pt x="40" y="36"/>
                </a:cubicBezTo>
                <a:cubicBezTo>
                  <a:pt x="34" y="36"/>
                  <a:pt x="33" y="31"/>
                  <a:pt x="33" y="26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3" y="17"/>
                </a:cubicBezTo>
                <a:cubicBezTo>
                  <a:pt x="33" y="17"/>
                  <a:pt x="33" y="17"/>
                  <a:pt x="32" y="17"/>
                </a:cubicBezTo>
                <a:cubicBezTo>
                  <a:pt x="32" y="17"/>
                  <a:pt x="31" y="17"/>
                  <a:pt x="31" y="17"/>
                </a:cubicBezTo>
                <a:cubicBezTo>
                  <a:pt x="31" y="12"/>
                  <a:pt x="31" y="12"/>
                  <a:pt x="31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9"/>
                  <a:pt x="33" y="8"/>
                  <a:pt x="33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9" y="10"/>
                  <a:pt x="39" y="12"/>
                </a:cubicBezTo>
                <a:cubicBezTo>
                  <a:pt x="44" y="12"/>
                  <a:pt x="44" y="12"/>
                  <a:pt x="44" y="12"/>
                </a:cubicBezTo>
                <a:cubicBezTo>
                  <a:pt x="44" y="17"/>
                  <a:pt x="44" y="17"/>
                  <a:pt x="44" y="17"/>
                </a:cubicBezTo>
                <a:cubicBezTo>
                  <a:pt x="43" y="17"/>
                  <a:pt x="42" y="17"/>
                  <a:pt x="41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8"/>
                  <a:pt x="39" y="30"/>
                  <a:pt x="41" y="30"/>
                </a:cubicBezTo>
                <a:cubicBezTo>
                  <a:pt x="42" y="30"/>
                  <a:pt x="43" y="30"/>
                  <a:pt x="44" y="29"/>
                </a:cubicBezTo>
                <a:lnTo>
                  <a:pt x="44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0525" name="稻壳儿小白白(http://dwz.cn/Wu2UP)"/>
          <p:cNvSpPr>
            <a:spLocks noEditPoints="1"/>
          </p:cNvSpPr>
          <p:nvPr/>
        </p:nvSpPr>
        <p:spPr>
          <a:xfrm>
            <a:off x="10425438" y="5229130"/>
            <a:ext cx="274638" cy="274637"/>
          </a:xfrm>
          <a:custGeom>
            <a:avLst/>
            <a:gdLst>
              <a:gd name="T0" fmla="*/ 897396411 w 41"/>
              <a:gd name="T1" fmla="*/ 1839645897 h 41"/>
              <a:gd name="T2" fmla="*/ 0 w 41"/>
              <a:gd name="T3" fmla="*/ 942259452 h 41"/>
              <a:gd name="T4" fmla="*/ 897396411 w 41"/>
              <a:gd name="T5" fmla="*/ 0 h 41"/>
              <a:gd name="T6" fmla="*/ 1839659294 w 41"/>
              <a:gd name="T7" fmla="*/ 942259452 h 41"/>
              <a:gd name="T8" fmla="*/ 897396411 w 41"/>
              <a:gd name="T9" fmla="*/ 1839645897 h 41"/>
              <a:gd name="T10" fmla="*/ 269218923 w 41"/>
              <a:gd name="T11" fmla="*/ 942259452 h 41"/>
              <a:gd name="T12" fmla="*/ 897396411 w 41"/>
              <a:gd name="T13" fmla="*/ 1570427954 h 41"/>
              <a:gd name="T14" fmla="*/ 1570440370 w 41"/>
              <a:gd name="T15" fmla="*/ 942259452 h 41"/>
              <a:gd name="T16" fmla="*/ 897396411 w 41"/>
              <a:gd name="T17" fmla="*/ 269217943 h 41"/>
              <a:gd name="T18" fmla="*/ 269218923 w 41"/>
              <a:gd name="T19" fmla="*/ 942259452 h 41"/>
              <a:gd name="T20" fmla="*/ 897396411 w 41"/>
              <a:gd name="T21" fmla="*/ 1256343703 h 41"/>
              <a:gd name="T22" fmla="*/ 583304318 w 41"/>
              <a:gd name="T23" fmla="*/ 942259452 h 41"/>
              <a:gd name="T24" fmla="*/ 897396411 w 41"/>
              <a:gd name="T25" fmla="*/ 628168502 h 41"/>
              <a:gd name="T26" fmla="*/ 1211481806 w 41"/>
              <a:gd name="T27" fmla="*/ 942259452 h 41"/>
              <a:gd name="T28" fmla="*/ 897396411 w 41"/>
              <a:gd name="T29" fmla="*/ 1256343703 h 4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1" y="9"/>
                  <a:pt x="41" y="21"/>
                </a:cubicBezTo>
                <a:cubicBezTo>
                  <a:pt x="41" y="32"/>
                  <a:pt x="31" y="41"/>
                  <a:pt x="20" y="41"/>
                </a:cubicBezTo>
                <a:close/>
                <a:moveTo>
                  <a:pt x="6" y="21"/>
                </a:moveTo>
                <a:cubicBezTo>
                  <a:pt x="6" y="29"/>
                  <a:pt x="12" y="35"/>
                  <a:pt x="20" y="35"/>
                </a:cubicBezTo>
                <a:cubicBezTo>
                  <a:pt x="28" y="35"/>
                  <a:pt x="35" y="29"/>
                  <a:pt x="35" y="21"/>
                </a:cubicBezTo>
                <a:cubicBezTo>
                  <a:pt x="35" y="13"/>
                  <a:pt x="28" y="6"/>
                  <a:pt x="20" y="6"/>
                </a:cubicBezTo>
                <a:cubicBezTo>
                  <a:pt x="12" y="6"/>
                  <a:pt x="6" y="13"/>
                  <a:pt x="6" y="21"/>
                </a:cubicBezTo>
                <a:close/>
                <a:moveTo>
                  <a:pt x="20" y="28"/>
                </a:moveTo>
                <a:cubicBezTo>
                  <a:pt x="16" y="28"/>
                  <a:pt x="13" y="24"/>
                  <a:pt x="13" y="21"/>
                </a:cubicBezTo>
                <a:cubicBezTo>
                  <a:pt x="13" y="17"/>
                  <a:pt x="16" y="14"/>
                  <a:pt x="20" y="14"/>
                </a:cubicBezTo>
                <a:cubicBezTo>
                  <a:pt x="24" y="14"/>
                  <a:pt x="27" y="17"/>
                  <a:pt x="27" y="21"/>
                </a:cubicBezTo>
                <a:cubicBezTo>
                  <a:pt x="27" y="24"/>
                  <a:pt x="24" y="28"/>
                  <a:pt x="2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E6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稻壳儿小白白(http://dwz.cn/Wu2UP)"/>
          <p:cNvSpPr/>
          <p:nvPr/>
        </p:nvSpPr>
        <p:spPr>
          <a:xfrm>
            <a:off x="1669071" y="961356"/>
            <a:ext cx="192087" cy="261937"/>
          </a:xfrm>
          <a:custGeom>
            <a:avLst/>
            <a:gdLst>
              <a:gd name="T0" fmla="*/ 941260601 w 28"/>
              <a:gd name="T1" fmla="*/ 0 h 38"/>
              <a:gd name="T2" fmla="*/ 988321916 w 28"/>
              <a:gd name="T3" fmla="*/ 47513993 h 38"/>
              <a:gd name="T4" fmla="*/ 988321916 w 28"/>
              <a:gd name="T5" fmla="*/ 1140349623 h 38"/>
              <a:gd name="T6" fmla="*/ 1223642212 w 28"/>
              <a:gd name="T7" fmla="*/ 1140349623 h 38"/>
              <a:gd name="T8" fmla="*/ 1317764842 w 28"/>
              <a:gd name="T9" fmla="*/ 1187863616 h 38"/>
              <a:gd name="T10" fmla="*/ 1270703527 w 28"/>
              <a:gd name="T11" fmla="*/ 1282891602 h 38"/>
              <a:gd name="T12" fmla="*/ 894199286 w 28"/>
              <a:gd name="T13" fmla="*/ 1758038427 h 38"/>
              <a:gd name="T14" fmla="*/ 753008481 w 28"/>
              <a:gd name="T15" fmla="*/ 1758038427 h 38"/>
              <a:gd name="T16" fmla="*/ 329442926 w 28"/>
              <a:gd name="T17" fmla="*/ 1282891602 h 38"/>
              <a:gd name="T18" fmla="*/ 329442926 w 28"/>
              <a:gd name="T19" fmla="*/ 1187863616 h 38"/>
              <a:gd name="T20" fmla="*/ 423565556 w 28"/>
              <a:gd name="T21" fmla="*/ 1140349623 h 38"/>
              <a:gd name="T22" fmla="*/ 658885851 w 28"/>
              <a:gd name="T23" fmla="*/ 1140349623 h 38"/>
              <a:gd name="T24" fmla="*/ 658885851 w 28"/>
              <a:gd name="T25" fmla="*/ 332604845 h 38"/>
              <a:gd name="T26" fmla="*/ 235313435 w 28"/>
              <a:gd name="T27" fmla="*/ 332604845 h 38"/>
              <a:gd name="T28" fmla="*/ 235313435 w 28"/>
              <a:gd name="T29" fmla="*/ 332604845 h 38"/>
              <a:gd name="T30" fmla="*/ 0 w 28"/>
              <a:gd name="T31" fmla="*/ 95027986 h 38"/>
              <a:gd name="T32" fmla="*/ 0 w 28"/>
              <a:gd name="T33" fmla="*/ 47513993 h 38"/>
              <a:gd name="T34" fmla="*/ 47061315 w 28"/>
              <a:gd name="T35" fmla="*/ 0 h 38"/>
              <a:gd name="T36" fmla="*/ 941260601 w 28"/>
              <a:gd name="T37" fmla="*/ 0 h 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8" h="38">
                <a:moveTo>
                  <a:pt x="20" y="0"/>
                </a:moveTo>
                <a:cubicBezTo>
                  <a:pt x="20" y="0"/>
                  <a:pt x="21" y="1"/>
                  <a:pt x="21" y="1"/>
                </a:cubicBezTo>
                <a:cubicBezTo>
                  <a:pt x="21" y="24"/>
                  <a:pt x="21" y="24"/>
                  <a:pt x="21" y="24"/>
                </a:cubicBezTo>
                <a:cubicBezTo>
                  <a:pt x="26" y="24"/>
                  <a:pt x="26" y="24"/>
                  <a:pt x="26" y="24"/>
                </a:cubicBezTo>
                <a:cubicBezTo>
                  <a:pt x="27" y="24"/>
                  <a:pt x="27" y="25"/>
                  <a:pt x="28" y="25"/>
                </a:cubicBezTo>
                <a:cubicBezTo>
                  <a:pt x="28" y="26"/>
                  <a:pt x="28" y="26"/>
                  <a:pt x="27" y="27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8"/>
                  <a:pt x="17" y="38"/>
                  <a:pt x="16" y="37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6"/>
                  <a:pt x="7" y="26"/>
                  <a:pt x="7" y="25"/>
                </a:cubicBezTo>
                <a:cubicBezTo>
                  <a:pt x="8" y="25"/>
                  <a:pt x="8" y="24"/>
                  <a:pt x="9" y="24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7"/>
                  <a:pt x="14" y="7"/>
                  <a:pt x="14" y="7"/>
                </a:cubicBezTo>
                <a:cubicBezTo>
                  <a:pt x="5" y="7"/>
                  <a:pt x="5" y="7"/>
                  <a:pt x="5" y="7"/>
                </a:cubicBezTo>
                <a:cubicBezTo>
                  <a:pt x="5" y="7"/>
                  <a:pt x="5" y="7"/>
                  <a:pt x="5" y="7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lnTo>
                  <a:pt x="2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3" name="稻壳儿小白白(http://dwz.cn/Wu2UP)"/>
          <p:cNvSpPr/>
          <p:nvPr/>
        </p:nvSpPr>
        <p:spPr>
          <a:xfrm>
            <a:off x="1669071" y="1445543"/>
            <a:ext cx="192087" cy="263525"/>
          </a:xfrm>
          <a:custGeom>
            <a:avLst/>
            <a:gdLst>
              <a:gd name="T0" fmla="*/ 1223642212 w 28"/>
              <a:gd name="T1" fmla="*/ 673292505 h 38"/>
              <a:gd name="T2" fmla="*/ 988321916 w 28"/>
              <a:gd name="T3" fmla="*/ 673292505 h 38"/>
              <a:gd name="T4" fmla="*/ 988321916 w 28"/>
              <a:gd name="T5" fmla="*/ 1779417888 h 38"/>
              <a:gd name="T6" fmla="*/ 941260601 w 28"/>
              <a:gd name="T7" fmla="*/ 1827511201 h 38"/>
              <a:gd name="T8" fmla="*/ 47061315 w 28"/>
              <a:gd name="T9" fmla="*/ 1827511201 h 38"/>
              <a:gd name="T10" fmla="*/ 0 w 28"/>
              <a:gd name="T11" fmla="*/ 1827511201 h 38"/>
              <a:gd name="T12" fmla="*/ 0 w 28"/>
              <a:gd name="T13" fmla="*/ 1779417888 h 38"/>
              <a:gd name="T14" fmla="*/ 235313435 w 28"/>
              <a:gd name="T15" fmla="*/ 1490864948 h 38"/>
              <a:gd name="T16" fmla="*/ 235313435 w 28"/>
              <a:gd name="T17" fmla="*/ 1490864948 h 38"/>
              <a:gd name="T18" fmla="*/ 658885851 w 28"/>
              <a:gd name="T19" fmla="*/ 1490864948 h 38"/>
              <a:gd name="T20" fmla="*/ 658885851 w 28"/>
              <a:gd name="T21" fmla="*/ 673292505 h 38"/>
              <a:gd name="T22" fmla="*/ 423565556 w 28"/>
              <a:gd name="T23" fmla="*/ 673292505 h 38"/>
              <a:gd name="T24" fmla="*/ 329442926 w 28"/>
              <a:gd name="T25" fmla="*/ 625199193 h 38"/>
              <a:gd name="T26" fmla="*/ 329442926 w 28"/>
              <a:gd name="T27" fmla="*/ 529019503 h 38"/>
              <a:gd name="T28" fmla="*/ 753008481 w 28"/>
              <a:gd name="T29" fmla="*/ 48093313 h 38"/>
              <a:gd name="T30" fmla="*/ 894199286 w 28"/>
              <a:gd name="T31" fmla="*/ 48093313 h 38"/>
              <a:gd name="T32" fmla="*/ 1270703527 w 28"/>
              <a:gd name="T33" fmla="*/ 529019503 h 38"/>
              <a:gd name="T34" fmla="*/ 1317764842 w 28"/>
              <a:gd name="T35" fmla="*/ 625199193 h 38"/>
              <a:gd name="T36" fmla="*/ 1223642212 w 28"/>
              <a:gd name="T37" fmla="*/ 673292505 h 3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8" h="38">
                <a:moveTo>
                  <a:pt x="26" y="14"/>
                </a:moveTo>
                <a:cubicBezTo>
                  <a:pt x="21" y="14"/>
                  <a:pt x="21" y="14"/>
                  <a:pt x="21" y="14"/>
                </a:cubicBezTo>
                <a:cubicBezTo>
                  <a:pt x="21" y="37"/>
                  <a:pt x="21" y="37"/>
                  <a:pt x="21" y="37"/>
                </a:cubicBezTo>
                <a:cubicBezTo>
                  <a:pt x="21" y="38"/>
                  <a:pt x="20" y="38"/>
                  <a:pt x="20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1" y="38"/>
                  <a:pt x="0" y="38"/>
                  <a:pt x="0" y="38"/>
                </a:cubicBezTo>
                <a:cubicBezTo>
                  <a:pt x="0" y="37"/>
                  <a:pt x="0" y="37"/>
                  <a:pt x="0" y="37"/>
                </a:cubicBezTo>
                <a:cubicBezTo>
                  <a:pt x="5" y="31"/>
                  <a:pt x="5" y="31"/>
                  <a:pt x="5" y="31"/>
                </a:cubicBezTo>
                <a:cubicBezTo>
                  <a:pt x="5" y="31"/>
                  <a:pt x="5" y="31"/>
                  <a:pt x="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4"/>
                  <a:pt x="8" y="14"/>
                  <a:pt x="7" y="13"/>
                </a:cubicBezTo>
                <a:cubicBezTo>
                  <a:pt x="7" y="12"/>
                  <a:pt x="7" y="12"/>
                  <a:pt x="7" y="11"/>
                </a:cubicBezTo>
                <a:cubicBezTo>
                  <a:pt x="16" y="1"/>
                  <a:pt x="16" y="1"/>
                  <a:pt x="16" y="1"/>
                </a:cubicBezTo>
                <a:cubicBezTo>
                  <a:pt x="17" y="0"/>
                  <a:pt x="18" y="0"/>
                  <a:pt x="19" y="1"/>
                </a:cubicBezTo>
                <a:cubicBezTo>
                  <a:pt x="27" y="11"/>
                  <a:pt x="27" y="11"/>
                  <a:pt x="27" y="11"/>
                </a:cubicBezTo>
                <a:cubicBezTo>
                  <a:pt x="28" y="12"/>
                  <a:pt x="28" y="12"/>
                  <a:pt x="28" y="13"/>
                </a:cubicBezTo>
                <a:cubicBezTo>
                  <a:pt x="27" y="14"/>
                  <a:pt x="27" y="14"/>
                  <a:pt x="26" y="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4" name="稻壳儿小白白(http://dwz.cn/Wu2UP)"/>
          <p:cNvSpPr>
            <a:spLocks noEditPoints="1"/>
          </p:cNvSpPr>
          <p:nvPr/>
        </p:nvSpPr>
        <p:spPr>
          <a:xfrm>
            <a:off x="1599221" y="1929731"/>
            <a:ext cx="333375" cy="333375"/>
          </a:xfrm>
          <a:custGeom>
            <a:avLst/>
            <a:gdLst>
              <a:gd name="T0" fmla="*/ 2147483646 w 48"/>
              <a:gd name="T1" fmla="*/ 1157700250 h 48"/>
              <a:gd name="T2" fmla="*/ 1157700250 w 48"/>
              <a:gd name="T3" fmla="*/ 2147483646 h 48"/>
              <a:gd name="T4" fmla="*/ 0 w 48"/>
              <a:gd name="T5" fmla="*/ 1157700250 h 48"/>
              <a:gd name="T6" fmla="*/ 1157700250 w 48"/>
              <a:gd name="T7" fmla="*/ 0 h 48"/>
              <a:gd name="T8" fmla="*/ 2147483646 w 48"/>
              <a:gd name="T9" fmla="*/ 1157700250 h 48"/>
              <a:gd name="T10" fmla="*/ 530607984 w 48"/>
              <a:gd name="T11" fmla="*/ 1398883172 h 48"/>
              <a:gd name="T12" fmla="*/ 482372789 w 48"/>
              <a:gd name="T13" fmla="*/ 1157700250 h 48"/>
              <a:gd name="T14" fmla="*/ 530607984 w 48"/>
              <a:gd name="T15" fmla="*/ 964745578 h 48"/>
              <a:gd name="T16" fmla="*/ 289425063 w 48"/>
              <a:gd name="T17" fmla="*/ 723562656 h 48"/>
              <a:gd name="T18" fmla="*/ 144712531 w 48"/>
              <a:gd name="T19" fmla="*/ 1157700250 h 48"/>
              <a:gd name="T20" fmla="*/ 289425063 w 48"/>
              <a:gd name="T21" fmla="*/ 1640073039 h 48"/>
              <a:gd name="T22" fmla="*/ 530607984 w 48"/>
              <a:gd name="T23" fmla="*/ 1398883172 h 48"/>
              <a:gd name="T24" fmla="*/ 1640073039 w 48"/>
              <a:gd name="T25" fmla="*/ 1157700250 h 48"/>
              <a:gd name="T26" fmla="*/ 1157700250 w 48"/>
              <a:gd name="T27" fmla="*/ 675320516 h 48"/>
              <a:gd name="T28" fmla="*/ 675320516 w 48"/>
              <a:gd name="T29" fmla="*/ 1157700250 h 48"/>
              <a:gd name="T30" fmla="*/ 1157700250 w 48"/>
              <a:gd name="T31" fmla="*/ 1688308234 h 48"/>
              <a:gd name="T32" fmla="*/ 1640073039 w 48"/>
              <a:gd name="T33" fmla="*/ 1157700250 h 48"/>
              <a:gd name="T34" fmla="*/ 675320516 w 48"/>
              <a:gd name="T35" fmla="*/ 289425063 h 48"/>
              <a:gd name="T36" fmla="*/ 916510383 w 48"/>
              <a:gd name="T37" fmla="*/ 530607984 h 48"/>
              <a:gd name="T38" fmla="*/ 1157700250 w 48"/>
              <a:gd name="T39" fmla="*/ 530607984 h 48"/>
              <a:gd name="T40" fmla="*/ 1350647977 w 48"/>
              <a:gd name="T41" fmla="*/ 530607984 h 48"/>
              <a:gd name="T42" fmla="*/ 1640073039 w 48"/>
              <a:gd name="T43" fmla="*/ 289425063 h 48"/>
              <a:gd name="T44" fmla="*/ 1157700250 w 48"/>
              <a:gd name="T45" fmla="*/ 192947727 h 48"/>
              <a:gd name="T46" fmla="*/ 675320516 w 48"/>
              <a:gd name="T47" fmla="*/ 289425063 h 48"/>
              <a:gd name="T48" fmla="*/ 1640073039 w 48"/>
              <a:gd name="T49" fmla="*/ 2074203688 h 48"/>
              <a:gd name="T50" fmla="*/ 1350647977 w 48"/>
              <a:gd name="T51" fmla="*/ 1784785570 h 48"/>
              <a:gd name="T52" fmla="*/ 1157700250 w 48"/>
              <a:gd name="T53" fmla="*/ 1833020766 h 48"/>
              <a:gd name="T54" fmla="*/ 916510383 w 48"/>
              <a:gd name="T55" fmla="*/ 1784785570 h 48"/>
              <a:gd name="T56" fmla="*/ 675320516 w 48"/>
              <a:gd name="T57" fmla="*/ 2074203688 h 48"/>
              <a:gd name="T58" fmla="*/ 1157700250 w 48"/>
              <a:gd name="T59" fmla="*/ 2147483646 h 48"/>
              <a:gd name="T60" fmla="*/ 1640073039 w 48"/>
              <a:gd name="T61" fmla="*/ 2074203688 h 48"/>
              <a:gd name="T62" fmla="*/ 2025968492 w 48"/>
              <a:gd name="T63" fmla="*/ 1640073039 h 48"/>
              <a:gd name="T64" fmla="*/ 2147483646 w 48"/>
              <a:gd name="T65" fmla="*/ 1157700250 h 48"/>
              <a:gd name="T66" fmla="*/ 2025968492 w 48"/>
              <a:gd name="T67" fmla="*/ 723562656 h 48"/>
              <a:gd name="T68" fmla="*/ 1784785570 w 48"/>
              <a:gd name="T69" fmla="*/ 964745578 h 48"/>
              <a:gd name="T70" fmla="*/ 1833020766 w 48"/>
              <a:gd name="T71" fmla="*/ 1157700250 h 48"/>
              <a:gd name="T72" fmla="*/ 1784785570 w 48"/>
              <a:gd name="T73" fmla="*/ 1398883172 h 48"/>
              <a:gd name="T74" fmla="*/ 2025968492 w 48"/>
              <a:gd name="T75" fmla="*/ 1640073039 h 48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8"/>
                  <a:pt x="37" y="48"/>
                  <a:pt x="24" y="48"/>
                </a:cubicBezTo>
                <a:cubicBezTo>
                  <a:pt x="11" y="48"/>
                  <a:pt x="0" y="38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7" y="0"/>
                  <a:pt x="48" y="11"/>
                  <a:pt x="48" y="24"/>
                </a:cubicBezTo>
                <a:close/>
                <a:moveTo>
                  <a:pt x="11" y="29"/>
                </a:moveTo>
                <a:cubicBezTo>
                  <a:pt x="11" y="28"/>
                  <a:pt x="10" y="26"/>
                  <a:pt x="10" y="24"/>
                </a:cubicBezTo>
                <a:cubicBezTo>
                  <a:pt x="10" y="23"/>
                  <a:pt x="11" y="21"/>
                  <a:pt x="11" y="20"/>
                </a:cubicBezTo>
                <a:cubicBezTo>
                  <a:pt x="6" y="15"/>
                  <a:pt x="6" y="15"/>
                  <a:pt x="6" y="15"/>
                </a:cubicBezTo>
                <a:cubicBezTo>
                  <a:pt x="4" y="18"/>
                  <a:pt x="3" y="21"/>
                  <a:pt x="3" y="24"/>
                </a:cubicBezTo>
                <a:cubicBezTo>
                  <a:pt x="3" y="28"/>
                  <a:pt x="4" y="31"/>
                  <a:pt x="6" y="34"/>
                </a:cubicBezTo>
                <a:lnTo>
                  <a:pt x="11" y="29"/>
                </a:lnTo>
                <a:close/>
                <a:moveTo>
                  <a:pt x="34" y="24"/>
                </a:moveTo>
                <a:cubicBezTo>
                  <a:pt x="34" y="19"/>
                  <a:pt x="30" y="14"/>
                  <a:pt x="24" y="14"/>
                </a:cubicBezTo>
                <a:cubicBezTo>
                  <a:pt x="18" y="14"/>
                  <a:pt x="14" y="19"/>
                  <a:pt x="14" y="24"/>
                </a:cubicBezTo>
                <a:cubicBezTo>
                  <a:pt x="14" y="30"/>
                  <a:pt x="18" y="35"/>
                  <a:pt x="24" y="35"/>
                </a:cubicBezTo>
                <a:cubicBezTo>
                  <a:pt x="30" y="35"/>
                  <a:pt x="34" y="30"/>
                  <a:pt x="34" y="24"/>
                </a:cubicBezTo>
                <a:close/>
                <a:moveTo>
                  <a:pt x="14" y="6"/>
                </a:moveTo>
                <a:cubicBezTo>
                  <a:pt x="19" y="11"/>
                  <a:pt x="19" y="11"/>
                  <a:pt x="19" y="11"/>
                </a:cubicBezTo>
                <a:cubicBezTo>
                  <a:pt x="21" y="11"/>
                  <a:pt x="22" y="11"/>
                  <a:pt x="24" y="11"/>
                </a:cubicBezTo>
                <a:cubicBezTo>
                  <a:pt x="26" y="11"/>
                  <a:pt x="27" y="11"/>
                  <a:pt x="28" y="11"/>
                </a:cubicBezTo>
                <a:cubicBezTo>
                  <a:pt x="34" y="6"/>
                  <a:pt x="34" y="6"/>
                  <a:pt x="34" y="6"/>
                </a:cubicBezTo>
                <a:cubicBezTo>
                  <a:pt x="31" y="5"/>
                  <a:pt x="27" y="4"/>
                  <a:pt x="24" y="4"/>
                </a:cubicBezTo>
                <a:cubicBezTo>
                  <a:pt x="20" y="4"/>
                  <a:pt x="17" y="5"/>
                  <a:pt x="14" y="6"/>
                </a:cubicBezTo>
                <a:close/>
                <a:moveTo>
                  <a:pt x="34" y="43"/>
                </a:moveTo>
                <a:cubicBezTo>
                  <a:pt x="28" y="37"/>
                  <a:pt x="28" y="37"/>
                  <a:pt x="28" y="37"/>
                </a:cubicBezTo>
                <a:cubicBezTo>
                  <a:pt x="27" y="38"/>
                  <a:pt x="26" y="38"/>
                  <a:pt x="24" y="38"/>
                </a:cubicBezTo>
                <a:cubicBezTo>
                  <a:pt x="22" y="38"/>
                  <a:pt x="21" y="38"/>
                  <a:pt x="19" y="37"/>
                </a:cubicBezTo>
                <a:cubicBezTo>
                  <a:pt x="14" y="43"/>
                  <a:pt x="14" y="43"/>
                  <a:pt x="14" y="43"/>
                </a:cubicBezTo>
                <a:cubicBezTo>
                  <a:pt x="17" y="44"/>
                  <a:pt x="20" y="45"/>
                  <a:pt x="24" y="45"/>
                </a:cubicBezTo>
                <a:cubicBezTo>
                  <a:pt x="27" y="45"/>
                  <a:pt x="31" y="44"/>
                  <a:pt x="34" y="43"/>
                </a:cubicBezTo>
                <a:close/>
                <a:moveTo>
                  <a:pt x="42" y="34"/>
                </a:moveTo>
                <a:cubicBezTo>
                  <a:pt x="44" y="31"/>
                  <a:pt x="45" y="28"/>
                  <a:pt x="45" y="24"/>
                </a:cubicBezTo>
                <a:cubicBezTo>
                  <a:pt x="45" y="21"/>
                  <a:pt x="44" y="18"/>
                  <a:pt x="42" y="15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1"/>
                  <a:pt x="38" y="23"/>
                  <a:pt x="38" y="24"/>
                </a:cubicBezTo>
                <a:cubicBezTo>
                  <a:pt x="38" y="26"/>
                  <a:pt x="37" y="28"/>
                  <a:pt x="37" y="29"/>
                </a:cubicBezTo>
                <a:lnTo>
                  <a:pt x="42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5" name="稻壳儿小白白(http://dwz.cn/Wu2UP)"/>
          <p:cNvSpPr>
            <a:spLocks noEditPoints="1"/>
          </p:cNvSpPr>
          <p:nvPr/>
        </p:nvSpPr>
        <p:spPr>
          <a:xfrm>
            <a:off x="1669071" y="2463131"/>
            <a:ext cx="192087" cy="290512"/>
          </a:xfrm>
          <a:custGeom>
            <a:avLst/>
            <a:gdLst>
              <a:gd name="T0" fmla="*/ 1176574037 w 28"/>
              <a:gd name="T1" fmla="*/ 956884275 h 42"/>
              <a:gd name="T2" fmla="*/ 941260601 w 28"/>
              <a:gd name="T3" fmla="*/ 1291796193 h 42"/>
              <a:gd name="T4" fmla="*/ 1035390092 w 28"/>
              <a:gd name="T5" fmla="*/ 1435329872 h 42"/>
              <a:gd name="T6" fmla="*/ 988321916 w 28"/>
              <a:gd name="T7" fmla="*/ 1483174431 h 42"/>
              <a:gd name="T8" fmla="*/ 1035390092 w 28"/>
              <a:gd name="T9" fmla="*/ 1578856634 h 42"/>
              <a:gd name="T10" fmla="*/ 941260601 w 28"/>
              <a:gd name="T11" fmla="*/ 1674545753 h 42"/>
              <a:gd name="T12" fmla="*/ 988321916 w 28"/>
              <a:gd name="T13" fmla="*/ 1722390312 h 42"/>
              <a:gd name="T14" fmla="*/ 847137971 w 28"/>
              <a:gd name="T15" fmla="*/ 1865923991 h 42"/>
              <a:gd name="T16" fmla="*/ 658885851 w 28"/>
              <a:gd name="T17" fmla="*/ 2009457670 h 42"/>
              <a:gd name="T18" fmla="*/ 470633731 w 28"/>
              <a:gd name="T19" fmla="*/ 1865923991 h 42"/>
              <a:gd name="T20" fmla="*/ 329442926 w 28"/>
              <a:gd name="T21" fmla="*/ 1722390312 h 42"/>
              <a:gd name="T22" fmla="*/ 329442926 w 28"/>
              <a:gd name="T23" fmla="*/ 1674545753 h 42"/>
              <a:gd name="T24" fmla="*/ 282381611 w 28"/>
              <a:gd name="T25" fmla="*/ 1578856634 h 42"/>
              <a:gd name="T26" fmla="*/ 329442926 w 28"/>
              <a:gd name="T27" fmla="*/ 1483174431 h 42"/>
              <a:gd name="T28" fmla="*/ 282381611 w 28"/>
              <a:gd name="T29" fmla="*/ 1435329872 h 42"/>
              <a:gd name="T30" fmla="*/ 329442926 w 28"/>
              <a:gd name="T31" fmla="*/ 1291796193 h 42"/>
              <a:gd name="T32" fmla="*/ 141190805 w 28"/>
              <a:gd name="T33" fmla="*/ 956884275 h 42"/>
              <a:gd name="T34" fmla="*/ 0 w 28"/>
              <a:gd name="T35" fmla="*/ 574127798 h 42"/>
              <a:gd name="T36" fmla="*/ 658885851 w 28"/>
              <a:gd name="T37" fmla="*/ 0 h 42"/>
              <a:gd name="T38" fmla="*/ 1317764842 w 28"/>
              <a:gd name="T39" fmla="*/ 574127798 h 42"/>
              <a:gd name="T40" fmla="*/ 1176574037 w 28"/>
              <a:gd name="T41" fmla="*/ 956884275 h 42"/>
              <a:gd name="T42" fmla="*/ 658885851 w 28"/>
              <a:gd name="T43" fmla="*/ 191378238 h 42"/>
              <a:gd name="T44" fmla="*/ 188252120 w 28"/>
              <a:gd name="T45" fmla="*/ 574127798 h 42"/>
              <a:gd name="T46" fmla="*/ 235313435 w 28"/>
              <a:gd name="T47" fmla="*/ 813350597 h 42"/>
              <a:gd name="T48" fmla="*/ 329442926 w 28"/>
              <a:gd name="T49" fmla="*/ 909039716 h 42"/>
              <a:gd name="T50" fmla="*/ 517695046 w 28"/>
              <a:gd name="T51" fmla="*/ 1291796193 h 42"/>
              <a:gd name="T52" fmla="*/ 800069796 w 28"/>
              <a:gd name="T53" fmla="*/ 1291796193 h 42"/>
              <a:gd name="T54" fmla="*/ 988321916 w 28"/>
              <a:gd name="T55" fmla="*/ 909039716 h 42"/>
              <a:gd name="T56" fmla="*/ 1035390092 w 28"/>
              <a:gd name="T57" fmla="*/ 813350597 h 42"/>
              <a:gd name="T58" fmla="*/ 1129512722 w 28"/>
              <a:gd name="T59" fmla="*/ 574127798 h 42"/>
              <a:gd name="T60" fmla="*/ 658885851 w 28"/>
              <a:gd name="T61" fmla="*/ 191378238 h 42"/>
              <a:gd name="T62" fmla="*/ 894199286 w 28"/>
              <a:gd name="T63" fmla="*/ 621972358 h 42"/>
              <a:gd name="T64" fmla="*/ 847137971 w 28"/>
              <a:gd name="T65" fmla="*/ 574127798 h 42"/>
              <a:gd name="T66" fmla="*/ 658885851 w 28"/>
              <a:gd name="T67" fmla="*/ 478445596 h 42"/>
              <a:gd name="T68" fmla="*/ 611817676 w 28"/>
              <a:gd name="T69" fmla="*/ 430601037 h 42"/>
              <a:gd name="T70" fmla="*/ 658885851 w 28"/>
              <a:gd name="T71" fmla="*/ 382756477 h 42"/>
              <a:gd name="T72" fmla="*/ 941260601 w 28"/>
              <a:gd name="T73" fmla="*/ 574127798 h 42"/>
              <a:gd name="T74" fmla="*/ 894199286 w 28"/>
              <a:gd name="T75" fmla="*/ 621972358 h 4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28" h="42">
                <a:moveTo>
                  <a:pt x="25" y="20"/>
                </a:moveTo>
                <a:cubicBezTo>
                  <a:pt x="23" y="22"/>
                  <a:pt x="21" y="25"/>
                  <a:pt x="20" y="27"/>
                </a:cubicBezTo>
                <a:cubicBezTo>
                  <a:pt x="21" y="28"/>
                  <a:pt x="22" y="29"/>
                  <a:pt x="22" y="30"/>
                </a:cubicBezTo>
                <a:cubicBezTo>
                  <a:pt x="22" y="30"/>
                  <a:pt x="21" y="31"/>
                  <a:pt x="21" y="31"/>
                </a:cubicBezTo>
                <a:cubicBezTo>
                  <a:pt x="21" y="32"/>
                  <a:pt x="22" y="32"/>
                  <a:pt x="22" y="33"/>
                </a:cubicBezTo>
                <a:cubicBezTo>
                  <a:pt x="22" y="34"/>
                  <a:pt x="21" y="35"/>
                  <a:pt x="20" y="35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38"/>
                  <a:pt x="19" y="39"/>
                  <a:pt x="18" y="39"/>
                </a:cubicBezTo>
                <a:cubicBezTo>
                  <a:pt x="17" y="41"/>
                  <a:pt x="16" y="42"/>
                  <a:pt x="14" y="42"/>
                </a:cubicBezTo>
                <a:cubicBezTo>
                  <a:pt x="12" y="42"/>
                  <a:pt x="11" y="41"/>
                  <a:pt x="10" y="39"/>
                </a:cubicBezTo>
                <a:cubicBezTo>
                  <a:pt x="8" y="39"/>
                  <a:pt x="7" y="38"/>
                  <a:pt x="7" y="36"/>
                </a:cubicBezTo>
                <a:cubicBezTo>
                  <a:pt x="7" y="36"/>
                  <a:pt x="7" y="36"/>
                  <a:pt x="7" y="35"/>
                </a:cubicBezTo>
                <a:cubicBezTo>
                  <a:pt x="7" y="35"/>
                  <a:pt x="6" y="34"/>
                  <a:pt x="6" y="33"/>
                </a:cubicBezTo>
                <a:cubicBezTo>
                  <a:pt x="6" y="32"/>
                  <a:pt x="6" y="32"/>
                  <a:pt x="7" y="31"/>
                </a:cubicBezTo>
                <a:cubicBezTo>
                  <a:pt x="6" y="31"/>
                  <a:pt x="6" y="30"/>
                  <a:pt x="6" y="30"/>
                </a:cubicBezTo>
                <a:cubicBezTo>
                  <a:pt x="6" y="29"/>
                  <a:pt x="7" y="28"/>
                  <a:pt x="7" y="27"/>
                </a:cubicBezTo>
                <a:cubicBezTo>
                  <a:pt x="7" y="25"/>
                  <a:pt x="5" y="22"/>
                  <a:pt x="3" y="20"/>
                </a:cubicBezTo>
                <a:cubicBezTo>
                  <a:pt x="1" y="18"/>
                  <a:pt x="0" y="15"/>
                  <a:pt x="0" y="12"/>
                </a:cubicBezTo>
                <a:cubicBezTo>
                  <a:pt x="0" y="5"/>
                  <a:pt x="7" y="0"/>
                  <a:pt x="14" y="0"/>
                </a:cubicBezTo>
                <a:cubicBezTo>
                  <a:pt x="21" y="0"/>
                  <a:pt x="28" y="5"/>
                  <a:pt x="28" y="12"/>
                </a:cubicBezTo>
                <a:cubicBezTo>
                  <a:pt x="28" y="15"/>
                  <a:pt x="27" y="18"/>
                  <a:pt x="25" y="20"/>
                </a:cubicBezTo>
                <a:close/>
                <a:moveTo>
                  <a:pt x="14" y="4"/>
                </a:moveTo>
                <a:cubicBezTo>
                  <a:pt x="9" y="4"/>
                  <a:pt x="4" y="7"/>
                  <a:pt x="4" y="12"/>
                </a:cubicBezTo>
                <a:cubicBezTo>
                  <a:pt x="4" y="14"/>
                  <a:pt x="4" y="16"/>
                  <a:pt x="5" y="17"/>
                </a:cubicBezTo>
                <a:cubicBezTo>
                  <a:pt x="6" y="18"/>
                  <a:pt x="7" y="18"/>
                  <a:pt x="7" y="19"/>
                </a:cubicBezTo>
                <a:cubicBezTo>
                  <a:pt x="9" y="21"/>
                  <a:pt x="11" y="24"/>
                  <a:pt x="11" y="27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4"/>
                  <a:pt x="19" y="21"/>
                  <a:pt x="21" y="19"/>
                </a:cubicBezTo>
                <a:cubicBezTo>
                  <a:pt x="21" y="18"/>
                  <a:pt x="22" y="18"/>
                  <a:pt x="22" y="17"/>
                </a:cubicBezTo>
                <a:cubicBezTo>
                  <a:pt x="24" y="16"/>
                  <a:pt x="24" y="14"/>
                  <a:pt x="24" y="12"/>
                </a:cubicBezTo>
                <a:cubicBezTo>
                  <a:pt x="24" y="7"/>
                  <a:pt x="19" y="4"/>
                  <a:pt x="14" y="4"/>
                </a:cubicBezTo>
                <a:close/>
                <a:moveTo>
                  <a:pt x="19" y="13"/>
                </a:moveTo>
                <a:cubicBezTo>
                  <a:pt x="19" y="13"/>
                  <a:pt x="18" y="13"/>
                  <a:pt x="18" y="12"/>
                </a:cubicBezTo>
                <a:cubicBezTo>
                  <a:pt x="18" y="11"/>
                  <a:pt x="15" y="10"/>
                  <a:pt x="14" y="10"/>
                </a:cubicBezTo>
                <a:cubicBezTo>
                  <a:pt x="13" y="10"/>
                  <a:pt x="13" y="10"/>
                  <a:pt x="13" y="9"/>
                </a:cubicBezTo>
                <a:cubicBezTo>
                  <a:pt x="13" y="9"/>
                  <a:pt x="13" y="8"/>
                  <a:pt x="14" y="8"/>
                </a:cubicBezTo>
                <a:cubicBezTo>
                  <a:pt x="16" y="8"/>
                  <a:pt x="20" y="10"/>
                  <a:pt x="20" y="12"/>
                </a:cubicBezTo>
                <a:cubicBezTo>
                  <a:pt x="20" y="13"/>
                  <a:pt x="20" y="13"/>
                  <a:pt x="19" y="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6" name="稻壳儿小白白(http://dwz.cn/Wu2UP)"/>
          <p:cNvSpPr>
            <a:spLocks noEditPoints="1"/>
          </p:cNvSpPr>
          <p:nvPr/>
        </p:nvSpPr>
        <p:spPr>
          <a:xfrm>
            <a:off x="1613508" y="2953668"/>
            <a:ext cx="303213" cy="304800"/>
          </a:xfrm>
          <a:custGeom>
            <a:avLst/>
            <a:gdLst>
              <a:gd name="T0" fmla="*/ 1994528223 w 44"/>
              <a:gd name="T1" fmla="*/ 1823507564 h 44"/>
              <a:gd name="T2" fmla="*/ 1804572170 w 44"/>
              <a:gd name="T3" fmla="*/ 2015455364 h 44"/>
              <a:gd name="T4" fmla="*/ 1519641535 w 44"/>
              <a:gd name="T5" fmla="*/ 2111432727 h 44"/>
              <a:gd name="T6" fmla="*/ 1282198191 w 44"/>
              <a:gd name="T7" fmla="*/ 2015455364 h 44"/>
              <a:gd name="T8" fmla="*/ 997260666 w 44"/>
              <a:gd name="T9" fmla="*/ 1727537127 h 44"/>
              <a:gd name="T10" fmla="*/ 902286085 w 44"/>
              <a:gd name="T11" fmla="*/ 1487597182 h 44"/>
              <a:gd name="T12" fmla="*/ 997260666 w 44"/>
              <a:gd name="T13" fmla="*/ 1199678945 h 44"/>
              <a:gd name="T14" fmla="*/ 902286085 w 44"/>
              <a:gd name="T15" fmla="*/ 1103701582 h 44"/>
              <a:gd name="T16" fmla="*/ 617355450 w 44"/>
              <a:gd name="T17" fmla="*/ 1199678945 h 44"/>
              <a:gd name="T18" fmla="*/ 379912107 w 44"/>
              <a:gd name="T19" fmla="*/ 1103701582 h 44"/>
              <a:gd name="T20" fmla="*/ 94974581 w 44"/>
              <a:gd name="T21" fmla="*/ 815783345 h 44"/>
              <a:gd name="T22" fmla="*/ 0 w 44"/>
              <a:gd name="T23" fmla="*/ 575843400 h 44"/>
              <a:gd name="T24" fmla="*/ 94974581 w 44"/>
              <a:gd name="T25" fmla="*/ 287925164 h 44"/>
              <a:gd name="T26" fmla="*/ 284930634 w 44"/>
              <a:gd name="T27" fmla="*/ 95977364 h 44"/>
              <a:gd name="T28" fmla="*/ 569861269 w 44"/>
              <a:gd name="T29" fmla="*/ 0 h 44"/>
              <a:gd name="T30" fmla="*/ 807304613 w 44"/>
              <a:gd name="T31" fmla="*/ 95977364 h 44"/>
              <a:gd name="T32" fmla="*/ 1092242138 w 44"/>
              <a:gd name="T33" fmla="*/ 383895600 h 44"/>
              <a:gd name="T34" fmla="*/ 1187216719 w 44"/>
              <a:gd name="T35" fmla="*/ 623835545 h 44"/>
              <a:gd name="T36" fmla="*/ 1092242138 w 44"/>
              <a:gd name="T37" fmla="*/ 911753782 h 44"/>
              <a:gd name="T38" fmla="*/ 1187216719 w 44"/>
              <a:gd name="T39" fmla="*/ 1007731145 h 44"/>
              <a:gd name="T40" fmla="*/ 1472147353 w 44"/>
              <a:gd name="T41" fmla="*/ 911753782 h 44"/>
              <a:gd name="T42" fmla="*/ 1709590697 w 44"/>
              <a:gd name="T43" fmla="*/ 1007731145 h 44"/>
              <a:gd name="T44" fmla="*/ 1994528223 w 44"/>
              <a:gd name="T45" fmla="*/ 1295649382 h 44"/>
              <a:gd name="T46" fmla="*/ 2089502804 w 44"/>
              <a:gd name="T47" fmla="*/ 1535589327 h 44"/>
              <a:gd name="T48" fmla="*/ 1994528223 w 44"/>
              <a:gd name="T49" fmla="*/ 1823507564 h 44"/>
              <a:gd name="T50" fmla="*/ 902286085 w 44"/>
              <a:gd name="T51" fmla="*/ 575843400 h 44"/>
              <a:gd name="T52" fmla="*/ 664842741 w 44"/>
              <a:gd name="T53" fmla="*/ 287925164 h 44"/>
              <a:gd name="T54" fmla="*/ 569861269 w 44"/>
              <a:gd name="T55" fmla="*/ 239933018 h 44"/>
              <a:gd name="T56" fmla="*/ 474886688 w 44"/>
              <a:gd name="T57" fmla="*/ 287925164 h 44"/>
              <a:gd name="T58" fmla="*/ 284930634 w 44"/>
              <a:gd name="T59" fmla="*/ 479872964 h 44"/>
              <a:gd name="T60" fmla="*/ 237443344 w 44"/>
              <a:gd name="T61" fmla="*/ 575843400 h 44"/>
              <a:gd name="T62" fmla="*/ 284930634 w 44"/>
              <a:gd name="T63" fmla="*/ 623835545 h 44"/>
              <a:gd name="T64" fmla="*/ 569861269 w 44"/>
              <a:gd name="T65" fmla="*/ 911753782 h 44"/>
              <a:gd name="T66" fmla="*/ 617355450 w 44"/>
              <a:gd name="T67" fmla="*/ 959739000 h 44"/>
              <a:gd name="T68" fmla="*/ 712330031 w 44"/>
              <a:gd name="T69" fmla="*/ 911753782 h 44"/>
              <a:gd name="T70" fmla="*/ 617355450 w 44"/>
              <a:gd name="T71" fmla="*/ 767791200 h 44"/>
              <a:gd name="T72" fmla="*/ 759817322 w 44"/>
              <a:gd name="T73" fmla="*/ 623835545 h 44"/>
              <a:gd name="T74" fmla="*/ 902286085 w 44"/>
              <a:gd name="T75" fmla="*/ 719805982 h 44"/>
              <a:gd name="T76" fmla="*/ 949773375 w 44"/>
              <a:gd name="T77" fmla="*/ 623835545 h 44"/>
              <a:gd name="T78" fmla="*/ 902286085 w 44"/>
              <a:gd name="T79" fmla="*/ 575843400 h 44"/>
              <a:gd name="T80" fmla="*/ 1804572170 w 44"/>
              <a:gd name="T81" fmla="*/ 1439611964 h 44"/>
              <a:gd name="T82" fmla="*/ 1519641535 w 44"/>
              <a:gd name="T83" fmla="*/ 1199678945 h 44"/>
              <a:gd name="T84" fmla="*/ 1472147353 w 44"/>
              <a:gd name="T85" fmla="*/ 1151693727 h 44"/>
              <a:gd name="T86" fmla="*/ 1377172772 w 44"/>
              <a:gd name="T87" fmla="*/ 1199678945 h 44"/>
              <a:gd name="T88" fmla="*/ 1472147353 w 44"/>
              <a:gd name="T89" fmla="*/ 1343641527 h 44"/>
              <a:gd name="T90" fmla="*/ 1329685482 w 44"/>
              <a:gd name="T91" fmla="*/ 1487597182 h 44"/>
              <a:gd name="T92" fmla="*/ 1187216719 w 44"/>
              <a:gd name="T93" fmla="*/ 1391626745 h 44"/>
              <a:gd name="T94" fmla="*/ 1139729429 w 44"/>
              <a:gd name="T95" fmla="*/ 1487597182 h 44"/>
              <a:gd name="T96" fmla="*/ 1187216719 w 44"/>
              <a:gd name="T97" fmla="*/ 1535589327 h 44"/>
              <a:gd name="T98" fmla="*/ 1424660063 w 44"/>
              <a:gd name="T99" fmla="*/ 1823507564 h 44"/>
              <a:gd name="T100" fmla="*/ 1519641535 w 44"/>
              <a:gd name="T101" fmla="*/ 1871499709 h 44"/>
              <a:gd name="T102" fmla="*/ 1614616116 w 44"/>
              <a:gd name="T103" fmla="*/ 1823507564 h 44"/>
              <a:gd name="T104" fmla="*/ 1804572170 w 44"/>
              <a:gd name="T105" fmla="*/ 1631559764 h 44"/>
              <a:gd name="T106" fmla="*/ 1852059460 w 44"/>
              <a:gd name="T107" fmla="*/ 1535589327 h 44"/>
              <a:gd name="T108" fmla="*/ 1804572170 w 44"/>
              <a:gd name="T109" fmla="*/ 1439611964 h 4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44" h="44">
                <a:moveTo>
                  <a:pt x="42" y="38"/>
                </a:moveTo>
                <a:cubicBezTo>
                  <a:pt x="38" y="42"/>
                  <a:pt x="38" y="42"/>
                  <a:pt x="38" y="42"/>
                </a:cubicBezTo>
                <a:cubicBezTo>
                  <a:pt x="36" y="43"/>
                  <a:pt x="34" y="44"/>
                  <a:pt x="32" y="44"/>
                </a:cubicBezTo>
                <a:cubicBezTo>
                  <a:pt x="30" y="44"/>
                  <a:pt x="28" y="43"/>
                  <a:pt x="27" y="42"/>
                </a:cubicBezTo>
                <a:cubicBezTo>
                  <a:pt x="21" y="36"/>
                  <a:pt x="21" y="36"/>
                  <a:pt x="21" y="36"/>
                </a:cubicBezTo>
                <a:cubicBezTo>
                  <a:pt x="20" y="35"/>
                  <a:pt x="19" y="33"/>
                  <a:pt x="19" y="31"/>
                </a:cubicBezTo>
                <a:cubicBezTo>
                  <a:pt x="19" y="28"/>
                  <a:pt x="20" y="26"/>
                  <a:pt x="21" y="25"/>
                </a:cubicBezTo>
                <a:cubicBezTo>
                  <a:pt x="19" y="23"/>
                  <a:pt x="19" y="23"/>
                  <a:pt x="19" y="23"/>
                </a:cubicBezTo>
                <a:cubicBezTo>
                  <a:pt x="17" y="24"/>
                  <a:pt x="15" y="25"/>
                  <a:pt x="13" y="25"/>
                </a:cubicBezTo>
                <a:cubicBezTo>
                  <a:pt x="11" y="25"/>
                  <a:pt x="9" y="24"/>
                  <a:pt x="8" y="23"/>
                </a:cubicBezTo>
                <a:cubicBezTo>
                  <a:pt x="2" y="17"/>
                  <a:pt x="2" y="17"/>
                  <a:pt x="2" y="17"/>
                </a:cubicBezTo>
                <a:cubicBezTo>
                  <a:pt x="1" y="16"/>
                  <a:pt x="0" y="14"/>
                  <a:pt x="0" y="12"/>
                </a:cubicBezTo>
                <a:cubicBezTo>
                  <a:pt x="0" y="10"/>
                  <a:pt x="1" y="8"/>
                  <a:pt x="2" y="6"/>
                </a:cubicBezTo>
                <a:cubicBezTo>
                  <a:pt x="6" y="2"/>
                  <a:pt x="6" y="2"/>
                  <a:pt x="6" y="2"/>
                </a:cubicBezTo>
                <a:cubicBezTo>
                  <a:pt x="8" y="1"/>
                  <a:pt x="10" y="0"/>
                  <a:pt x="12" y="0"/>
                </a:cubicBezTo>
                <a:cubicBezTo>
                  <a:pt x="14" y="0"/>
                  <a:pt x="16" y="1"/>
                  <a:pt x="17" y="2"/>
                </a:cubicBezTo>
                <a:cubicBezTo>
                  <a:pt x="23" y="8"/>
                  <a:pt x="23" y="8"/>
                  <a:pt x="23" y="8"/>
                </a:cubicBezTo>
                <a:cubicBezTo>
                  <a:pt x="24" y="9"/>
                  <a:pt x="25" y="11"/>
                  <a:pt x="25" y="13"/>
                </a:cubicBezTo>
                <a:cubicBezTo>
                  <a:pt x="25" y="15"/>
                  <a:pt x="24" y="17"/>
                  <a:pt x="23" y="19"/>
                </a:cubicBezTo>
                <a:cubicBezTo>
                  <a:pt x="25" y="21"/>
                  <a:pt x="25" y="21"/>
                  <a:pt x="25" y="21"/>
                </a:cubicBezTo>
                <a:cubicBezTo>
                  <a:pt x="26" y="20"/>
                  <a:pt x="28" y="19"/>
                  <a:pt x="31" y="19"/>
                </a:cubicBezTo>
                <a:cubicBezTo>
                  <a:pt x="33" y="19"/>
                  <a:pt x="35" y="20"/>
                  <a:pt x="36" y="21"/>
                </a:cubicBezTo>
                <a:cubicBezTo>
                  <a:pt x="42" y="27"/>
                  <a:pt x="42" y="27"/>
                  <a:pt x="42" y="27"/>
                </a:cubicBezTo>
                <a:cubicBezTo>
                  <a:pt x="43" y="28"/>
                  <a:pt x="44" y="30"/>
                  <a:pt x="44" y="32"/>
                </a:cubicBezTo>
                <a:cubicBezTo>
                  <a:pt x="44" y="34"/>
                  <a:pt x="43" y="36"/>
                  <a:pt x="42" y="38"/>
                </a:cubicBezTo>
                <a:close/>
                <a:moveTo>
                  <a:pt x="19" y="12"/>
                </a:moveTo>
                <a:cubicBezTo>
                  <a:pt x="14" y="6"/>
                  <a:pt x="14" y="6"/>
                  <a:pt x="14" y="6"/>
                </a:cubicBezTo>
                <a:cubicBezTo>
                  <a:pt x="13" y="5"/>
                  <a:pt x="12" y="5"/>
                  <a:pt x="12" y="5"/>
                </a:cubicBezTo>
                <a:cubicBezTo>
                  <a:pt x="11" y="5"/>
                  <a:pt x="10" y="5"/>
                  <a:pt x="10" y="6"/>
                </a:cubicBezTo>
                <a:cubicBezTo>
                  <a:pt x="6" y="10"/>
                  <a:pt x="6" y="10"/>
                  <a:pt x="6" y="10"/>
                </a:cubicBezTo>
                <a:cubicBezTo>
                  <a:pt x="5" y="10"/>
                  <a:pt x="5" y="11"/>
                  <a:pt x="5" y="12"/>
                </a:cubicBezTo>
                <a:cubicBezTo>
                  <a:pt x="5" y="12"/>
                  <a:pt x="5" y="13"/>
                  <a:pt x="6" y="13"/>
                </a:cubicBezTo>
                <a:cubicBezTo>
                  <a:pt x="12" y="19"/>
                  <a:pt x="12" y="19"/>
                  <a:pt x="12" y="19"/>
                </a:cubicBezTo>
                <a:cubicBezTo>
                  <a:pt x="12" y="20"/>
                  <a:pt x="13" y="20"/>
                  <a:pt x="13" y="20"/>
                </a:cubicBezTo>
                <a:cubicBezTo>
                  <a:pt x="14" y="20"/>
                  <a:pt x="15" y="20"/>
                  <a:pt x="15" y="19"/>
                </a:cubicBezTo>
                <a:cubicBezTo>
                  <a:pt x="14" y="18"/>
                  <a:pt x="13" y="17"/>
                  <a:pt x="13" y="16"/>
                </a:cubicBezTo>
                <a:cubicBezTo>
                  <a:pt x="13" y="15"/>
                  <a:pt x="15" y="13"/>
                  <a:pt x="16" y="13"/>
                </a:cubicBezTo>
                <a:cubicBezTo>
                  <a:pt x="17" y="13"/>
                  <a:pt x="18" y="14"/>
                  <a:pt x="19" y="15"/>
                </a:cubicBezTo>
                <a:cubicBezTo>
                  <a:pt x="20" y="15"/>
                  <a:pt x="20" y="14"/>
                  <a:pt x="20" y="13"/>
                </a:cubicBezTo>
                <a:cubicBezTo>
                  <a:pt x="20" y="13"/>
                  <a:pt x="20" y="12"/>
                  <a:pt x="19" y="12"/>
                </a:cubicBezTo>
                <a:close/>
                <a:moveTo>
                  <a:pt x="38" y="30"/>
                </a:moveTo>
                <a:cubicBezTo>
                  <a:pt x="32" y="25"/>
                  <a:pt x="32" y="25"/>
                  <a:pt x="32" y="25"/>
                </a:cubicBezTo>
                <a:cubicBezTo>
                  <a:pt x="32" y="24"/>
                  <a:pt x="31" y="24"/>
                  <a:pt x="31" y="24"/>
                </a:cubicBezTo>
                <a:cubicBezTo>
                  <a:pt x="30" y="24"/>
                  <a:pt x="29" y="24"/>
                  <a:pt x="29" y="25"/>
                </a:cubicBezTo>
                <a:cubicBezTo>
                  <a:pt x="29" y="26"/>
                  <a:pt x="31" y="27"/>
                  <a:pt x="31" y="28"/>
                </a:cubicBezTo>
                <a:cubicBezTo>
                  <a:pt x="31" y="29"/>
                  <a:pt x="29" y="31"/>
                  <a:pt x="28" y="31"/>
                </a:cubicBezTo>
                <a:cubicBezTo>
                  <a:pt x="27" y="31"/>
                  <a:pt x="26" y="29"/>
                  <a:pt x="25" y="29"/>
                </a:cubicBezTo>
                <a:cubicBezTo>
                  <a:pt x="24" y="29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30" y="38"/>
                  <a:pt x="30" y="38"/>
                  <a:pt x="30" y="38"/>
                </a:cubicBezTo>
                <a:cubicBezTo>
                  <a:pt x="31" y="38"/>
                  <a:pt x="31" y="39"/>
                  <a:pt x="32" y="39"/>
                </a:cubicBezTo>
                <a:cubicBezTo>
                  <a:pt x="33" y="39"/>
                  <a:pt x="33" y="38"/>
                  <a:pt x="34" y="38"/>
                </a:cubicBezTo>
                <a:cubicBezTo>
                  <a:pt x="38" y="34"/>
                  <a:pt x="38" y="34"/>
                  <a:pt x="38" y="34"/>
                </a:cubicBezTo>
                <a:cubicBezTo>
                  <a:pt x="38" y="34"/>
                  <a:pt x="39" y="33"/>
                  <a:pt x="39" y="32"/>
                </a:cubicBezTo>
                <a:cubicBezTo>
                  <a:pt x="39" y="32"/>
                  <a:pt x="38" y="31"/>
                  <a:pt x="38" y="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7" name="稻壳儿小白白(http://dwz.cn/Wu2UP)"/>
          <p:cNvSpPr>
            <a:spLocks noEditPoints="1"/>
          </p:cNvSpPr>
          <p:nvPr/>
        </p:nvSpPr>
        <p:spPr>
          <a:xfrm>
            <a:off x="1621446" y="3485481"/>
            <a:ext cx="290512" cy="277812"/>
          </a:xfrm>
          <a:custGeom>
            <a:avLst/>
            <a:gdLst>
              <a:gd name="T0" fmla="*/ 239222798 w 42"/>
              <a:gd name="T1" fmla="*/ 434136812 h 40"/>
              <a:gd name="T2" fmla="*/ 239222798 w 42"/>
              <a:gd name="T3" fmla="*/ 434136812 h 40"/>
              <a:gd name="T4" fmla="*/ 0 w 42"/>
              <a:gd name="T5" fmla="*/ 241189433 h 40"/>
              <a:gd name="T6" fmla="*/ 239222798 w 42"/>
              <a:gd name="T7" fmla="*/ 0 h 40"/>
              <a:gd name="T8" fmla="*/ 478445596 w 42"/>
              <a:gd name="T9" fmla="*/ 241189433 h 40"/>
              <a:gd name="T10" fmla="*/ 239222798 w 42"/>
              <a:gd name="T11" fmla="*/ 434136812 h 40"/>
              <a:gd name="T12" fmla="*/ 478445596 w 42"/>
              <a:gd name="T13" fmla="*/ 1929487684 h 40"/>
              <a:gd name="T14" fmla="*/ 47844560 w 42"/>
              <a:gd name="T15" fmla="*/ 1929487684 h 40"/>
              <a:gd name="T16" fmla="*/ 47844560 w 42"/>
              <a:gd name="T17" fmla="*/ 627084192 h 40"/>
              <a:gd name="T18" fmla="*/ 478445596 w 42"/>
              <a:gd name="T19" fmla="*/ 627084192 h 40"/>
              <a:gd name="T20" fmla="*/ 478445596 w 42"/>
              <a:gd name="T21" fmla="*/ 1929487684 h 40"/>
              <a:gd name="T22" fmla="*/ 2009457670 w 42"/>
              <a:gd name="T23" fmla="*/ 1929487684 h 40"/>
              <a:gd name="T24" fmla="*/ 1578856634 w 42"/>
              <a:gd name="T25" fmla="*/ 1929487684 h 40"/>
              <a:gd name="T26" fmla="*/ 1578856634 w 42"/>
              <a:gd name="T27" fmla="*/ 1205933275 h 40"/>
              <a:gd name="T28" fmla="*/ 1339640752 w 42"/>
              <a:gd name="T29" fmla="*/ 916508733 h 40"/>
              <a:gd name="T30" fmla="*/ 1148262514 w 42"/>
              <a:gd name="T31" fmla="*/ 1109456113 h 40"/>
              <a:gd name="T32" fmla="*/ 1100417954 w 42"/>
              <a:gd name="T33" fmla="*/ 1205933275 h 40"/>
              <a:gd name="T34" fmla="*/ 1100417954 w 42"/>
              <a:gd name="T35" fmla="*/ 1929487684 h 40"/>
              <a:gd name="T36" fmla="*/ 717661477 w 42"/>
              <a:gd name="T37" fmla="*/ 1929487684 h 40"/>
              <a:gd name="T38" fmla="*/ 717661477 w 42"/>
              <a:gd name="T39" fmla="*/ 627084192 h 40"/>
              <a:gd name="T40" fmla="*/ 1100417954 w 42"/>
              <a:gd name="T41" fmla="*/ 627084192 h 40"/>
              <a:gd name="T42" fmla="*/ 1100417954 w 42"/>
              <a:gd name="T43" fmla="*/ 820031571 h 40"/>
              <a:gd name="T44" fmla="*/ 1100417954 w 42"/>
              <a:gd name="T45" fmla="*/ 820031571 h 40"/>
              <a:gd name="T46" fmla="*/ 1483174431 w 42"/>
              <a:gd name="T47" fmla="*/ 578849083 h 40"/>
              <a:gd name="T48" fmla="*/ 2009457670 w 42"/>
              <a:gd name="T49" fmla="*/ 1157691221 h 40"/>
              <a:gd name="T50" fmla="*/ 2009457670 w 42"/>
              <a:gd name="T51" fmla="*/ 1929487684 h 4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2" h="40">
                <a:moveTo>
                  <a:pt x="5" y="9"/>
                </a:moveTo>
                <a:cubicBezTo>
                  <a:pt x="5" y="9"/>
                  <a:pt x="5" y="9"/>
                  <a:pt x="5" y="9"/>
                </a:cubicBezTo>
                <a:cubicBezTo>
                  <a:pt x="2" y="9"/>
                  <a:pt x="0" y="7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8" y="0"/>
                  <a:pt x="10" y="2"/>
                  <a:pt x="10" y="5"/>
                </a:cubicBezTo>
                <a:cubicBezTo>
                  <a:pt x="10" y="7"/>
                  <a:pt x="8" y="9"/>
                  <a:pt x="5" y="9"/>
                </a:cubicBezTo>
                <a:close/>
                <a:moveTo>
                  <a:pt x="10" y="40"/>
                </a:moveTo>
                <a:cubicBezTo>
                  <a:pt x="1" y="40"/>
                  <a:pt x="1" y="40"/>
                  <a:pt x="1" y="40"/>
                </a:cubicBezTo>
                <a:cubicBezTo>
                  <a:pt x="1" y="13"/>
                  <a:pt x="1" y="13"/>
                  <a:pt x="1" y="13"/>
                </a:cubicBezTo>
                <a:cubicBezTo>
                  <a:pt x="10" y="13"/>
                  <a:pt x="10" y="13"/>
                  <a:pt x="10" y="13"/>
                </a:cubicBezTo>
                <a:lnTo>
                  <a:pt x="10" y="40"/>
                </a:lnTo>
                <a:close/>
                <a:moveTo>
                  <a:pt x="42" y="40"/>
                </a:moveTo>
                <a:cubicBezTo>
                  <a:pt x="33" y="40"/>
                  <a:pt x="33" y="40"/>
                  <a:pt x="33" y="40"/>
                </a:cubicBezTo>
                <a:cubicBezTo>
                  <a:pt x="33" y="25"/>
                  <a:pt x="33" y="25"/>
                  <a:pt x="33" y="25"/>
                </a:cubicBezTo>
                <a:cubicBezTo>
                  <a:pt x="33" y="22"/>
                  <a:pt x="31" y="19"/>
                  <a:pt x="28" y="19"/>
                </a:cubicBezTo>
                <a:cubicBezTo>
                  <a:pt x="26" y="19"/>
                  <a:pt x="24" y="21"/>
                  <a:pt x="24" y="23"/>
                </a:cubicBezTo>
                <a:cubicBezTo>
                  <a:pt x="23" y="23"/>
                  <a:pt x="23" y="24"/>
                  <a:pt x="23" y="25"/>
                </a:cubicBezTo>
                <a:cubicBezTo>
                  <a:pt x="23" y="40"/>
                  <a:pt x="23" y="40"/>
                  <a:pt x="23" y="40"/>
                </a:cubicBezTo>
                <a:cubicBezTo>
                  <a:pt x="15" y="40"/>
                  <a:pt x="15" y="40"/>
                  <a:pt x="15" y="40"/>
                </a:cubicBezTo>
                <a:cubicBezTo>
                  <a:pt x="15" y="15"/>
                  <a:pt x="15" y="13"/>
                  <a:pt x="15" y="13"/>
                </a:cubicBezTo>
                <a:cubicBezTo>
                  <a:pt x="23" y="13"/>
                  <a:pt x="23" y="13"/>
                  <a:pt x="23" y="13"/>
                </a:cubicBezTo>
                <a:cubicBezTo>
                  <a:pt x="23" y="17"/>
                  <a:pt x="23" y="17"/>
                  <a:pt x="23" y="17"/>
                </a:cubicBezTo>
                <a:cubicBezTo>
                  <a:pt x="23" y="17"/>
                  <a:pt x="23" y="17"/>
                  <a:pt x="23" y="17"/>
                </a:cubicBezTo>
                <a:cubicBezTo>
                  <a:pt x="25" y="15"/>
                  <a:pt x="27" y="12"/>
                  <a:pt x="31" y="12"/>
                </a:cubicBezTo>
                <a:cubicBezTo>
                  <a:pt x="37" y="12"/>
                  <a:pt x="42" y="16"/>
                  <a:pt x="42" y="24"/>
                </a:cubicBezTo>
                <a:lnTo>
                  <a:pt x="42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8" name="稻壳儿小白白(http://dwz.cn/Wu2UP)"/>
          <p:cNvSpPr>
            <a:spLocks noEditPoints="1"/>
          </p:cNvSpPr>
          <p:nvPr/>
        </p:nvSpPr>
        <p:spPr>
          <a:xfrm>
            <a:off x="1621446" y="3990306"/>
            <a:ext cx="290512" cy="282575"/>
          </a:xfrm>
          <a:custGeom>
            <a:avLst/>
            <a:gdLst>
              <a:gd name="T0" fmla="*/ 2009457670 w 42"/>
              <a:gd name="T1" fmla="*/ 1615019506 h 41"/>
              <a:gd name="T2" fmla="*/ 1626701193 w 42"/>
              <a:gd name="T3" fmla="*/ 1947527576 h 41"/>
              <a:gd name="T4" fmla="*/ 382756477 w 42"/>
              <a:gd name="T5" fmla="*/ 1947527576 h 41"/>
              <a:gd name="T6" fmla="*/ 0 w 42"/>
              <a:gd name="T7" fmla="*/ 1615019506 h 41"/>
              <a:gd name="T8" fmla="*/ 0 w 42"/>
              <a:gd name="T9" fmla="*/ 380008238 h 41"/>
              <a:gd name="T10" fmla="*/ 382756477 w 42"/>
              <a:gd name="T11" fmla="*/ 0 h 41"/>
              <a:gd name="T12" fmla="*/ 1626701193 w 42"/>
              <a:gd name="T13" fmla="*/ 0 h 41"/>
              <a:gd name="T14" fmla="*/ 2009457670 w 42"/>
              <a:gd name="T15" fmla="*/ 380008238 h 41"/>
              <a:gd name="T16" fmla="*/ 2009457670 w 42"/>
              <a:gd name="T17" fmla="*/ 1615019506 h 41"/>
              <a:gd name="T18" fmla="*/ 478445596 w 42"/>
              <a:gd name="T19" fmla="*/ 332508070 h 41"/>
              <a:gd name="T20" fmla="*/ 287067358 w 42"/>
              <a:gd name="T21" fmla="*/ 475008575 h 41"/>
              <a:gd name="T22" fmla="*/ 478445596 w 42"/>
              <a:gd name="T23" fmla="*/ 665009248 h 41"/>
              <a:gd name="T24" fmla="*/ 478445596 w 42"/>
              <a:gd name="T25" fmla="*/ 665009248 h 41"/>
              <a:gd name="T26" fmla="*/ 621972358 w 42"/>
              <a:gd name="T27" fmla="*/ 475008575 h 41"/>
              <a:gd name="T28" fmla="*/ 478445596 w 42"/>
              <a:gd name="T29" fmla="*/ 332508070 h 41"/>
              <a:gd name="T30" fmla="*/ 621972358 w 42"/>
              <a:gd name="T31" fmla="*/ 1662526566 h 41"/>
              <a:gd name="T32" fmla="*/ 621972358 w 42"/>
              <a:gd name="T33" fmla="*/ 760009585 h 41"/>
              <a:gd name="T34" fmla="*/ 334911917 w 42"/>
              <a:gd name="T35" fmla="*/ 760009585 h 41"/>
              <a:gd name="T36" fmla="*/ 334911917 w 42"/>
              <a:gd name="T37" fmla="*/ 1662526566 h 41"/>
              <a:gd name="T38" fmla="*/ 621972358 w 42"/>
              <a:gd name="T39" fmla="*/ 1662526566 h 41"/>
              <a:gd name="T40" fmla="*/ 1674545753 w 42"/>
              <a:gd name="T41" fmla="*/ 1662526566 h 41"/>
              <a:gd name="T42" fmla="*/ 1674545753 w 42"/>
              <a:gd name="T43" fmla="*/ 1140017823 h 41"/>
              <a:gd name="T44" fmla="*/ 1339640752 w 42"/>
              <a:gd name="T45" fmla="*/ 760009585 h 41"/>
              <a:gd name="T46" fmla="*/ 1052573395 w 42"/>
              <a:gd name="T47" fmla="*/ 902510090 h 41"/>
              <a:gd name="T48" fmla="*/ 1100417954 w 42"/>
              <a:gd name="T49" fmla="*/ 902510090 h 41"/>
              <a:gd name="T50" fmla="*/ 1100417954 w 42"/>
              <a:gd name="T51" fmla="*/ 760009585 h 41"/>
              <a:gd name="T52" fmla="*/ 765506037 w 42"/>
              <a:gd name="T53" fmla="*/ 760009585 h 41"/>
              <a:gd name="T54" fmla="*/ 765506037 w 42"/>
              <a:gd name="T55" fmla="*/ 1662526566 h 41"/>
              <a:gd name="T56" fmla="*/ 1100417954 w 42"/>
              <a:gd name="T57" fmla="*/ 1662526566 h 41"/>
              <a:gd name="T58" fmla="*/ 1100417954 w 42"/>
              <a:gd name="T59" fmla="*/ 1140017823 h 41"/>
              <a:gd name="T60" fmla="*/ 1100417954 w 42"/>
              <a:gd name="T61" fmla="*/ 1092517655 h 41"/>
              <a:gd name="T62" fmla="*/ 1243951633 w 42"/>
              <a:gd name="T63" fmla="*/ 997517318 h 41"/>
              <a:gd name="T64" fmla="*/ 1387485312 w 42"/>
              <a:gd name="T65" fmla="*/ 1187517991 h 41"/>
              <a:gd name="T66" fmla="*/ 1387485312 w 42"/>
              <a:gd name="T67" fmla="*/ 1662526566 h 41"/>
              <a:gd name="T68" fmla="*/ 1674545753 w 42"/>
              <a:gd name="T69" fmla="*/ 1662526566 h 4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2" h="41">
                <a:moveTo>
                  <a:pt x="42" y="34"/>
                </a:moveTo>
                <a:cubicBezTo>
                  <a:pt x="42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2" y="4"/>
                  <a:pt x="42" y="8"/>
                </a:cubicBezTo>
                <a:lnTo>
                  <a:pt x="42" y="34"/>
                </a:lnTo>
                <a:close/>
                <a:moveTo>
                  <a:pt x="10" y="7"/>
                </a:moveTo>
                <a:cubicBezTo>
                  <a:pt x="8" y="7"/>
                  <a:pt x="6" y="9"/>
                  <a:pt x="6" y="10"/>
                </a:cubicBezTo>
                <a:cubicBezTo>
                  <a:pt x="6" y="12"/>
                  <a:pt x="8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2" y="14"/>
                  <a:pt x="13" y="12"/>
                  <a:pt x="13" y="10"/>
                </a:cubicBezTo>
                <a:cubicBezTo>
                  <a:pt x="13" y="9"/>
                  <a:pt x="12" y="7"/>
                  <a:pt x="10" y="7"/>
                </a:cubicBezTo>
                <a:close/>
                <a:moveTo>
                  <a:pt x="13" y="35"/>
                </a:moveTo>
                <a:cubicBezTo>
                  <a:pt x="13" y="16"/>
                  <a:pt x="13" y="16"/>
                  <a:pt x="13" y="16"/>
                </a:cubicBezTo>
                <a:cubicBezTo>
                  <a:pt x="7" y="16"/>
                  <a:pt x="7" y="16"/>
                  <a:pt x="7" y="16"/>
                </a:cubicBezTo>
                <a:cubicBezTo>
                  <a:pt x="7" y="35"/>
                  <a:pt x="7" y="35"/>
                  <a:pt x="7" y="35"/>
                </a:cubicBezTo>
                <a:lnTo>
                  <a:pt x="13" y="35"/>
                </a:lnTo>
                <a:close/>
                <a:moveTo>
                  <a:pt x="35" y="35"/>
                </a:moveTo>
                <a:cubicBezTo>
                  <a:pt x="35" y="24"/>
                  <a:pt x="35" y="24"/>
                  <a:pt x="35" y="24"/>
                </a:cubicBezTo>
                <a:cubicBezTo>
                  <a:pt x="35" y="18"/>
                  <a:pt x="32" y="16"/>
                  <a:pt x="28" y="16"/>
                </a:cubicBezTo>
                <a:cubicBezTo>
                  <a:pt x="25" y="16"/>
                  <a:pt x="23" y="18"/>
                  <a:pt x="22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6"/>
                  <a:pt x="23" y="16"/>
                  <a:pt x="23" y="16"/>
                </a:cubicBezTo>
                <a:cubicBezTo>
                  <a:pt x="16" y="16"/>
                  <a:pt x="16" y="16"/>
                  <a:pt x="16" y="16"/>
                </a:cubicBezTo>
                <a:cubicBezTo>
                  <a:pt x="16" y="16"/>
                  <a:pt x="16" y="18"/>
                  <a:pt x="16" y="35"/>
                </a:cubicBezTo>
                <a:cubicBezTo>
                  <a:pt x="23" y="35"/>
                  <a:pt x="23" y="35"/>
                  <a:pt x="23" y="35"/>
                </a:cubicBezTo>
                <a:cubicBezTo>
                  <a:pt x="23" y="24"/>
                  <a:pt x="23" y="24"/>
                  <a:pt x="23" y="24"/>
                </a:cubicBezTo>
                <a:cubicBezTo>
                  <a:pt x="23" y="24"/>
                  <a:pt x="23" y="23"/>
                  <a:pt x="23" y="23"/>
                </a:cubicBezTo>
                <a:cubicBezTo>
                  <a:pt x="23" y="22"/>
                  <a:pt x="24" y="21"/>
                  <a:pt x="26" y="21"/>
                </a:cubicBezTo>
                <a:cubicBezTo>
                  <a:pt x="28" y="21"/>
                  <a:pt x="29" y="22"/>
                  <a:pt x="29" y="25"/>
                </a:cubicBezTo>
                <a:cubicBezTo>
                  <a:pt x="29" y="35"/>
                  <a:pt x="29" y="35"/>
                  <a:pt x="29" y="35"/>
                </a:cubicBezTo>
                <a:lnTo>
                  <a:pt x="35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49" name="稻壳儿小白白(http://dwz.cn/Wu2UP)"/>
          <p:cNvSpPr>
            <a:spLocks noEditPoints="1"/>
          </p:cNvSpPr>
          <p:nvPr/>
        </p:nvSpPr>
        <p:spPr>
          <a:xfrm>
            <a:off x="1621446" y="4474493"/>
            <a:ext cx="295275" cy="338138"/>
          </a:xfrm>
          <a:custGeom>
            <a:avLst/>
            <a:gdLst>
              <a:gd name="T0" fmla="*/ 1320304995 w 43"/>
              <a:gd name="T1" fmla="*/ 2147483646 h 49"/>
              <a:gd name="T2" fmla="*/ 895919285 w 43"/>
              <a:gd name="T3" fmla="*/ 2147483646 h 49"/>
              <a:gd name="T4" fmla="*/ 47154731 w 43"/>
              <a:gd name="T5" fmla="*/ 2142932323 h 49"/>
              <a:gd name="T6" fmla="*/ 188612056 w 43"/>
              <a:gd name="T7" fmla="*/ 1761968110 h 49"/>
              <a:gd name="T8" fmla="*/ 141464192 w 43"/>
              <a:gd name="T9" fmla="*/ 1809583461 h 49"/>
              <a:gd name="T10" fmla="*/ 94309462 w 43"/>
              <a:gd name="T11" fmla="*/ 2000072468 h 49"/>
              <a:gd name="T12" fmla="*/ 330076249 w 43"/>
              <a:gd name="T13" fmla="*/ 2147483646 h 49"/>
              <a:gd name="T14" fmla="*/ 330076249 w 43"/>
              <a:gd name="T15" fmla="*/ 1619101355 h 49"/>
              <a:gd name="T16" fmla="*/ 518688305 w 43"/>
              <a:gd name="T17" fmla="*/ 1000032784 h 49"/>
              <a:gd name="T18" fmla="*/ 801616690 w 43"/>
              <a:gd name="T19" fmla="*/ 47622252 h 49"/>
              <a:gd name="T20" fmla="*/ 1367459726 w 43"/>
              <a:gd name="T21" fmla="*/ 428586465 h 49"/>
              <a:gd name="T22" fmla="*/ 1744690706 w 43"/>
              <a:gd name="T23" fmla="*/ 1428619248 h 49"/>
              <a:gd name="T24" fmla="*/ 1414614457 w 43"/>
              <a:gd name="T25" fmla="*/ 1666723607 h 49"/>
              <a:gd name="T26" fmla="*/ 1320304995 w 43"/>
              <a:gd name="T27" fmla="*/ 2095310071 h 49"/>
              <a:gd name="T28" fmla="*/ 1839000167 w 43"/>
              <a:gd name="T29" fmla="*/ 1904827965 h 49"/>
              <a:gd name="T30" fmla="*/ 1744690706 w 43"/>
              <a:gd name="T31" fmla="*/ 2142932323 h 49"/>
              <a:gd name="T32" fmla="*/ 1367459726 w 43"/>
              <a:gd name="T33" fmla="*/ 1000032784 h 49"/>
              <a:gd name="T34" fmla="*/ 1461769188 w 43"/>
              <a:gd name="T35" fmla="*/ 1523863752 h 49"/>
              <a:gd name="T36" fmla="*/ 1178847670 w 43"/>
              <a:gd name="T37" fmla="*/ 761928426 h 49"/>
              <a:gd name="T38" fmla="*/ 1037383477 w 43"/>
              <a:gd name="T39" fmla="*/ 428586465 h 49"/>
              <a:gd name="T40" fmla="*/ 1178847670 w 43"/>
              <a:gd name="T41" fmla="*/ 476208716 h 49"/>
              <a:gd name="T42" fmla="*/ 848764554 w 43"/>
              <a:gd name="T43" fmla="*/ 523830968 h 49"/>
              <a:gd name="T44" fmla="*/ 754461959 w 43"/>
              <a:gd name="T45" fmla="*/ 571446319 h 49"/>
              <a:gd name="T46" fmla="*/ 801616690 w 43"/>
              <a:gd name="T47" fmla="*/ 428586465 h 49"/>
              <a:gd name="T48" fmla="*/ 707307228 w 43"/>
              <a:gd name="T49" fmla="*/ 619068571 h 49"/>
              <a:gd name="T50" fmla="*/ 990228747 w 43"/>
              <a:gd name="T51" fmla="*/ 714313075 h 49"/>
              <a:gd name="T52" fmla="*/ 1131692939 w 43"/>
              <a:gd name="T53" fmla="*/ 714313075 h 49"/>
              <a:gd name="T54" fmla="*/ 801616690 w 43"/>
              <a:gd name="T55" fmla="*/ 809550677 h 49"/>
              <a:gd name="T56" fmla="*/ 1084538208 w 43"/>
              <a:gd name="T57" fmla="*/ 809550677 h 49"/>
              <a:gd name="T58" fmla="*/ 660152498 w 43"/>
              <a:gd name="T59" fmla="*/ 1095277287 h 49"/>
              <a:gd name="T60" fmla="*/ 424385710 w 43"/>
              <a:gd name="T61" fmla="*/ 1380996997 h 49"/>
              <a:gd name="T62" fmla="*/ 518688305 w 43"/>
              <a:gd name="T63" fmla="*/ 1619101355 h 49"/>
              <a:gd name="T64" fmla="*/ 754461959 w 43"/>
              <a:gd name="T65" fmla="*/ 2147483646 h 49"/>
              <a:gd name="T66" fmla="*/ 801616690 w 43"/>
              <a:gd name="T67" fmla="*/ 2000072468 h 49"/>
              <a:gd name="T68" fmla="*/ 1273150265 w 43"/>
              <a:gd name="T69" fmla="*/ 1904827965 h 49"/>
              <a:gd name="T70" fmla="*/ 1273150265 w 43"/>
              <a:gd name="T71" fmla="*/ 2142932323 h 49"/>
              <a:gd name="T72" fmla="*/ 1367459726 w 43"/>
              <a:gd name="T73" fmla="*/ 1619101355 h 49"/>
              <a:gd name="T74" fmla="*/ 518688305 w 43"/>
              <a:gd name="T75" fmla="*/ 1142899539 h 49"/>
              <a:gd name="T76" fmla="*/ 518688305 w 43"/>
              <a:gd name="T77" fmla="*/ 1095277287 h 49"/>
              <a:gd name="T78" fmla="*/ 801616690 w 43"/>
              <a:gd name="T79" fmla="*/ 476208716 h 49"/>
              <a:gd name="T80" fmla="*/ 801616690 w 43"/>
              <a:gd name="T81" fmla="*/ 523830968 h 49"/>
              <a:gd name="T82" fmla="*/ 848764554 w 43"/>
              <a:gd name="T83" fmla="*/ 523830968 h 49"/>
              <a:gd name="T84" fmla="*/ 943074016 w 43"/>
              <a:gd name="T85" fmla="*/ 571446319 h 49"/>
              <a:gd name="T86" fmla="*/ 1084538208 w 43"/>
              <a:gd name="T87" fmla="*/ 476208716 h 49"/>
              <a:gd name="T88" fmla="*/ 1084538208 w 43"/>
              <a:gd name="T89" fmla="*/ 428586465 h 49"/>
              <a:gd name="T90" fmla="*/ 1084538208 w 43"/>
              <a:gd name="T91" fmla="*/ 190482106 h 49"/>
              <a:gd name="T92" fmla="*/ 1178847670 w 43"/>
              <a:gd name="T93" fmla="*/ 190482106 h 49"/>
              <a:gd name="T94" fmla="*/ 1273150265 w 43"/>
              <a:gd name="T95" fmla="*/ 714313075 h 49"/>
              <a:gd name="T96" fmla="*/ 1273150265 w 43"/>
              <a:gd name="T97" fmla="*/ 714313075 h 4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3" h="49">
                <a:moveTo>
                  <a:pt x="37" y="45"/>
                </a:moveTo>
                <a:cubicBezTo>
                  <a:pt x="35" y="45"/>
                  <a:pt x="33" y="47"/>
                  <a:pt x="33" y="48"/>
                </a:cubicBezTo>
                <a:cubicBezTo>
                  <a:pt x="32" y="48"/>
                  <a:pt x="30" y="49"/>
                  <a:pt x="28" y="48"/>
                </a:cubicBezTo>
                <a:cubicBezTo>
                  <a:pt x="27" y="47"/>
                  <a:pt x="28" y="46"/>
                  <a:pt x="25" y="46"/>
                </a:cubicBezTo>
                <a:cubicBezTo>
                  <a:pt x="24" y="46"/>
                  <a:pt x="23" y="46"/>
                  <a:pt x="22" y="46"/>
                </a:cubicBezTo>
                <a:cubicBezTo>
                  <a:pt x="21" y="46"/>
                  <a:pt x="20" y="46"/>
                  <a:pt x="19" y="46"/>
                </a:cubicBezTo>
                <a:cubicBezTo>
                  <a:pt x="15" y="46"/>
                  <a:pt x="15" y="48"/>
                  <a:pt x="13" y="48"/>
                </a:cubicBezTo>
                <a:cubicBezTo>
                  <a:pt x="11" y="48"/>
                  <a:pt x="9" y="47"/>
                  <a:pt x="6" y="46"/>
                </a:cubicBezTo>
                <a:cubicBezTo>
                  <a:pt x="3" y="46"/>
                  <a:pt x="1" y="46"/>
                  <a:pt x="1" y="45"/>
                </a:cubicBezTo>
                <a:cubicBezTo>
                  <a:pt x="0" y="44"/>
                  <a:pt x="1" y="42"/>
                  <a:pt x="1" y="41"/>
                </a:cubicBezTo>
                <a:cubicBezTo>
                  <a:pt x="1" y="40"/>
                  <a:pt x="0" y="38"/>
                  <a:pt x="1" y="38"/>
                </a:cubicBezTo>
                <a:cubicBezTo>
                  <a:pt x="2" y="37"/>
                  <a:pt x="3" y="37"/>
                  <a:pt x="4" y="37"/>
                </a:cubicBezTo>
                <a:cubicBezTo>
                  <a:pt x="5" y="36"/>
                  <a:pt x="6" y="36"/>
                  <a:pt x="6" y="35"/>
                </a:cubicBezTo>
                <a:cubicBezTo>
                  <a:pt x="6" y="36"/>
                  <a:pt x="6" y="37"/>
                  <a:pt x="5" y="37"/>
                </a:cubicBezTo>
                <a:cubicBezTo>
                  <a:pt x="4" y="38"/>
                  <a:pt x="3" y="38"/>
                  <a:pt x="3" y="38"/>
                </a:cubicBezTo>
                <a:cubicBezTo>
                  <a:pt x="2" y="38"/>
                  <a:pt x="2" y="38"/>
                  <a:pt x="1" y="38"/>
                </a:cubicBezTo>
                <a:cubicBezTo>
                  <a:pt x="1" y="38"/>
                  <a:pt x="1" y="39"/>
                  <a:pt x="2" y="40"/>
                </a:cubicBezTo>
                <a:cubicBezTo>
                  <a:pt x="2" y="40"/>
                  <a:pt x="2" y="41"/>
                  <a:pt x="2" y="42"/>
                </a:cubicBezTo>
                <a:cubicBezTo>
                  <a:pt x="2" y="42"/>
                  <a:pt x="1" y="43"/>
                  <a:pt x="1" y="44"/>
                </a:cubicBezTo>
                <a:cubicBezTo>
                  <a:pt x="1" y="44"/>
                  <a:pt x="2" y="45"/>
                  <a:pt x="2" y="45"/>
                </a:cubicBezTo>
                <a:cubicBezTo>
                  <a:pt x="3" y="45"/>
                  <a:pt x="5" y="45"/>
                  <a:pt x="7" y="46"/>
                </a:cubicBezTo>
                <a:cubicBezTo>
                  <a:pt x="9" y="46"/>
                  <a:pt x="12" y="47"/>
                  <a:pt x="13" y="47"/>
                </a:cubicBezTo>
                <a:cubicBezTo>
                  <a:pt x="17" y="47"/>
                  <a:pt x="15" y="42"/>
                  <a:pt x="14" y="41"/>
                </a:cubicBezTo>
                <a:cubicBezTo>
                  <a:pt x="11" y="36"/>
                  <a:pt x="8" y="32"/>
                  <a:pt x="7" y="34"/>
                </a:cubicBezTo>
                <a:cubicBezTo>
                  <a:pt x="6" y="34"/>
                  <a:pt x="6" y="33"/>
                  <a:pt x="6" y="32"/>
                </a:cubicBezTo>
                <a:cubicBezTo>
                  <a:pt x="6" y="31"/>
                  <a:pt x="7" y="30"/>
                  <a:pt x="8" y="29"/>
                </a:cubicBezTo>
                <a:cubicBezTo>
                  <a:pt x="9" y="26"/>
                  <a:pt x="9" y="23"/>
                  <a:pt x="11" y="21"/>
                </a:cubicBezTo>
                <a:cubicBezTo>
                  <a:pt x="12" y="20"/>
                  <a:pt x="14" y="17"/>
                  <a:pt x="14" y="16"/>
                </a:cubicBezTo>
                <a:cubicBezTo>
                  <a:pt x="14" y="13"/>
                  <a:pt x="14" y="10"/>
                  <a:pt x="14" y="8"/>
                </a:cubicBezTo>
                <a:cubicBezTo>
                  <a:pt x="14" y="5"/>
                  <a:pt x="14" y="3"/>
                  <a:pt x="17" y="1"/>
                </a:cubicBezTo>
                <a:cubicBezTo>
                  <a:pt x="18" y="1"/>
                  <a:pt x="19" y="0"/>
                  <a:pt x="20" y="0"/>
                </a:cubicBezTo>
                <a:cubicBezTo>
                  <a:pt x="22" y="0"/>
                  <a:pt x="24" y="1"/>
                  <a:pt x="25" y="2"/>
                </a:cubicBezTo>
                <a:cubicBezTo>
                  <a:pt x="27" y="3"/>
                  <a:pt x="29" y="7"/>
                  <a:pt x="29" y="9"/>
                </a:cubicBezTo>
                <a:cubicBezTo>
                  <a:pt x="28" y="11"/>
                  <a:pt x="29" y="13"/>
                  <a:pt x="29" y="15"/>
                </a:cubicBezTo>
                <a:cubicBezTo>
                  <a:pt x="30" y="17"/>
                  <a:pt x="31" y="19"/>
                  <a:pt x="33" y="21"/>
                </a:cubicBezTo>
                <a:cubicBezTo>
                  <a:pt x="35" y="23"/>
                  <a:pt x="37" y="27"/>
                  <a:pt x="37" y="30"/>
                </a:cubicBezTo>
                <a:cubicBezTo>
                  <a:pt x="38" y="33"/>
                  <a:pt x="37" y="34"/>
                  <a:pt x="36" y="35"/>
                </a:cubicBezTo>
                <a:cubicBezTo>
                  <a:pt x="36" y="35"/>
                  <a:pt x="35" y="37"/>
                  <a:pt x="32" y="37"/>
                </a:cubicBezTo>
                <a:cubicBezTo>
                  <a:pt x="31" y="37"/>
                  <a:pt x="30" y="36"/>
                  <a:pt x="30" y="35"/>
                </a:cubicBezTo>
                <a:cubicBezTo>
                  <a:pt x="29" y="34"/>
                  <a:pt x="28" y="34"/>
                  <a:pt x="28" y="36"/>
                </a:cubicBezTo>
                <a:cubicBezTo>
                  <a:pt x="28" y="37"/>
                  <a:pt x="28" y="38"/>
                  <a:pt x="28" y="38"/>
                </a:cubicBezTo>
                <a:cubicBezTo>
                  <a:pt x="29" y="40"/>
                  <a:pt x="29" y="42"/>
                  <a:pt x="28" y="44"/>
                </a:cubicBezTo>
                <a:cubicBezTo>
                  <a:pt x="28" y="47"/>
                  <a:pt x="31" y="48"/>
                  <a:pt x="33" y="46"/>
                </a:cubicBezTo>
                <a:cubicBezTo>
                  <a:pt x="35" y="44"/>
                  <a:pt x="36" y="44"/>
                  <a:pt x="38" y="43"/>
                </a:cubicBezTo>
                <a:cubicBezTo>
                  <a:pt x="42" y="42"/>
                  <a:pt x="41" y="41"/>
                  <a:pt x="39" y="40"/>
                </a:cubicBezTo>
                <a:cubicBezTo>
                  <a:pt x="37" y="39"/>
                  <a:pt x="37" y="36"/>
                  <a:pt x="37" y="36"/>
                </a:cubicBezTo>
                <a:cubicBezTo>
                  <a:pt x="38" y="39"/>
                  <a:pt x="39" y="40"/>
                  <a:pt x="40" y="40"/>
                </a:cubicBezTo>
                <a:cubicBezTo>
                  <a:pt x="43" y="42"/>
                  <a:pt x="39" y="44"/>
                  <a:pt x="37" y="45"/>
                </a:cubicBezTo>
                <a:close/>
                <a:moveTo>
                  <a:pt x="32" y="32"/>
                </a:moveTo>
                <a:cubicBezTo>
                  <a:pt x="33" y="29"/>
                  <a:pt x="33" y="28"/>
                  <a:pt x="32" y="26"/>
                </a:cubicBezTo>
                <a:cubicBezTo>
                  <a:pt x="32" y="24"/>
                  <a:pt x="30" y="22"/>
                  <a:pt x="29" y="21"/>
                </a:cubicBezTo>
                <a:cubicBezTo>
                  <a:pt x="30" y="22"/>
                  <a:pt x="30" y="22"/>
                  <a:pt x="31" y="24"/>
                </a:cubicBezTo>
                <a:cubicBezTo>
                  <a:pt x="32" y="26"/>
                  <a:pt x="33" y="29"/>
                  <a:pt x="32" y="31"/>
                </a:cubicBezTo>
                <a:cubicBezTo>
                  <a:pt x="32" y="32"/>
                  <a:pt x="31" y="32"/>
                  <a:pt x="31" y="32"/>
                </a:cubicBezTo>
                <a:cubicBezTo>
                  <a:pt x="29" y="32"/>
                  <a:pt x="30" y="30"/>
                  <a:pt x="29" y="27"/>
                </a:cubicBezTo>
                <a:cubicBezTo>
                  <a:pt x="28" y="23"/>
                  <a:pt x="28" y="23"/>
                  <a:pt x="27" y="22"/>
                </a:cubicBezTo>
                <a:cubicBezTo>
                  <a:pt x="26" y="17"/>
                  <a:pt x="25" y="18"/>
                  <a:pt x="25" y="16"/>
                </a:cubicBezTo>
                <a:cubicBezTo>
                  <a:pt x="24" y="14"/>
                  <a:pt x="26" y="13"/>
                  <a:pt x="24" y="13"/>
                </a:cubicBezTo>
                <a:cubicBezTo>
                  <a:pt x="23" y="12"/>
                  <a:pt x="22" y="12"/>
                  <a:pt x="22" y="12"/>
                </a:cubicBezTo>
                <a:cubicBezTo>
                  <a:pt x="21" y="12"/>
                  <a:pt x="21" y="9"/>
                  <a:pt x="22" y="9"/>
                </a:cubicBezTo>
                <a:cubicBezTo>
                  <a:pt x="24" y="9"/>
                  <a:pt x="24" y="11"/>
                  <a:pt x="24" y="11"/>
                </a:cubicBezTo>
                <a:cubicBezTo>
                  <a:pt x="24" y="12"/>
                  <a:pt x="24" y="12"/>
                  <a:pt x="25" y="12"/>
                </a:cubicBezTo>
                <a:cubicBezTo>
                  <a:pt x="25" y="12"/>
                  <a:pt x="25" y="10"/>
                  <a:pt x="25" y="10"/>
                </a:cubicBezTo>
                <a:cubicBezTo>
                  <a:pt x="25" y="8"/>
                  <a:pt x="24" y="7"/>
                  <a:pt x="23" y="7"/>
                </a:cubicBezTo>
                <a:cubicBezTo>
                  <a:pt x="19" y="8"/>
                  <a:pt x="21" y="12"/>
                  <a:pt x="20" y="11"/>
                </a:cubicBezTo>
                <a:cubicBezTo>
                  <a:pt x="20" y="11"/>
                  <a:pt x="18" y="11"/>
                  <a:pt x="18" y="11"/>
                </a:cubicBezTo>
                <a:cubicBezTo>
                  <a:pt x="18" y="9"/>
                  <a:pt x="18" y="8"/>
                  <a:pt x="17" y="8"/>
                </a:cubicBezTo>
                <a:cubicBezTo>
                  <a:pt x="16" y="7"/>
                  <a:pt x="15" y="9"/>
                  <a:pt x="15" y="10"/>
                </a:cubicBezTo>
                <a:cubicBezTo>
                  <a:pt x="15" y="11"/>
                  <a:pt x="16" y="12"/>
                  <a:pt x="16" y="12"/>
                </a:cubicBezTo>
                <a:cubicBezTo>
                  <a:pt x="16" y="12"/>
                  <a:pt x="17" y="12"/>
                  <a:pt x="16" y="12"/>
                </a:cubicBezTo>
                <a:cubicBezTo>
                  <a:pt x="16" y="12"/>
                  <a:pt x="16" y="11"/>
                  <a:pt x="16" y="10"/>
                </a:cubicBezTo>
                <a:cubicBezTo>
                  <a:pt x="15" y="10"/>
                  <a:pt x="16" y="9"/>
                  <a:pt x="17" y="9"/>
                </a:cubicBezTo>
                <a:cubicBezTo>
                  <a:pt x="18" y="9"/>
                  <a:pt x="18" y="11"/>
                  <a:pt x="18" y="11"/>
                </a:cubicBezTo>
                <a:cubicBezTo>
                  <a:pt x="17" y="11"/>
                  <a:pt x="17" y="12"/>
                  <a:pt x="17" y="12"/>
                </a:cubicBezTo>
                <a:cubicBezTo>
                  <a:pt x="16" y="13"/>
                  <a:pt x="16" y="13"/>
                  <a:pt x="15" y="13"/>
                </a:cubicBezTo>
                <a:cubicBezTo>
                  <a:pt x="15" y="13"/>
                  <a:pt x="15" y="14"/>
                  <a:pt x="15" y="14"/>
                </a:cubicBezTo>
                <a:cubicBezTo>
                  <a:pt x="17" y="15"/>
                  <a:pt x="16" y="16"/>
                  <a:pt x="18" y="16"/>
                </a:cubicBezTo>
                <a:cubicBezTo>
                  <a:pt x="19" y="16"/>
                  <a:pt x="20" y="16"/>
                  <a:pt x="21" y="15"/>
                </a:cubicBezTo>
                <a:cubicBezTo>
                  <a:pt x="21" y="15"/>
                  <a:pt x="23" y="15"/>
                  <a:pt x="23" y="14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4"/>
                  <a:pt x="24" y="14"/>
                  <a:pt x="24" y="15"/>
                </a:cubicBezTo>
                <a:cubicBezTo>
                  <a:pt x="23" y="15"/>
                  <a:pt x="22" y="15"/>
                  <a:pt x="21" y="16"/>
                </a:cubicBezTo>
                <a:cubicBezTo>
                  <a:pt x="20" y="16"/>
                  <a:pt x="20" y="16"/>
                  <a:pt x="19" y="16"/>
                </a:cubicBezTo>
                <a:cubicBezTo>
                  <a:pt x="17" y="17"/>
                  <a:pt x="16" y="16"/>
                  <a:pt x="17" y="17"/>
                </a:cubicBezTo>
                <a:cubicBezTo>
                  <a:pt x="18" y="17"/>
                  <a:pt x="18" y="17"/>
                  <a:pt x="19" y="17"/>
                </a:cubicBezTo>
                <a:cubicBezTo>
                  <a:pt x="21" y="17"/>
                  <a:pt x="24" y="15"/>
                  <a:pt x="24" y="16"/>
                </a:cubicBezTo>
                <a:cubicBezTo>
                  <a:pt x="24" y="16"/>
                  <a:pt x="23" y="16"/>
                  <a:pt x="23" y="17"/>
                </a:cubicBezTo>
                <a:cubicBezTo>
                  <a:pt x="21" y="18"/>
                  <a:pt x="19" y="20"/>
                  <a:pt x="18" y="19"/>
                </a:cubicBezTo>
                <a:cubicBezTo>
                  <a:pt x="17" y="18"/>
                  <a:pt x="15" y="15"/>
                  <a:pt x="15" y="17"/>
                </a:cubicBezTo>
                <a:cubicBezTo>
                  <a:pt x="15" y="19"/>
                  <a:pt x="13" y="21"/>
                  <a:pt x="14" y="23"/>
                </a:cubicBezTo>
                <a:cubicBezTo>
                  <a:pt x="13" y="23"/>
                  <a:pt x="11" y="27"/>
                  <a:pt x="11" y="29"/>
                </a:cubicBezTo>
                <a:cubicBezTo>
                  <a:pt x="11" y="30"/>
                  <a:pt x="11" y="32"/>
                  <a:pt x="11" y="33"/>
                </a:cubicBezTo>
                <a:cubicBezTo>
                  <a:pt x="10" y="34"/>
                  <a:pt x="9" y="32"/>
                  <a:pt x="9" y="29"/>
                </a:cubicBezTo>
                <a:cubicBezTo>
                  <a:pt x="9" y="28"/>
                  <a:pt x="9" y="28"/>
                  <a:pt x="9" y="28"/>
                </a:cubicBezTo>
                <a:cubicBezTo>
                  <a:pt x="8" y="30"/>
                  <a:pt x="9" y="32"/>
                  <a:pt x="9" y="33"/>
                </a:cubicBezTo>
                <a:cubicBezTo>
                  <a:pt x="9" y="33"/>
                  <a:pt x="10" y="34"/>
                  <a:pt x="11" y="34"/>
                </a:cubicBezTo>
                <a:cubicBezTo>
                  <a:pt x="11" y="35"/>
                  <a:pt x="15" y="38"/>
                  <a:pt x="16" y="39"/>
                </a:cubicBezTo>
                <a:cubicBezTo>
                  <a:pt x="17" y="39"/>
                  <a:pt x="16" y="41"/>
                  <a:pt x="15" y="41"/>
                </a:cubicBezTo>
                <a:cubicBezTo>
                  <a:pt x="16" y="43"/>
                  <a:pt x="16" y="43"/>
                  <a:pt x="16" y="46"/>
                </a:cubicBezTo>
                <a:cubicBezTo>
                  <a:pt x="17" y="45"/>
                  <a:pt x="17" y="44"/>
                  <a:pt x="17" y="43"/>
                </a:cubicBezTo>
                <a:cubicBezTo>
                  <a:pt x="16" y="43"/>
                  <a:pt x="16" y="43"/>
                  <a:pt x="16" y="42"/>
                </a:cubicBezTo>
                <a:cubicBezTo>
                  <a:pt x="16" y="42"/>
                  <a:pt x="17" y="42"/>
                  <a:pt x="17" y="42"/>
                </a:cubicBezTo>
                <a:cubicBezTo>
                  <a:pt x="18" y="43"/>
                  <a:pt x="20" y="44"/>
                  <a:pt x="21" y="43"/>
                </a:cubicBezTo>
                <a:cubicBezTo>
                  <a:pt x="23" y="43"/>
                  <a:pt x="25" y="42"/>
                  <a:pt x="26" y="41"/>
                </a:cubicBezTo>
                <a:cubicBezTo>
                  <a:pt x="27" y="40"/>
                  <a:pt x="27" y="40"/>
                  <a:pt x="27" y="40"/>
                </a:cubicBezTo>
                <a:cubicBezTo>
                  <a:pt x="27" y="40"/>
                  <a:pt x="27" y="41"/>
                  <a:pt x="27" y="42"/>
                </a:cubicBezTo>
                <a:cubicBezTo>
                  <a:pt x="27" y="42"/>
                  <a:pt x="27" y="43"/>
                  <a:pt x="27" y="44"/>
                </a:cubicBezTo>
                <a:cubicBezTo>
                  <a:pt x="26" y="45"/>
                  <a:pt x="26" y="45"/>
                  <a:pt x="27" y="45"/>
                </a:cubicBezTo>
                <a:cubicBezTo>
                  <a:pt x="27" y="44"/>
                  <a:pt x="28" y="42"/>
                  <a:pt x="28" y="41"/>
                </a:cubicBezTo>
                <a:cubicBezTo>
                  <a:pt x="28" y="39"/>
                  <a:pt x="27" y="36"/>
                  <a:pt x="28" y="34"/>
                </a:cubicBezTo>
                <a:cubicBezTo>
                  <a:pt x="28" y="34"/>
                  <a:pt x="29" y="34"/>
                  <a:pt x="29" y="34"/>
                </a:cubicBezTo>
                <a:cubicBezTo>
                  <a:pt x="30" y="32"/>
                  <a:pt x="33" y="32"/>
                  <a:pt x="34" y="33"/>
                </a:cubicBezTo>
                <a:cubicBezTo>
                  <a:pt x="34" y="32"/>
                  <a:pt x="33" y="32"/>
                  <a:pt x="32" y="32"/>
                </a:cubicBezTo>
                <a:close/>
                <a:moveTo>
                  <a:pt x="11" y="24"/>
                </a:moveTo>
                <a:cubicBezTo>
                  <a:pt x="10" y="24"/>
                  <a:pt x="10" y="25"/>
                  <a:pt x="10" y="25"/>
                </a:cubicBezTo>
                <a:cubicBezTo>
                  <a:pt x="10" y="25"/>
                  <a:pt x="11" y="24"/>
                  <a:pt x="11" y="24"/>
                </a:cubicBezTo>
                <a:cubicBezTo>
                  <a:pt x="11" y="24"/>
                  <a:pt x="11" y="23"/>
                  <a:pt x="11" y="23"/>
                </a:cubicBezTo>
                <a:cubicBezTo>
                  <a:pt x="11" y="23"/>
                  <a:pt x="11" y="24"/>
                  <a:pt x="11" y="24"/>
                </a:cubicBezTo>
                <a:close/>
                <a:moveTo>
                  <a:pt x="17" y="10"/>
                </a:moveTo>
                <a:cubicBezTo>
                  <a:pt x="16" y="9"/>
                  <a:pt x="17" y="10"/>
                  <a:pt x="17" y="10"/>
                </a:cubicBezTo>
                <a:cubicBezTo>
                  <a:pt x="17" y="10"/>
                  <a:pt x="17" y="10"/>
                  <a:pt x="17" y="10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7" y="10"/>
                  <a:pt x="17" y="10"/>
                  <a:pt x="17" y="10"/>
                </a:cubicBezTo>
                <a:close/>
                <a:moveTo>
                  <a:pt x="17" y="12"/>
                </a:moveTo>
                <a:cubicBezTo>
                  <a:pt x="17" y="12"/>
                  <a:pt x="17" y="11"/>
                  <a:pt x="18" y="11"/>
                </a:cubicBezTo>
                <a:cubicBezTo>
                  <a:pt x="18" y="12"/>
                  <a:pt x="18" y="12"/>
                  <a:pt x="17" y="12"/>
                </a:cubicBezTo>
                <a:close/>
                <a:moveTo>
                  <a:pt x="20" y="12"/>
                </a:moveTo>
                <a:cubicBezTo>
                  <a:pt x="20" y="11"/>
                  <a:pt x="21" y="12"/>
                  <a:pt x="20" y="12"/>
                </a:cubicBezTo>
                <a:cubicBezTo>
                  <a:pt x="20" y="12"/>
                  <a:pt x="20" y="11"/>
                  <a:pt x="20" y="12"/>
                </a:cubicBezTo>
                <a:close/>
                <a:moveTo>
                  <a:pt x="23" y="9"/>
                </a:moveTo>
                <a:cubicBezTo>
                  <a:pt x="23" y="9"/>
                  <a:pt x="23" y="10"/>
                  <a:pt x="23" y="10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4" y="10"/>
                  <a:pt x="24" y="10"/>
                </a:cubicBezTo>
                <a:cubicBezTo>
                  <a:pt x="24" y="10"/>
                  <a:pt x="23" y="9"/>
                  <a:pt x="23" y="9"/>
                </a:cubicBezTo>
                <a:close/>
                <a:moveTo>
                  <a:pt x="24" y="4"/>
                </a:moveTo>
                <a:cubicBezTo>
                  <a:pt x="24" y="3"/>
                  <a:pt x="24" y="3"/>
                  <a:pt x="24" y="3"/>
                </a:cubicBezTo>
                <a:cubicBezTo>
                  <a:pt x="23" y="3"/>
                  <a:pt x="24" y="4"/>
                  <a:pt x="23" y="4"/>
                </a:cubicBezTo>
                <a:cubicBezTo>
                  <a:pt x="23" y="4"/>
                  <a:pt x="23" y="5"/>
                  <a:pt x="23" y="5"/>
                </a:cubicBezTo>
                <a:cubicBezTo>
                  <a:pt x="23" y="5"/>
                  <a:pt x="24" y="5"/>
                  <a:pt x="24" y="4"/>
                </a:cubicBezTo>
                <a:cubicBezTo>
                  <a:pt x="24" y="4"/>
                  <a:pt x="25" y="4"/>
                  <a:pt x="25" y="4"/>
                </a:cubicBezTo>
                <a:cubicBezTo>
                  <a:pt x="25" y="4"/>
                  <a:pt x="25" y="4"/>
                  <a:pt x="24" y="4"/>
                </a:cubicBezTo>
                <a:close/>
                <a:moveTo>
                  <a:pt x="27" y="15"/>
                </a:moveTo>
                <a:cubicBezTo>
                  <a:pt x="27" y="15"/>
                  <a:pt x="27" y="15"/>
                  <a:pt x="27" y="15"/>
                </a:cubicBezTo>
                <a:cubicBezTo>
                  <a:pt x="26" y="15"/>
                  <a:pt x="27" y="17"/>
                  <a:pt x="28" y="17"/>
                </a:cubicBezTo>
                <a:cubicBezTo>
                  <a:pt x="28" y="17"/>
                  <a:pt x="28" y="16"/>
                  <a:pt x="28" y="16"/>
                </a:cubicBezTo>
                <a:cubicBezTo>
                  <a:pt x="28" y="16"/>
                  <a:pt x="28" y="16"/>
                  <a:pt x="27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0" name="稻壳儿小白白(http://dwz.cn/Wu2UP)"/>
          <p:cNvSpPr>
            <a:spLocks noEditPoints="1"/>
          </p:cNvSpPr>
          <p:nvPr/>
        </p:nvSpPr>
        <p:spPr>
          <a:xfrm>
            <a:off x="1599221" y="5007893"/>
            <a:ext cx="333375" cy="263525"/>
          </a:xfrm>
          <a:custGeom>
            <a:avLst/>
            <a:gdLst>
              <a:gd name="T0" fmla="*/ 289425063 w 48"/>
              <a:gd name="T1" fmla="*/ 336646253 h 38"/>
              <a:gd name="T2" fmla="*/ 0 w 48"/>
              <a:gd name="T3" fmla="*/ 288552940 h 38"/>
              <a:gd name="T4" fmla="*/ 48235195 w 48"/>
              <a:gd name="T5" fmla="*/ 0 h 38"/>
              <a:gd name="T6" fmla="*/ 337660258 w 48"/>
              <a:gd name="T7" fmla="*/ 48093313 h 38"/>
              <a:gd name="T8" fmla="*/ 337660258 w 48"/>
              <a:gd name="T9" fmla="*/ 817572443 h 38"/>
              <a:gd name="T10" fmla="*/ 48235195 w 48"/>
              <a:gd name="T11" fmla="*/ 865665755 h 38"/>
              <a:gd name="T12" fmla="*/ 0 w 48"/>
              <a:gd name="T13" fmla="*/ 577105880 h 38"/>
              <a:gd name="T14" fmla="*/ 289425063 w 48"/>
              <a:gd name="T15" fmla="*/ 529019503 h 38"/>
              <a:gd name="T16" fmla="*/ 337660258 w 48"/>
              <a:gd name="T17" fmla="*/ 817572443 h 38"/>
              <a:gd name="T18" fmla="*/ 289425063 w 48"/>
              <a:gd name="T19" fmla="*/ 1346585011 h 38"/>
              <a:gd name="T20" fmla="*/ 0 w 48"/>
              <a:gd name="T21" fmla="*/ 1298491698 h 38"/>
              <a:gd name="T22" fmla="*/ 48235195 w 48"/>
              <a:gd name="T23" fmla="*/ 1009938758 h 38"/>
              <a:gd name="T24" fmla="*/ 337660258 w 48"/>
              <a:gd name="T25" fmla="*/ 1058032070 h 38"/>
              <a:gd name="T26" fmla="*/ 337660258 w 48"/>
              <a:gd name="T27" fmla="*/ 1779417888 h 38"/>
              <a:gd name="T28" fmla="*/ 48235195 w 48"/>
              <a:gd name="T29" fmla="*/ 1827511201 h 38"/>
              <a:gd name="T30" fmla="*/ 0 w 48"/>
              <a:gd name="T31" fmla="*/ 1538958261 h 38"/>
              <a:gd name="T32" fmla="*/ 289425063 w 48"/>
              <a:gd name="T33" fmla="*/ 1490864948 h 38"/>
              <a:gd name="T34" fmla="*/ 337660258 w 48"/>
              <a:gd name="T35" fmla="*/ 1779417888 h 38"/>
              <a:gd name="T36" fmla="*/ 2147483646 w 48"/>
              <a:gd name="T37" fmla="*/ 336646253 h 38"/>
              <a:gd name="T38" fmla="*/ 482372789 w 48"/>
              <a:gd name="T39" fmla="*/ 288552940 h 38"/>
              <a:gd name="T40" fmla="*/ 530607984 w 48"/>
              <a:gd name="T41" fmla="*/ 0 h 38"/>
              <a:gd name="T42" fmla="*/ 2147483646 w 48"/>
              <a:gd name="T43" fmla="*/ 48093313 h 38"/>
              <a:gd name="T44" fmla="*/ 2147483646 w 48"/>
              <a:gd name="T45" fmla="*/ 817572443 h 38"/>
              <a:gd name="T46" fmla="*/ 530607984 w 48"/>
              <a:gd name="T47" fmla="*/ 865665755 h 38"/>
              <a:gd name="T48" fmla="*/ 482372789 w 48"/>
              <a:gd name="T49" fmla="*/ 577105880 h 38"/>
              <a:gd name="T50" fmla="*/ 2147483646 w 48"/>
              <a:gd name="T51" fmla="*/ 529019503 h 38"/>
              <a:gd name="T52" fmla="*/ 2147483646 w 48"/>
              <a:gd name="T53" fmla="*/ 817572443 h 38"/>
              <a:gd name="T54" fmla="*/ 2147483646 w 48"/>
              <a:gd name="T55" fmla="*/ 1346585011 h 38"/>
              <a:gd name="T56" fmla="*/ 482372789 w 48"/>
              <a:gd name="T57" fmla="*/ 1298491698 h 38"/>
              <a:gd name="T58" fmla="*/ 530607984 w 48"/>
              <a:gd name="T59" fmla="*/ 1009938758 h 38"/>
              <a:gd name="T60" fmla="*/ 2147483646 w 48"/>
              <a:gd name="T61" fmla="*/ 1058032070 h 38"/>
              <a:gd name="T62" fmla="*/ 2147483646 w 48"/>
              <a:gd name="T63" fmla="*/ 1779417888 h 38"/>
              <a:gd name="T64" fmla="*/ 530607984 w 48"/>
              <a:gd name="T65" fmla="*/ 1827511201 h 38"/>
              <a:gd name="T66" fmla="*/ 482372789 w 48"/>
              <a:gd name="T67" fmla="*/ 1538958261 h 38"/>
              <a:gd name="T68" fmla="*/ 2147483646 w 48"/>
              <a:gd name="T69" fmla="*/ 1490864948 h 38"/>
              <a:gd name="T70" fmla="*/ 2147483646 w 48"/>
              <a:gd name="T71" fmla="*/ 1779417888 h 3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8" h="38">
                <a:moveTo>
                  <a:pt x="7" y="6"/>
                </a:moveTo>
                <a:cubicBezTo>
                  <a:pt x="7" y="7"/>
                  <a:pt x="6" y="7"/>
                  <a:pt x="6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7" y="1"/>
                  <a:pt x="7" y="1"/>
                </a:cubicBezTo>
                <a:lnTo>
                  <a:pt x="7" y="6"/>
                </a:lnTo>
                <a:close/>
                <a:moveTo>
                  <a:pt x="7" y="17"/>
                </a:moveTo>
                <a:cubicBezTo>
                  <a:pt x="7" y="17"/>
                  <a:pt x="6" y="18"/>
                  <a:pt x="6" y="18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8"/>
                  <a:pt x="0" y="17"/>
                  <a:pt x="0" y="17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1" y="11"/>
                </a:cubicBezTo>
                <a:cubicBezTo>
                  <a:pt x="6" y="11"/>
                  <a:pt x="6" y="11"/>
                  <a:pt x="6" y="11"/>
                </a:cubicBezTo>
                <a:cubicBezTo>
                  <a:pt x="6" y="11"/>
                  <a:pt x="7" y="11"/>
                  <a:pt x="7" y="12"/>
                </a:cubicBezTo>
                <a:lnTo>
                  <a:pt x="7" y="17"/>
                </a:lnTo>
                <a:close/>
                <a:moveTo>
                  <a:pt x="7" y="27"/>
                </a:moveTo>
                <a:cubicBezTo>
                  <a:pt x="7" y="28"/>
                  <a:pt x="6" y="28"/>
                  <a:pt x="6" y="28"/>
                </a:cubicBezTo>
                <a:cubicBezTo>
                  <a:pt x="1" y="28"/>
                  <a:pt x="1" y="28"/>
                  <a:pt x="1" y="28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21"/>
                  <a:pt x="0" y="21"/>
                  <a:pt x="1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6" y="21"/>
                  <a:pt x="7" y="21"/>
                  <a:pt x="7" y="22"/>
                </a:cubicBezTo>
                <a:lnTo>
                  <a:pt x="7" y="27"/>
                </a:lnTo>
                <a:close/>
                <a:moveTo>
                  <a:pt x="7" y="37"/>
                </a:moveTo>
                <a:cubicBezTo>
                  <a:pt x="7" y="38"/>
                  <a:pt x="6" y="38"/>
                  <a:pt x="6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8"/>
                  <a:pt x="0" y="3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1" y="31"/>
                </a:cubicBezTo>
                <a:cubicBezTo>
                  <a:pt x="6" y="31"/>
                  <a:pt x="6" y="31"/>
                  <a:pt x="6" y="31"/>
                </a:cubicBezTo>
                <a:cubicBezTo>
                  <a:pt x="6" y="31"/>
                  <a:pt x="7" y="32"/>
                  <a:pt x="7" y="32"/>
                </a:cubicBezTo>
                <a:lnTo>
                  <a:pt x="7" y="37"/>
                </a:lnTo>
                <a:close/>
                <a:moveTo>
                  <a:pt x="48" y="6"/>
                </a:moveTo>
                <a:cubicBezTo>
                  <a:pt x="48" y="7"/>
                  <a:pt x="48" y="7"/>
                  <a:pt x="47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7"/>
                  <a:pt x="10" y="7"/>
                  <a:pt x="10" y="6"/>
                </a:cubicBezTo>
                <a:cubicBezTo>
                  <a:pt x="10" y="1"/>
                  <a:pt x="10" y="1"/>
                  <a:pt x="10" y="1"/>
                </a:cubicBezTo>
                <a:cubicBezTo>
                  <a:pt x="10" y="1"/>
                  <a:pt x="11" y="0"/>
                  <a:pt x="1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1"/>
                </a:cubicBezTo>
                <a:lnTo>
                  <a:pt x="48" y="6"/>
                </a:lnTo>
                <a:close/>
                <a:moveTo>
                  <a:pt x="48" y="17"/>
                </a:moveTo>
                <a:cubicBezTo>
                  <a:pt x="48" y="17"/>
                  <a:pt x="48" y="18"/>
                  <a:pt x="47" y="18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0" y="17"/>
                  <a:pt x="10" y="17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1"/>
                  <a:pt x="11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2"/>
                </a:cubicBezTo>
                <a:lnTo>
                  <a:pt x="48" y="17"/>
                </a:lnTo>
                <a:close/>
                <a:moveTo>
                  <a:pt x="48" y="27"/>
                </a:moveTo>
                <a:cubicBezTo>
                  <a:pt x="48" y="28"/>
                  <a:pt x="48" y="28"/>
                  <a:pt x="47" y="28"/>
                </a:cubicBezTo>
                <a:cubicBezTo>
                  <a:pt x="11" y="28"/>
                  <a:pt x="11" y="28"/>
                  <a:pt x="11" y="28"/>
                </a:cubicBezTo>
                <a:cubicBezTo>
                  <a:pt x="11" y="28"/>
                  <a:pt x="10" y="28"/>
                  <a:pt x="10" y="27"/>
                </a:cubicBezTo>
                <a:cubicBezTo>
                  <a:pt x="10" y="22"/>
                  <a:pt x="10" y="22"/>
                  <a:pt x="10" y="22"/>
                </a:cubicBezTo>
                <a:cubicBezTo>
                  <a:pt x="10" y="21"/>
                  <a:pt x="11" y="21"/>
                  <a:pt x="11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1"/>
                  <a:pt x="48" y="21"/>
                  <a:pt x="48" y="22"/>
                </a:cubicBezTo>
                <a:lnTo>
                  <a:pt x="48" y="27"/>
                </a:lnTo>
                <a:close/>
                <a:moveTo>
                  <a:pt x="48" y="37"/>
                </a:moveTo>
                <a:cubicBezTo>
                  <a:pt x="48" y="38"/>
                  <a:pt x="48" y="38"/>
                  <a:pt x="47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0" y="38"/>
                  <a:pt x="10" y="37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1" y="31"/>
                  <a:pt x="11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31"/>
                  <a:pt x="48" y="32"/>
                  <a:pt x="48" y="32"/>
                </a:cubicBezTo>
                <a:lnTo>
                  <a:pt x="48" y="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1" name="稻壳儿小白白(http://dwz.cn/Wu2UP)"/>
          <p:cNvSpPr>
            <a:spLocks noEditPoints="1"/>
          </p:cNvSpPr>
          <p:nvPr/>
        </p:nvSpPr>
        <p:spPr>
          <a:xfrm>
            <a:off x="1599221" y="5519068"/>
            <a:ext cx="333375" cy="263525"/>
          </a:xfrm>
          <a:custGeom>
            <a:avLst/>
            <a:gdLst>
              <a:gd name="T0" fmla="*/ 2122445828 w 48"/>
              <a:gd name="T1" fmla="*/ 1827511201 h 38"/>
              <a:gd name="T2" fmla="*/ 0 w 48"/>
              <a:gd name="T3" fmla="*/ 1635144886 h 38"/>
              <a:gd name="T4" fmla="*/ 192947727 w 48"/>
              <a:gd name="T5" fmla="*/ 0 h 38"/>
              <a:gd name="T6" fmla="*/ 2147483646 w 48"/>
              <a:gd name="T7" fmla="*/ 192366315 h 38"/>
              <a:gd name="T8" fmla="*/ 2147483646 w 48"/>
              <a:gd name="T9" fmla="*/ 529019503 h 38"/>
              <a:gd name="T10" fmla="*/ 192947727 w 48"/>
              <a:gd name="T11" fmla="*/ 480926190 h 38"/>
              <a:gd name="T12" fmla="*/ 144712531 w 48"/>
              <a:gd name="T13" fmla="*/ 1635144886 h 38"/>
              <a:gd name="T14" fmla="*/ 2122445828 w 48"/>
              <a:gd name="T15" fmla="*/ 1635144886 h 38"/>
              <a:gd name="T16" fmla="*/ 2147483646 w 48"/>
              <a:gd name="T17" fmla="*/ 529019503 h 38"/>
              <a:gd name="T18" fmla="*/ 434137594 w 48"/>
              <a:gd name="T19" fmla="*/ 817572443 h 38"/>
              <a:gd name="T20" fmla="*/ 337660258 w 48"/>
              <a:gd name="T21" fmla="*/ 769479130 h 38"/>
              <a:gd name="T22" fmla="*/ 385902398 w 48"/>
              <a:gd name="T23" fmla="*/ 673292505 h 38"/>
              <a:gd name="T24" fmla="*/ 482372789 w 48"/>
              <a:gd name="T25" fmla="*/ 721385818 h 38"/>
              <a:gd name="T26" fmla="*/ 482372789 w 48"/>
              <a:gd name="T27" fmla="*/ 1106125383 h 38"/>
              <a:gd name="T28" fmla="*/ 385902398 w 48"/>
              <a:gd name="T29" fmla="*/ 1154218695 h 38"/>
              <a:gd name="T30" fmla="*/ 337660258 w 48"/>
              <a:gd name="T31" fmla="*/ 1058032070 h 38"/>
              <a:gd name="T32" fmla="*/ 434137594 w 48"/>
              <a:gd name="T33" fmla="*/ 1009938758 h 38"/>
              <a:gd name="T34" fmla="*/ 482372789 w 48"/>
              <a:gd name="T35" fmla="*/ 1106125383 h 38"/>
              <a:gd name="T36" fmla="*/ 434137594 w 48"/>
              <a:gd name="T37" fmla="*/ 1490864948 h 38"/>
              <a:gd name="T38" fmla="*/ 337660258 w 48"/>
              <a:gd name="T39" fmla="*/ 1442771636 h 38"/>
              <a:gd name="T40" fmla="*/ 385902398 w 48"/>
              <a:gd name="T41" fmla="*/ 1346585011 h 38"/>
              <a:gd name="T42" fmla="*/ 482372789 w 48"/>
              <a:gd name="T43" fmla="*/ 1346585011 h 38"/>
              <a:gd name="T44" fmla="*/ 1977733297 w 48"/>
              <a:gd name="T45" fmla="*/ 769479130 h 38"/>
              <a:gd name="T46" fmla="*/ 723562656 w 48"/>
              <a:gd name="T47" fmla="*/ 817572443 h 38"/>
              <a:gd name="T48" fmla="*/ 675320516 w 48"/>
              <a:gd name="T49" fmla="*/ 721385818 h 38"/>
              <a:gd name="T50" fmla="*/ 1929498102 w 48"/>
              <a:gd name="T51" fmla="*/ 673292505 h 38"/>
              <a:gd name="T52" fmla="*/ 1977733297 w 48"/>
              <a:gd name="T53" fmla="*/ 769479130 h 38"/>
              <a:gd name="T54" fmla="*/ 1929498102 w 48"/>
              <a:gd name="T55" fmla="*/ 1154218695 h 38"/>
              <a:gd name="T56" fmla="*/ 675320516 w 48"/>
              <a:gd name="T57" fmla="*/ 1106125383 h 38"/>
              <a:gd name="T58" fmla="*/ 723562656 w 48"/>
              <a:gd name="T59" fmla="*/ 1009938758 h 38"/>
              <a:gd name="T60" fmla="*/ 1977733297 w 48"/>
              <a:gd name="T61" fmla="*/ 1058032070 h 38"/>
              <a:gd name="T62" fmla="*/ 1977733297 w 48"/>
              <a:gd name="T63" fmla="*/ 1442771636 h 38"/>
              <a:gd name="T64" fmla="*/ 723562656 w 48"/>
              <a:gd name="T65" fmla="*/ 1490864948 h 38"/>
              <a:gd name="T66" fmla="*/ 675320516 w 48"/>
              <a:gd name="T67" fmla="*/ 1346585011 h 38"/>
              <a:gd name="T68" fmla="*/ 1929498102 w 48"/>
              <a:gd name="T69" fmla="*/ 1346585011 h 38"/>
              <a:gd name="T70" fmla="*/ 1977733297 w 48"/>
              <a:gd name="T71" fmla="*/ 1442771636 h 3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8" h="38">
                <a:moveTo>
                  <a:pt x="48" y="34"/>
                </a:moveTo>
                <a:cubicBezTo>
                  <a:pt x="48" y="36"/>
                  <a:pt x="46" y="38"/>
                  <a:pt x="44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6" y="0"/>
                  <a:pt x="48" y="2"/>
                  <a:pt x="48" y="4"/>
                </a:cubicBezTo>
                <a:lnTo>
                  <a:pt x="48" y="34"/>
                </a:lnTo>
                <a:close/>
                <a:moveTo>
                  <a:pt x="45" y="11"/>
                </a:moveTo>
                <a:cubicBezTo>
                  <a:pt x="45" y="11"/>
                  <a:pt x="44" y="10"/>
                  <a:pt x="44" y="10"/>
                </a:cubicBezTo>
                <a:cubicBezTo>
                  <a:pt x="4" y="10"/>
                  <a:pt x="4" y="10"/>
                  <a:pt x="4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4"/>
                  <a:pt x="3" y="34"/>
                  <a:pt x="3" y="34"/>
                </a:cubicBezTo>
                <a:cubicBezTo>
                  <a:pt x="3" y="34"/>
                  <a:pt x="4" y="34"/>
                  <a:pt x="4" y="34"/>
                </a:cubicBezTo>
                <a:cubicBezTo>
                  <a:pt x="44" y="34"/>
                  <a:pt x="44" y="34"/>
                  <a:pt x="44" y="34"/>
                </a:cubicBezTo>
                <a:cubicBezTo>
                  <a:pt x="44" y="34"/>
                  <a:pt x="45" y="34"/>
                  <a:pt x="45" y="34"/>
                </a:cubicBezTo>
                <a:lnTo>
                  <a:pt x="45" y="11"/>
                </a:lnTo>
                <a:close/>
                <a:moveTo>
                  <a:pt x="10" y="16"/>
                </a:moveTo>
                <a:cubicBezTo>
                  <a:pt x="10" y="17"/>
                  <a:pt x="10" y="17"/>
                  <a:pt x="9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7" y="17"/>
                  <a:pt x="7" y="17"/>
                  <a:pt x="7" y="16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4"/>
                  <a:pt x="7" y="14"/>
                  <a:pt x="8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10" y="14"/>
                  <a:pt x="10" y="14"/>
                  <a:pt x="10" y="15"/>
                </a:cubicBezTo>
                <a:lnTo>
                  <a:pt x="10" y="16"/>
                </a:lnTo>
                <a:close/>
                <a:moveTo>
                  <a:pt x="10" y="23"/>
                </a:moveTo>
                <a:cubicBezTo>
                  <a:pt x="10" y="24"/>
                  <a:pt x="10" y="24"/>
                  <a:pt x="9" y="24"/>
                </a:cubicBezTo>
                <a:cubicBezTo>
                  <a:pt x="8" y="24"/>
                  <a:pt x="8" y="24"/>
                  <a:pt x="8" y="24"/>
                </a:cubicBezTo>
                <a:cubicBezTo>
                  <a:pt x="7" y="24"/>
                  <a:pt x="7" y="24"/>
                  <a:pt x="7" y="23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1"/>
                  <a:pt x="7" y="21"/>
                  <a:pt x="8" y="21"/>
                </a:cubicBezTo>
                <a:cubicBezTo>
                  <a:pt x="9" y="21"/>
                  <a:pt x="9" y="21"/>
                  <a:pt x="9" y="21"/>
                </a:cubicBezTo>
                <a:cubicBezTo>
                  <a:pt x="10" y="21"/>
                  <a:pt x="10" y="21"/>
                  <a:pt x="10" y="22"/>
                </a:cubicBezTo>
                <a:lnTo>
                  <a:pt x="10" y="23"/>
                </a:lnTo>
                <a:close/>
                <a:moveTo>
                  <a:pt x="10" y="30"/>
                </a:moveTo>
                <a:cubicBezTo>
                  <a:pt x="10" y="31"/>
                  <a:pt x="10" y="31"/>
                  <a:pt x="9" y="31"/>
                </a:cubicBez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1"/>
                  <a:pt x="7" y="30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7" y="28"/>
                  <a:pt x="8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10" y="28"/>
                  <a:pt x="10" y="28"/>
                  <a:pt x="10" y="28"/>
                </a:cubicBezTo>
                <a:lnTo>
                  <a:pt x="10" y="30"/>
                </a:lnTo>
                <a:close/>
                <a:moveTo>
                  <a:pt x="41" y="16"/>
                </a:moveTo>
                <a:cubicBezTo>
                  <a:pt x="41" y="17"/>
                  <a:pt x="41" y="17"/>
                  <a:pt x="40" y="17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7"/>
                  <a:pt x="14" y="16"/>
                </a:cubicBezTo>
                <a:cubicBezTo>
                  <a:pt x="14" y="15"/>
                  <a:pt x="14" y="15"/>
                  <a:pt x="14" y="15"/>
                </a:cubicBezTo>
                <a:cubicBezTo>
                  <a:pt x="14" y="14"/>
                  <a:pt x="14" y="14"/>
                  <a:pt x="15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1" y="14"/>
                  <a:pt x="41" y="14"/>
                  <a:pt x="41" y="15"/>
                </a:cubicBezTo>
                <a:lnTo>
                  <a:pt x="41" y="16"/>
                </a:lnTo>
                <a:close/>
                <a:moveTo>
                  <a:pt x="41" y="23"/>
                </a:moveTo>
                <a:cubicBezTo>
                  <a:pt x="41" y="24"/>
                  <a:pt x="41" y="24"/>
                  <a:pt x="40" y="24"/>
                </a:cubicBezTo>
                <a:cubicBezTo>
                  <a:pt x="15" y="24"/>
                  <a:pt x="15" y="24"/>
                  <a:pt x="15" y="24"/>
                </a:cubicBezTo>
                <a:cubicBezTo>
                  <a:pt x="14" y="24"/>
                  <a:pt x="14" y="24"/>
                  <a:pt x="14" y="23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1"/>
                  <a:pt x="14" y="21"/>
                  <a:pt x="15" y="21"/>
                </a:cubicBezTo>
                <a:cubicBezTo>
                  <a:pt x="40" y="21"/>
                  <a:pt x="40" y="21"/>
                  <a:pt x="40" y="21"/>
                </a:cubicBezTo>
                <a:cubicBezTo>
                  <a:pt x="41" y="21"/>
                  <a:pt x="41" y="21"/>
                  <a:pt x="41" y="22"/>
                </a:cubicBezTo>
                <a:lnTo>
                  <a:pt x="41" y="23"/>
                </a:lnTo>
                <a:close/>
                <a:moveTo>
                  <a:pt x="41" y="30"/>
                </a:moveTo>
                <a:cubicBezTo>
                  <a:pt x="41" y="31"/>
                  <a:pt x="41" y="31"/>
                  <a:pt x="40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1"/>
                  <a:pt x="14" y="31"/>
                  <a:pt x="14" y="30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28"/>
                  <a:pt x="14" y="28"/>
                  <a:pt x="15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lnTo>
                  <a:pt x="41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2" name="稻壳儿小白白(http://dwz.cn/Wu2UP)"/>
          <p:cNvSpPr>
            <a:spLocks noEditPoints="1"/>
          </p:cNvSpPr>
          <p:nvPr/>
        </p:nvSpPr>
        <p:spPr>
          <a:xfrm>
            <a:off x="2485046" y="940718"/>
            <a:ext cx="282575" cy="282575"/>
          </a:xfrm>
          <a:custGeom>
            <a:avLst/>
            <a:gdLst>
              <a:gd name="T0" fmla="*/ 665009248 w 41"/>
              <a:gd name="T1" fmla="*/ 570008912 h 41"/>
              <a:gd name="T2" fmla="*/ 570008912 w 41"/>
              <a:gd name="T3" fmla="*/ 617509080 h 41"/>
              <a:gd name="T4" fmla="*/ 95000337 w 41"/>
              <a:gd name="T5" fmla="*/ 617509080 h 41"/>
              <a:gd name="T6" fmla="*/ 0 w 41"/>
              <a:gd name="T7" fmla="*/ 570008912 h 41"/>
              <a:gd name="T8" fmla="*/ 0 w 41"/>
              <a:gd name="T9" fmla="*/ 47500168 h 41"/>
              <a:gd name="T10" fmla="*/ 95000337 w 41"/>
              <a:gd name="T11" fmla="*/ 0 h 41"/>
              <a:gd name="T12" fmla="*/ 570008912 w 41"/>
              <a:gd name="T13" fmla="*/ 0 h 41"/>
              <a:gd name="T14" fmla="*/ 665009248 w 41"/>
              <a:gd name="T15" fmla="*/ 47500168 h 41"/>
              <a:gd name="T16" fmla="*/ 665009248 w 41"/>
              <a:gd name="T17" fmla="*/ 570008912 h 41"/>
              <a:gd name="T18" fmla="*/ 1947527576 w 41"/>
              <a:gd name="T19" fmla="*/ 1045017487 h 41"/>
              <a:gd name="T20" fmla="*/ 997517318 w 41"/>
              <a:gd name="T21" fmla="*/ 1947527576 h 41"/>
              <a:gd name="T22" fmla="*/ 0 w 41"/>
              <a:gd name="T23" fmla="*/ 1045017487 h 41"/>
              <a:gd name="T24" fmla="*/ 0 w 41"/>
              <a:gd name="T25" fmla="*/ 902510090 h 41"/>
              <a:gd name="T26" fmla="*/ 95000337 w 41"/>
              <a:gd name="T27" fmla="*/ 807509753 h 41"/>
              <a:gd name="T28" fmla="*/ 570008912 w 41"/>
              <a:gd name="T29" fmla="*/ 807509753 h 41"/>
              <a:gd name="T30" fmla="*/ 665009248 w 41"/>
              <a:gd name="T31" fmla="*/ 902510090 h 41"/>
              <a:gd name="T32" fmla="*/ 665009248 w 41"/>
              <a:gd name="T33" fmla="*/ 1045017487 h 41"/>
              <a:gd name="T34" fmla="*/ 997517318 w 41"/>
              <a:gd name="T35" fmla="*/ 1282518328 h 41"/>
              <a:gd name="T36" fmla="*/ 1282518328 w 41"/>
              <a:gd name="T37" fmla="*/ 1045017487 h 41"/>
              <a:gd name="T38" fmla="*/ 1282518328 w 41"/>
              <a:gd name="T39" fmla="*/ 902510090 h 41"/>
              <a:gd name="T40" fmla="*/ 1377518665 w 41"/>
              <a:gd name="T41" fmla="*/ 807509753 h 41"/>
              <a:gd name="T42" fmla="*/ 1852527240 w 41"/>
              <a:gd name="T43" fmla="*/ 807509753 h 41"/>
              <a:gd name="T44" fmla="*/ 1947527576 w 41"/>
              <a:gd name="T45" fmla="*/ 902510090 h 41"/>
              <a:gd name="T46" fmla="*/ 1947527576 w 41"/>
              <a:gd name="T47" fmla="*/ 1045017487 h 41"/>
              <a:gd name="T48" fmla="*/ 1947527576 w 41"/>
              <a:gd name="T49" fmla="*/ 570008912 h 41"/>
              <a:gd name="T50" fmla="*/ 1852527240 w 41"/>
              <a:gd name="T51" fmla="*/ 617509080 h 41"/>
              <a:gd name="T52" fmla="*/ 1377518665 w 41"/>
              <a:gd name="T53" fmla="*/ 617509080 h 41"/>
              <a:gd name="T54" fmla="*/ 1282518328 w 41"/>
              <a:gd name="T55" fmla="*/ 570008912 h 41"/>
              <a:gd name="T56" fmla="*/ 1282518328 w 41"/>
              <a:gd name="T57" fmla="*/ 47500168 h 41"/>
              <a:gd name="T58" fmla="*/ 1377518665 w 41"/>
              <a:gd name="T59" fmla="*/ 0 h 41"/>
              <a:gd name="T60" fmla="*/ 1852527240 w 41"/>
              <a:gd name="T61" fmla="*/ 0 h 41"/>
              <a:gd name="T62" fmla="*/ 1947527576 w 41"/>
              <a:gd name="T63" fmla="*/ 47500168 h 41"/>
              <a:gd name="T64" fmla="*/ 1947527576 w 41"/>
              <a:gd name="T65" fmla="*/ 570008912 h 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1" h="41">
                <a:moveTo>
                  <a:pt x="14" y="12"/>
                </a:moveTo>
                <a:cubicBezTo>
                  <a:pt x="14" y="13"/>
                  <a:pt x="13" y="13"/>
                  <a:pt x="1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1" y="13"/>
                  <a:pt x="0" y="13"/>
                  <a:pt x="0" y="12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lnTo>
                  <a:pt x="14" y="12"/>
                </a:lnTo>
                <a:close/>
                <a:moveTo>
                  <a:pt x="41" y="22"/>
                </a:moveTo>
                <a:cubicBezTo>
                  <a:pt x="41" y="33"/>
                  <a:pt x="32" y="41"/>
                  <a:pt x="21" y="41"/>
                </a:cubicBezTo>
                <a:cubicBezTo>
                  <a:pt x="9" y="41"/>
                  <a:pt x="0" y="33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12" y="17"/>
                  <a:pt x="12" y="17"/>
                  <a:pt x="12" y="17"/>
                </a:cubicBezTo>
                <a:cubicBezTo>
                  <a:pt x="13" y="17"/>
                  <a:pt x="14" y="18"/>
                  <a:pt x="14" y="19"/>
                </a:cubicBezTo>
                <a:cubicBezTo>
                  <a:pt x="14" y="22"/>
                  <a:pt x="14" y="22"/>
                  <a:pt x="14" y="22"/>
                </a:cubicBezTo>
                <a:cubicBezTo>
                  <a:pt x="14" y="27"/>
                  <a:pt x="19" y="27"/>
                  <a:pt x="21" y="27"/>
                </a:cubicBezTo>
                <a:cubicBezTo>
                  <a:pt x="22" y="27"/>
                  <a:pt x="27" y="27"/>
                  <a:pt x="27" y="22"/>
                </a:cubicBezTo>
                <a:cubicBezTo>
                  <a:pt x="27" y="19"/>
                  <a:pt x="27" y="19"/>
                  <a:pt x="27" y="19"/>
                </a:cubicBezTo>
                <a:cubicBezTo>
                  <a:pt x="27" y="18"/>
                  <a:pt x="28" y="17"/>
                  <a:pt x="29" y="17"/>
                </a:cubicBezTo>
                <a:cubicBezTo>
                  <a:pt x="39" y="17"/>
                  <a:pt x="39" y="17"/>
                  <a:pt x="39" y="17"/>
                </a:cubicBezTo>
                <a:cubicBezTo>
                  <a:pt x="40" y="17"/>
                  <a:pt x="41" y="18"/>
                  <a:pt x="41" y="19"/>
                </a:cubicBezTo>
                <a:lnTo>
                  <a:pt x="41" y="22"/>
                </a:lnTo>
                <a:close/>
                <a:moveTo>
                  <a:pt x="41" y="12"/>
                </a:moveTo>
                <a:cubicBezTo>
                  <a:pt x="41" y="13"/>
                  <a:pt x="40" y="13"/>
                  <a:pt x="39" y="13"/>
                </a:cubicBezTo>
                <a:cubicBezTo>
                  <a:pt x="29" y="13"/>
                  <a:pt x="29" y="13"/>
                  <a:pt x="29" y="13"/>
                </a:cubicBezTo>
                <a:cubicBezTo>
                  <a:pt x="28" y="13"/>
                  <a:pt x="27" y="13"/>
                  <a:pt x="27" y="12"/>
                </a:cubicBezTo>
                <a:cubicBezTo>
                  <a:pt x="27" y="1"/>
                  <a:pt x="27" y="1"/>
                  <a:pt x="27" y="1"/>
                </a:cubicBezTo>
                <a:cubicBezTo>
                  <a:pt x="27" y="0"/>
                  <a:pt x="28" y="0"/>
                  <a:pt x="2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0"/>
                  <a:pt x="41" y="1"/>
                </a:cubicBezTo>
                <a:lnTo>
                  <a:pt x="41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3" name="稻壳儿小白白(http://dwz.cn/Wu2UP)"/>
          <p:cNvSpPr/>
          <p:nvPr/>
        </p:nvSpPr>
        <p:spPr>
          <a:xfrm>
            <a:off x="2464408" y="1439193"/>
            <a:ext cx="333375" cy="288925"/>
          </a:xfrm>
          <a:custGeom>
            <a:avLst/>
            <a:gdLst>
              <a:gd name="T0" fmla="*/ 2147483646 w 48"/>
              <a:gd name="T1" fmla="*/ 757169238 h 42"/>
              <a:gd name="T2" fmla="*/ 1591830898 w 48"/>
              <a:gd name="T3" fmla="*/ 1419688021 h 42"/>
              <a:gd name="T4" fmla="*/ 1543595703 w 48"/>
              <a:gd name="T5" fmla="*/ 1419688021 h 42"/>
              <a:gd name="T6" fmla="*/ 1447118367 w 48"/>
              <a:gd name="T7" fmla="*/ 1372366233 h 42"/>
              <a:gd name="T8" fmla="*/ 1447118367 w 48"/>
              <a:gd name="T9" fmla="*/ 1041106842 h 42"/>
              <a:gd name="T10" fmla="*/ 1157700250 w 48"/>
              <a:gd name="T11" fmla="*/ 1041106842 h 42"/>
              <a:gd name="T12" fmla="*/ 241189867 w 48"/>
              <a:gd name="T13" fmla="*/ 1750947413 h 42"/>
              <a:gd name="T14" fmla="*/ 241189867 w 48"/>
              <a:gd name="T15" fmla="*/ 1892919654 h 42"/>
              <a:gd name="T16" fmla="*/ 289425063 w 48"/>
              <a:gd name="T17" fmla="*/ 1940241442 h 42"/>
              <a:gd name="T18" fmla="*/ 241189867 w 48"/>
              <a:gd name="T19" fmla="*/ 1987563229 h 42"/>
              <a:gd name="T20" fmla="*/ 192947727 w 48"/>
              <a:gd name="T21" fmla="*/ 1987563229 h 42"/>
              <a:gd name="T22" fmla="*/ 144712531 w 48"/>
              <a:gd name="T23" fmla="*/ 1892919654 h 42"/>
              <a:gd name="T24" fmla="*/ 0 w 48"/>
              <a:gd name="T25" fmla="*/ 1325044446 h 42"/>
              <a:gd name="T26" fmla="*/ 48235195 w 48"/>
              <a:gd name="T27" fmla="*/ 899134600 h 42"/>
              <a:gd name="T28" fmla="*/ 1157700250 w 48"/>
              <a:gd name="T29" fmla="*/ 378581179 h 42"/>
              <a:gd name="T30" fmla="*/ 1447118367 w 48"/>
              <a:gd name="T31" fmla="*/ 378581179 h 42"/>
              <a:gd name="T32" fmla="*/ 1447118367 w 48"/>
              <a:gd name="T33" fmla="*/ 47321788 h 42"/>
              <a:gd name="T34" fmla="*/ 1543595703 w 48"/>
              <a:gd name="T35" fmla="*/ 0 h 42"/>
              <a:gd name="T36" fmla="*/ 1591830898 w 48"/>
              <a:gd name="T37" fmla="*/ 0 h 42"/>
              <a:gd name="T38" fmla="*/ 2147483646 w 48"/>
              <a:gd name="T39" fmla="*/ 662518783 h 42"/>
              <a:gd name="T40" fmla="*/ 2147483646 w 48"/>
              <a:gd name="T41" fmla="*/ 709847450 h 42"/>
              <a:gd name="T42" fmla="*/ 2147483646 w 48"/>
              <a:gd name="T43" fmla="*/ 757169238 h 42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" h="42">
                <a:moveTo>
                  <a:pt x="47" y="16"/>
                </a:moveTo>
                <a:cubicBezTo>
                  <a:pt x="33" y="30"/>
                  <a:pt x="33" y="30"/>
                  <a:pt x="33" y="30"/>
                </a:cubicBezTo>
                <a:cubicBezTo>
                  <a:pt x="33" y="30"/>
                  <a:pt x="33" y="30"/>
                  <a:pt x="32" y="30"/>
                </a:cubicBezTo>
                <a:cubicBezTo>
                  <a:pt x="31" y="30"/>
                  <a:pt x="30" y="30"/>
                  <a:pt x="30" y="29"/>
                </a:cubicBezTo>
                <a:cubicBezTo>
                  <a:pt x="30" y="22"/>
                  <a:pt x="30" y="22"/>
                  <a:pt x="30" y="22"/>
                </a:cubicBezTo>
                <a:cubicBezTo>
                  <a:pt x="24" y="22"/>
                  <a:pt x="24" y="22"/>
                  <a:pt x="24" y="22"/>
                </a:cubicBezTo>
                <a:cubicBezTo>
                  <a:pt x="13" y="22"/>
                  <a:pt x="5" y="24"/>
                  <a:pt x="5" y="37"/>
                </a:cubicBezTo>
                <a:cubicBezTo>
                  <a:pt x="5" y="38"/>
                  <a:pt x="5" y="39"/>
                  <a:pt x="5" y="40"/>
                </a:cubicBezTo>
                <a:cubicBezTo>
                  <a:pt x="5" y="41"/>
                  <a:pt x="6" y="41"/>
                  <a:pt x="6" y="41"/>
                </a:cubicBezTo>
                <a:cubicBezTo>
                  <a:pt x="6" y="42"/>
                  <a:pt x="5" y="42"/>
                  <a:pt x="5" y="42"/>
                </a:cubicBezTo>
                <a:cubicBezTo>
                  <a:pt x="4" y="42"/>
                  <a:pt x="4" y="42"/>
                  <a:pt x="4" y="42"/>
                </a:cubicBezTo>
                <a:cubicBezTo>
                  <a:pt x="3" y="41"/>
                  <a:pt x="3" y="41"/>
                  <a:pt x="3" y="40"/>
                </a:cubicBezTo>
                <a:cubicBezTo>
                  <a:pt x="1" y="37"/>
                  <a:pt x="0" y="32"/>
                  <a:pt x="0" y="28"/>
                </a:cubicBezTo>
                <a:cubicBezTo>
                  <a:pt x="0" y="25"/>
                  <a:pt x="0" y="22"/>
                  <a:pt x="1" y="19"/>
                </a:cubicBezTo>
                <a:cubicBezTo>
                  <a:pt x="5" y="10"/>
                  <a:pt x="16" y="8"/>
                  <a:pt x="24" y="8"/>
                </a:cubicBezTo>
                <a:cubicBezTo>
                  <a:pt x="30" y="8"/>
                  <a:pt x="30" y="8"/>
                  <a:pt x="30" y="8"/>
                </a:cubicBezTo>
                <a:cubicBezTo>
                  <a:pt x="30" y="1"/>
                  <a:pt x="30" y="1"/>
                  <a:pt x="30" y="1"/>
                </a:cubicBezTo>
                <a:cubicBezTo>
                  <a:pt x="30" y="0"/>
                  <a:pt x="31" y="0"/>
                  <a:pt x="32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47" y="14"/>
                  <a:pt x="47" y="14"/>
                  <a:pt x="47" y="14"/>
                </a:cubicBezTo>
                <a:cubicBezTo>
                  <a:pt x="47" y="14"/>
                  <a:pt x="48" y="15"/>
                  <a:pt x="48" y="15"/>
                </a:cubicBezTo>
                <a:cubicBezTo>
                  <a:pt x="48" y="15"/>
                  <a:pt x="47" y="16"/>
                  <a:pt x="47" y="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4" name="稻壳儿小白白(http://dwz.cn/Wu2UP)"/>
          <p:cNvSpPr/>
          <p:nvPr/>
        </p:nvSpPr>
        <p:spPr>
          <a:xfrm>
            <a:off x="2464408" y="1944018"/>
            <a:ext cx="333375" cy="298450"/>
          </a:xfrm>
          <a:custGeom>
            <a:avLst/>
            <a:gdLst>
              <a:gd name="T0" fmla="*/ 2122445828 w 48"/>
              <a:gd name="T1" fmla="*/ 1975107397 h 43"/>
              <a:gd name="T2" fmla="*/ 2074203688 w 48"/>
              <a:gd name="T3" fmla="*/ 2071451221 h 43"/>
              <a:gd name="T4" fmla="*/ 2025968492 w 48"/>
              <a:gd name="T5" fmla="*/ 2071451221 h 43"/>
              <a:gd name="T6" fmla="*/ 2025968492 w 48"/>
              <a:gd name="T7" fmla="*/ 2023275838 h 43"/>
              <a:gd name="T8" fmla="*/ 2025968492 w 48"/>
              <a:gd name="T9" fmla="*/ 1975107397 h 43"/>
              <a:gd name="T10" fmla="*/ 2025968492 w 48"/>
              <a:gd name="T11" fmla="*/ 1782412807 h 43"/>
              <a:gd name="T12" fmla="*/ 1109458109 w 48"/>
              <a:gd name="T13" fmla="*/ 1059809831 h 43"/>
              <a:gd name="T14" fmla="*/ 820033047 w 48"/>
              <a:gd name="T15" fmla="*/ 1059809831 h 43"/>
              <a:gd name="T16" fmla="*/ 820033047 w 48"/>
              <a:gd name="T17" fmla="*/ 1397023628 h 43"/>
              <a:gd name="T18" fmla="*/ 723562656 w 48"/>
              <a:gd name="T19" fmla="*/ 1493374393 h 43"/>
              <a:gd name="T20" fmla="*/ 675320516 w 48"/>
              <a:gd name="T21" fmla="*/ 1493374393 h 43"/>
              <a:gd name="T22" fmla="*/ 0 w 48"/>
              <a:gd name="T23" fmla="*/ 818946800 h 43"/>
              <a:gd name="T24" fmla="*/ 0 w 48"/>
              <a:gd name="T25" fmla="*/ 770771417 h 43"/>
              <a:gd name="T26" fmla="*/ 0 w 48"/>
              <a:gd name="T27" fmla="*/ 674427593 h 43"/>
              <a:gd name="T28" fmla="*/ 675320516 w 48"/>
              <a:gd name="T29" fmla="*/ 48175383 h 43"/>
              <a:gd name="T30" fmla="*/ 723562656 w 48"/>
              <a:gd name="T31" fmla="*/ 0 h 43"/>
              <a:gd name="T32" fmla="*/ 820033047 w 48"/>
              <a:gd name="T33" fmla="*/ 96343824 h 43"/>
              <a:gd name="T34" fmla="*/ 820033047 w 48"/>
              <a:gd name="T35" fmla="*/ 433557621 h 43"/>
              <a:gd name="T36" fmla="*/ 1109458109 w 48"/>
              <a:gd name="T37" fmla="*/ 433557621 h 43"/>
              <a:gd name="T38" fmla="*/ 2147483646 w 48"/>
              <a:gd name="T39" fmla="*/ 963466007 h 43"/>
              <a:gd name="T40" fmla="*/ 2147483646 w 48"/>
              <a:gd name="T41" fmla="*/ 1348855186 h 43"/>
              <a:gd name="T42" fmla="*/ 2122445828 w 48"/>
              <a:gd name="T43" fmla="*/ 1975107397 h 43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8" h="43">
                <a:moveTo>
                  <a:pt x="44" y="41"/>
                </a:moveTo>
                <a:cubicBezTo>
                  <a:pt x="44" y="41"/>
                  <a:pt x="44" y="42"/>
                  <a:pt x="43" y="43"/>
                </a:cubicBezTo>
                <a:cubicBezTo>
                  <a:pt x="43" y="43"/>
                  <a:pt x="43" y="43"/>
                  <a:pt x="42" y="43"/>
                </a:cubicBezTo>
                <a:cubicBezTo>
                  <a:pt x="42" y="43"/>
                  <a:pt x="42" y="43"/>
                  <a:pt x="42" y="42"/>
                </a:cubicBezTo>
                <a:cubicBezTo>
                  <a:pt x="42" y="42"/>
                  <a:pt x="42" y="41"/>
                  <a:pt x="42" y="41"/>
                </a:cubicBezTo>
                <a:cubicBezTo>
                  <a:pt x="42" y="40"/>
                  <a:pt x="42" y="39"/>
                  <a:pt x="42" y="37"/>
                </a:cubicBezTo>
                <a:cubicBezTo>
                  <a:pt x="42" y="25"/>
                  <a:pt x="34" y="22"/>
                  <a:pt x="23" y="22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9"/>
                  <a:pt x="17" y="29"/>
                  <a:pt x="17" y="29"/>
                </a:cubicBezTo>
                <a:cubicBezTo>
                  <a:pt x="17" y="30"/>
                  <a:pt x="16" y="31"/>
                  <a:pt x="15" y="31"/>
                </a:cubicBezTo>
                <a:cubicBezTo>
                  <a:pt x="14" y="31"/>
                  <a:pt x="14" y="31"/>
                  <a:pt x="14" y="31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0" y="15"/>
                  <a:pt x="0" y="14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16" y="0"/>
                  <a:pt x="17" y="1"/>
                  <a:pt x="17" y="2"/>
                </a:cubicBezTo>
                <a:cubicBezTo>
                  <a:pt x="17" y="9"/>
                  <a:pt x="17" y="9"/>
                  <a:pt x="17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31" y="9"/>
                  <a:pt x="42" y="10"/>
                  <a:pt x="46" y="20"/>
                </a:cubicBezTo>
                <a:cubicBezTo>
                  <a:pt x="47" y="22"/>
                  <a:pt x="48" y="25"/>
                  <a:pt x="48" y="28"/>
                </a:cubicBezTo>
                <a:cubicBezTo>
                  <a:pt x="48" y="32"/>
                  <a:pt x="46" y="37"/>
                  <a:pt x="44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5" name="稻壳儿小白白(http://dwz.cn/Wu2UP)"/>
          <p:cNvSpPr>
            <a:spLocks noEditPoints="1"/>
          </p:cNvSpPr>
          <p:nvPr/>
        </p:nvSpPr>
        <p:spPr>
          <a:xfrm>
            <a:off x="2458058" y="2455193"/>
            <a:ext cx="339725" cy="298450"/>
          </a:xfrm>
          <a:custGeom>
            <a:avLst/>
            <a:gdLst>
              <a:gd name="T0" fmla="*/ 865237976 w 49"/>
              <a:gd name="T1" fmla="*/ 1397023628 h 43"/>
              <a:gd name="T2" fmla="*/ 817170355 w 49"/>
              <a:gd name="T3" fmla="*/ 1445199010 h 43"/>
              <a:gd name="T4" fmla="*/ 769102734 w 49"/>
              <a:gd name="T5" fmla="*/ 1493374393 h 43"/>
              <a:gd name="T6" fmla="*/ 721028180 w 49"/>
              <a:gd name="T7" fmla="*/ 1445199010 h 43"/>
              <a:gd name="T8" fmla="*/ 48067621 w 49"/>
              <a:gd name="T9" fmla="*/ 770771417 h 43"/>
              <a:gd name="T10" fmla="*/ 48067621 w 49"/>
              <a:gd name="T11" fmla="*/ 674427593 h 43"/>
              <a:gd name="T12" fmla="*/ 721028180 w 49"/>
              <a:gd name="T13" fmla="*/ 0 h 43"/>
              <a:gd name="T14" fmla="*/ 817170355 w 49"/>
              <a:gd name="T15" fmla="*/ 0 h 43"/>
              <a:gd name="T16" fmla="*/ 865237976 w 49"/>
              <a:gd name="T17" fmla="*/ 48175383 h 43"/>
              <a:gd name="T18" fmla="*/ 865237976 w 49"/>
              <a:gd name="T19" fmla="*/ 144519207 h 43"/>
              <a:gd name="T20" fmla="*/ 336480280 w 49"/>
              <a:gd name="T21" fmla="*/ 674427593 h 43"/>
              <a:gd name="T22" fmla="*/ 336480280 w 49"/>
              <a:gd name="T23" fmla="*/ 770771417 h 43"/>
              <a:gd name="T24" fmla="*/ 865237976 w 49"/>
              <a:gd name="T25" fmla="*/ 1300679803 h 43"/>
              <a:gd name="T26" fmla="*/ 865237976 w 49"/>
              <a:gd name="T27" fmla="*/ 1397023628 h 43"/>
              <a:gd name="T28" fmla="*/ 2115023853 w 49"/>
              <a:gd name="T29" fmla="*/ 2023275838 h 43"/>
              <a:gd name="T30" fmla="*/ 2066956232 w 49"/>
              <a:gd name="T31" fmla="*/ 2071451221 h 43"/>
              <a:gd name="T32" fmla="*/ 2066956232 w 49"/>
              <a:gd name="T33" fmla="*/ 2071451221 h 43"/>
              <a:gd name="T34" fmla="*/ 2066956232 w 49"/>
              <a:gd name="T35" fmla="*/ 2023275838 h 43"/>
              <a:gd name="T36" fmla="*/ 1922753369 w 49"/>
              <a:gd name="T37" fmla="*/ 1300679803 h 43"/>
              <a:gd name="T38" fmla="*/ 1345928052 w 49"/>
              <a:gd name="T39" fmla="*/ 1059809831 h 43"/>
              <a:gd name="T40" fmla="*/ 1345928052 w 49"/>
              <a:gd name="T41" fmla="*/ 1397023628 h 43"/>
              <a:gd name="T42" fmla="*/ 1297853497 w 49"/>
              <a:gd name="T43" fmla="*/ 1445199010 h 43"/>
              <a:gd name="T44" fmla="*/ 1249785877 w 49"/>
              <a:gd name="T45" fmla="*/ 1493374393 h 43"/>
              <a:gd name="T46" fmla="*/ 1201718256 w 49"/>
              <a:gd name="T47" fmla="*/ 1445199010 h 43"/>
              <a:gd name="T48" fmla="*/ 528757696 w 49"/>
              <a:gd name="T49" fmla="*/ 770771417 h 43"/>
              <a:gd name="T50" fmla="*/ 528757696 w 49"/>
              <a:gd name="T51" fmla="*/ 674427593 h 43"/>
              <a:gd name="T52" fmla="*/ 1201718256 w 49"/>
              <a:gd name="T53" fmla="*/ 0 h 43"/>
              <a:gd name="T54" fmla="*/ 1297853497 w 49"/>
              <a:gd name="T55" fmla="*/ 0 h 43"/>
              <a:gd name="T56" fmla="*/ 1345928052 w 49"/>
              <a:gd name="T57" fmla="*/ 48175383 h 43"/>
              <a:gd name="T58" fmla="*/ 1345928052 w 49"/>
              <a:gd name="T59" fmla="*/ 385389179 h 43"/>
              <a:gd name="T60" fmla="*/ 2115023853 w 49"/>
              <a:gd name="T61" fmla="*/ 674427593 h 43"/>
              <a:gd name="T62" fmla="*/ 2147483646 w 49"/>
              <a:gd name="T63" fmla="*/ 1348855186 h 43"/>
              <a:gd name="T64" fmla="*/ 2115023853 w 49"/>
              <a:gd name="T65" fmla="*/ 2023275838 h 4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9" h="43">
                <a:moveTo>
                  <a:pt x="18" y="29"/>
                </a:moveTo>
                <a:cubicBezTo>
                  <a:pt x="18" y="30"/>
                  <a:pt x="17" y="30"/>
                  <a:pt x="17" y="30"/>
                </a:cubicBezTo>
                <a:cubicBezTo>
                  <a:pt x="16" y="31"/>
                  <a:pt x="16" y="31"/>
                  <a:pt x="16" y="31"/>
                </a:cubicBezTo>
                <a:cubicBezTo>
                  <a:pt x="15" y="31"/>
                  <a:pt x="15" y="30"/>
                  <a:pt x="15" y="30"/>
                </a:cubicBezTo>
                <a:cubicBezTo>
                  <a:pt x="1" y="16"/>
                  <a:pt x="1" y="16"/>
                  <a:pt x="1" y="16"/>
                </a:cubicBezTo>
                <a:cubicBezTo>
                  <a:pt x="0" y="16"/>
                  <a:pt x="0" y="15"/>
                  <a:pt x="1" y="14"/>
                </a:cubicBezTo>
                <a:cubicBezTo>
                  <a:pt x="15" y="0"/>
                  <a:pt x="15" y="0"/>
                  <a:pt x="15" y="0"/>
                </a:cubicBezTo>
                <a:cubicBezTo>
                  <a:pt x="15" y="0"/>
                  <a:pt x="16" y="0"/>
                  <a:pt x="17" y="0"/>
                </a:cubicBezTo>
                <a:cubicBezTo>
                  <a:pt x="17" y="0"/>
                  <a:pt x="18" y="1"/>
                  <a:pt x="18" y="1"/>
                </a:cubicBezTo>
                <a:cubicBezTo>
                  <a:pt x="18" y="3"/>
                  <a:pt x="18" y="3"/>
                  <a:pt x="18" y="3"/>
                </a:cubicBezTo>
                <a:cubicBezTo>
                  <a:pt x="7" y="14"/>
                  <a:pt x="7" y="14"/>
                  <a:pt x="7" y="14"/>
                </a:cubicBezTo>
                <a:cubicBezTo>
                  <a:pt x="6" y="15"/>
                  <a:pt x="6" y="16"/>
                  <a:pt x="7" y="16"/>
                </a:cubicBezTo>
                <a:cubicBezTo>
                  <a:pt x="18" y="27"/>
                  <a:pt x="18" y="27"/>
                  <a:pt x="18" y="27"/>
                </a:cubicBezTo>
                <a:lnTo>
                  <a:pt x="18" y="29"/>
                </a:lnTo>
                <a:close/>
                <a:moveTo>
                  <a:pt x="44" y="42"/>
                </a:moveTo>
                <a:cubicBezTo>
                  <a:pt x="44" y="42"/>
                  <a:pt x="44" y="43"/>
                  <a:pt x="43" y="43"/>
                </a:cubicBezTo>
                <a:cubicBezTo>
                  <a:pt x="43" y="43"/>
                  <a:pt x="43" y="43"/>
                  <a:pt x="43" y="43"/>
                </a:cubicBezTo>
                <a:cubicBezTo>
                  <a:pt x="43" y="42"/>
                  <a:pt x="42" y="42"/>
                  <a:pt x="43" y="42"/>
                </a:cubicBezTo>
                <a:cubicBezTo>
                  <a:pt x="43" y="34"/>
                  <a:pt x="42" y="30"/>
                  <a:pt x="40" y="27"/>
                </a:cubicBezTo>
                <a:cubicBezTo>
                  <a:pt x="37" y="24"/>
                  <a:pt x="34" y="23"/>
                  <a:pt x="28" y="22"/>
                </a:cubicBezTo>
                <a:cubicBezTo>
                  <a:pt x="28" y="29"/>
                  <a:pt x="28" y="29"/>
                  <a:pt x="28" y="29"/>
                </a:cubicBezTo>
                <a:cubicBezTo>
                  <a:pt x="28" y="30"/>
                  <a:pt x="28" y="30"/>
                  <a:pt x="27" y="30"/>
                </a:cubicBezTo>
                <a:cubicBezTo>
                  <a:pt x="27" y="31"/>
                  <a:pt x="26" y="31"/>
                  <a:pt x="26" y="31"/>
                </a:cubicBezTo>
                <a:cubicBezTo>
                  <a:pt x="26" y="31"/>
                  <a:pt x="25" y="30"/>
                  <a:pt x="25" y="30"/>
                </a:cubicBezTo>
                <a:cubicBezTo>
                  <a:pt x="11" y="16"/>
                  <a:pt x="11" y="16"/>
                  <a:pt x="11" y="16"/>
                </a:cubicBezTo>
                <a:cubicBezTo>
                  <a:pt x="11" y="16"/>
                  <a:pt x="11" y="15"/>
                  <a:pt x="11" y="14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0"/>
                  <a:pt x="27" y="0"/>
                </a:cubicBezTo>
                <a:cubicBezTo>
                  <a:pt x="28" y="0"/>
                  <a:pt x="28" y="1"/>
                  <a:pt x="28" y="1"/>
                </a:cubicBezTo>
                <a:cubicBezTo>
                  <a:pt x="28" y="8"/>
                  <a:pt x="28" y="8"/>
                  <a:pt x="28" y="8"/>
                </a:cubicBezTo>
                <a:cubicBezTo>
                  <a:pt x="35" y="9"/>
                  <a:pt x="41" y="11"/>
                  <a:pt x="44" y="14"/>
                </a:cubicBezTo>
                <a:cubicBezTo>
                  <a:pt x="48" y="19"/>
                  <a:pt x="49" y="24"/>
                  <a:pt x="49" y="28"/>
                </a:cubicBezTo>
                <a:cubicBezTo>
                  <a:pt x="49" y="34"/>
                  <a:pt x="44" y="42"/>
                  <a:pt x="44" y="4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6" name="稻壳儿小白白(http://dwz.cn/Wu2UP)"/>
          <p:cNvSpPr>
            <a:spLocks noEditPoints="1"/>
          </p:cNvSpPr>
          <p:nvPr/>
        </p:nvSpPr>
        <p:spPr>
          <a:xfrm>
            <a:off x="2534258" y="2960018"/>
            <a:ext cx="184150" cy="327025"/>
          </a:xfrm>
          <a:custGeom>
            <a:avLst/>
            <a:gdLst>
              <a:gd name="T0" fmla="*/ 1255971204 w 27"/>
              <a:gd name="T1" fmla="*/ 1403987905 h 47"/>
              <a:gd name="T2" fmla="*/ 1162934531 w 27"/>
              <a:gd name="T3" fmla="*/ 1500815137 h 47"/>
              <a:gd name="T4" fmla="*/ 1023382933 w 27"/>
              <a:gd name="T5" fmla="*/ 1403987905 h 47"/>
              <a:gd name="T6" fmla="*/ 1023382933 w 27"/>
              <a:gd name="T7" fmla="*/ 919858703 h 47"/>
              <a:gd name="T8" fmla="*/ 930346261 w 27"/>
              <a:gd name="T9" fmla="*/ 919858703 h 47"/>
              <a:gd name="T10" fmla="*/ 930346261 w 27"/>
              <a:gd name="T11" fmla="*/ 2130192144 h 47"/>
              <a:gd name="T12" fmla="*/ 790794663 w 27"/>
              <a:gd name="T13" fmla="*/ 2147483646 h 47"/>
              <a:gd name="T14" fmla="*/ 651243065 w 27"/>
              <a:gd name="T15" fmla="*/ 2130192144 h 47"/>
              <a:gd name="T16" fmla="*/ 651243065 w 27"/>
              <a:gd name="T17" fmla="*/ 1500815137 h 47"/>
              <a:gd name="T18" fmla="*/ 604728139 w 27"/>
              <a:gd name="T19" fmla="*/ 1500815137 h 47"/>
              <a:gd name="T20" fmla="*/ 604728139 w 27"/>
              <a:gd name="T21" fmla="*/ 2130192144 h 47"/>
              <a:gd name="T22" fmla="*/ 465176541 w 27"/>
              <a:gd name="T23" fmla="*/ 2147483646 h 47"/>
              <a:gd name="T24" fmla="*/ 325624943 w 27"/>
              <a:gd name="T25" fmla="*/ 2130192144 h 47"/>
              <a:gd name="T26" fmla="*/ 325624943 w 27"/>
              <a:gd name="T27" fmla="*/ 919858703 h 47"/>
              <a:gd name="T28" fmla="*/ 232588270 w 27"/>
              <a:gd name="T29" fmla="*/ 919858703 h 47"/>
              <a:gd name="T30" fmla="*/ 232588270 w 27"/>
              <a:gd name="T31" fmla="*/ 1403987905 h 47"/>
              <a:gd name="T32" fmla="*/ 93036672 w 27"/>
              <a:gd name="T33" fmla="*/ 1500815137 h 47"/>
              <a:gd name="T34" fmla="*/ 0 w 27"/>
              <a:gd name="T35" fmla="*/ 1403987905 h 47"/>
              <a:gd name="T36" fmla="*/ 0 w 27"/>
              <a:gd name="T37" fmla="*/ 871445087 h 47"/>
              <a:gd name="T38" fmla="*/ 232588270 w 27"/>
              <a:gd name="T39" fmla="*/ 580963391 h 47"/>
              <a:gd name="T40" fmla="*/ 1023382933 w 27"/>
              <a:gd name="T41" fmla="*/ 580963391 h 47"/>
              <a:gd name="T42" fmla="*/ 1255971204 w 27"/>
              <a:gd name="T43" fmla="*/ 871445087 h 47"/>
              <a:gd name="T44" fmla="*/ 1255971204 w 27"/>
              <a:gd name="T45" fmla="*/ 1403987905 h 47"/>
              <a:gd name="T46" fmla="*/ 651243065 w 27"/>
              <a:gd name="T47" fmla="*/ 580963391 h 47"/>
              <a:gd name="T48" fmla="*/ 372139869 w 27"/>
              <a:gd name="T49" fmla="*/ 290481696 h 47"/>
              <a:gd name="T50" fmla="*/ 651243065 w 27"/>
              <a:gd name="T51" fmla="*/ 0 h 47"/>
              <a:gd name="T52" fmla="*/ 930346261 w 27"/>
              <a:gd name="T53" fmla="*/ 290481696 h 47"/>
              <a:gd name="T54" fmla="*/ 651243065 w 27"/>
              <a:gd name="T55" fmla="*/ 580963391 h 47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7" h="47">
                <a:moveTo>
                  <a:pt x="27" y="29"/>
                </a:moveTo>
                <a:cubicBezTo>
                  <a:pt x="27" y="30"/>
                  <a:pt x="26" y="31"/>
                  <a:pt x="25" y="31"/>
                </a:cubicBezTo>
                <a:cubicBezTo>
                  <a:pt x="23" y="31"/>
                  <a:pt x="22" y="30"/>
                  <a:pt x="22" y="29"/>
                </a:cubicBezTo>
                <a:cubicBezTo>
                  <a:pt x="22" y="19"/>
                  <a:pt x="22" y="19"/>
                  <a:pt x="22" y="19"/>
                </a:cubicBezTo>
                <a:cubicBezTo>
                  <a:pt x="20" y="19"/>
                  <a:pt x="20" y="19"/>
                  <a:pt x="20" y="19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5"/>
                  <a:pt x="19" y="47"/>
                  <a:pt x="17" y="47"/>
                </a:cubicBezTo>
                <a:cubicBezTo>
                  <a:pt x="16" y="47"/>
                  <a:pt x="14" y="45"/>
                  <a:pt x="14" y="44"/>
                </a:cubicBezTo>
                <a:cubicBezTo>
                  <a:pt x="14" y="31"/>
                  <a:pt x="14" y="31"/>
                  <a:pt x="14" y="31"/>
                </a:cubicBezTo>
                <a:cubicBezTo>
                  <a:pt x="13" y="31"/>
                  <a:pt x="13" y="31"/>
                  <a:pt x="13" y="31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5"/>
                  <a:pt x="11" y="47"/>
                  <a:pt x="10" y="47"/>
                </a:cubicBezTo>
                <a:cubicBezTo>
                  <a:pt x="8" y="47"/>
                  <a:pt x="7" y="45"/>
                  <a:pt x="7" y="44"/>
                </a:cubicBezTo>
                <a:cubicBezTo>
                  <a:pt x="7" y="19"/>
                  <a:pt x="7" y="19"/>
                  <a:pt x="7" y="19"/>
                </a:cubicBezTo>
                <a:cubicBezTo>
                  <a:pt x="5" y="19"/>
                  <a:pt x="5" y="19"/>
                  <a:pt x="5" y="19"/>
                </a:cubicBezTo>
                <a:cubicBezTo>
                  <a:pt x="5" y="29"/>
                  <a:pt x="5" y="29"/>
                  <a:pt x="5" y="29"/>
                </a:cubicBezTo>
                <a:cubicBezTo>
                  <a:pt x="5" y="30"/>
                  <a:pt x="4" y="31"/>
                  <a:pt x="2" y="31"/>
                </a:cubicBezTo>
                <a:cubicBezTo>
                  <a:pt x="1" y="31"/>
                  <a:pt x="0" y="30"/>
                  <a:pt x="0" y="29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5"/>
                  <a:pt x="2" y="12"/>
                  <a:pt x="5" y="12"/>
                </a:cubicBezTo>
                <a:cubicBezTo>
                  <a:pt x="22" y="12"/>
                  <a:pt x="22" y="12"/>
                  <a:pt x="22" y="12"/>
                </a:cubicBezTo>
                <a:cubicBezTo>
                  <a:pt x="25" y="12"/>
                  <a:pt x="27" y="15"/>
                  <a:pt x="27" y="18"/>
                </a:cubicBezTo>
                <a:lnTo>
                  <a:pt x="27" y="29"/>
                </a:lnTo>
                <a:close/>
                <a:moveTo>
                  <a:pt x="14" y="12"/>
                </a:moveTo>
                <a:cubicBezTo>
                  <a:pt x="10" y="12"/>
                  <a:pt x="8" y="9"/>
                  <a:pt x="8" y="6"/>
                </a:cubicBezTo>
                <a:cubicBezTo>
                  <a:pt x="8" y="2"/>
                  <a:pt x="10" y="0"/>
                  <a:pt x="14" y="0"/>
                </a:cubicBezTo>
                <a:cubicBezTo>
                  <a:pt x="17" y="0"/>
                  <a:pt x="20" y="2"/>
                  <a:pt x="20" y="6"/>
                </a:cubicBezTo>
                <a:cubicBezTo>
                  <a:pt x="20" y="9"/>
                  <a:pt x="17" y="12"/>
                  <a:pt x="14" y="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7" name="稻壳儿小白白(http://dwz.cn/Wu2UP)"/>
          <p:cNvSpPr>
            <a:spLocks noEditPoints="1"/>
          </p:cNvSpPr>
          <p:nvPr/>
        </p:nvSpPr>
        <p:spPr>
          <a:xfrm>
            <a:off x="2534258" y="3485481"/>
            <a:ext cx="184150" cy="282575"/>
          </a:xfrm>
          <a:custGeom>
            <a:avLst/>
            <a:gdLst>
              <a:gd name="T0" fmla="*/ 1209456278 w 27"/>
              <a:gd name="T1" fmla="*/ 855009921 h 41"/>
              <a:gd name="T2" fmla="*/ 790794663 w 27"/>
              <a:gd name="T3" fmla="*/ 1852527240 h 41"/>
              <a:gd name="T4" fmla="*/ 651243065 w 27"/>
              <a:gd name="T5" fmla="*/ 1947527576 h 41"/>
              <a:gd name="T6" fmla="*/ 465176541 w 27"/>
              <a:gd name="T7" fmla="*/ 1852527240 h 41"/>
              <a:gd name="T8" fmla="*/ 46514926 w 27"/>
              <a:gd name="T9" fmla="*/ 855009921 h 41"/>
              <a:gd name="T10" fmla="*/ 0 w 27"/>
              <a:gd name="T11" fmla="*/ 617509080 h 41"/>
              <a:gd name="T12" fmla="*/ 651243065 w 27"/>
              <a:gd name="T13" fmla="*/ 0 h 41"/>
              <a:gd name="T14" fmla="*/ 1255971204 w 27"/>
              <a:gd name="T15" fmla="*/ 617509080 h 41"/>
              <a:gd name="T16" fmla="*/ 1209456278 w 27"/>
              <a:gd name="T17" fmla="*/ 855009921 h 41"/>
              <a:gd name="T18" fmla="*/ 651243065 w 27"/>
              <a:gd name="T19" fmla="*/ 332508070 h 41"/>
              <a:gd name="T20" fmla="*/ 325624943 w 27"/>
              <a:gd name="T21" fmla="*/ 617509080 h 41"/>
              <a:gd name="T22" fmla="*/ 651243065 w 27"/>
              <a:gd name="T23" fmla="*/ 950010258 h 41"/>
              <a:gd name="T24" fmla="*/ 930346261 w 27"/>
              <a:gd name="T25" fmla="*/ 617509080 h 41"/>
              <a:gd name="T26" fmla="*/ 651243065 w 27"/>
              <a:gd name="T27" fmla="*/ 332508070 h 4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7" h="41">
                <a:moveTo>
                  <a:pt x="26" y="18"/>
                </a:moveTo>
                <a:cubicBezTo>
                  <a:pt x="17" y="39"/>
                  <a:pt x="17" y="39"/>
                  <a:pt x="17" y="39"/>
                </a:cubicBezTo>
                <a:cubicBezTo>
                  <a:pt x="16" y="40"/>
                  <a:pt x="15" y="41"/>
                  <a:pt x="14" y="41"/>
                </a:cubicBezTo>
                <a:cubicBezTo>
                  <a:pt x="12" y="41"/>
                  <a:pt x="11" y="40"/>
                  <a:pt x="10" y="39"/>
                </a:cubicBezTo>
                <a:cubicBezTo>
                  <a:pt x="1" y="18"/>
                  <a:pt x="1" y="18"/>
                  <a:pt x="1" y="18"/>
                </a:cubicBezTo>
                <a:cubicBezTo>
                  <a:pt x="0" y="17"/>
                  <a:pt x="0" y="15"/>
                  <a:pt x="0" y="13"/>
                </a:cubicBezTo>
                <a:cubicBezTo>
                  <a:pt x="0" y="6"/>
                  <a:pt x="6" y="0"/>
                  <a:pt x="14" y="0"/>
                </a:cubicBezTo>
                <a:cubicBezTo>
                  <a:pt x="21" y="0"/>
                  <a:pt x="27" y="6"/>
                  <a:pt x="27" y="13"/>
                </a:cubicBezTo>
                <a:cubicBezTo>
                  <a:pt x="27" y="15"/>
                  <a:pt x="27" y="17"/>
                  <a:pt x="26" y="18"/>
                </a:cubicBezTo>
                <a:close/>
                <a:moveTo>
                  <a:pt x="14" y="7"/>
                </a:moveTo>
                <a:cubicBezTo>
                  <a:pt x="10" y="7"/>
                  <a:pt x="7" y="10"/>
                  <a:pt x="7" y="13"/>
                </a:cubicBezTo>
                <a:cubicBezTo>
                  <a:pt x="7" y="17"/>
                  <a:pt x="10" y="20"/>
                  <a:pt x="14" y="20"/>
                </a:cubicBezTo>
                <a:cubicBezTo>
                  <a:pt x="17" y="20"/>
                  <a:pt x="20" y="17"/>
                  <a:pt x="20" y="13"/>
                </a:cubicBezTo>
                <a:cubicBezTo>
                  <a:pt x="20" y="10"/>
                  <a:pt x="17" y="7"/>
                  <a:pt x="14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8" name="稻壳儿小白白(http://dwz.cn/Wu2UP)"/>
          <p:cNvSpPr/>
          <p:nvPr/>
        </p:nvSpPr>
        <p:spPr>
          <a:xfrm>
            <a:off x="2464408" y="4018881"/>
            <a:ext cx="323850" cy="233362"/>
          </a:xfrm>
          <a:custGeom>
            <a:avLst/>
            <a:gdLst>
              <a:gd name="T0" fmla="*/ 1994075368 w 47"/>
              <a:gd name="T1" fmla="*/ 1601700678 h 34"/>
              <a:gd name="T2" fmla="*/ 1566772519 w 47"/>
              <a:gd name="T3" fmla="*/ 1601700678 h 34"/>
              <a:gd name="T4" fmla="*/ 1804161460 w 47"/>
              <a:gd name="T5" fmla="*/ 565305718 h 34"/>
              <a:gd name="T6" fmla="*/ 1756686428 w 47"/>
              <a:gd name="T7" fmla="*/ 423977572 h 34"/>
              <a:gd name="T8" fmla="*/ 1661729473 w 47"/>
              <a:gd name="T9" fmla="*/ 376872766 h 34"/>
              <a:gd name="T10" fmla="*/ 1471815565 w 47"/>
              <a:gd name="T11" fmla="*/ 376872766 h 34"/>
              <a:gd name="T12" fmla="*/ 1186951593 w 47"/>
              <a:gd name="T13" fmla="*/ 1601700678 h 34"/>
              <a:gd name="T14" fmla="*/ 759648744 w 47"/>
              <a:gd name="T15" fmla="*/ 1601700678 h 34"/>
              <a:gd name="T16" fmla="*/ 1044512716 w 47"/>
              <a:gd name="T17" fmla="*/ 376872766 h 34"/>
              <a:gd name="T18" fmla="*/ 664691789 w 47"/>
              <a:gd name="T19" fmla="*/ 376872766 h 34"/>
              <a:gd name="T20" fmla="*/ 379820927 w 47"/>
              <a:gd name="T21" fmla="*/ 1601700678 h 34"/>
              <a:gd name="T22" fmla="*/ 0 w 47"/>
              <a:gd name="T23" fmla="*/ 1601700678 h 34"/>
              <a:gd name="T24" fmla="*/ 237388940 w 47"/>
              <a:gd name="T25" fmla="*/ 376872766 h 34"/>
              <a:gd name="T26" fmla="*/ 47475032 w 47"/>
              <a:gd name="T27" fmla="*/ 0 h 34"/>
              <a:gd name="T28" fmla="*/ 1661729473 w 47"/>
              <a:gd name="T29" fmla="*/ 0 h 34"/>
              <a:gd name="T30" fmla="*/ 2089032322 w 47"/>
              <a:gd name="T31" fmla="*/ 188432951 h 34"/>
              <a:gd name="T32" fmla="*/ 2147483646 w 47"/>
              <a:gd name="T33" fmla="*/ 659522194 h 34"/>
              <a:gd name="T34" fmla="*/ 1994075368 w 47"/>
              <a:gd name="T35" fmla="*/ 1601700678 h 3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7" h="34">
                <a:moveTo>
                  <a:pt x="42" y="34"/>
                </a:moveTo>
                <a:cubicBezTo>
                  <a:pt x="33" y="34"/>
                  <a:pt x="33" y="34"/>
                  <a:pt x="33" y="34"/>
                </a:cubicBezTo>
                <a:cubicBezTo>
                  <a:pt x="38" y="12"/>
                  <a:pt x="38" y="12"/>
                  <a:pt x="38" y="12"/>
                </a:cubicBezTo>
                <a:cubicBezTo>
                  <a:pt x="38" y="11"/>
                  <a:pt x="38" y="10"/>
                  <a:pt x="37" y="9"/>
                </a:cubicBezTo>
                <a:cubicBezTo>
                  <a:pt x="37" y="9"/>
                  <a:pt x="36" y="8"/>
                  <a:pt x="35" y="8"/>
                </a:cubicBezTo>
                <a:cubicBezTo>
                  <a:pt x="31" y="8"/>
                  <a:pt x="31" y="8"/>
                  <a:pt x="31" y="8"/>
                </a:cubicBezTo>
                <a:cubicBezTo>
                  <a:pt x="25" y="34"/>
                  <a:pt x="25" y="34"/>
                  <a:pt x="2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22" y="8"/>
                  <a:pt x="22" y="8"/>
                  <a:pt x="22" y="8"/>
                </a:cubicBezTo>
                <a:cubicBezTo>
                  <a:pt x="14" y="8"/>
                  <a:pt x="14" y="8"/>
                  <a:pt x="14" y="8"/>
                </a:cubicBezTo>
                <a:cubicBezTo>
                  <a:pt x="8" y="34"/>
                  <a:pt x="8" y="34"/>
                  <a:pt x="8" y="34"/>
                </a:cubicBezTo>
                <a:cubicBezTo>
                  <a:pt x="0" y="34"/>
                  <a:pt x="0" y="34"/>
                  <a:pt x="0" y="34"/>
                </a:cubicBezTo>
                <a:cubicBezTo>
                  <a:pt x="5" y="8"/>
                  <a:pt x="5" y="8"/>
                  <a:pt x="5" y="8"/>
                </a:cubicBezTo>
                <a:cubicBezTo>
                  <a:pt x="1" y="0"/>
                  <a:pt x="1" y="0"/>
                  <a:pt x="1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9" y="0"/>
                  <a:pt x="42" y="1"/>
                  <a:pt x="44" y="4"/>
                </a:cubicBezTo>
                <a:cubicBezTo>
                  <a:pt x="46" y="6"/>
                  <a:pt x="47" y="10"/>
                  <a:pt x="46" y="14"/>
                </a:cubicBezTo>
                <a:lnTo>
                  <a:pt x="42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59" name="稻壳儿小白白(http://dwz.cn/Wu2UP)"/>
          <p:cNvSpPr>
            <a:spLocks noEditPoints="1"/>
          </p:cNvSpPr>
          <p:nvPr/>
        </p:nvSpPr>
        <p:spPr>
          <a:xfrm>
            <a:off x="2464408" y="4503068"/>
            <a:ext cx="333375" cy="284163"/>
          </a:xfrm>
          <a:custGeom>
            <a:avLst/>
            <a:gdLst>
              <a:gd name="T0" fmla="*/ 289425063 w 48"/>
              <a:gd name="T1" fmla="*/ 1969478307 h 41"/>
              <a:gd name="T2" fmla="*/ 289425063 w 48"/>
              <a:gd name="T3" fmla="*/ 1969478307 h 41"/>
              <a:gd name="T4" fmla="*/ 0 w 48"/>
              <a:gd name="T5" fmla="*/ 1681260786 h 41"/>
              <a:gd name="T6" fmla="*/ 0 w 48"/>
              <a:gd name="T7" fmla="*/ 624465520 h 41"/>
              <a:gd name="T8" fmla="*/ 289425063 w 48"/>
              <a:gd name="T9" fmla="*/ 336254929 h 41"/>
              <a:gd name="T10" fmla="*/ 289425063 w 48"/>
              <a:gd name="T11" fmla="*/ 336254929 h 41"/>
              <a:gd name="T12" fmla="*/ 289425063 w 48"/>
              <a:gd name="T13" fmla="*/ 1969478307 h 41"/>
              <a:gd name="T14" fmla="*/ 1833020766 w 48"/>
              <a:gd name="T15" fmla="*/ 1969478307 h 41"/>
              <a:gd name="T16" fmla="*/ 434137594 w 48"/>
              <a:gd name="T17" fmla="*/ 1969478307 h 41"/>
              <a:gd name="T18" fmla="*/ 434137594 w 48"/>
              <a:gd name="T19" fmla="*/ 336254929 h 41"/>
              <a:gd name="T20" fmla="*/ 627085320 w 48"/>
              <a:gd name="T21" fmla="*/ 336254929 h 41"/>
              <a:gd name="T22" fmla="*/ 627085320 w 48"/>
              <a:gd name="T23" fmla="*/ 96074817 h 41"/>
              <a:gd name="T24" fmla="*/ 771797852 w 48"/>
              <a:gd name="T25" fmla="*/ 0 h 41"/>
              <a:gd name="T26" fmla="*/ 1495360508 w 48"/>
              <a:gd name="T27" fmla="*/ 0 h 41"/>
              <a:gd name="T28" fmla="*/ 1640073039 w 48"/>
              <a:gd name="T29" fmla="*/ 96074817 h 41"/>
              <a:gd name="T30" fmla="*/ 1640073039 w 48"/>
              <a:gd name="T31" fmla="*/ 336254929 h 41"/>
              <a:gd name="T32" fmla="*/ 1833020766 w 48"/>
              <a:gd name="T33" fmla="*/ 336254929 h 41"/>
              <a:gd name="T34" fmla="*/ 1833020766 w 48"/>
              <a:gd name="T35" fmla="*/ 1969478307 h 41"/>
              <a:gd name="T36" fmla="*/ 1640073039 w 48"/>
              <a:gd name="T37" fmla="*/ 1008757858 h 41"/>
              <a:gd name="T38" fmla="*/ 1591830898 w 48"/>
              <a:gd name="T39" fmla="*/ 960720449 h 41"/>
              <a:gd name="T40" fmla="*/ 1302405836 w 48"/>
              <a:gd name="T41" fmla="*/ 960720449 h 41"/>
              <a:gd name="T42" fmla="*/ 1302405836 w 48"/>
              <a:gd name="T43" fmla="*/ 672502928 h 41"/>
              <a:gd name="T44" fmla="*/ 1254170641 w 48"/>
              <a:gd name="T45" fmla="*/ 672502928 h 41"/>
              <a:gd name="T46" fmla="*/ 1012987719 w 48"/>
              <a:gd name="T47" fmla="*/ 672502928 h 41"/>
              <a:gd name="T48" fmla="*/ 964745578 w 48"/>
              <a:gd name="T49" fmla="*/ 672502928 h 41"/>
              <a:gd name="T50" fmla="*/ 964745578 w 48"/>
              <a:gd name="T51" fmla="*/ 960720449 h 41"/>
              <a:gd name="T52" fmla="*/ 675320516 w 48"/>
              <a:gd name="T53" fmla="*/ 960720449 h 41"/>
              <a:gd name="T54" fmla="*/ 627085320 w 48"/>
              <a:gd name="T55" fmla="*/ 1008757858 h 41"/>
              <a:gd name="T56" fmla="*/ 627085320 w 48"/>
              <a:gd name="T57" fmla="*/ 1248937970 h 41"/>
              <a:gd name="T58" fmla="*/ 675320516 w 48"/>
              <a:gd name="T59" fmla="*/ 1296975378 h 41"/>
              <a:gd name="T60" fmla="*/ 964745578 w 48"/>
              <a:gd name="T61" fmla="*/ 1296975378 h 41"/>
              <a:gd name="T62" fmla="*/ 964745578 w 48"/>
              <a:gd name="T63" fmla="*/ 1585192899 h 41"/>
              <a:gd name="T64" fmla="*/ 1012987719 w 48"/>
              <a:gd name="T65" fmla="*/ 1633223377 h 41"/>
              <a:gd name="T66" fmla="*/ 1254170641 w 48"/>
              <a:gd name="T67" fmla="*/ 1633223377 h 41"/>
              <a:gd name="T68" fmla="*/ 1302405836 w 48"/>
              <a:gd name="T69" fmla="*/ 1585192899 h 41"/>
              <a:gd name="T70" fmla="*/ 1302405836 w 48"/>
              <a:gd name="T71" fmla="*/ 1296975378 h 41"/>
              <a:gd name="T72" fmla="*/ 1591830898 w 48"/>
              <a:gd name="T73" fmla="*/ 1296975378 h 41"/>
              <a:gd name="T74" fmla="*/ 1640073039 w 48"/>
              <a:gd name="T75" fmla="*/ 1248937970 h 41"/>
              <a:gd name="T76" fmla="*/ 1640073039 w 48"/>
              <a:gd name="T77" fmla="*/ 1008757858 h 41"/>
              <a:gd name="T78" fmla="*/ 1447118367 w 48"/>
              <a:gd name="T79" fmla="*/ 336254929 h 41"/>
              <a:gd name="T80" fmla="*/ 1447118367 w 48"/>
              <a:gd name="T81" fmla="*/ 144105295 h 41"/>
              <a:gd name="T82" fmla="*/ 820033047 w 48"/>
              <a:gd name="T83" fmla="*/ 144105295 h 41"/>
              <a:gd name="T84" fmla="*/ 820033047 w 48"/>
              <a:gd name="T85" fmla="*/ 336254929 h 41"/>
              <a:gd name="T86" fmla="*/ 1447118367 w 48"/>
              <a:gd name="T87" fmla="*/ 336254929 h 41"/>
              <a:gd name="T88" fmla="*/ 2147483646 w 48"/>
              <a:gd name="T89" fmla="*/ 1681260786 h 41"/>
              <a:gd name="T90" fmla="*/ 2025968492 w 48"/>
              <a:gd name="T91" fmla="*/ 1969478307 h 41"/>
              <a:gd name="T92" fmla="*/ 1977733297 w 48"/>
              <a:gd name="T93" fmla="*/ 1969478307 h 41"/>
              <a:gd name="T94" fmla="*/ 1977733297 w 48"/>
              <a:gd name="T95" fmla="*/ 336254929 h 41"/>
              <a:gd name="T96" fmla="*/ 2025968492 w 48"/>
              <a:gd name="T97" fmla="*/ 336254929 h 41"/>
              <a:gd name="T98" fmla="*/ 2147483646 w 48"/>
              <a:gd name="T99" fmla="*/ 624465520 h 41"/>
              <a:gd name="T100" fmla="*/ 2147483646 w 48"/>
              <a:gd name="T101" fmla="*/ 1681260786 h 4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8" h="41">
                <a:moveTo>
                  <a:pt x="6" y="41"/>
                </a:moveTo>
                <a:cubicBezTo>
                  <a:pt x="6" y="41"/>
                  <a:pt x="6" y="41"/>
                  <a:pt x="6" y="41"/>
                </a:cubicBezTo>
                <a:cubicBezTo>
                  <a:pt x="2" y="41"/>
                  <a:pt x="0" y="38"/>
                  <a:pt x="0" y="35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9"/>
                  <a:pt x="2" y="7"/>
                  <a:pt x="6" y="7"/>
                </a:cubicBezTo>
                <a:cubicBezTo>
                  <a:pt x="6" y="7"/>
                  <a:pt x="6" y="7"/>
                  <a:pt x="6" y="7"/>
                </a:cubicBezTo>
                <a:lnTo>
                  <a:pt x="6" y="41"/>
                </a:lnTo>
                <a:close/>
                <a:moveTo>
                  <a:pt x="38" y="41"/>
                </a:moveTo>
                <a:cubicBezTo>
                  <a:pt x="9" y="41"/>
                  <a:pt x="9" y="41"/>
                  <a:pt x="9" y="41"/>
                </a:cubicBezTo>
                <a:cubicBezTo>
                  <a:pt x="9" y="7"/>
                  <a:pt x="9" y="7"/>
                  <a:pt x="9" y="7"/>
                </a:cubicBezTo>
                <a:cubicBezTo>
                  <a:pt x="13" y="7"/>
                  <a:pt x="13" y="7"/>
                  <a:pt x="13" y="7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1"/>
                  <a:pt x="14" y="0"/>
                  <a:pt x="1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33" y="0"/>
                  <a:pt x="34" y="1"/>
                  <a:pt x="34" y="2"/>
                </a:cubicBezTo>
                <a:cubicBezTo>
                  <a:pt x="34" y="7"/>
                  <a:pt x="34" y="7"/>
                  <a:pt x="34" y="7"/>
                </a:cubicBezTo>
                <a:cubicBezTo>
                  <a:pt x="38" y="7"/>
                  <a:pt x="38" y="7"/>
                  <a:pt x="38" y="7"/>
                </a:cubicBezTo>
                <a:lnTo>
                  <a:pt x="38" y="41"/>
                </a:lnTo>
                <a:close/>
                <a:moveTo>
                  <a:pt x="34" y="21"/>
                </a:moveTo>
                <a:cubicBezTo>
                  <a:pt x="34" y="21"/>
                  <a:pt x="33" y="20"/>
                  <a:pt x="33" y="20"/>
                </a:cubicBezTo>
                <a:cubicBezTo>
                  <a:pt x="27" y="20"/>
                  <a:pt x="27" y="20"/>
                  <a:pt x="27" y="20"/>
                </a:cubicBezTo>
                <a:cubicBezTo>
                  <a:pt x="27" y="14"/>
                  <a:pt x="27" y="14"/>
                  <a:pt x="27" y="14"/>
                </a:cubicBezTo>
                <a:cubicBezTo>
                  <a:pt x="27" y="14"/>
                  <a:pt x="27" y="14"/>
                  <a:pt x="26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0"/>
                  <a:pt x="20" y="20"/>
                  <a:pt x="20" y="20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0"/>
                  <a:pt x="13" y="21"/>
                  <a:pt x="13" y="21"/>
                </a:cubicBezTo>
                <a:cubicBezTo>
                  <a:pt x="13" y="26"/>
                  <a:pt x="13" y="26"/>
                  <a:pt x="13" y="26"/>
                </a:cubicBezTo>
                <a:cubicBezTo>
                  <a:pt x="13" y="27"/>
                  <a:pt x="14" y="27"/>
                  <a:pt x="14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33"/>
                  <a:pt x="20" y="33"/>
                  <a:pt x="20" y="33"/>
                </a:cubicBezTo>
                <a:cubicBezTo>
                  <a:pt x="20" y="34"/>
                  <a:pt x="20" y="34"/>
                  <a:pt x="21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7" y="34"/>
                  <a:pt x="27" y="34"/>
                  <a:pt x="27" y="33"/>
                </a:cubicBezTo>
                <a:cubicBezTo>
                  <a:pt x="27" y="27"/>
                  <a:pt x="27" y="27"/>
                  <a:pt x="27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3" y="27"/>
                  <a:pt x="34" y="27"/>
                  <a:pt x="34" y="26"/>
                </a:cubicBezTo>
                <a:lnTo>
                  <a:pt x="34" y="21"/>
                </a:lnTo>
                <a:close/>
                <a:moveTo>
                  <a:pt x="30" y="7"/>
                </a:moveTo>
                <a:cubicBezTo>
                  <a:pt x="30" y="3"/>
                  <a:pt x="30" y="3"/>
                  <a:pt x="30" y="3"/>
                </a:cubicBezTo>
                <a:cubicBezTo>
                  <a:pt x="17" y="3"/>
                  <a:pt x="17" y="3"/>
                  <a:pt x="17" y="3"/>
                </a:cubicBezTo>
                <a:cubicBezTo>
                  <a:pt x="17" y="7"/>
                  <a:pt x="17" y="7"/>
                  <a:pt x="17" y="7"/>
                </a:cubicBezTo>
                <a:lnTo>
                  <a:pt x="30" y="7"/>
                </a:lnTo>
                <a:close/>
                <a:moveTo>
                  <a:pt x="48" y="35"/>
                </a:moveTo>
                <a:cubicBezTo>
                  <a:pt x="48" y="38"/>
                  <a:pt x="45" y="41"/>
                  <a:pt x="42" y="41"/>
                </a:cubicBezTo>
                <a:cubicBezTo>
                  <a:pt x="41" y="41"/>
                  <a:pt x="41" y="41"/>
                  <a:pt x="41" y="41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5" y="7"/>
                  <a:pt x="48" y="9"/>
                  <a:pt x="48" y="13"/>
                </a:cubicBezTo>
                <a:lnTo>
                  <a:pt x="48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0" name="稻壳儿小白白(http://dwz.cn/Wu2UP)"/>
          <p:cNvSpPr>
            <a:spLocks noEditPoints="1"/>
          </p:cNvSpPr>
          <p:nvPr/>
        </p:nvSpPr>
        <p:spPr>
          <a:xfrm>
            <a:off x="2485046" y="5007893"/>
            <a:ext cx="282575" cy="288925"/>
          </a:xfrm>
          <a:custGeom>
            <a:avLst/>
            <a:gdLst>
              <a:gd name="T0" fmla="*/ 997517318 w 41"/>
              <a:gd name="T1" fmla="*/ 1987563229 h 42"/>
              <a:gd name="T2" fmla="*/ 0 w 41"/>
              <a:gd name="T3" fmla="*/ 993785054 h 42"/>
              <a:gd name="T4" fmla="*/ 997517318 w 41"/>
              <a:gd name="T5" fmla="*/ 0 h 42"/>
              <a:gd name="T6" fmla="*/ 1947527576 w 41"/>
              <a:gd name="T7" fmla="*/ 993785054 h 42"/>
              <a:gd name="T8" fmla="*/ 997517318 w 41"/>
              <a:gd name="T9" fmla="*/ 1987563229 h 42"/>
              <a:gd name="T10" fmla="*/ 997517318 w 41"/>
              <a:gd name="T11" fmla="*/ 189294029 h 42"/>
              <a:gd name="T12" fmla="*/ 142500505 w 41"/>
              <a:gd name="T13" fmla="*/ 993785054 h 42"/>
              <a:gd name="T14" fmla="*/ 997517318 w 41"/>
              <a:gd name="T15" fmla="*/ 1798269200 h 42"/>
              <a:gd name="T16" fmla="*/ 1805027071 w 41"/>
              <a:gd name="T17" fmla="*/ 993785054 h 42"/>
              <a:gd name="T18" fmla="*/ 997517318 w 41"/>
              <a:gd name="T19" fmla="*/ 189294029 h 42"/>
              <a:gd name="T20" fmla="*/ 665009248 w 41"/>
              <a:gd name="T21" fmla="*/ 851812813 h 42"/>
              <a:gd name="T22" fmla="*/ 475008575 w 41"/>
              <a:gd name="T23" fmla="*/ 662518783 h 42"/>
              <a:gd name="T24" fmla="*/ 665009248 w 41"/>
              <a:gd name="T25" fmla="*/ 520553421 h 42"/>
              <a:gd name="T26" fmla="*/ 807509753 w 41"/>
              <a:gd name="T27" fmla="*/ 662518783 h 42"/>
              <a:gd name="T28" fmla="*/ 665009248 w 41"/>
              <a:gd name="T29" fmla="*/ 851812813 h 42"/>
              <a:gd name="T30" fmla="*/ 1377518665 w 41"/>
              <a:gd name="T31" fmla="*/ 1325044446 h 42"/>
              <a:gd name="T32" fmla="*/ 570008912 w 41"/>
              <a:gd name="T33" fmla="*/ 1325044446 h 42"/>
              <a:gd name="T34" fmla="*/ 475008575 w 41"/>
              <a:gd name="T35" fmla="*/ 1230393992 h 42"/>
              <a:gd name="T36" fmla="*/ 570008912 w 41"/>
              <a:gd name="T37" fmla="*/ 1135750417 h 42"/>
              <a:gd name="T38" fmla="*/ 1377518665 w 41"/>
              <a:gd name="T39" fmla="*/ 1135750417 h 42"/>
              <a:gd name="T40" fmla="*/ 1472519001 w 41"/>
              <a:gd name="T41" fmla="*/ 1230393992 h 42"/>
              <a:gd name="T42" fmla="*/ 1377518665 w 41"/>
              <a:gd name="T43" fmla="*/ 1325044446 h 42"/>
              <a:gd name="T44" fmla="*/ 1282518328 w 41"/>
              <a:gd name="T45" fmla="*/ 851812813 h 42"/>
              <a:gd name="T46" fmla="*/ 1140017823 w 41"/>
              <a:gd name="T47" fmla="*/ 662518783 h 42"/>
              <a:gd name="T48" fmla="*/ 1282518328 w 41"/>
              <a:gd name="T49" fmla="*/ 520553421 h 42"/>
              <a:gd name="T50" fmla="*/ 1472519001 w 41"/>
              <a:gd name="T51" fmla="*/ 662518783 h 42"/>
              <a:gd name="T52" fmla="*/ 1282518328 w 41"/>
              <a:gd name="T53" fmla="*/ 851812813 h 42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1" h="42">
                <a:moveTo>
                  <a:pt x="21" y="42"/>
                </a:moveTo>
                <a:cubicBezTo>
                  <a:pt x="9" y="42"/>
                  <a:pt x="0" y="32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2"/>
                  <a:pt x="21" y="42"/>
                </a:cubicBezTo>
                <a:close/>
                <a:moveTo>
                  <a:pt x="21" y="4"/>
                </a:moveTo>
                <a:cubicBezTo>
                  <a:pt x="11" y="4"/>
                  <a:pt x="3" y="12"/>
                  <a:pt x="3" y="21"/>
                </a:cubicBezTo>
                <a:cubicBezTo>
                  <a:pt x="3" y="31"/>
                  <a:pt x="11" y="38"/>
                  <a:pt x="21" y="38"/>
                </a:cubicBezTo>
                <a:cubicBezTo>
                  <a:pt x="30" y="38"/>
                  <a:pt x="38" y="31"/>
                  <a:pt x="38" y="21"/>
                </a:cubicBezTo>
                <a:cubicBezTo>
                  <a:pt x="38" y="12"/>
                  <a:pt x="30" y="4"/>
                  <a:pt x="21" y="4"/>
                </a:cubicBezTo>
                <a:close/>
                <a:moveTo>
                  <a:pt x="14" y="18"/>
                </a:moveTo>
                <a:cubicBezTo>
                  <a:pt x="12" y="18"/>
                  <a:pt x="10" y="16"/>
                  <a:pt x="10" y="14"/>
                </a:cubicBezTo>
                <a:cubicBezTo>
                  <a:pt x="10" y="12"/>
                  <a:pt x="12" y="11"/>
                  <a:pt x="14" y="11"/>
                </a:cubicBezTo>
                <a:cubicBezTo>
                  <a:pt x="16" y="11"/>
                  <a:pt x="17" y="12"/>
                  <a:pt x="17" y="14"/>
                </a:cubicBezTo>
                <a:cubicBezTo>
                  <a:pt x="17" y="16"/>
                  <a:pt x="16" y="18"/>
                  <a:pt x="14" y="18"/>
                </a:cubicBezTo>
                <a:close/>
                <a:moveTo>
                  <a:pt x="29" y="28"/>
                </a:moveTo>
                <a:cubicBezTo>
                  <a:pt x="12" y="28"/>
                  <a:pt x="12" y="28"/>
                  <a:pt x="12" y="28"/>
                </a:cubicBezTo>
                <a:cubicBezTo>
                  <a:pt x="11" y="28"/>
                  <a:pt x="10" y="27"/>
                  <a:pt x="10" y="26"/>
                </a:cubicBezTo>
                <a:cubicBezTo>
                  <a:pt x="10" y="25"/>
                  <a:pt x="11" y="24"/>
                  <a:pt x="12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30" y="24"/>
                  <a:pt x="31" y="25"/>
                  <a:pt x="31" y="26"/>
                </a:cubicBezTo>
                <a:cubicBezTo>
                  <a:pt x="31" y="27"/>
                  <a:pt x="30" y="28"/>
                  <a:pt x="29" y="28"/>
                </a:cubicBezTo>
                <a:close/>
                <a:moveTo>
                  <a:pt x="27" y="18"/>
                </a:moveTo>
                <a:cubicBezTo>
                  <a:pt x="25" y="18"/>
                  <a:pt x="24" y="16"/>
                  <a:pt x="24" y="14"/>
                </a:cubicBezTo>
                <a:cubicBezTo>
                  <a:pt x="24" y="12"/>
                  <a:pt x="25" y="11"/>
                  <a:pt x="27" y="11"/>
                </a:cubicBezTo>
                <a:cubicBezTo>
                  <a:pt x="29" y="11"/>
                  <a:pt x="31" y="12"/>
                  <a:pt x="31" y="14"/>
                </a:cubicBezTo>
                <a:cubicBezTo>
                  <a:pt x="31" y="16"/>
                  <a:pt x="29" y="18"/>
                  <a:pt x="27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1" name="稻壳儿小白白(http://dwz.cn/Wu2UP)"/>
          <p:cNvSpPr>
            <a:spLocks noEditPoints="1"/>
          </p:cNvSpPr>
          <p:nvPr/>
        </p:nvSpPr>
        <p:spPr>
          <a:xfrm>
            <a:off x="2519971" y="5498431"/>
            <a:ext cx="212725" cy="303212"/>
          </a:xfrm>
          <a:custGeom>
            <a:avLst/>
            <a:gdLst>
              <a:gd name="T0" fmla="*/ 1459739536 w 31"/>
              <a:gd name="T1" fmla="*/ 1044744511 h 44"/>
              <a:gd name="T2" fmla="*/ 800504761 w 31"/>
              <a:gd name="T3" fmla="*/ 1757072193 h 44"/>
              <a:gd name="T4" fmla="*/ 800504761 w 31"/>
              <a:gd name="T5" fmla="*/ 1947020729 h 44"/>
              <a:gd name="T6" fmla="*/ 1130118718 w 31"/>
              <a:gd name="T7" fmla="*/ 1947020729 h 44"/>
              <a:gd name="T8" fmla="*/ 1224300996 w 31"/>
              <a:gd name="T9" fmla="*/ 2042001888 h 44"/>
              <a:gd name="T10" fmla="*/ 1130118718 w 31"/>
              <a:gd name="T11" fmla="*/ 2089489021 h 44"/>
              <a:gd name="T12" fmla="*/ 329620819 w 31"/>
              <a:gd name="T13" fmla="*/ 2089489021 h 44"/>
              <a:gd name="T14" fmla="*/ 235438540 w 31"/>
              <a:gd name="T15" fmla="*/ 2042001888 h 44"/>
              <a:gd name="T16" fmla="*/ 329620819 w 31"/>
              <a:gd name="T17" fmla="*/ 1947020729 h 44"/>
              <a:gd name="T18" fmla="*/ 659234775 w 31"/>
              <a:gd name="T19" fmla="*/ 1947020729 h 44"/>
              <a:gd name="T20" fmla="*/ 659234775 w 31"/>
              <a:gd name="T21" fmla="*/ 1757072193 h 44"/>
              <a:gd name="T22" fmla="*/ 0 w 31"/>
              <a:gd name="T23" fmla="*/ 1044744511 h 44"/>
              <a:gd name="T24" fmla="*/ 0 w 31"/>
              <a:gd name="T25" fmla="*/ 902276218 h 44"/>
              <a:gd name="T26" fmla="*/ 94175416 w 31"/>
              <a:gd name="T27" fmla="*/ 807301950 h 44"/>
              <a:gd name="T28" fmla="*/ 188350832 w 31"/>
              <a:gd name="T29" fmla="*/ 902276218 h 44"/>
              <a:gd name="T30" fmla="*/ 188350832 w 31"/>
              <a:gd name="T31" fmla="*/ 1044744511 h 44"/>
              <a:gd name="T32" fmla="*/ 753417053 w 31"/>
              <a:gd name="T33" fmla="*/ 1614603900 h 44"/>
              <a:gd name="T34" fmla="*/ 1318476412 w 31"/>
              <a:gd name="T35" fmla="*/ 1044744511 h 44"/>
              <a:gd name="T36" fmla="*/ 1318476412 w 31"/>
              <a:gd name="T37" fmla="*/ 902276218 h 44"/>
              <a:gd name="T38" fmla="*/ 1365564120 w 31"/>
              <a:gd name="T39" fmla="*/ 807301950 h 44"/>
              <a:gd name="T40" fmla="*/ 1459739536 w 31"/>
              <a:gd name="T41" fmla="*/ 902276218 h 44"/>
              <a:gd name="T42" fmla="*/ 1459739536 w 31"/>
              <a:gd name="T43" fmla="*/ 1044744511 h 44"/>
              <a:gd name="T44" fmla="*/ 1130118718 w 31"/>
              <a:gd name="T45" fmla="*/ 1044744511 h 44"/>
              <a:gd name="T46" fmla="*/ 753417053 w 31"/>
              <a:gd name="T47" fmla="*/ 1472142498 h 44"/>
              <a:gd name="T48" fmla="*/ 329620819 w 31"/>
              <a:gd name="T49" fmla="*/ 1044744511 h 44"/>
              <a:gd name="T50" fmla="*/ 329620819 w 31"/>
              <a:gd name="T51" fmla="*/ 379903962 h 44"/>
              <a:gd name="T52" fmla="*/ 753417053 w 31"/>
              <a:gd name="T53" fmla="*/ 0 h 44"/>
              <a:gd name="T54" fmla="*/ 1130118718 w 31"/>
              <a:gd name="T55" fmla="*/ 379903962 h 44"/>
              <a:gd name="T56" fmla="*/ 1130118718 w 31"/>
              <a:gd name="T57" fmla="*/ 1044744511 h 4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1" h="44">
                <a:moveTo>
                  <a:pt x="31" y="22"/>
                </a:moveTo>
                <a:cubicBezTo>
                  <a:pt x="31" y="30"/>
                  <a:pt x="25" y="36"/>
                  <a:pt x="17" y="37"/>
                </a:cubicBezTo>
                <a:cubicBezTo>
                  <a:pt x="17" y="41"/>
                  <a:pt x="17" y="41"/>
                  <a:pt x="17" y="41"/>
                </a:cubicBezTo>
                <a:cubicBezTo>
                  <a:pt x="24" y="41"/>
                  <a:pt x="24" y="41"/>
                  <a:pt x="24" y="41"/>
                </a:cubicBezTo>
                <a:cubicBezTo>
                  <a:pt x="25" y="41"/>
                  <a:pt x="26" y="42"/>
                  <a:pt x="26" y="43"/>
                </a:cubicBezTo>
                <a:cubicBezTo>
                  <a:pt x="26" y="43"/>
                  <a:pt x="25" y="44"/>
                  <a:pt x="24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6" y="44"/>
                  <a:pt x="5" y="43"/>
                  <a:pt x="5" y="43"/>
                </a:cubicBezTo>
                <a:cubicBezTo>
                  <a:pt x="5" y="42"/>
                  <a:pt x="6" y="41"/>
                  <a:pt x="7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4" y="37"/>
                  <a:pt x="14" y="37"/>
                  <a:pt x="14" y="37"/>
                </a:cubicBezTo>
                <a:cubicBezTo>
                  <a:pt x="6" y="36"/>
                  <a:pt x="0" y="30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1" y="17"/>
                  <a:pt x="2" y="17"/>
                </a:cubicBezTo>
                <a:cubicBezTo>
                  <a:pt x="3" y="17"/>
                  <a:pt x="4" y="18"/>
                  <a:pt x="4" y="19"/>
                </a:cubicBezTo>
                <a:cubicBezTo>
                  <a:pt x="4" y="22"/>
                  <a:pt x="4" y="22"/>
                  <a:pt x="4" y="22"/>
                </a:cubicBezTo>
                <a:cubicBezTo>
                  <a:pt x="4" y="29"/>
                  <a:pt x="9" y="34"/>
                  <a:pt x="16" y="34"/>
                </a:cubicBezTo>
                <a:cubicBezTo>
                  <a:pt x="22" y="34"/>
                  <a:pt x="28" y="29"/>
                  <a:pt x="28" y="22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8"/>
                  <a:pt x="28" y="17"/>
                  <a:pt x="29" y="17"/>
                </a:cubicBezTo>
                <a:cubicBezTo>
                  <a:pt x="30" y="17"/>
                  <a:pt x="31" y="18"/>
                  <a:pt x="31" y="19"/>
                </a:cubicBezTo>
                <a:lnTo>
                  <a:pt x="31" y="22"/>
                </a:lnTo>
                <a:close/>
                <a:moveTo>
                  <a:pt x="24" y="22"/>
                </a:moveTo>
                <a:cubicBezTo>
                  <a:pt x="24" y="27"/>
                  <a:pt x="20" y="31"/>
                  <a:pt x="16" y="31"/>
                </a:cubicBezTo>
                <a:cubicBezTo>
                  <a:pt x="11" y="31"/>
                  <a:pt x="7" y="27"/>
                  <a:pt x="7" y="22"/>
                </a:cubicBezTo>
                <a:cubicBezTo>
                  <a:pt x="7" y="8"/>
                  <a:pt x="7" y="8"/>
                  <a:pt x="7" y="8"/>
                </a:cubicBezTo>
                <a:cubicBezTo>
                  <a:pt x="7" y="4"/>
                  <a:pt x="11" y="0"/>
                  <a:pt x="16" y="0"/>
                </a:cubicBezTo>
                <a:cubicBezTo>
                  <a:pt x="20" y="0"/>
                  <a:pt x="24" y="4"/>
                  <a:pt x="24" y="8"/>
                </a:cubicBezTo>
                <a:lnTo>
                  <a:pt x="24" y="2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2" name="稻壳儿小白白(http://dwz.cn/Wu2UP)"/>
          <p:cNvSpPr/>
          <p:nvPr/>
        </p:nvSpPr>
        <p:spPr>
          <a:xfrm>
            <a:off x="3340708" y="940718"/>
            <a:ext cx="293688" cy="303213"/>
          </a:xfrm>
          <a:custGeom>
            <a:avLst/>
            <a:gdLst>
              <a:gd name="T0" fmla="*/ 2053634318 w 42"/>
              <a:gd name="T1" fmla="*/ 1519641535 h 44"/>
              <a:gd name="T2" fmla="*/ 1613570820 w 42"/>
              <a:gd name="T3" fmla="*/ 1757084879 h 44"/>
              <a:gd name="T4" fmla="*/ 1173507322 w 42"/>
              <a:gd name="T5" fmla="*/ 1519641535 h 44"/>
              <a:gd name="T6" fmla="*/ 1613570820 w 42"/>
              <a:gd name="T7" fmla="*/ 1282198191 h 44"/>
              <a:gd name="T8" fmla="*/ 1858052095 w 42"/>
              <a:gd name="T9" fmla="*/ 1329685482 h 44"/>
              <a:gd name="T10" fmla="*/ 1858052095 w 42"/>
              <a:gd name="T11" fmla="*/ 664842741 h 44"/>
              <a:gd name="T12" fmla="*/ 880126995 w 42"/>
              <a:gd name="T13" fmla="*/ 949773375 h 44"/>
              <a:gd name="T14" fmla="*/ 880126995 w 42"/>
              <a:gd name="T15" fmla="*/ 1852059460 h 44"/>
              <a:gd name="T16" fmla="*/ 440063498 w 42"/>
              <a:gd name="T17" fmla="*/ 2089502804 h 44"/>
              <a:gd name="T18" fmla="*/ 0 w 42"/>
              <a:gd name="T19" fmla="*/ 1852059460 h 44"/>
              <a:gd name="T20" fmla="*/ 440063498 w 42"/>
              <a:gd name="T21" fmla="*/ 1614616116 h 44"/>
              <a:gd name="T22" fmla="*/ 684544773 w 42"/>
              <a:gd name="T23" fmla="*/ 1662103407 h 44"/>
              <a:gd name="T24" fmla="*/ 684544773 w 42"/>
              <a:gd name="T25" fmla="*/ 427399397 h 44"/>
              <a:gd name="T26" fmla="*/ 782335884 w 42"/>
              <a:gd name="T27" fmla="*/ 332417925 h 44"/>
              <a:gd name="T28" fmla="*/ 1858052095 w 42"/>
              <a:gd name="T29" fmla="*/ 0 h 44"/>
              <a:gd name="T30" fmla="*/ 1906944154 w 42"/>
              <a:gd name="T31" fmla="*/ 0 h 44"/>
              <a:gd name="T32" fmla="*/ 2053634318 w 42"/>
              <a:gd name="T33" fmla="*/ 94974581 h 44"/>
              <a:gd name="T34" fmla="*/ 2053634318 w 42"/>
              <a:gd name="T35" fmla="*/ 1519641535 h 44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2" h="44">
                <a:moveTo>
                  <a:pt x="42" y="32"/>
                </a:moveTo>
                <a:cubicBezTo>
                  <a:pt x="42" y="36"/>
                  <a:pt x="36" y="37"/>
                  <a:pt x="33" y="37"/>
                </a:cubicBezTo>
                <a:cubicBezTo>
                  <a:pt x="30" y="37"/>
                  <a:pt x="24" y="36"/>
                  <a:pt x="24" y="32"/>
                </a:cubicBezTo>
                <a:cubicBezTo>
                  <a:pt x="24" y="28"/>
                  <a:pt x="30" y="27"/>
                  <a:pt x="33" y="27"/>
                </a:cubicBezTo>
                <a:cubicBezTo>
                  <a:pt x="35" y="27"/>
                  <a:pt x="37" y="27"/>
                  <a:pt x="38" y="28"/>
                </a:cubicBezTo>
                <a:cubicBezTo>
                  <a:pt x="38" y="14"/>
                  <a:pt x="38" y="14"/>
                  <a:pt x="38" y="14"/>
                </a:cubicBezTo>
                <a:cubicBezTo>
                  <a:pt x="18" y="20"/>
                  <a:pt x="18" y="20"/>
                  <a:pt x="18" y="20"/>
                </a:cubicBezTo>
                <a:cubicBezTo>
                  <a:pt x="18" y="39"/>
                  <a:pt x="18" y="39"/>
                  <a:pt x="18" y="39"/>
                </a:cubicBezTo>
                <a:cubicBezTo>
                  <a:pt x="18" y="43"/>
                  <a:pt x="12" y="44"/>
                  <a:pt x="9" y="44"/>
                </a:cubicBezTo>
                <a:cubicBezTo>
                  <a:pt x="6" y="44"/>
                  <a:pt x="0" y="43"/>
                  <a:pt x="0" y="39"/>
                </a:cubicBezTo>
                <a:cubicBezTo>
                  <a:pt x="0" y="35"/>
                  <a:pt x="6" y="34"/>
                  <a:pt x="9" y="34"/>
                </a:cubicBezTo>
                <a:cubicBezTo>
                  <a:pt x="11" y="34"/>
                  <a:pt x="13" y="34"/>
                  <a:pt x="14" y="35"/>
                </a:cubicBezTo>
                <a:cubicBezTo>
                  <a:pt x="14" y="9"/>
                  <a:pt x="14" y="9"/>
                  <a:pt x="14" y="9"/>
                </a:cubicBezTo>
                <a:cubicBezTo>
                  <a:pt x="14" y="8"/>
                  <a:pt x="15" y="7"/>
                  <a:pt x="16" y="7"/>
                </a:cubicBezTo>
                <a:cubicBezTo>
                  <a:pt x="38" y="0"/>
                  <a:pt x="38" y="0"/>
                  <a:pt x="38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2" y="1"/>
                  <a:pt x="42" y="2"/>
                </a:cubicBezTo>
                <a:lnTo>
                  <a:pt x="42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3" name="稻壳儿小白白(http://dwz.cn/Wu2UP)"/>
          <p:cNvSpPr>
            <a:spLocks noEditPoints="1"/>
          </p:cNvSpPr>
          <p:nvPr/>
        </p:nvSpPr>
        <p:spPr>
          <a:xfrm>
            <a:off x="3340708" y="1474118"/>
            <a:ext cx="293688" cy="234950"/>
          </a:xfrm>
          <a:custGeom>
            <a:avLst/>
            <a:gdLst>
              <a:gd name="T0" fmla="*/ 2053634318 w 42"/>
              <a:gd name="T1" fmla="*/ 238757572 h 34"/>
              <a:gd name="T2" fmla="*/ 1955843206 w 42"/>
              <a:gd name="T3" fmla="*/ 334264747 h 34"/>
              <a:gd name="T4" fmla="*/ 97791111 w 42"/>
              <a:gd name="T5" fmla="*/ 334264747 h 34"/>
              <a:gd name="T6" fmla="*/ 0 w 42"/>
              <a:gd name="T7" fmla="*/ 238757572 h 34"/>
              <a:gd name="T8" fmla="*/ 0 w 42"/>
              <a:gd name="T9" fmla="*/ 47750132 h 34"/>
              <a:gd name="T10" fmla="*/ 97791111 w 42"/>
              <a:gd name="T11" fmla="*/ 0 h 34"/>
              <a:gd name="T12" fmla="*/ 1955843206 w 42"/>
              <a:gd name="T13" fmla="*/ 0 h 34"/>
              <a:gd name="T14" fmla="*/ 2053634318 w 42"/>
              <a:gd name="T15" fmla="*/ 47750132 h 34"/>
              <a:gd name="T16" fmla="*/ 2053634318 w 42"/>
              <a:gd name="T17" fmla="*/ 238757572 h 34"/>
              <a:gd name="T18" fmla="*/ 2053634318 w 42"/>
              <a:gd name="T19" fmla="*/ 907293976 h 34"/>
              <a:gd name="T20" fmla="*/ 1955843206 w 42"/>
              <a:gd name="T21" fmla="*/ 955044109 h 34"/>
              <a:gd name="T22" fmla="*/ 97791111 w 42"/>
              <a:gd name="T23" fmla="*/ 955044109 h 34"/>
              <a:gd name="T24" fmla="*/ 0 w 42"/>
              <a:gd name="T25" fmla="*/ 907293976 h 34"/>
              <a:gd name="T26" fmla="*/ 0 w 42"/>
              <a:gd name="T27" fmla="*/ 716279626 h 34"/>
              <a:gd name="T28" fmla="*/ 97791111 w 42"/>
              <a:gd name="T29" fmla="*/ 620779362 h 34"/>
              <a:gd name="T30" fmla="*/ 1955843206 w 42"/>
              <a:gd name="T31" fmla="*/ 620779362 h 34"/>
              <a:gd name="T32" fmla="*/ 2053634318 w 42"/>
              <a:gd name="T33" fmla="*/ 716279626 h 34"/>
              <a:gd name="T34" fmla="*/ 2053634318 w 42"/>
              <a:gd name="T35" fmla="*/ 907293976 h 34"/>
              <a:gd name="T36" fmla="*/ 2053634318 w 42"/>
              <a:gd name="T37" fmla="*/ 1528066428 h 34"/>
              <a:gd name="T38" fmla="*/ 1955843206 w 42"/>
              <a:gd name="T39" fmla="*/ 1623573603 h 34"/>
              <a:gd name="T40" fmla="*/ 97791111 w 42"/>
              <a:gd name="T41" fmla="*/ 1623573603 h 34"/>
              <a:gd name="T42" fmla="*/ 0 w 42"/>
              <a:gd name="T43" fmla="*/ 1528066428 h 34"/>
              <a:gd name="T44" fmla="*/ 0 w 42"/>
              <a:gd name="T45" fmla="*/ 1384816031 h 34"/>
              <a:gd name="T46" fmla="*/ 97791111 w 42"/>
              <a:gd name="T47" fmla="*/ 1289308856 h 34"/>
              <a:gd name="T48" fmla="*/ 1955843206 w 42"/>
              <a:gd name="T49" fmla="*/ 1289308856 h 34"/>
              <a:gd name="T50" fmla="*/ 2053634318 w 42"/>
              <a:gd name="T51" fmla="*/ 1384816031 h 34"/>
              <a:gd name="T52" fmla="*/ 2053634318 w 42"/>
              <a:gd name="T53" fmla="*/ 1528066428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2" h="34">
                <a:moveTo>
                  <a:pt x="42" y="5"/>
                </a:moveTo>
                <a:cubicBezTo>
                  <a:pt x="42" y="6"/>
                  <a:pt x="41" y="7"/>
                  <a:pt x="40" y="7"/>
                </a:cubicBezTo>
                <a:cubicBezTo>
                  <a:pt x="2" y="7"/>
                  <a:pt x="2" y="7"/>
                  <a:pt x="2" y="7"/>
                </a:cubicBezTo>
                <a:cubicBezTo>
                  <a:pt x="1" y="7"/>
                  <a:pt x="0" y="6"/>
                  <a:pt x="0" y="5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1" y="0"/>
                  <a:pt x="42" y="0"/>
                  <a:pt x="42" y="1"/>
                </a:cubicBezTo>
                <a:lnTo>
                  <a:pt x="42" y="5"/>
                </a:lnTo>
                <a:close/>
                <a:moveTo>
                  <a:pt x="42" y="19"/>
                </a:moveTo>
                <a:cubicBezTo>
                  <a:pt x="42" y="20"/>
                  <a:pt x="41" y="20"/>
                  <a:pt x="40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20"/>
                  <a:pt x="0" y="1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4"/>
                  <a:pt x="1" y="13"/>
                  <a:pt x="2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1" y="13"/>
                  <a:pt x="42" y="14"/>
                  <a:pt x="42" y="15"/>
                </a:cubicBezTo>
                <a:lnTo>
                  <a:pt x="42" y="19"/>
                </a:lnTo>
                <a:close/>
                <a:moveTo>
                  <a:pt x="42" y="32"/>
                </a:moveTo>
                <a:cubicBezTo>
                  <a:pt x="42" y="33"/>
                  <a:pt x="41" y="34"/>
                  <a:pt x="40" y="34"/>
                </a:cubicBezTo>
                <a:cubicBezTo>
                  <a:pt x="2" y="34"/>
                  <a:pt x="2" y="34"/>
                  <a:pt x="2" y="34"/>
                </a:cubicBezTo>
                <a:cubicBezTo>
                  <a:pt x="1" y="34"/>
                  <a:pt x="0" y="33"/>
                  <a:pt x="0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1" y="27"/>
                  <a:pt x="2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1" y="27"/>
                  <a:pt x="42" y="28"/>
                  <a:pt x="42" y="29"/>
                </a:cubicBezTo>
                <a:lnTo>
                  <a:pt x="42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4" name="稻壳儿小白白(http://dwz.cn/Wu2UP)"/>
          <p:cNvSpPr>
            <a:spLocks noEditPoints="1"/>
          </p:cNvSpPr>
          <p:nvPr/>
        </p:nvSpPr>
        <p:spPr>
          <a:xfrm>
            <a:off x="3321658" y="1929731"/>
            <a:ext cx="333375" cy="312737"/>
          </a:xfrm>
          <a:custGeom>
            <a:avLst/>
            <a:gdLst>
              <a:gd name="T0" fmla="*/ 1398883172 w 48"/>
              <a:gd name="T1" fmla="*/ 2028537277 h 45"/>
              <a:gd name="T2" fmla="*/ 1061222914 w 48"/>
              <a:gd name="T3" fmla="*/ 2147483646 h 45"/>
              <a:gd name="T4" fmla="*/ 0 w 48"/>
              <a:gd name="T5" fmla="*/ 1400658677 h 45"/>
              <a:gd name="T6" fmla="*/ 1012987719 w 48"/>
              <a:gd name="T7" fmla="*/ 676179092 h 45"/>
              <a:gd name="T8" fmla="*/ 1012987719 w 48"/>
              <a:gd name="T9" fmla="*/ 917674604 h 45"/>
              <a:gd name="T10" fmla="*/ 337660258 w 48"/>
              <a:gd name="T11" fmla="*/ 1400658677 h 45"/>
              <a:gd name="T12" fmla="*/ 1061222914 w 48"/>
              <a:gd name="T13" fmla="*/ 1931936292 h 45"/>
              <a:gd name="T14" fmla="*/ 1061222914 w 48"/>
              <a:gd name="T15" fmla="*/ 193195019 h 45"/>
              <a:gd name="T16" fmla="*/ 1398883172 w 48"/>
              <a:gd name="T17" fmla="*/ 0 h 45"/>
              <a:gd name="T18" fmla="*/ 1398883172 w 48"/>
              <a:gd name="T19" fmla="*/ 2028537277 h 45"/>
              <a:gd name="T20" fmla="*/ 2147483646 w 48"/>
              <a:gd name="T21" fmla="*/ 1255757200 h 45"/>
              <a:gd name="T22" fmla="*/ 1640073039 w 48"/>
              <a:gd name="T23" fmla="*/ 1110862673 h 45"/>
              <a:gd name="T24" fmla="*/ 1833020766 w 48"/>
              <a:gd name="T25" fmla="*/ 1014268638 h 45"/>
              <a:gd name="T26" fmla="*/ 1447118367 w 48"/>
              <a:gd name="T27" fmla="*/ 917674604 h 45"/>
              <a:gd name="T28" fmla="*/ 1447118367 w 48"/>
              <a:gd name="T29" fmla="*/ 676179092 h 45"/>
              <a:gd name="T30" fmla="*/ 2074203688 w 48"/>
              <a:gd name="T31" fmla="*/ 869374111 h 45"/>
              <a:gd name="T32" fmla="*/ 2147483646 w 48"/>
              <a:gd name="T33" fmla="*/ 772773127 h 45"/>
              <a:gd name="T34" fmla="*/ 2147483646 w 48"/>
              <a:gd name="T35" fmla="*/ 1255757200 h 4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8" h="45">
                <a:moveTo>
                  <a:pt x="29" y="42"/>
                </a:moveTo>
                <a:cubicBezTo>
                  <a:pt x="22" y="45"/>
                  <a:pt x="22" y="45"/>
                  <a:pt x="22" y="45"/>
                </a:cubicBezTo>
                <a:cubicBezTo>
                  <a:pt x="10" y="44"/>
                  <a:pt x="0" y="37"/>
                  <a:pt x="0" y="29"/>
                </a:cubicBezTo>
                <a:cubicBezTo>
                  <a:pt x="0" y="22"/>
                  <a:pt x="9" y="15"/>
                  <a:pt x="21" y="14"/>
                </a:cubicBezTo>
                <a:cubicBezTo>
                  <a:pt x="21" y="19"/>
                  <a:pt x="21" y="19"/>
                  <a:pt x="21" y="19"/>
                </a:cubicBezTo>
                <a:cubicBezTo>
                  <a:pt x="13" y="20"/>
                  <a:pt x="7" y="24"/>
                  <a:pt x="7" y="29"/>
                </a:cubicBezTo>
                <a:cubicBezTo>
                  <a:pt x="7" y="35"/>
                  <a:pt x="14" y="39"/>
                  <a:pt x="22" y="40"/>
                </a:cubicBezTo>
                <a:cubicBezTo>
                  <a:pt x="22" y="4"/>
                  <a:pt x="22" y="4"/>
                  <a:pt x="22" y="4"/>
                </a:cubicBezTo>
                <a:cubicBezTo>
                  <a:pt x="29" y="0"/>
                  <a:pt x="29" y="0"/>
                  <a:pt x="29" y="0"/>
                </a:cubicBezTo>
                <a:lnTo>
                  <a:pt x="29" y="42"/>
                </a:lnTo>
                <a:close/>
                <a:moveTo>
                  <a:pt x="48" y="26"/>
                </a:moveTo>
                <a:cubicBezTo>
                  <a:pt x="34" y="23"/>
                  <a:pt x="34" y="23"/>
                  <a:pt x="34" y="23"/>
                </a:cubicBezTo>
                <a:cubicBezTo>
                  <a:pt x="38" y="21"/>
                  <a:pt x="38" y="21"/>
                  <a:pt x="38" y="21"/>
                </a:cubicBezTo>
                <a:cubicBezTo>
                  <a:pt x="36" y="20"/>
                  <a:pt x="33" y="19"/>
                  <a:pt x="30" y="19"/>
                </a:cubicBezTo>
                <a:cubicBezTo>
                  <a:pt x="30" y="14"/>
                  <a:pt x="30" y="14"/>
                  <a:pt x="30" y="14"/>
                </a:cubicBezTo>
                <a:cubicBezTo>
                  <a:pt x="35" y="15"/>
                  <a:pt x="40" y="16"/>
                  <a:pt x="43" y="18"/>
                </a:cubicBezTo>
                <a:cubicBezTo>
                  <a:pt x="47" y="16"/>
                  <a:pt x="47" y="16"/>
                  <a:pt x="47" y="16"/>
                </a:cubicBezTo>
                <a:lnTo>
                  <a:pt x="48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5" name="稻壳儿小白白(http://dwz.cn/Wu2UP)"/>
          <p:cNvSpPr>
            <a:spLocks noEditPoints="1"/>
          </p:cNvSpPr>
          <p:nvPr/>
        </p:nvSpPr>
        <p:spPr>
          <a:xfrm>
            <a:off x="3321658" y="2463131"/>
            <a:ext cx="333375" cy="263525"/>
          </a:xfrm>
          <a:custGeom>
            <a:avLst/>
            <a:gdLst>
              <a:gd name="T0" fmla="*/ 2147483646 w 48"/>
              <a:gd name="T1" fmla="*/ 288552940 h 38"/>
              <a:gd name="T2" fmla="*/ 2147483646 w 48"/>
              <a:gd name="T3" fmla="*/ 336646253 h 38"/>
              <a:gd name="T4" fmla="*/ 48235195 w 48"/>
              <a:gd name="T5" fmla="*/ 336646253 h 38"/>
              <a:gd name="T6" fmla="*/ 0 w 48"/>
              <a:gd name="T7" fmla="*/ 288552940 h 38"/>
              <a:gd name="T8" fmla="*/ 0 w 48"/>
              <a:gd name="T9" fmla="*/ 48093313 h 38"/>
              <a:gd name="T10" fmla="*/ 48235195 w 48"/>
              <a:gd name="T11" fmla="*/ 0 h 38"/>
              <a:gd name="T12" fmla="*/ 2147483646 w 48"/>
              <a:gd name="T13" fmla="*/ 0 h 38"/>
              <a:gd name="T14" fmla="*/ 2147483646 w 48"/>
              <a:gd name="T15" fmla="*/ 48093313 h 38"/>
              <a:gd name="T16" fmla="*/ 2147483646 w 48"/>
              <a:gd name="T17" fmla="*/ 288552940 h 38"/>
              <a:gd name="T18" fmla="*/ 2147483646 w 48"/>
              <a:gd name="T19" fmla="*/ 1779417888 h 38"/>
              <a:gd name="T20" fmla="*/ 2147483646 w 48"/>
              <a:gd name="T21" fmla="*/ 1827511201 h 38"/>
              <a:gd name="T22" fmla="*/ 48235195 w 48"/>
              <a:gd name="T23" fmla="*/ 1827511201 h 38"/>
              <a:gd name="T24" fmla="*/ 0 w 48"/>
              <a:gd name="T25" fmla="*/ 1779417888 h 38"/>
              <a:gd name="T26" fmla="*/ 0 w 48"/>
              <a:gd name="T27" fmla="*/ 1538958261 h 38"/>
              <a:gd name="T28" fmla="*/ 48235195 w 48"/>
              <a:gd name="T29" fmla="*/ 1490864948 h 38"/>
              <a:gd name="T30" fmla="*/ 2147483646 w 48"/>
              <a:gd name="T31" fmla="*/ 1490864948 h 38"/>
              <a:gd name="T32" fmla="*/ 2147483646 w 48"/>
              <a:gd name="T33" fmla="*/ 1538958261 h 38"/>
              <a:gd name="T34" fmla="*/ 2147483646 w 48"/>
              <a:gd name="T35" fmla="*/ 1779417888 h 38"/>
              <a:gd name="T36" fmla="*/ 482372789 w 48"/>
              <a:gd name="T37" fmla="*/ 1298491698 h 38"/>
              <a:gd name="T38" fmla="*/ 434137594 w 48"/>
              <a:gd name="T39" fmla="*/ 1346585011 h 38"/>
              <a:gd name="T40" fmla="*/ 434137594 w 48"/>
              <a:gd name="T41" fmla="*/ 1346585011 h 38"/>
              <a:gd name="T42" fmla="*/ 48235195 w 48"/>
              <a:gd name="T43" fmla="*/ 961845445 h 38"/>
              <a:gd name="T44" fmla="*/ 48235195 w 48"/>
              <a:gd name="T45" fmla="*/ 913759068 h 38"/>
              <a:gd name="T46" fmla="*/ 48235195 w 48"/>
              <a:gd name="T47" fmla="*/ 913759068 h 38"/>
              <a:gd name="T48" fmla="*/ 434137594 w 48"/>
              <a:gd name="T49" fmla="*/ 529019503 h 38"/>
              <a:gd name="T50" fmla="*/ 434137594 w 48"/>
              <a:gd name="T51" fmla="*/ 529019503 h 38"/>
              <a:gd name="T52" fmla="*/ 482372789 w 48"/>
              <a:gd name="T53" fmla="*/ 577105880 h 38"/>
              <a:gd name="T54" fmla="*/ 482372789 w 48"/>
              <a:gd name="T55" fmla="*/ 1298491698 h 38"/>
              <a:gd name="T56" fmla="*/ 2147483646 w 48"/>
              <a:gd name="T57" fmla="*/ 817572443 h 38"/>
              <a:gd name="T58" fmla="*/ 2147483646 w 48"/>
              <a:gd name="T59" fmla="*/ 865665755 h 38"/>
              <a:gd name="T60" fmla="*/ 868275188 w 48"/>
              <a:gd name="T61" fmla="*/ 865665755 h 38"/>
              <a:gd name="T62" fmla="*/ 820033047 w 48"/>
              <a:gd name="T63" fmla="*/ 817572443 h 38"/>
              <a:gd name="T64" fmla="*/ 820033047 w 48"/>
              <a:gd name="T65" fmla="*/ 577105880 h 38"/>
              <a:gd name="T66" fmla="*/ 868275188 w 48"/>
              <a:gd name="T67" fmla="*/ 529019503 h 38"/>
              <a:gd name="T68" fmla="*/ 2147483646 w 48"/>
              <a:gd name="T69" fmla="*/ 529019503 h 38"/>
              <a:gd name="T70" fmla="*/ 2147483646 w 48"/>
              <a:gd name="T71" fmla="*/ 577105880 h 38"/>
              <a:gd name="T72" fmla="*/ 2147483646 w 48"/>
              <a:gd name="T73" fmla="*/ 817572443 h 38"/>
              <a:gd name="T74" fmla="*/ 2147483646 w 48"/>
              <a:gd name="T75" fmla="*/ 1298491698 h 38"/>
              <a:gd name="T76" fmla="*/ 2147483646 w 48"/>
              <a:gd name="T77" fmla="*/ 1346585011 h 38"/>
              <a:gd name="T78" fmla="*/ 868275188 w 48"/>
              <a:gd name="T79" fmla="*/ 1346585011 h 38"/>
              <a:gd name="T80" fmla="*/ 820033047 w 48"/>
              <a:gd name="T81" fmla="*/ 1298491698 h 38"/>
              <a:gd name="T82" fmla="*/ 820033047 w 48"/>
              <a:gd name="T83" fmla="*/ 1058032070 h 38"/>
              <a:gd name="T84" fmla="*/ 868275188 w 48"/>
              <a:gd name="T85" fmla="*/ 1009938758 h 38"/>
              <a:gd name="T86" fmla="*/ 2147483646 w 48"/>
              <a:gd name="T87" fmla="*/ 1009938758 h 38"/>
              <a:gd name="T88" fmla="*/ 2147483646 w 48"/>
              <a:gd name="T89" fmla="*/ 1058032070 h 38"/>
              <a:gd name="T90" fmla="*/ 2147483646 w 48"/>
              <a:gd name="T91" fmla="*/ 1298491698 h 3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48" h="38">
                <a:moveTo>
                  <a:pt x="48" y="6"/>
                </a:moveTo>
                <a:cubicBezTo>
                  <a:pt x="48" y="7"/>
                  <a:pt x="48" y="7"/>
                  <a:pt x="47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7"/>
                  <a:pt x="0" y="6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1"/>
                </a:cubicBezTo>
                <a:lnTo>
                  <a:pt x="48" y="6"/>
                </a:lnTo>
                <a:close/>
                <a:moveTo>
                  <a:pt x="48" y="37"/>
                </a:moveTo>
                <a:cubicBezTo>
                  <a:pt x="48" y="38"/>
                  <a:pt x="48" y="38"/>
                  <a:pt x="47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8"/>
                  <a:pt x="0" y="37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1" y="31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31"/>
                  <a:pt x="48" y="32"/>
                  <a:pt x="48" y="32"/>
                </a:cubicBezTo>
                <a:lnTo>
                  <a:pt x="48" y="37"/>
                </a:lnTo>
                <a:close/>
                <a:moveTo>
                  <a:pt x="10" y="27"/>
                </a:moveTo>
                <a:cubicBezTo>
                  <a:pt x="10" y="28"/>
                  <a:pt x="10" y="28"/>
                  <a:pt x="9" y="28"/>
                </a:cubicBezTo>
                <a:cubicBezTo>
                  <a:pt x="9" y="28"/>
                  <a:pt x="9" y="28"/>
                  <a:pt x="9" y="28"/>
                </a:cubicBezTo>
                <a:cubicBezTo>
                  <a:pt x="1" y="20"/>
                  <a:pt x="1" y="20"/>
                  <a:pt x="1" y="20"/>
                </a:cubicBezTo>
                <a:cubicBezTo>
                  <a:pt x="1" y="20"/>
                  <a:pt x="1" y="20"/>
                  <a:pt x="1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9" y="11"/>
                  <a:pt x="9" y="11"/>
                  <a:pt x="9" y="11"/>
                </a:cubicBezTo>
                <a:cubicBezTo>
                  <a:pt x="9" y="11"/>
                  <a:pt x="9" y="11"/>
                  <a:pt x="9" y="11"/>
                </a:cubicBezTo>
                <a:cubicBezTo>
                  <a:pt x="10" y="11"/>
                  <a:pt x="10" y="11"/>
                  <a:pt x="10" y="12"/>
                </a:cubicBezTo>
                <a:lnTo>
                  <a:pt x="10" y="27"/>
                </a:lnTo>
                <a:close/>
                <a:moveTo>
                  <a:pt x="48" y="17"/>
                </a:moveTo>
                <a:cubicBezTo>
                  <a:pt x="48" y="17"/>
                  <a:pt x="48" y="18"/>
                  <a:pt x="47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8"/>
                  <a:pt x="17" y="17"/>
                  <a:pt x="17" y="17"/>
                </a:cubicBezTo>
                <a:cubicBezTo>
                  <a:pt x="17" y="12"/>
                  <a:pt x="17" y="12"/>
                  <a:pt x="17" y="12"/>
                </a:cubicBezTo>
                <a:cubicBezTo>
                  <a:pt x="17" y="11"/>
                  <a:pt x="18" y="11"/>
                  <a:pt x="18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8" y="11"/>
                  <a:pt x="48" y="11"/>
                  <a:pt x="48" y="12"/>
                </a:cubicBezTo>
                <a:lnTo>
                  <a:pt x="48" y="17"/>
                </a:lnTo>
                <a:close/>
                <a:moveTo>
                  <a:pt x="48" y="27"/>
                </a:moveTo>
                <a:cubicBezTo>
                  <a:pt x="48" y="28"/>
                  <a:pt x="48" y="28"/>
                  <a:pt x="47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7" y="28"/>
                  <a:pt x="17" y="27"/>
                </a:cubicBezTo>
                <a:cubicBezTo>
                  <a:pt x="17" y="22"/>
                  <a:pt x="17" y="22"/>
                  <a:pt x="17" y="22"/>
                </a:cubicBezTo>
                <a:cubicBezTo>
                  <a:pt x="17" y="21"/>
                  <a:pt x="18" y="21"/>
                  <a:pt x="18" y="21"/>
                </a:cubicBezTo>
                <a:cubicBezTo>
                  <a:pt x="47" y="21"/>
                  <a:pt x="47" y="21"/>
                  <a:pt x="47" y="21"/>
                </a:cubicBezTo>
                <a:cubicBezTo>
                  <a:pt x="48" y="21"/>
                  <a:pt x="48" y="21"/>
                  <a:pt x="48" y="22"/>
                </a:cubicBezTo>
                <a:lnTo>
                  <a:pt x="48" y="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6" name="稻壳儿小白白(http://dwz.cn/Wu2UP)"/>
          <p:cNvSpPr/>
          <p:nvPr/>
        </p:nvSpPr>
        <p:spPr>
          <a:xfrm>
            <a:off x="3356583" y="2953668"/>
            <a:ext cx="261938" cy="333375"/>
          </a:xfrm>
          <a:custGeom>
            <a:avLst/>
            <a:gdLst>
              <a:gd name="T0" fmla="*/ 902783103 w 38"/>
              <a:gd name="T1" fmla="*/ 1640073039 h 48"/>
              <a:gd name="T2" fmla="*/ 47514175 w 38"/>
              <a:gd name="T3" fmla="*/ 2147483646 h 48"/>
              <a:gd name="T4" fmla="*/ 0 w 38"/>
              <a:gd name="T5" fmla="*/ 2147483646 h 48"/>
              <a:gd name="T6" fmla="*/ 47514175 w 38"/>
              <a:gd name="T7" fmla="*/ 2147483646 h 48"/>
              <a:gd name="T8" fmla="*/ 807754754 w 38"/>
              <a:gd name="T9" fmla="*/ 1688308234 h 48"/>
              <a:gd name="T10" fmla="*/ 47514175 w 38"/>
              <a:gd name="T11" fmla="*/ 1254170641 h 48"/>
              <a:gd name="T12" fmla="*/ 855268929 w 38"/>
              <a:gd name="T13" fmla="*/ 1495360508 h 48"/>
              <a:gd name="T14" fmla="*/ 997811452 w 38"/>
              <a:gd name="T15" fmla="*/ 1109458109 h 48"/>
              <a:gd name="T16" fmla="*/ 285091941 w 38"/>
              <a:gd name="T17" fmla="*/ 675320516 h 48"/>
              <a:gd name="T18" fmla="*/ 997811452 w 38"/>
              <a:gd name="T19" fmla="*/ 1012987719 h 48"/>
              <a:gd name="T20" fmla="*/ 997811452 w 38"/>
              <a:gd name="T21" fmla="*/ 771797852 h 48"/>
              <a:gd name="T22" fmla="*/ 807754754 w 38"/>
              <a:gd name="T23" fmla="*/ 0 h 48"/>
              <a:gd name="T24" fmla="*/ 1092839802 w 38"/>
              <a:gd name="T25" fmla="*/ 771797852 h 48"/>
              <a:gd name="T26" fmla="*/ 1092839802 w 38"/>
              <a:gd name="T27" fmla="*/ 916510383 h 48"/>
              <a:gd name="T28" fmla="*/ 1758052032 w 38"/>
              <a:gd name="T29" fmla="*/ 627085320 h 48"/>
              <a:gd name="T30" fmla="*/ 1092839802 w 38"/>
              <a:gd name="T31" fmla="*/ 1157700250 h 48"/>
              <a:gd name="T32" fmla="*/ 997811452 w 38"/>
              <a:gd name="T33" fmla="*/ 1495360508 h 48"/>
              <a:gd name="T34" fmla="*/ 1805566206 w 38"/>
              <a:gd name="T35" fmla="*/ 1398883172 h 48"/>
              <a:gd name="T36" fmla="*/ 902783103 w 38"/>
              <a:gd name="T37" fmla="*/ 1640073039 h 4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38" h="48">
                <a:moveTo>
                  <a:pt x="19" y="34"/>
                </a:moveTo>
                <a:cubicBezTo>
                  <a:pt x="16" y="42"/>
                  <a:pt x="9" y="48"/>
                  <a:pt x="1" y="48"/>
                </a:cubicBezTo>
                <a:cubicBezTo>
                  <a:pt x="1" y="48"/>
                  <a:pt x="0" y="47"/>
                  <a:pt x="0" y="46"/>
                </a:cubicBezTo>
                <a:cubicBezTo>
                  <a:pt x="0" y="46"/>
                  <a:pt x="1" y="45"/>
                  <a:pt x="1" y="45"/>
                </a:cubicBezTo>
                <a:cubicBezTo>
                  <a:pt x="8" y="45"/>
                  <a:pt x="13" y="41"/>
                  <a:pt x="17" y="35"/>
                </a:cubicBezTo>
                <a:cubicBezTo>
                  <a:pt x="13" y="36"/>
                  <a:pt x="5" y="37"/>
                  <a:pt x="1" y="26"/>
                </a:cubicBezTo>
                <a:cubicBezTo>
                  <a:pt x="12" y="22"/>
                  <a:pt x="17" y="28"/>
                  <a:pt x="18" y="31"/>
                </a:cubicBezTo>
                <a:cubicBezTo>
                  <a:pt x="19" y="29"/>
                  <a:pt x="20" y="26"/>
                  <a:pt x="21" y="23"/>
                </a:cubicBezTo>
                <a:cubicBezTo>
                  <a:pt x="21" y="23"/>
                  <a:pt x="7" y="25"/>
                  <a:pt x="6" y="14"/>
                </a:cubicBezTo>
                <a:cubicBezTo>
                  <a:pt x="18" y="9"/>
                  <a:pt x="21" y="21"/>
                  <a:pt x="21" y="21"/>
                </a:cubicBezTo>
                <a:cubicBezTo>
                  <a:pt x="21" y="19"/>
                  <a:pt x="21" y="16"/>
                  <a:pt x="21" y="16"/>
                </a:cubicBezTo>
                <a:cubicBezTo>
                  <a:pt x="21" y="16"/>
                  <a:pt x="11" y="9"/>
                  <a:pt x="17" y="0"/>
                </a:cubicBezTo>
                <a:cubicBezTo>
                  <a:pt x="30" y="4"/>
                  <a:pt x="23" y="16"/>
                  <a:pt x="23" y="16"/>
                </a:cubicBezTo>
                <a:cubicBezTo>
                  <a:pt x="23" y="16"/>
                  <a:pt x="23" y="18"/>
                  <a:pt x="23" y="19"/>
                </a:cubicBezTo>
                <a:cubicBezTo>
                  <a:pt x="23" y="19"/>
                  <a:pt x="28" y="10"/>
                  <a:pt x="37" y="13"/>
                </a:cubicBezTo>
                <a:cubicBezTo>
                  <a:pt x="36" y="26"/>
                  <a:pt x="23" y="24"/>
                  <a:pt x="23" y="24"/>
                </a:cubicBezTo>
                <a:cubicBezTo>
                  <a:pt x="22" y="26"/>
                  <a:pt x="22" y="29"/>
                  <a:pt x="21" y="31"/>
                </a:cubicBezTo>
                <a:cubicBezTo>
                  <a:pt x="21" y="31"/>
                  <a:pt x="29" y="22"/>
                  <a:pt x="38" y="29"/>
                </a:cubicBezTo>
                <a:cubicBezTo>
                  <a:pt x="32" y="43"/>
                  <a:pt x="19" y="34"/>
                  <a:pt x="19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7" name="稻壳儿小白白(http://dwz.cn/Wu2UP)"/>
          <p:cNvSpPr/>
          <p:nvPr/>
        </p:nvSpPr>
        <p:spPr>
          <a:xfrm>
            <a:off x="3321658" y="3458493"/>
            <a:ext cx="333375" cy="333375"/>
          </a:xfrm>
          <a:custGeom>
            <a:avLst/>
            <a:gdLst>
              <a:gd name="T0" fmla="*/ 2147483646 w 48"/>
              <a:gd name="T1" fmla="*/ 96477336 h 48"/>
              <a:gd name="T2" fmla="*/ 1977733297 w 48"/>
              <a:gd name="T3" fmla="*/ 2074203688 h 48"/>
              <a:gd name="T4" fmla="*/ 1929498102 w 48"/>
              <a:gd name="T5" fmla="*/ 2147483646 h 48"/>
              <a:gd name="T6" fmla="*/ 1929498102 w 48"/>
              <a:gd name="T7" fmla="*/ 2147483646 h 48"/>
              <a:gd name="T8" fmla="*/ 1881255961 w 48"/>
              <a:gd name="T9" fmla="*/ 2147483646 h 48"/>
              <a:gd name="T10" fmla="*/ 1302405836 w 48"/>
              <a:gd name="T11" fmla="*/ 1929498102 h 48"/>
              <a:gd name="T12" fmla="*/ 964745578 w 48"/>
              <a:gd name="T13" fmla="*/ 2147483646 h 48"/>
              <a:gd name="T14" fmla="*/ 916510383 w 48"/>
              <a:gd name="T15" fmla="*/ 2147483646 h 48"/>
              <a:gd name="T16" fmla="*/ 868275188 w 48"/>
              <a:gd name="T17" fmla="*/ 2147483646 h 48"/>
              <a:gd name="T18" fmla="*/ 820033047 w 48"/>
              <a:gd name="T19" fmla="*/ 2147483646 h 48"/>
              <a:gd name="T20" fmla="*/ 820033047 w 48"/>
              <a:gd name="T21" fmla="*/ 1784785570 h 48"/>
              <a:gd name="T22" fmla="*/ 1929498102 w 48"/>
              <a:gd name="T23" fmla="*/ 434137594 h 48"/>
              <a:gd name="T24" fmla="*/ 578850125 w 48"/>
              <a:gd name="T25" fmla="*/ 1640073039 h 48"/>
              <a:gd name="T26" fmla="*/ 48235195 w 48"/>
              <a:gd name="T27" fmla="*/ 1398883172 h 48"/>
              <a:gd name="T28" fmla="*/ 0 w 48"/>
              <a:gd name="T29" fmla="*/ 1350647977 h 48"/>
              <a:gd name="T30" fmla="*/ 48235195 w 48"/>
              <a:gd name="T31" fmla="*/ 1254170641 h 48"/>
              <a:gd name="T32" fmla="*/ 2147483646 w 48"/>
              <a:gd name="T33" fmla="*/ 0 h 48"/>
              <a:gd name="T34" fmla="*/ 2147483646 w 48"/>
              <a:gd name="T35" fmla="*/ 0 h 48"/>
              <a:gd name="T36" fmla="*/ 2147483646 w 48"/>
              <a:gd name="T37" fmla="*/ 48235195 h 48"/>
              <a:gd name="T38" fmla="*/ 2147483646 w 48"/>
              <a:gd name="T39" fmla="*/ 96477336 h 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0" y="45"/>
                </a:cubicBezTo>
                <a:cubicBezTo>
                  <a:pt x="40" y="45"/>
                  <a:pt x="40" y="45"/>
                  <a:pt x="40" y="45"/>
                </a:cubicBezTo>
                <a:cubicBezTo>
                  <a:pt x="39" y="45"/>
                  <a:pt x="39" y="45"/>
                  <a:pt x="39" y="45"/>
                </a:cubicBezTo>
                <a:cubicBezTo>
                  <a:pt x="27" y="40"/>
                  <a:pt x="27" y="40"/>
                  <a:pt x="27" y="40"/>
                </a:cubicBezTo>
                <a:cubicBezTo>
                  <a:pt x="20" y="48"/>
                  <a:pt x="20" y="48"/>
                  <a:pt x="20" y="48"/>
                </a:cubicBezTo>
                <a:cubicBezTo>
                  <a:pt x="20" y="48"/>
                  <a:pt x="19" y="48"/>
                  <a:pt x="19" y="48"/>
                </a:cubicBezTo>
                <a:cubicBezTo>
                  <a:pt x="19" y="48"/>
                  <a:pt x="19" y="48"/>
                  <a:pt x="18" y="48"/>
                </a:cubicBezTo>
                <a:cubicBezTo>
                  <a:pt x="18" y="48"/>
                  <a:pt x="17" y="47"/>
                  <a:pt x="17" y="47"/>
                </a:cubicBezTo>
                <a:cubicBezTo>
                  <a:pt x="17" y="37"/>
                  <a:pt x="17" y="37"/>
                  <a:pt x="17" y="37"/>
                </a:cubicBezTo>
                <a:cubicBezTo>
                  <a:pt x="40" y="9"/>
                  <a:pt x="40" y="9"/>
                  <a:pt x="40" y="9"/>
                </a:cubicBezTo>
                <a:cubicBezTo>
                  <a:pt x="12" y="34"/>
                  <a:pt x="12" y="34"/>
                  <a:pt x="12" y="34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8"/>
                </a:cubicBezTo>
                <a:cubicBezTo>
                  <a:pt x="0" y="27"/>
                  <a:pt x="0" y="27"/>
                  <a:pt x="1" y="26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47" y="0"/>
                  <a:pt x="47" y="0"/>
                  <a:pt x="47" y="1"/>
                </a:cubicBezTo>
                <a:cubicBezTo>
                  <a:pt x="48" y="1"/>
                  <a:pt x="48" y="2"/>
                  <a:pt x="48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8" name="稻壳儿小白白(http://dwz.cn/Wu2UP)"/>
          <p:cNvSpPr>
            <a:spLocks noEditPoints="1"/>
          </p:cNvSpPr>
          <p:nvPr/>
        </p:nvSpPr>
        <p:spPr>
          <a:xfrm>
            <a:off x="3321658" y="3969668"/>
            <a:ext cx="333375" cy="333375"/>
          </a:xfrm>
          <a:custGeom>
            <a:avLst/>
            <a:gdLst>
              <a:gd name="T0" fmla="*/ 2147483646 w 48"/>
              <a:gd name="T1" fmla="*/ 96477336 h 48"/>
              <a:gd name="T2" fmla="*/ 1977733297 w 48"/>
              <a:gd name="T3" fmla="*/ 2074203688 h 48"/>
              <a:gd name="T4" fmla="*/ 1929498102 w 48"/>
              <a:gd name="T5" fmla="*/ 2122445828 h 48"/>
              <a:gd name="T6" fmla="*/ 1929498102 w 48"/>
              <a:gd name="T7" fmla="*/ 2122445828 h 48"/>
              <a:gd name="T8" fmla="*/ 1881255961 w 48"/>
              <a:gd name="T9" fmla="*/ 2122445828 h 48"/>
              <a:gd name="T10" fmla="*/ 1205935445 w 48"/>
              <a:gd name="T11" fmla="*/ 1881255961 h 48"/>
              <a:gd name="T12" fmla="*/ 820033047 w 48"/>
              <a:gd name="T13" fmla="*/ 2147483646 h 48"/>
              <a:gd name="T14" fmla="*/ 723562656 w 48"/>
              <a:gd name="T15" fmla="*/ 2147483646 h 48"/>
              <a:gd name="T16" fmla="*/ 723562656 w 48"/>
              <a:gd name="T17" fmla="*/ 2147483646 h 48"/>
              <a:gd name="T18" fmla="*/ 675320516 w 48"/>
              <a:gd name="T19" fmla="*/ 2147483646 h 48"/>
              <a:gd name="T20" fmla="*/ 675320516 w 48"/>
              <a:gd name="T21" fmla="*/ 1640073039 h 48"/>
              <a:gd name="T22" fmla="*/ 48235195 w 48"/>
              <a:gd name="T23" fmla="*/ 1398883172 h 48"/>
              <a:gd name="T24" fmla="*/ 0 w 48"/>
              <a:gd name="T25" fmla="*/ 1302405836 h 48"/>
              <a:gd name="T26" fmla="*/ 48235195 w 48"/>
              <a:gd name="T27" fmla="*/ 1254170641 h 48"/>
              <a:gd name="T28" fmla="*/ 2147483646 w 48"/>
              <a:gd name="T29" fmla="*/ 0 h 48"/>
              <a:gd name="T30" fmla="*/ 2147483646 w 48"/>
              <a:gd name="T31" fmla="*/ 0 h 48"/>
              <a:gd name="T32" fmla="*/ 2147483646 w 48"/>
              <a:gd name="T33" fmla="*/ 96477336 h 48"/>
              <a:gd name="T34" fmla="*/ 2122445828 w 48"/>
              <a:gd name="T35" fmla="*/ 241189867 h 48"/>
              <a:gd name="T36" fmla="*/ 289425063 w 48"/>
              <a:gd name="T37" fmla="*/ 1302405836 h 48"/>
              <a:gd name="T38" fmla="*/ 723562656 w 48"/>
              <a:gd name="T39" fmla="*/ 1495360508 h 48"/>
              <a:gd name="T40" fmla="*/ 1833020766 w 48"/>
              <a:gd name="T41" fmla="*/ 675320516 h 48"/>
              <a:gd name="T42" fmla="*/ 1205935445 w 48"/>
              <a:gd name="T43" fmla="*/ 1688308234 h 48"/>
              <a:gd name="T44" fmla="*/ 1833020766 w 48"/>
              <a:gd name="T45" fmla="*/ 1929498102 h 48"/>
              <a:gd name="T46" fmla="*/ 2122445828 w 48"/>
              <a:gd name="T47" fmla="*/ 241189867 h 48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4"/>
                  <a:pt x="41" y="44"/>
                  <a:pt x="40" y="44"/>
                </a:cubicBezTo>
                <a:cubicBezTo>
                  <a:pt x="40" y="44"/>
                  <a:pt x="40" y="44"/>
                  <a:pt x="40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25" y="39"/>
                  <a:pt x="25" y="39"/>
                  <a:pt x="25" y="39"/>
                </a:cubicBezTo>
                <a:cubicBezTo>
                  <a:pt x="17" y="47"/>
                  <a:pt x="17" y="47"/>
                  <a:pt x="17" y="47"/>
                </a:cubicBezTo>
                <a:cubicBezTo>
                  <a:pt x="16" y="48"/>
                  <a:pt x="16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4" y="47"/>
                  <a:pt x="14" y="47"/>
                  <a:pt x="14" y="46"/>
                </a:cubicBezTo>
                <a:cubicBezTo>
                  <a:pt x="14" y="34"/>
                  <a:pt x="14" y="34"/>
                  <a:pt x="14" y="34"/>
                </a:cubicBezTo>
                <a:cubicBezTo>
                  <a:pt x="1" y="29"/>
                  <a:pt x="1" y="29"/>
                  <a:pt x="1" y="29"/>
                </a:cubicBezTo>
                <a:cubicBezTo>
                  <a:pt x="1" y="29"/>
                  <a:pt x="0" y="28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46" y="0"/>
                  <a:pt x="46" y="0"/>
                  <a:pt x="46" y="0"/>
                </a:cubicBezTo>
                <a:cubicBezTo>
                  <a:pt x="46" y="0"/>
                  <a:pt x="47" y="0"/>
                  <a:pt x="47" y="0"/>
                </a:cubicBezTo>
                <a:cubicBezTo>
                  <a:pt x="48" y="1"/>
                  <a:pt x="48" y="1"/>
                  <a:pt x="48" y="2"/>
                </a:cubicBezTo>
                <a:close/>
                <a:moveTo>
                  <a:pt x="44" y="5"/>
                </a:moveTo>
                <a:cubicBezTo>
                  <a:pt x="6" y="27"/>
                  <a:pt x="6" y="27"/>
                  <a:pt x="6" y="27"/>
                </a:cubicBezTo>
                <a:cubicBezTo>
                  <a:pt x="15" y="31"/>
                  <a:pt x="15" y="31"/>
                  <a:pt x="15" y="31"/>
                </a:cubicBezTo>
                <a:cubicBezTo>
                  <a:pt x="38" y="14"/>
                  <a:pt x="38" y="14"/>
                  <a:pt x="38" y="14"/>
                </a:cubicBezTo>
                <a:cubicBezTo>
                  <a:pt x="25" y="35"/>
                  <a:pt x="25" y="35"/>
                  <a:pt x="25" y="35"/>
                </a:cubicBezTo>
                <a:cubicBezTo>
                  <a:pt x="38" y="40"/>
                  <a:pt x="38" y="40"/>
                  <a:pt x="38" y="40"/>
                </a:cubicBezTo>
                <a:lnTo>
                  <a:pt x="44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69" name="稻壳儿小白白(http://dwz.cn/Wu2UP)"/>
          <p:cNvSpPr/>
          <p:nvPr/>
        </p:nvSpPr>
        <p:spPr>
          <a:xfrm>
            <a:off x="3356583" y="4503068"/>
            <a:ext cx="261938" cy="284163"/>
          </a:xfrm>
          <a:custGeom>
            <a:avLst/>
            <a:gdLst>
              <a:gd name="T0" fmla="*/ 1425445917 w 38"/>
              <a:gd name="T1" fmla="*/ 1969478307 h 41"/>
              <a:gd name="T2" fmla="*/ 1140360869 w 38"/>
              <a:gd name="T3" fmla="*/ 1825373012 h 41"/>
              <a:gd name="T4" fmla="*/ 142542524 w 38"/>
              <a:gd name="T5" fmla="*/ 816615154 h 41"/>
              <a:gd name="T6" fmla="*/ 0 w 38"/>
              <a:gd name="T7" fmla="*/ 480360224 h 41"/>
              <a:gd name="T8" fmla="*/ 475148639 w 38"/>
              <a:gd name="T9" fmla="*/ 0 h 41"/>
              <a:gd name="T10" fmla="*/ 855268929 w 38"/>
              <a:gd name="T11" fmla="*/ 144105295 h 41"/>
              <a:gd name="T12" fmla="*/ 1615509508 w 38"/>
              <a:gd name="T13" fmla="*/ 912683040 h 41"/>
              <a:gd name="T14" fmla="*/ 1615509508 w 38"/>
              <a:gd name="T15" fmla="*/ 960720449 h 41"/>
              <a:gd name="T16" fmla="*/ 1520474266 w 38"/>
              <a:gd name="T17" fmla="*/ 1056795266 h 41"/>
              <a:gd name="T18" fmla="*/ 1520474266 w 38"/>
              <a:gd name="T19" fmla="*/ 1056795266 h 41"/>
              <a:gd name="T20" fmla="*/ 712726405 w 38"/>
              <a:gd name="T21" fmla="*/ 240180112 h 41"/>
              <a:gd name="T22" fmla="*/ 475148639 w 38"/>
              <a:gd name="T23" fmla="*/ 144105295 h 41"/>
              <a:gd name="T24" fmla="*/ 190056698 w 38"/>
              <a:gd name="T25" fmla="*/ 480360224 h 41"/>
              <a:gd name="T26" fmla="*/ 285091941 w 38"/>
              <a:gd name="T27" fmla="*/ 720540337 h 41"/>
              <a:gd name="T28" fmla="*/ 1282903393 w 38"/>
              <a:gd name="T29" fmla="*/ 1729298194 h 41"/>
              <a:gd name="T30" fmla="*/ 1425445917 w 38"/>
              <a:gd name="T31" fmla="*/ 1825373012 h 41"/>
              <a:gd name="T32" fmla="*/ 1615509508 w 38"/>
              <a:gd name="T33" fmla="*/ 1633223377 h 41"/>
              <a:gd name="T34" fmla="*/ 1567988440 w 38"/>
              <a:gd name="T35" fmla="*/ 1441080673 h 41"/>
              <a:gd name="T36" fmla="*/ 807754754 w 38"/>
              <a:gd name="T37" fmla="*/ 672502928 h 41"/>
              <a:gd name="T38" fmla="*/ 760240579 w 38"/>
              <a:gd name="T39" fmla="*/ 624465520 h 41"/>
              <a:gd name="T40" fmla="*/ 665205337 w 38"/>
              <a:gd name="T41" fmla="*/ 720540337 h 41"/>
              <a:gd name="T42" fmla="*/ 665205337 w 38"/>
              <a:gd name="T43" fmla="*/ 816615154 h 41"/>
              <a:gd name="T44" fmla="*/ 1187875044 w 38"/>
              <a:gd name="T45" fmla="*/ 1345012787 h 41"/>
              <a:gd name="T46" fmla="*/ 1235389218 w 38"/>
              <a:gd name="T47" fmla="*/ 1345012787 h 41"/>
              <a:gd name="T48" fmla="*/ 1140360869 w 38"/>
              <a:gd name="T49" fmla="*/ 1489118082 h 41"/>
              <a:gd name="T50" fmla="*/ 1092839802 w 38"/>
              <a:gd name="T51" fmla="*/ 1441080673 h 41"/>
              <a:gd name="T52" fmla="*/ 570176988 w 38"/>
              <a:gd name="T53" fmla="*/ 912683040 h 41"/>
              <a:gd name="T54" fmla="*/ 475148639 w 38"/>
              <a:gd name="T55" fmla="*/ 720540337 h 41"/>
              <a:gd name="T56" fmla="*/ 760240579 w 38"/>
              <a:gd name="T57" fmla="*/ 480360224 h 41"/>
              <a:gd name="T58" fmla="*/ 950297278 w 38"/>
              <a:gd name="T59" fmla="*/ 576435042 h 41"/>
              <a:gd name="T60" fmla="*/ 1663023683 w 38"/>
              <a:gd name="T61" fmla="*/ 1296975378 h 41"/>
              <a:gd name="T62" fmla="*/ 1805566206 w 38"/>
              <a:gd name="T63" fmla="*/ 1633223377 h 41"/>
              <a:gd name="T64" fmla="*/ 1425445917 w 38"/>
              <a:gd name="T65" fmla="*/ 1969478307 h 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8" h="41">
                <a:moveTo>
                  <a:pt x="30" y="41"/>
                </a:moveTo>
                <a:cubicBezTo>
                  <a:pt x="28" y="41"/>
                  <a:pt x="26" y="40"/>
                  <a:pt x="24" y="38"/>
                </a:cubicBezTo>
                <a:cubicBezTo>
                  <a:pt x="3" y="17"/>
                  <a:pt x="3" y="17"/>
                  <a:pt x="3" y="17"/>
                </a:cubicBezTo>
                <a:cubicBezTo>
                  <a:pt x="1" y="16"/>
                  <a:pt x="0" y="13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3" y="0"/>
                  <a:pt x="16" y="1"/>
                  <a:pt x="18" y="3"/>
                </a:cubicBezTo>
                <a:cubicBezTo>
                  <a:pt x="34" y="19"/>
                  <a:pt x="34" y="19"/>
                  <a:pt x="34" y="19"/>
                </a:cubicBezTo>
                <a:cubicBezTo>
                  <a:pt x="34" y="19"/>
                  <a:pt x="34" y="20"/>
                  <a:pt x="34" y="20"/>
                </a:cubicBezTo>
                <a:cubicBezTo>
                  <a:pt x="34" y="20"/>
                  <a:pt x="33" y="22"/>
                  <a:pt x="32" y="22"/>
                </a:cubicBezTo>
                <a:cubicBezTo>
                  <a:pt x="32" y="22"/>
                  <a:pt x="32" y="22"/>
                  <a:pt x="32" y="22"/>
                </a:cubicBezTo>
                <a:cubicBezTo>
                  <a:pt x="15" y="5"/>
                  <a:pt x="15" y="5"/>
                  <a:pt x="15" y="5"/>
                </a:cubicBezTo>
                <a:cubicBezTo>
                  <a:pt x="14" y="4"/>
                  <a:pt x="12" y="3"/>
                  <a:pt x="10" y="3"/>
                </a:cubicBezTo>
                <a:cubicBezTo>
                  <a:pt x="7" y="3"/>
                  <a:pt x="4" y="6"/>
                  <a:pt x="4" y="10"/>
                </a:cubicBezTo>
                <a:cubicBezTo>
                  <a:pt x="4" y="12"/>
                  <a:pt x="4" y="14"/>
                  <a:pt x="6" y="15"/>
                </a:cubicBezTo>
                <a:cubicBezTo>
                  <a:pt x="27" y="36"/>
                  <a:pt x="27" y="36"/>
                  <a:pt x="27" y="36"/>
                </a:cubicBezTo>
                <a:cubicBezTo>
                  <a:pt x="28" y="37"/>
                  <a:pt x="29" y="38"/>
                  <a:pt x="30" y="38"/>
                </a:cubicBezTo>
                <a:cubicBezTo>
                  <a:pt x="33" y="38"/>
                  <a:pt x="34" y="36"/>
                  <a:pt x="34" y="34"/>
                </a:cubicBezTo>
                <a:cubicBezTo>
                  <a:pt x="34" y="32"/>
                  <a:pt x="34" y="31"/>
                  <a:pt x="33" y="30"/>
                </a:cubicBezTo>
                <a:cubicBezTo>
                  <a:pt x="17" y="14"/>
                  <a:pt x="17" y="14"/>
                  <a:pt x="17" y="14"/>
                </a:cubicBezTo>
                <a:cubicBezTo>
                  <a:pt x="17" y="14"/>
                  <a:pt x="16" y="13"/>
                  <a:pt x="16" y="13"/>
                </a:cubicBezTo>
                <a:cubicBezTo>
                  <a:pt x="15" y="13"/>
                  <a:pt x="14" y="14"/>
                  <a:pt x="14" y="15"/>
                </a:cubicBezTo>
                <a:cubicBezTo>
                  <a:pt x="14" y="16"/>
                  <a:pt x="14" y="16"/>
                  <a:pt x="14" y="17"/>
                </a:cubicBezTo>
                <a:cubicBezTo>
                  <a:pt x="25" y="28"/>
                  <a:pt x="25" y="28"/>
                  <a:pt x="25" y="28"/>
                </a:cubicBezTo>
                <a:cubicBezTo>
                  <a:pt x="26" y="28"/>
                  <a:pt x="26" y="28"/>
                  <a:pt x="26" y="28"/>
                </a:cubicBezTo>
                <a:cubicBezTo>
                  <a:pt x="26" y="29"/>
                  <a:pt x="24" y="31"/>
                  <a:pt x="24" y="31"/>
                </a:cubicBezTo>
                <a:cubicBezTo>
                  <a:pt x="23" y="31"/>
                  <a:pt x="23" y="30"/>
                  <a:pt x="23" y="30"/>
                </a:cubicBezTo>
                <a:cubicBezTo>
                  <a:pt x="12" y="19"/>
                  <a:pt x="12" y="19"/>
                  <a:pt x="12" y="19"/>
                </a:cubicBezTo>
                <a:cubicBezTo>
                  <a:pt x="11" y="18"/>
                  <a:pt x="10" y="17"/>
                  <a:pt x="10" y="15"/>
                </a:cubicBezTo>
                <a:cubicBezTo>
                  <a:pt x="10" y="12"/>
                  <a:pt x="13" y="10"/>
                  <a:pt x="16" y="10"/>
                </a:cubicBezTo>
                <a:cubicBezTo>
                  <a:pt x="17" y="10"/>
                  <a:pt x="19" y="11"/>
                  <a:pt x="20" y="12"/>
                </a:cubicBezTo>
                <a:cubicBezTo>
                  <a:pt x="35" y="27"/>
                  <a:pt x="35" y="27"/>
                  <a:pt x="35" y="27"/>
                </a:cubicBezTo>
                <a:cubicBezTo>
                  <a:pt x="37" y="29"/>
                  <a:pt x="38" y="31"/>
                  <a:pt x="38" y="34"/>
                </a:cubicBezTo>
                <a:cubicBezTo>
                  <a:pt x="38" y="38"/>
                  <a:pt x="35" y="41"/>
                  <a:pt x="30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0" name="稻壳儿小白白(http://dwz.cn/Wu2UP)"/>
          <p:cNvSpPr/>
          <p:nvPr/>
        </p:nvSpPr>
        <p:spPr>
          <a:xfrm>
            <a:off x="3377221" y="5007893"/>
            <a:ext cx="227012" cy="288925"/>
          </a:xfrm>
          <a:custGeom>
            <a:avLst/>
            <a:gdLst>
              <a:gd name="T0" fmla="*/ 1561649944 w 33"/>
              <a:gd name="T1" fmla="*/ 189294029 h 42"/>
              <a:gd name="T2" fmla="*/ 1514328260 w 33"/>
              <a:gd name="T3" fmla="*/ 331259392 h 42"/>
              <a:gd name="T4" fmla="*/ 1419684894 w 33"/>
              <a:gd name="T5" fmla="*/ 331259392 h 42"/>
              <a:gd name="T6" fmla="*/ 1372356332 w 33"/>
              <a:gd name="T7" fmla="*/ 331259392 h 42"/>
              <a:gd name="T8" fmla="*/ 1372356332 w 33"/>
              <a:gd name="T9" fmla="*/ 425909846 h 42"/>
              <a:gd name="T10" fmla="*/ 1372356332 w 33"/>
              <a:gd name="T11" fmla="*/ 1892919654 h 42"/>
              <a:gd name="T12" fmla="*/ 1325034648 w 33"/>
              <a:gd name="T13" fmla="*/ 1987563229 h 42"/>
              <a:gd name="T14" fmla="*/ 1183069598 w 33"/>
              <a:gd name="T15" fmla="*/ 1987563229 h 42"/>
              <a:gd name="T16" fmla="*/ 1088419353 w 33"/>
              <a:gd name="T17" fmla="*/ 1892919654 h 42"/>
              <a:gd name="T18" fmla="*/ 1088419353 w 33"/>
              <a:gd name="T19" fmla="*/ 331259392 h 42"/>
              <a:gd name="T20" fmla="*/ 899132620 w 33"/>
              <a:gd name="T21" fmla="*/ 331259392 h 42"/>
              <a:gd name="T22" fmla="*/ 899132620 w 33"/>
              <a:gd name="T23" fmla="*/ 1892919654 h 42"/>
              <a:gd name="T24" fmla="*/ 851810936 w 33"/>
              <a:gd name="T25" fmla="*/ 1987563229 h 42"/>
              <a:gd name="T26" fmla="*/ 709839007 w 33"/>
              <a:gd name="T27" fmla="*/ 1987563229 h 42"/>
              <a:gd name="T28" fmla="*/ 615195641 w 33"/>
              <a:gd name="T29" fmla="*/ 1892919654 h 42"/>
              <a:gd name="T30" fmla="*/ 615195641 w 33"/>
              <a:gd name="T31" fmla="*/ 1277722658 h 42"/>
              <a:gd name="T32" fmla="*/ 283936979 w 33"/>
              <a:gd name="T33" fmla="*/ 1183072204 h 42"/>
              <a:gd name="T34" fmla="*/ 47321683 w 33"/>
              <a:gd name="T35" fmla="*/ 946456388 h 42"/>
              <a:gd name="T36" fmla="*/ 0 w 33"/>
              <a:gd name="T37" fmla="*/ 615196996 h 42"/>
              <a:gd name="T38" fmla="*/ 94643367 w 33"/>
              <a:gd name="T39" fmla="*/ 283937604 h 42"/>
              <a:gd name="T40" fmla="*/ 378580345 w 33"/>
              <a:gd name="T41" fmla="*/ 47321788 h 42"/>
              <a:gd name="T42" fmla="*/ 899132620 w 33"/>
              <a:gd name="T43" fmla="*/ 0 h 42"/>
              <a:gd name="T44" fmla="*/ 1514328260 w 33"/>
              <a:gd name="T45" fmla="*/ 0 h 42"/>
              <a:gd name="T46" fmla="*/ 1561649944 w 33"/>
              <a:gd name="T47" fmla="*/ 94643575 h 42"/>
              <a:gd name="T48" fmla="*/ 1561649944 w 33"/>
              <a:gd name="T49" fmla="*/ 189294029 h 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3" h="42">
                <a:moveTo>
                  <a:pt x="33" y="4"/>
                </a:moveTo>
                <a:cubicBezTo>
                  <a:pt x="33" y="5"/>
                  <a:pt x="32" y="7"/>
                  <a:pt x="32" y="7"/>
                </a:cubicBezTo>
                <a:cubicBezTo>
                  <a:pt x="31" y="7"/>
                  <a:pt x="31" y="6"/>
                  <a:pt x="30" y="7"/>
                </a:cubicBezTo>
                <a:cubicBezTo>
                  <a:pt x="30" y="7"/>
                  <a:pt x="29" y="7"/>
                  <a:pt x="29" y="7"/>
                </a:cubicBezTo>
                <a:cubicBezTo>
                  <a:pt x="29" y="8"/>
                  <a:pt x="29" y="9"/>
                  <a:pt x="29" y="9"/>
                </a:cubicBezTo>
                <a:cubicBezTo>
                  <a:pt x="29" y="40"/>
                  <a:pt x="29" y="40"/>
                  <a:pt x="29" y="40"/>
                </a:cubicBezTo>
                <a:cubicBezTo>
                  <a:pt x="29" y="41"/>
                  <a:pt x="28" y="42"/>
                  <a:pt x="28" y="42"/>
                </a:cubicBezTo>
                <a:cubicBezTo>
                  <a:pt x="25" y="42"/>
                  <a:pt x="25" y="42"/>
                  <a:pt x="25" y="42"/>
                </a:cubicBezTo>
                <a:cubicBezTo>
                  <a:pt x="24" y="42"/>
                  <a:pt x="23" y="41"/>
                  <a:pt x="23" y="40"/>
                </a:cubicBezTo>
                <a:cubicBezTo>
                  <a:pt x="23" y="7"/>
                  <a:pt x="23" y="7"/>
                  <a:pt x="23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9" y="40"/>
                  <a:pt x="19" y="40"/>
                  <a:pt x="19" y="40"/>
                </a:cubicBezTo>
                <a:cubicBezTo>
                  <a:pt x="19" y="41"/>
                  <a:pt x="18" y="42"/>
                  <a:pt x="18" y="42"/>
                </a:cubicBezTo>
                <a:cubicBezTo>
                  <a:pt x="15" y="42"/>
                  <a:pt x="15" y="42"/>
                  <a:pt x="15" y="42"/>
                </a:cubicBezTo>
                <a:cubicBezTo>
                  <a:pt x="14" y="42"/>
                  <a:pt x="13" y="41"/>
                  <a:pt x="13" y="40"/>
                </a:cubicBezTo>
                <a:cubicBezTo>
                  <a:pt x="13" y="27"/>
                  <a:pt x="13" y="27"/>
                  <a:pt x="13" y="27"/>
                </a:cubicBezTo>
                <a:cubicBezTo>
                  <a:pt x="10" y="26"/>
                  <a:pt x="8" y="26"/>
                  <a:pt x="6" y="25"/>
                </a:cubicBezTo>
                <a:cubicBezTo>
                  <a:pt x="4" y="24"/>
                  <a:pt x="2" y="22"/>
                  <a:pt x="1" y="20"/>
                </a:cubicBezTo>
                <a:cubicBezTo>
                  <a:pt x="0" y="18"/>
                  <a:pt x="0" y="16"/>
                  <a:pt x="0" y="13"/>
                </a:cubicBezTo>
                <a:cubicBezTo>
                  <a:pt x="0" y="10"/>
                  <a:pt x="0" y="8"/>
                  <a:pt x="2" y="6"/>
                </a:cubicBezTo>
                <a:cubicBezTo>
                  <a:pt x="4" y="4"/>
                  <a:pt x="5" y="2"/>
                  <a:pt x="8" y="1"/>
                </a:cubicBezTo>
                <a:cubicBezTo>
                  <a:pt x="10" y="1"/>
                  <a:pt x="14" y="0"/>
                  <a:pt x="19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0"/>
                  <a:pt x="33" y="1"/>
                  <a:pt x="33" y="2"/>
                </a:cubicBezTo>
                <a:lnTo>
                  <a:pt x="33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1" name="稻壳儿小白白(http://dwz.cn/Wu2UP)"/>
          <p:cNvSpPr>
            <a:spLocks noEditPoints="1"/>
          </p:cNvSpPr>
          <p:nvPr/>
        </p:nvSpPr>
        <p:spPr>
          <a:xfrm>
            <a:off x="3321658" y="5498431"/>
            <a:ext cx="333375" cy="333375"/>
          </a:xfrm>
          <a:custGeom>
            <a:avLst/>
            <a:gdLst>
              <a:gd name="T0" fmla="*/ 2147483646 w 48"/>
              <a:gd name="T1" fmla="*/ 2147483646 h 48"/>
              <a:gd name="T2" fmla="*/ 2147483646 w 48"/>
              <a:gd name="T3" fmla="*/ 2147483646 h 48"/>
              <a:gd name="T4" fmla="*/ 964745578 w 48"/>
              <a:gd name="T5" fmla="*/ 2147483646 h 48"/>
              <a:gd name="T6" fmla="*/ 820033047 w 48"/>
              <a:gd name="T7" fmla="*/ 2147483646 h 48"/>
              <a:gd name="T8" fmla="*/ 820033047 w 48"/>
              <a:gd name="T9" fmla="*/ 1977733297 h 48"/>
              <a:gd name="T10" fmla="*/ 144712531 w 48"/>
              <a:gd name="T11" fmla="*/ 1977733297 h 48"/>
              <a:gd name="T12" fmla="*/ 0 w 48"/>
              <a:gd name="T13" fmla="*/ 1833020766 h 48"/>
              <a:gd name="T14" fmla="*/ 0 w 48"/>
              <a:gd name="T15" fmla="*/ 96477336 h 48"/>
              <a:gd name="T16" fmla="*/ 144712531 w 48"/>
              <a:gd name="T17" fmla="*/ 0 h 48"/>
              <a:gd name="T18" fmla="*/ 1543595703 w 48"/>
              <a:gd name="T19" fmla="*/ 0 h 48"/>
              <a:gd name="T20" fmla="*/ 1640073039 w 48"/>
              <a:gd name="T21" fmla="*/ 96477336 h 48"/>
              <a:gd name="T22" fmla="*/ 1640073039 w 48"/>
              <a:gd name="T23" fmla="*/ 530607984 h 48"/>
              <a:gd name="T24" fmla="*/ 1688308234 w 48"/>
              <a:gd name="T25" fmla="*/ 578850125 h 48"/>
              <a:gd name="T26" fmla="*/ 2147483646 w 48"/>
              <a:gd name="T27" fmla="*/ 1109458109 h 48"/>
              <a:gd name="T28" fmla="*/ 2147483646 w 48"/>
              <a:gd name="T29" fmla="*/ 1302405836 h 48"/>
              <a:gd name="T30" fmla="*/ 2147483646 w 48"/>
              <a:gd name="T31" fmla="*/ 2147483646 h 48"/>
              <a:gd name="T32" fmla="*/ 1302405836 w 48"/>
              <a:gd name="T33" fmla="*/ 192947727 h 48"/>
              <a:gd name="T34" fmla="*/ 1302405836 w 48"/>
              <a:gd name="T35" fmla="*/ 144712531 h 48"/>
              <a:gd name="T36" fmla="*/ 385902398 w 48"/>
              <a:gd name="T37" fmla="*/ 144712531 h 48"/>
              <a:gd name="T38" fmla="*/ 337660258 w 48"/>
              <a:gd name="T39" fmla="*/ 192947727 h 48"/>
              <a:gd name="T40" fmla="*/ 337660258 w 48"/>
              <a:gd name="T41" fmla="*/ 289425063 h 48"/>
              <a:gd name="T42" fmla="*/ 385902398 w 48"/>
              <a:gd name="T43" fmla="*/ 337660258 h 48"/>
              <a:gd name="T44" fmla="*/ 1302405836 w 48"/>
              <a:gd name="T45" fmla="*/ 337660258 h 48"/>
              <a:gd name="T46" fmla="*/ 1302405836 w 48"/>
              <a:gd name="T47" fmla="*/ 289425063 h 48"/>
              <a:gd name="T48" fmla="*/ 1302405836 w 48"/>
              <a:gd name="T49" fmla="*/ 192947727 h 48"/>
              <a:gd name="T50" fmla="*/ 2147483646 w 48"/>
              <a:gd name="T51" fmla="*/ 2122445828 h 48"/>
              <a:gd name="T52" fmla="*/ 2147483646 w 48"/>
              <a:gd name="T53" fmla="*/ 1302405836 h 48"/>
              <a:gd name="T54" fmla="*/ 1591830898 w 48"/>
              <a:gd name="T55" fmla="*/ 1302405836 h 48"/>
              <a:gd name="T56" fmla="*/ 1495360508 w 48"/>
              <a:gd name="T57" fmla="*/ 1205935445 h 48"/>
              <a:gd name="T58" fmla="*/ 1495360508 w 48"/>
              <a:gd name="T59" fmla="*/ 627085320 h 48"/>
              <a:gd name="T60" fmla="*/ 1012987719 w 48"/>
              <a:gd name="T61" fmla="*/ 627085320 h 48"/>
              <a:gd name="T62" fmla="*/ 1012987719 w 48"/>
              <a:gd name="T63" fmla="*/ 2122445828 h 48"/>
              <a:gd name="T64" fmla="*/ 2147483646 w 48"/>
              <a:gd name="T65" fmla="*/ 2122445828 h 48"/>
              <a:gd name="T66" fmla="*/ 2025968492 w 48"/>
              <a:gd name="T67" fmla="*/ 1157700250 h 48"/>
              <a:gd name="T68" fmla="*/ 1640073039 w 48"/>
              <a:gd name="T69" fmla="*/ 771797852 h 48"/>
              <a:gd name="T70" fmla="*/ 1640073039 w 48"/>
              <a:gd name="T71" fmla="*/ 1157700250 h 48"/>
              <a:gd name="T72" fmla="*/ 2025968492 w 48"/>
              <a:gd name="T73" fmla="*/ 1157700250 h 4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8" h="48">
                <a:moveTo>
                  <a:pt x="48" y="45"/>
                </a:moveTo>
                <a:cubicBezTo>
                  <a:pt x="48" y="47"/>
                  <a:pt x="47" y="48"/>
                  <a:pt x="46" y="48"/>
                </a:cubicBezTo>
                <a:cubicBezTo>
                  <a:pt x="20" y="48"/>
                  <a:pt x="20" y="48"/>
                  <a:pt x="20" y="48"/>
                </a:cubicBezTo>
                <a:cubicBezTo>
                  <a:pt x="18" y="48"/>
                  <a:pt x="17" y="47"/>
                  <a:pt x="17" y="45"/>
                </a:cubicBezTo>
                <a:cubicBezTo>
                  <a:pt x="17" y="41"/>
                  <a:pt x="17" y="41"/>
                  <a:pt x="17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3" y="0"/>
                  <a:pt x="34" y="1"/>
                  <a:pt x="34" y="2"/>
                </a:cubicBezTo>
                <a:cubicBezTo>
                  <a:pt x="34" y="11"/>
                  <a:pt x="34" y="11"/>
                  <a:pt x="34" y="11"/>
                </a:cubicBezTo>
                <a:cubicBezTo>
                  <a:pt x="35" y="11"/>
                  <a:pt x="35" y="11"/>
                  <a:pt x="35" y="12"/>
                </a:cubicBezTo>
                <a:cubicBezTo>
                  <a:pt x="46" y="23"/>
                  <a:pt x="46" y="23"/>
                  <a:pt x="46" y="23"/>
                </a:cubicBezTo>
                <a:cubicBezTo>
                  <a:pt x="47" y="24"/>
                  <a:pt x="48" y="26"/>
                  <a:pt x="48" y="27"/>
                </a:cubicBezTo>
                <a:lnTo>
                  <a:pt x="48" y="45"/>
                </a:lnTo>
                <a:close/>
                <a:moveTo>
                  <a:pt x="27" y="4"/>
                </a:moveTo>
                <a:cubicBezTo>
                  <a:pt x="27" y="3"/>
                  <a:pt x="27" y="3"/>
                  <a:pt x="27" y="3"/>
                </a:cubicBezTo>
                <a:cubicBezTo>
                  <a:pt x="8" y="3"/>
                  <a:pt x="8" y="3"/>
                  <a:pt x="8" y="3"/>
                </a:cubicBezTo>
                <a:cubicBezTo>
                  <a:pt x="7" y="3"/>
                  <a:pt x="7" y="3"/>
                  <a:pt x="7" y="4"/>
                </a:cubicBezTo>
                <a:cubicBezTo>
                  <a:pt x="7" y="6"/>
                  <a:pt x="7" y="6"/>
                  <a:pt x="7" y="6"/>
                </a:cubicBezTo>
                <a:cubicBezTo>
                  <a:pt x="7" y="6"/>
                  <a:pt x="7" y="7"/>
                  <a:pt x="8" y="7"/>
                </a:cubicBezTo>
                <a:cubicBezTo>
                  <a:pt x="27" y="7"/>
                  <a:pt x="27" y="7"/>
                  <a:pt x="27" y="7"/>
                </a:cubicBezTo>
                <a:cubicBezTo>
                  <a:pt x="27" y="7"/>
                  <a:pt x="27" y="6"/>
                  <a:pt x="27" y="6"/>
                </a:cubicBezTo>
                <a:lnTo>
                  <a:pt x="27" y="4"/>
                </a:lnTo>
                <a:close/>
                <a:moveTo>
                  <a:pt x="45" y="44"/>
                </a:moveTo>
                <a:cubicBezTo>
                  <a:pt x="45" y="27"/>
                  <a:pt x="45" y="27"/>
                  <a:pt x="45" y="27"/>
                </a:cubicBezTo>
                <a:cubicBezTo>
                  <a:pt x="33" y="27"/>
                  <a:pt x="33" y="27"/>
                  <a:pt x="33" y="27"/>
                </a:cubicBezTo>
                <a:cubicBezTo>
                  <a:pt x="32" y="27"/>
                  <a:pt x="31" y="26"/>
                  <a:pt x="31" y="25"/>
                </a:cubicBezTo>
                <a:cubicBezTo>
                  <a:pt x="31" y="13"/>
                  <a:pt x="31" y="13"/>
                  <a:pt x="31" y="13"/>
                </a:cubicBezTo>
                <a:cubicBezTo>
                  <a:pt x="21" y="13"/>
                  <a:pt x="21" y="13"/>
                  <a:pt x="21" y="13"/>
                </a:cubicBezTo>
                <a:cubicBezTo>
                  <a:pt x="21" y="44"/>
                  <a:pt x="21" y="44"/>
                  <a:pt x="21" y="44"/>
                </a:cubicBezTo>
                <a:lnTo>
                  <a:pt x="45" y="44"/>
                </a:lnTo>
                <a:close/>
                <a:moveTo>
                  <a:pt x="42" y="24"/>
                </a:moveTo>
                <a:cubicBezTo>
                  <a:pt x="34" y="16"/>
                  <a:pt x="34" y="16"/>
                  <a:pt x="34" y="16"/>
                </a:cubicBezTo>
                <a:cubicBezTo>
                  <a:pt x="34" y="24"/>
                  <a:pt x="34" y="24"/>
                  <a:pt x="34" y="24"/>
                </a:cubicBezTo>
                <a:lnTo>
                  <a:pt x="42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2" name="稻壳儿小白白(http://dwz.cn/Wu2UP)"/>
          <p:cNvSpPr>
            <a:spLocks noEditPoints="1"/>
          </p:cNvSpPr>
          <p:nvPr/>
        </p:nvSpPr>
        <p:spPr>
          <a:xfrm>
            <a:off x="4207483" y="940718"/>
            <a:ext cx="282575" cy="282575"/>
          </a:xfrm>
          <a:custGeom>
            <a:avLst/>
            <a:gdLst>
              <a:gd name="T0" fmla="*/ 1947527576 w 41"/>
              <a:gd name="T1" fmla="*/ 1567519338 h 41"/>
              <a:gd name="T2" fmla="*/ 1567519338 w 41"/>
              <a:gd name="T3" fmla="*/ 1947527576 h 41"/>
              <a:gd name="T4" fmla="*/ 380008238 w 41"/>
              <a:gd name="T5" fmla="*/ 1947527576 h 41"/>
              <a:gd name="T6" fmla="*/ 0 w 41"/>
              <a:gd name="T7" fmla="*/ 1567519338 h 41"/>
              <a:gd name="T8" fmla="*/ 0 w 41"/>
              <a:gd name="T9" fmla="*/ 332508070 h 41"/>
              <a:gd name="T10" fmla="*/ 380008238 w 41"/>
              <a:gd name="T11" fmla="*/ 0 h 41"/>
              <a:gd name="T12" fmla="*/ 1567519338 w 41"/>
              <a:gd name="T13" fmla="*/ 0 h 41"/>
              <a:gd name="T14" fmla="*/ 1947527576 w 41"/>
              <a:gd name="T15" fmla="*/ 332508070 h 41"/>
              <a:gd name="T16" fmla="*/ 1947527576 w 41"/>
              <a:gd name="T17" fmla="*/ 1567519338 h 41"/>
              <a:gd name="T18" fmla="*/ 807509753 w 41"/>
              <a:gd name="T19" fmla="*/ 190000673 h 41"/>
              <a:gd name="T20" fmla="*/ 617509080 w 41"/>
              <a:gd name="T21" fmla="*/ 190000673 h 41"/>
              <a:gd name="T22" fmla="*/ 380008238 w 41"/>
              <a:gd name="T23" fmla="*/ 190000673 h 41"/>
              <a:gd name="T24" fmla="*/ 380008238 w 41"/>
              <a:gd name="T25" fmla="*/ 1282518328 h 41"/>
              <a:gd name="T26" fmla="*/ 665009248 w 41"/>
              <a:gd name="T27" fmla="*/ 1235018160 h 41"/>
              <a:gd name="T28" fmla="*/ 665009248 w 41"/>
              <a:gd name="T29" fmla="*/ 950010258 h 41"/>
              <a:gd name="T30" fmla="*/ 807509753 w 41"/>
              <a:gd name="T31" fmla="*/ 997517318 h 41"/>
              <a:gd name="T32" fmla="*/ 1187517991 w 41"/>
              <a:gd name="T33" fmla="*/ 570008912 h 41"/>
              <a:gd name="T34" fmla="*/ 807509753 w 41"/>
              <a:gd name="T35" fmla="*/ 190000673 h 41"/>
              <a:gd name="T36" fmla="*/ 712509416 w 41"/>
              <a:gd name="T37" fmla="*/ 760009585 h 41"/>
              <a:gd name="T38" fmla="*/ 665009248 w 41"/>
              <a:gd name="T39" fmla="*/ 760009585 h 41"/>
              <a:gd name="T40" fmla="*/ 665009248 w 41"/>
              <a:gd name="T41" fmla="*/ 380008238 h 41"/>
              <a:gd name="T42" fmla="*/ 712509416 w 41"/>
              <a:gd name="T43" fmla="*/ 380008238 h 41"/>
              <a:gd name="T44" fmla="*/ 902510090 w 41"/>
              <a:gd name="T45" fmla="*/ 570008912 h 41"/>
              <a:gd name="T46" fmla="*/ 712509416 w 41"/>
              <a:gd name="T47" fmla="*/ 760009585 h 41"/>
              <a:gd name="T48" fmla="*/ 1235018160 w 41"/>
              <a:gd name="T49" fmla="*/ 712509416 h 41"/>
              <a:gd name="T50" fmla="*/ 1187517991 w 41"/>
              <a:gd name="T51" fmla="*/ 712509416 h 41"/>
              <a:gd name="T52" fmla="*/ 1092517655 w 41"/>
              <a:gd name="T53" fmla="*/ 902510090 h 41"/>
              <a:gd name="T54" fmla="*/ 807509753 w 41"/>
              <a:gd name="T55" fmla="*/ 997517318 h 41"/>
              <a:gd name="T56" fmla="*/ 807509753 w 41"/>
              <a:gd name="T57" fmla="*/ 1805027071 h 41"/>
              <a:gd name="T58" fmla="*/ 1092517655 w 41"/>
              <a:gd name="T59" fmla="*/ 1757526903 h 41"/>
              <a:gd name="T60" fmla="*/ 1092517655 w 41"/>
              <a:gd name="T61" fmla="*/ 1520019170 h 41"/>
              <a:gd name="T62" fmla="*/ 1235018160 w 41"/>
              <a:gd name="T63" fmla="*/ 1520019170 h 41"/>
              <a:gd name="T64" fmla="*/ 1615019506 w 41"/>
              <a:gd name="T65" fmla="*/ 1140017823 h 41"/>
              <a:gd name="T66" fmla="*/ 1235018160 w 41"/>
              <a:gd name="T67" fmla="*/ 712509416 h 41"/>
              <a:gd name="T68" fmla="*/ 1187517991 w 41"/>
              <a:gd name="T69" fmla="*/ 1330018496 h 41"/>
              <a:gd name="T70" fmla="*/ 1092517655 w 41"/>
              <a:gd name="T71" fmla="*/ 1282518328 h 41"/>
              <a:gd name="T72" fmla="*/ 1092517655 w 41"/>
              <a:gd name="T73" fmla="*/ 950010258 h 41"/>
              <a:gd name="T74" fmla="*/ 1187517991 w 41"/>
              <a:gd name="T75" fmla="*/ 902510090 h 41"/>
              <a:gd name="T76" fmla="*/ 1330018496 w 41"/>
              <a:gd name="T77" fmla="*/ 1140017823 h 41"/>
              <a:gd name="T78" fmla="*/ 1187517991 w 41"/>
              <a:gd name="T79" fmla="*/ 1330018496 h 4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7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7"/>
                  <a:pt x="0" y="3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4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3"/>
                  <a:pt x="41" y="7"/>
                </a:cubicBezTo>
                <a:lnTo>
                  <a:pt x="41" y="33"/>
                </a:lnTo>
                <a:close/>
                <a:moveTo>
                  <a:pt x="17" y="4"/>
                </a:moveTo>
                <a:cubicBezTo>
                  <a:pt x="15" y="4"/>
                  <a:pt x="14" y="4"/>
                  <a:pt x="13" y="4"/>
                </a:cubicBezTo>
                <a:cubicBezTo>
                  <a:pt x="8" y="4"/>
                  <a:pt x="8" y="4"/>
                  <a:pt x="8" y="4"/>
                </a:cubicBezTo>
                <a:cubicBezTo>
                  <a:pt x="8" y="27"/>
                  <a:pt x="8" y="27"/>
                  <a:pt x="8" y="27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20"/>
                  <a:pt x="14" y="20"/>
                  <a:pt x="14" y="20"/>
                </a:cubicBezTo>
                <a:cubicBezTo>
                  <a:pt x="14" y="21"/>
                  <a:pt x="16" y="21"/>
                  <a:pt x="17" y="21"/>
                </a:cubicBezTo>
                <a:cubicBezTo>
                  <a:pt x="21" y="21"/>
                  <a:pt x="25" y="17"/>
                  <a:pt x="25" y="12"/>
                </a:cubicBezTo>
                <a:cubicBezTo>
                  <a:pt x="25" y="7"/>
                  <a:pt x="21" y="4"/>
                  <a:pt x="17" y="4"/>
                </a:cubicBezTo>
                <a:close/>
                <a:moveTo>
                  <a:pt x="15" y="16"/>
                </a:moveTo>
                <a:cubicBezTo>
                  <a:pt x="15" y="16"/>
                  <a:pt x="14" y="16"/>
                  <a:pt x="14" y="16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8"/>
                  <a:pt x="15" y="8"/>
                  <a:pt x="15" y="8"/>
                </a:cubicBezTo>
                <a:cubicBezTo>
                  <a:pt x="17" y="8"/>
                  <a:pt x="19" y="10"/>
                  <a:pt x="19" y="12"/>
                </a:cubicBezTo>
                <a:cubicBezTo>
                  <a:pt x="19" y="14"/>
                  <a:pt x="17" y="16"/>
                  <a:pt x="15" y="16"/>
                </a:cubicBezTo>
                <a:close/>
                <a:moveTo>
                  <a:pt x="26" y="15"/>
                </a:moveTo>
                <a:cubicBezTo>
                  <a:pt x="26" y="15"/>
                  <a:pt x="25" y="15"/>
                  <a:pt x="25" y="15"/>
                </a:cubicBezTo>
                <a:cubicBezTo>
                  <a:pt x="24" y="16"/>
                  <a:pt x="24" y="18"/>
                  <a:pt x="23" y="19"/>
                </a:cubicBezTo>
                <a:cubicBezTo>
                  <a:pt x="21" y="20"/>
                  <a:pt x="19" y="21"/>
                  <a:pt x="17" y="21"/>
                </a:cubicBezTo>
                <a:cubicBezTo>
                  <a:pt x="17" y="38"/>
                  <a:pt x="17" y="38"/>
                  <a:pt x="17" y="38"/>
                </a:cubicBezTo>
                <a:cubicBezTo>
                  <a:pt x="23" y="37"/>
                  <a:pt x="23" y="37"/>
                  <a:pt x="23" y="37"/>
                </a:cubicBezTo>
                <a:cubicBezTo>
                  <a:pt x="23" y="32"/>
                  <a:pt x="23" y="32"/>
                  <a:pt x="23" y="32"/>
                </a:cubicBezTo>
                <a:cubicBezTo>
                  <a:pt x="24" y="32"/>
                  <a:pt x="25" y="32"/>
                  <a:pt x="26" y="32"/>
                </a:cubicBezTo>
                <a:cubicBezTo>
                  <a:pt x="30" y="32"/>
                  <a:pt x="34" y="28"/>
                  <a:pt x="34" y="24"/>
                </a:cubicBezTo>
                <a:cubicBezTo>
                  <a:pt x="34" y="19"/>
                  <a:pt x="30" y="15"/>
                  <a:pt x="26" y="15"/>
                </a:cubicBezTo>
                <a:close/>
                <a:moveTo>
                  <a:pt x="25" y="28"/>
                </a:moveTo>
                <a:cubicBezTo>
                  <a:pt x="24" y="28"/>
                  <a:pt x="23" y="28"/>
                  <a:pt x="23" y="27"/>
                </a:cubicBezTo>
                <a:cubicBezTo>
                  <a:pt x="23" y="20"/>
                  <a:pt x="23" y="20"/>
                  <a:pt x="23" y="20"/>
                </a:cubicBezTo>
                <a:cubicBezTo>
                  <a:pt x="23" y="20"/>
                  <a:pt x="24" y="19"/>
                  <a:pt x="25" y="19"/>
                </a:cubicBezTo>
                <a:cubicBezTo>
                  <a:pt x="27" y="19"/>
                  <a:pt x="28" y="21"/>
                  <a:pt x="28" y="24"/>
                </a:cubicBezTo>
                <a:cubicBezTo>
                  <a:pt x="28" y="26"/>
                  <a:pt x="27" y="28"/>
                  <a:pt x="25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3" name="稻壳儿小白白(http://dwz.cn/Wu2UP)"/>
          <p:cNvSpPr/>
          <p:nvPr/>
        </p:nvSpPr>
        <p:spPr>
          <a:xfrm>
            <a:off x="4207483" y="1445543"/>
            <a:ext cx="282575" cy="282575"/>
          </a:xfrm>
          <a:custGeom>
            <a:avLst/>
            <a:gdLst>
              <a:gd name="T0" fmla="*/ 997517318 w 41"/>
              <a:gd name="T1" fmla="*/ 1947527576 h 41"/>
              <a:gd name="T2" fmla="*/ 712509416 w 41"/>
              <a:gd name="T3" fmla="*/ 1947527576 h 41"/>
              <a:gd name="T4" fmla="*/ 807509753 w 41"/>
              <a:gd name="T5" fmla="*/ 1710026735 h 41"/>
              <a:gd name="T6" fmla="*/ 855009921 w 41"/>
              <a:gd name="T7" fmla="*/ 1472519001 h 41"/>
              <a:gd name="T8" fmla="*/ 1092517655 w 41"/>
              <a:gd name="T9" fmla="*/ 1567519338 h 41"/>
              <a:gd name="T10" fmla="*/ 1615019506 w 41"/>
              <a:gd name="T11" fmla="*/ 902510090 h 41"/>
              <a:gd name="T12" fmla="*/ 997517318 w 41"/>
              <a:gd name="T13" fmla="*/ 332508070 h 41"/>
              <a:gd name="T14" fmla="*/ 332508070 w 41"/>
              <a:gd name="T15" fmla="*/ 950010258 h 41"/>
              <a:gd name="T16" fmla="*/ 522508743 w 41"/>
              <a:gd name="T17" fmla="*/ 1330018496 h 41"/>
              <a:gd name="T18" fmla="*/ 570008912 w 41"/>
              <a:gd name="T19" fmla="*/ 1282518328 h 41"/>
              <a:gd name="T20" fmla="*/ 570008912 w 41"/>
              <a:gd name="T21" fmla="*/ 1235018160 h 41"/>
              <a:gd name="T22" fmla="*/ 570008912 w 41"/>
              <a:gd name="T23" fmla="*/ 1187517991 h 41"/>
              <a:gd name="T24" fmla="*/ 522508743 w 41"/>
              <a:gd name="T25" fmla="*/ 997517318 h 41"/>
              <a:gd name="T26" fmla="*/ 997517318 w 41"/>
              <a:gd name="T27" fmla="*/ 522508743 h 41"/>
              <a:gd name="T28" fmla="*/ 1377518665 w 41"/>
              <a:gd name="T29" fmla="*/ 902510090 h 41"/>
              <a:gd name="T30" fmla="*/ 1092517655 w 41"/>
              <a:gd name="T31" fmla="*/ 1425018833 h 41"/>
              <a:gd name="T32" fmla="*/ 950010258 w 41"/>
              <a:gd name="T33" fmla="*/ 1235018160 h 41"/>
              <a:gd name="T34" fmla="*/ 997517318 w 41"/>
              <a:gd name="T35" fmla="*/ 855009921 h 41"/>
              <a:gd name="T36" fmla="*/ 902510090 w 41"/>
              <a:gd name="T37" fmla="*/ 712509416 h 41"/>
              <a:gd name="T38" fmla="*/ 712509416 w 41"/>
              <a:gd name="T39" fmla="*/ 997517318 h 41"/>
              <a:gd name="T40" fmla="*/ 712509416 w 41"/>
              <a:gd name="T41" fmla="*/ 1140017823 h 41"/>
              <a:gd name="T42" fmla="*/ 617509080 w 41"/>
              <a:gd name="T43" fmla="*/ 1662526566 h 41"/>
              <a:gd name="T44" fmla="*/ 570008912 w 41"/>
              <a:gd name="T45" fmla="*/ 1900027408 h 41"/>
              <a:gd name="T46" fmla="*/ 0 w 41"/>
              <a:gd name="T47" fmla="*/ 997517318 h 41"/>
              <a:gd name="T48" fmla="*/ 997517318 w 41"/>
              <a:gd name="T49" fmla="*/ 0 h 41"/>
              <a:gd name="T50" fmla="*/ 1947527576 w 41"/>
              <a:gd name="T51" fmla="*/ 997517318 h 41"/>
              <a:gd name="T52" fmla="*/ 997517318 w 41"/>
              <a:gd name="T53" fmla="*/ 1947527576 h 4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19" y="41"/>
                  <a:pt x="17" y="41"/>
                  <a:pt x="15" y="41"/>
                </a:cubicBezTo>
                <a:cubicBezTo>
                  <a:pt x="16" y="39"/>
                  <a:pt x="16" y="38"/>
                  <a:pt x="17" y="36"/>
                </a:cubicBezTo>
                <a:cubicBezTo>
                  <a:pt x="17" y="36"/>
                  <a:pt x="17" y="35"/>
                  <a:pt x="18" y="31"/>
                </a:cubicBezTo>
                <a:cubicBezTo>
                  <a:pt x="19" y="32"/>
                  <a:pt x="21" y="33"/>
                  <a:pt x="23" y="33"/>
                </a:cubicBezTo>
                <a:cubicBezTo>
                  <a:pt x="30" y="33"/>
                  <a:pt x="34" y="27"/>
                  <a:pt x="34" y="19"/>
                </a:cubicBezTo>
                <a:cubicBezTo>
                  <a:pt x="34" y="13"/>
                  <a:pt x="29" y="7"/>
                  <a:pt x="21" y="7"/>
                </a:cubicBezTo>
                <a:cubicBezTo>
                  <a:pt x="12" y="7"/>
                  <a:pt x="7" y="14"/>
                  <a:pt x="7" y="20"/>
                </a:cubicBezTo>
                <a:cubicBezTo>
                  <a:pt x="7" y="24"/>
                  <a:pt x="8" y="27"/>
                  <a:pt x="11" y="28"/>
                </a:cubicBezTo>
                <a:cubicBezTo>
                  <a:pt x="11" y="28"/>
                  <a:pt x="12" y="28"/>
                  <a:pt x="12" y="27"/>
                </a:cubicBezTo>
                <a:cubicBezTo>
                  <a:pt x="12" y="27"/>
                  <a:pt x="12" y="26"/>
                  <a:pt x="12" y="26"/>
                </a:cubicBezTo>
                <a:cubicBezTo>
                  <a:pt x="13" y="25"/>
                  <a:pt x="12" y="25"/>
                  <a:pt x="12" y="25"/>
                </a:cubicBezTo>
                <a:cubicBezTo>
                  <a:pt x="11" y="24"/>
                  <a:pt x="11" y="22"/>
                  <a:pt x="11" y="21"/>
                </a:cubicBezTo>
                <a:cubicBezTo>
                  <a:pt x="11" y="15"/>
                  <a:pt x="15" y="11"/>
                  <a:pt x="21" y="11"/>
                </a:cubicBezTo>
                <a:cubicBezTo>
                  <a:pt x="26" y="11"/>
                  <a:pt x="29" y="14"/>
                  <a:pt x="29" y="19"/>
                </a:cubicBezTo>
                <a:cubicBezTo>
                  <a:pt x="29" y="25"/>
                  <a:pt x="27" y="30"/>
                  <a:pt x="23" y="30"/>
                </a:cubicBezTo>
                <a:cubicBezTo>
                  <a:pt x="21" y="30"/>
                  <a:pt x="19" y="28"/>
                  <a:pt x="20" y="26"/>
                </a:cubicBezTo>
                <a:cubicBezTo>
                  <a:pt x="20" y="23"/>
                  <a:pt x="21" y="20"/>
                  <a:pt x="21" y="18"/>
                </a:cubicBezTo>
                <a:cubicBezTo>
                  <a:pt x="21" y="17"/>
                  <a:pt x="21" y="15"/>
                  <a:pt x="19" y="15"/>
                </a:cubicBezTo>
                <a:cubicBezTo>
                  <a:pt x="16" y="15"/>
                  <a:pt x="15" y="17"/>
                  <a:pt x="15" y="21"/>
                </a:cubicBezTo>
                <a:cubicBezTo>
                  <a:pt x="15" y="21"/>
                  <a:pt x="15" y="22"/>
                  <a:pt x="15" y="24"/>
                </a:cubicBezTo>
                <a:cubicBezTo>
                  <a:pt x="13" y="33"/>
                  <a:pt x="13" y="35"/>
                  <a:pt x="13" y="35"/>
                </a:cubicBezTo>
                <a:cubicBezTo>
                  <a:pt x="12" y="37"/>
                  <a:pt x="12" y="38"/>
                  <a:pt x="12" y="40"/>
                </a:cubicBezTo>
                <a:cubicBezTo>
                  <a:pt x="5" y="37"/>
                  <a:pt x="0" y="29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4" name="稻壳儿小白白(http://dwz.cn/Wu2UP)"/>
          <p:cNvSpPr/>
          <p:nvPr/>
        </p:nvSpPr>
        <p:spPr>
          <a:xfrm>
            <a:off x="4207483" y="1958306"/>
            <a:ext cx="282575" cy="284162"/>
          </a:xfrm>
          <a:custGeom>
            <a:avLst/>
            <a:gdLst>
              <a:gd name="T0" fmla="*/ 1947527576 w 41"/>
              <a:gd name="T1" fmla="*/ 384284055 h 41"/>
              <a:gd name="T2" fmla="*/ 1947527576 w 41"/>
              <a:gd name="T3" fmla="*/ 1585180390 h 41"/>
              <a:gd name="T4" fmla="*/ 1567519338 w 41"/>
              <a:gd name="T5" fmla="*/ 1969464445 h 41"/>
              <a:gd name="T6" fmla="*/ 665009248 w 41"/>
              <a:gd name="T7" fmla="*/ 1969464445 h 41"/>
              <a:gd name="T8" fmla="*/ 807509753 w 41"/>
              <a:gd name="T9" fmla="*/ 1681247938 h 41"/>
              <a:gd name="T10" fmla="*/ 855009921 w 41"/>
              <a:gd name="T11" fmla="*/ 1441068671 h 41"/>
              <a:gd name="T12" fmla="*/ 1092517655 w 41"/>
              <a:gd name="T13" fmla="*/ 1537143150 h 41"/>
              <a:gd name="T14" fmla="*/ 1615019506 w 41"/>
              <a:gd name="T15" fmla="*/ 864642589 h 41"/>
              <a:gd name="T16" fmla="*/ 997517318 w 41"/>
              <a:gd name="T17" fmla="*/ 336246815 h 41"/>
              <a:gd name="T18" fmla="*/ 332508070 w 41"/>
              <a:gd name="T19" fmla="*/ 912679829 h 41"/>
              <a:gd name="T20" fmla="*/ 522508743 w 41"/>
              <a:gd name="T21" fmla="*/ 1296963883 h 41"/>
              <a:gd name="T22" fmla="*/ 570008912 w 41"/>
              <a:gd name="T23" fmla="*/ 1296963883 h 41"/>
              <a:gd name="T24" fmla="*/ 617509080 w 41"/>
              <a:gd name="T25" fmla="*/ 1200896335 h 41"/>
              <a:gd name="T26" fmla="*/ 570008912 w 41"/>
              <a:gd name="T27" fmla="*/ 1152859096 h 41"/>
              <a:gd name="T28" fmla="*/ 522508743 w 41"/>
              <a:gd name="T29" fmla="*/ 960717068 h 41"/>
              <a:gd name="T30" fmla="*/ 997517318 w 41"/>
              <a:gd name="T31" fmla="*/ 480358534 h 41"/>
              <a:gd name="T32" fmla="*/ 1377518665 w 41"/>
              <a:gd name="T33" fmla="*/ 864642589 h 41"/>
              <a:gd name="T34" fmla="*/ 1092517655 w 41"/>
              <a:gd name="T35" fmla="*/ 1393038363 h 41"/>
              <a:gd name="T36" fmla="*/ 950010258 w 41"/>
              <a:gd name="T37" fmla="*/ 1200896335 h 41"/>
              <a:gd name="T38" fmla="*/ 997517318 w 41"/>
              <a:gd name="T39" fmla="*/ 864642589 h 41"/>
              <a:gd name="T40" fmla="*/ 902510090 w 41"/>
              <a:gd name="T41" fmla="*/ 720537801 h 41"/>
              <a:gd name="T42" fmla="*/ 712509416 w 41"/>
              <a:gd name="T43" fmla="*/ 960717068 h 41"/>
              <a:gd name="T44" fmla="*/ 712509416 w 41"/>
              <a:gd name="T45" fmla="*/ 1104821856 h 41"/>
              <a:gd name="T46" fmla="*/ 617509080 w 41"/>
              <a:gd name="T47" fmla="*/ 1633217630 h 41"/>
              <a:gd name="T48" fmla="*/ 617509080 w 41"/>
              <a:gd name="T49" fmla="*/ 1969464445 h 41"/>
              <a:gd name="T50" fmla="*/ 380008238 w 41"/>
              <a:gd name="T51" fmla="*/ 1969464445 h 41"/>
              <a:gd name="T52" fmla="*/ 0 w 41"/>
              <a:gd name="T53" fmla="*/ 1585180390 h 41"/>
              <a:gd name="T54" fmla="*/ 0 w 41"/>
              <a:gd name="T55" fmla="*/ 384284055 h 41"/>
              <a:gd name="T56" fmla="*/ 380008238 w 41"/>
              <a:gd name="T57" fmla="*/ 0 h 41"/>
              <a:gd name="T58" fmla="*/ 1567519338 w 41"/>
              <a:gd name="T59" fmla="*/ 0 h 41"/>
              <a:gd name="T60" fmla="*/ 1947527576 w 41"/>
              <a:gd name="T61" fmla="*/ 384284055 h 41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1" h="41">
                <a:moveTo>
                  <a:pt x="41" y="8"/>
                </a:moveTo>
                <a:cubicBezTo>
                  <a:pt x="41" y="33"/>
                  <a:pt x="41" y="33"/>
                  <a:pt x="41" y="33"/>
                </a:cubicBezTo>
                <a:cubicBezTo>
                  <a:pt x="41" y="38"/>
                  <a:pt x="38" y="41"/>
                  <a:pt x="33" y="41"/>
                </a:cubicBezTo>
                <a:cubicBezTo>
                  <a:pt x="14" y="41"/>
                  <a:pt x="14" y="41"/>
                  <a:pt x="14" y="41"/>
                </a:cubicBezTo>
                <a:cubicBezTo>
                  <a:pt x="15" y="40"/>
                  <a:pt x="16" y="38"/>
                  <a:pt x="17" y="35"/>
                </a:cubicBezTo>
                <a:cubicBezTo>
                  <a:pt x="17" y="35"/>
                  <a:pt x="17" y="34"/>
                  <a:pt x="18" y="30"/>
                </a:cubicBezTo>
                <a:cubicBezTo>
                  <a:pt x="19" y="31"/>
                  <a:pt x="21" y="32"/>
                  <a:pt x="23" y="32"/>
                </a:cubicBezTo>
                <a:cubicBezTo>
                  <a:pt x="30" y="32"/>
                  <a:pt x="34" y="26"/>
                  <a:pt x="34" y="18"/>
                </a:cubicBezTo>
                <a:cubicBezTo>
                  <a:pt x="34" y="12"/>
                  <a:pt x="29" y="7"/>
                  <a:pt x="21" y="7"/>
                </a:cubicBezTo>
                <a:cubicBezTo>
                  <a:pt x="12" y="7"/>
                  <a:pt x="7" y="14"/>
                  <a:pt x="7" y="19"/>
                </a:cubicBezTo>
                <a:cubicBezTo>
                  <a:pt x="7" y="23"/>
                  <a:pt x="8" y="26"/>
                  <a:pt x="11" y="27"/>
                </a:cubicBezTo>
                <a:cubicBezTo>
                  <a:pt x="12" y="27"/>
                  <a:pt x="12" y="27"/>
                  <a:pt x="12" y="27"/>
                </a:cubicBezTo>
                <a:cubicBezTo>
                  <a:pt x="12" y="26"/>
                  <a:pt x="12" y="25"/>
                  <a:pt x="13" y="25"/>
                </a:cubicBezTo>
                <a:cubicBezTo>
                  <a:pt x="13" y="25"/>
                  <a:pt x="13" y="24"/>
                  <a:pt x="12" y="24"/>
                </a:cubicBezTo>
                <a:cubicBezTo>
                  <a:pt x="11" y="23"/>
                  <a:pt x="11" y="22"/>
                  <a:pt x="11" y="20"/>
                </a:cubicBezTo>
                <a:cubicBezTo>
                  <a:pt x="11" y="15"/>
                  <a:pt x="15" y="10"/>
                  <a:pt x="21" y="10"/>
                </a:cubicBezTo>
                <a:cubicBezTo>
                  <a:pt x="26" y="10"/>
                  <a:pt x="29" y="14"/>
                  <a:pt x="29" y="18"/>
                </a:cubicBezTo>
                <a:cubicBezTo>
                  <a:pt x="29" y="24"/>
                  <a:pt x="27" y="29"/>
                  <a:pt x="23" y="29"/>
                </a:cubicBezTo>
                <a:cubicBezTo>
                  <a:pt x="21" y="29"/>
                  <a:pt x="19" y="27"/>
                  <a:pt x="20" y="25"/>
                </a:cubicBezTo>
                <a:cubicBezTo>
                  <a:pt x="20" y="22"/>
                  <a:pt x="21" y="20"/>
                  <a:pt x="21" y="18"/>
                </a:cubicBezTo>
                <a:cubicBezTo>
                  <a:pt x="21" y="16"/>
                  <a:pt x="21" y="15"/>
                  <a:pt x="19" y="15"/>
                </a:cubicBezTo>
                <a:cubicBezTo>
                  <a:pt x="17" y="15"/>
                  <a:pt x="15" y="17"/>
                  <a:pt x="15" y="20"/>
                </a:cubicBezTo>
                <a:cubicBezTo>
                  <a:pt x="15" y="20"/>
                  <a:pt x="15" y="22"/>
                  <a:pt x="15" y="23"/>
                </a:cubicBezTo>
                <a:cubicBezTo>
                  <a:pt x="13" y="33"/>
                  <a:pt x="13" y="34"/>
                  <a:pt x="13" y="34"/>
                </a:cubicBezTo>
                <a:cubicBezTo>
                  <a:pt x="12" y="37"/>
                  <a:pt x="13" y="40"/>
                  <a:pt x="1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4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3"/>
                  <a:pt x="41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5" name="稻壳儿小白白(http://dwz.cn/Wu2UP)"/>
          <p:cNvSpPr/>
          <p:nvPr/>
        </p:nvSpPr>
        <p:spPr>
          <a:xfrm>
            <a:off x="4221771" y="2463131"/>
            <a:ext cx="260350" cy="263525"/>
          </a:xfrm>
          <a:custGeom>
            <a:avLst/>
            <a:gdLst>
              <a:gd name="T0" fmla="*/ 1595979757 w 38"/>
              <a:gd name="T1" fmla="*/ 480926190 h 38"/>
              <a:gd name="T2" fmla="*/ 1408212596 w 38"/>
              <a:gd name="T3" fmla="*/ 673292505 h 38"/>
              <a:gd name="T4" fmla="*/ 1595979757 w 38"/>
              <a:gd name="T5" fmla="*/ 1587051573 h 38"/>
              <a:gd name="T6" fmla="*/ 1595979757 w 38"/>
              <a:gd name="T7" fmla="*/ 1635144886 h 38"/>
              <a:gd name="T8" fmla="*/ 1408212596 w 38"/>
              <a:gd name="T9" fmla="*/ 1731324576 h 38"/>
              <a:gd name="T10" fmla="*/ 1408212596 w 38"/>
              <a:gd name="T11" fmla="*/ 1731324576 h 38"/>
              <a:gd name="T12" fmla="*/ 1408212596 w 38"/>
              <a:gd name="T13" fmla="*/ 1731324576 h 38"/>
              <a:gd name="T14" fmla="*/ 1361274232 w 38"/>
              <a:gd name="T15" fmla="*/ 1731324576 h 38"/>
              <a:gd name="T16" fmla="*/ 1032691978 w 38"/>
              <a:gd name="T17" fmla="*/ 1058032070 h 38"/>
              <a:gd name="T18" fmla="*/ 704109724 w 38"/>
              <a:gd name="T19" fmla="*/ 1394678323 h 38"/>
              <a:gd name="T20" fmla="*/ 751048088 w 38"/>
              <a:gd name="T21" fmla="*/ 1683231263 h 38"/>
              <a:gd name="T22" fmla="*/ 751048088 w 38"/>
              <a:gd name="T23" fmla="*/ 1683231263 h 38"/>
              <a:gd name="T24" fmla="*/ 610226143 w 38"/>
              <a:gd name="T25" fmla="*/ 1827511201 h 38"/>
              <a:gd name="T26" fmla="*/ 610226143 w 38"/>
              <a:gd name="T27" fmla="*/ 1827511201 h 38"/>
              <a:gd name="T28" fmla="*/ 610226143 w 38"/>
              <a:gd name="T29" fmla="*/ 1827511201 h 38"/>
              <a:gd name="T30" fmla="*/ 563287779 w 38"/>
              <a:gd name="T31" fmla="*/ 1827511201 h 38"/>
              <a:gd name="T32" fmla="*/ 328582254 w 38"/>
              <a:gd name="T33" fmla="*/ 1490864948 h 38"/>
              <a:gd name="T34" fmla="*/ 0 w 38"/>
              <a:gd name="T35" fmla="*/ 1250405320 h 38"/>
              <a:gd name="T36" fmla="*/ 0 w 38"/>
              <a:gd name="T37" fmla="*/ 1202312008 h 38"/>
              <a:gd name="T38" fmla="*/ 0 w 38"/>
              <a:gd name="T39" fmla="*/ 1202312008 h 38"/>
              <a:gd name="T40" fmla="*/ 140821945 w 38"/>
              <a:gd name="T41" fmla="*/ 1058032070 h 38"/>
              <a:gd name="T42" fmla="*/ 140821945 w 38"/>
              <a:gd name="T43" fmla="*/ 1058032070 h 38"/>
              <a:gd name="T44" fmla="*/ 140821945 w 38"/>
              <a:gd name="T45" fmla="*/ 1058032070 h 38"/>
              <a:gd name="T46" fmla="*/ 422465834 w 38"/>
              <a:gd name="T47" fmla="*/ 1106125383 h 38"/>
              <a:gd name="T48" fmla="*/ 751048088 w 38"/>
              <a:gd name="T49" fmla="*/ 769479130 h 38"/>
              <a:gd name="T50" fmla="*/ 93883580 w 38"/>
              <a:gd name="T51" fmla="*/ 432832878 h 38"/>
              <a:gd name="T52" fmla="*/ 46938364 w 38"/>
              <a:gd name="T53" fmla="*/ 384739565 h 38"/>
              <a:gd name="T54" fmla="*/ 93883580 w 38"/>
              <a:gd name="T55" fmla="*/ 384739565 h 38"/>
              <a:gd name="T56" fmla="*/ 234705525 w 38"/>
              <a:gd name="T57" fmla="*/ 192366315 h 38"/>
              <a:gd name="T58" fmla="*/ 281643889 w 38"/>
              <a:gd name="T59" fmla="*/ 192366315 h 38"/>
              <a:gd name="T60" fmla="*/ 1126575558 w 38"/>
              <a:gd name="T61" fmla="*/ 384739565 h 38"/>
              <a:gd name="T62" fmla="*/ 1314335867 w 38"/>
              <a:gd name="T63" fmla="*/ 192366315 h 38"/>
              <a:gd name="T64" fmla="*/ 1736801701 w 38"/>
              <a:gd name="T65" fmla="*/ 48093313 h 38"/>
              <a:gd name="T66" fmla="*/ 1595979757 w 38"/>
              <a:gd name="T67" fmla="*/ 480926190 h 3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8" h="38">
                <a:moveTo>
                  <a:pt x="34" y="10"/>
                </a:moveTo>
                <a:cubicBezTo>
                  <a:pt x="30" y="14"/>
                  <a:pt x="30" y="14"/>
                  <a:pt x="30" y="14"/>
                </a:cubicBezTo>
                <a:cubicBezTo>
                  <a:pt x="34" y="33"/>
                  <a:pt x="34" y="33"/>
                  <a:pt x="34" y="33"/>
                </a:cubicBezTo>
                <a:cubicBezTo>
                  <a:pt x="34" y="33"/>
                  <a:pt x="34" y="34"/>
                  <a:pt x="34" y="34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6"/>
                </a:cubicBezTo>
                <a:cubicBezTo>
                  <a:pt x="22" y="22"/>
                  <a:pt x="22" y="22"/>
                  <a:pt x="22" y="22"/>
                </a:cubicBezTo>
                <a:cubicBezTo>
                  <a:pt x="15" y="29"/>
                  <a:pt x="15" y="29"/>
                  <a:pt x="15" y="29"/>
                </a:cubicBezTo>
                <a:cubicBezTo>
                  <a:pt x="16" y="35"/>
                  <a:pt x="16" y="35"/>
                  <a:pt x="16" y="35"/>
                </a:cubicBezTo>
                <a:cubicBezTo>
                  <a:pt x="16" y="35"/>
                  <a:pt x="16" y="35"/>
                  <a:pt x="16" y="35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3" y="38"/>
                  <a:pt x="13" y="38"/>
                  <a:pt x="13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7" y="31"/>
                  <a:pt x="7" y="31"/>
                  <a:pt x="7" y="3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9" y="23"/>
                  <a:pt x="9" y="23"/>
                  <a:pt x="9" y="23"/>
                </a:cubicBezTo>
                <a:cubicBezTo>
                  <a:pt x="16" y="16"/>
                  <a:pt x="16" y="16"/>
                  <a:pt x="16" y="16"/>
                </a:cubicBezTo>
                <a:cubicBezTo>
                  <a:pt x="2" y="9"/>
                  <a:pt x="2" y="9"/>
                  <a:pt x="2" y="9"/>
                </a:cubicBezTo>
                <a:cubicBezTo>
                  <a:pt x="2" y="9"/>
                  <a:pt x="2" y="9"/>
                  <a:pt x="1" y="8"/>
                </a:cubicBezTo>
                <a:cubicBezTo>
                  <a:pt x="1" y="8"/>
                  <a:pt x="2" y="8"/>
                  <a:pt x="2" y="8"/>
                </a:cubicBezTo>
                <a:cubicBezTo>
                  <a:pt x="5" y="4"/>
                  <a:pt x="5" y="4"/>
                  <a:pt x="5" y="4"/>
                </a:cubicBezTo>
                <a:cubicBezTo>
                  <a:pt x="5" y="4"/>
                  <a:pt x="6" y="4"/>
                  <a:pt x="6" y="4"/>
                </a:cubicBezTo>
                <a:cubicBezTo>
                  <a:pt x="24" y="8"/>
                  <a:pt x="24" y="8"/>
                  <a:pt x="24" y="8"/>
                </a:cubicBezTo>
                <a:cubicBezTo>
                  <a:pt x="28" y="4"/>
                  <a:pt x="28" y="4"/>
                  <a:pt x="28" y="4"/>
                </a:cubicBezTo>
                <a:cubicBezTo>
                  <a:pt x="31" y="1"/>
                  <a:pt x="35" y="0"/>
                  <a:pt x="37" y="1"/>
                </a:cubicBezTo>
                <a:cubicBezTo>
                  <a:pt x="38" y="3"/>
                  <a:pt x="37" y="7"/>
                  <a:pt x="34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6" name="稻壳儿小白白(http://dwz.cn/Wu2UP)"/>
          <p:cNvSpPr/>
          <p:nvPr/>
        </p:nvSpPr>
        <p:spPr>
          <a:xfrm>
            <a:off x="4221771" y="2974306"/>
            <a:ext cx="260350" cy="288925"/>
          </a:xfrm>
          <a:custGeom>
            <a:avLst/>
            <a:gdLst>
              <a:gd name="T0" fmla="*/ 46938364 w 38"/>
              <a:gd name="T1" fmla="*/ 1940241442 h 42"/>
              <a:gd name="T2" fmla="*/ 0 w 38"/>
              <a:gd name="T3" fmla="*/ 1892919654 h 42"/>
              <a:gd name="T4" fmla="*/ 0 w 38"/>
              <a:gd name="T5" fmla="*/ 47321788 h 42"/>
              <a:gd name="T6" fmla="*/ 46938364 w 38"/>
              <a:gd name="T7" fmla="*/ 0 h 42"/>
              <a:gd name="T8" fmla="*/ 1736801701 w 38"/>
              <a:gd name="T9" fmla="*/ 946456388 h 42"/>
              <a:gd name="T10" fmla="*/ 1736801701 w 38"/>
              <a:gd name="T11" fmla="*/ 993785054 h 42"/>
              <a:gd name="T12" fmla="*/ 46938364 w 38"/>
              <a:gd name="T13" fmla="*/ 1940241442 h 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8" h="42">
                <a:moveTo>
                  <a:pt x="1" y="41"/>
                </a:moveTo>
                <a:cubicBezTo>
                  <a:pt x="0" y="42"/>
                  <a:pt x="0" y="41"/>
                  <a:pt x="0" y="40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0" y="0"/>
                  <a:pt x="1" y="0"/>
                </a:cubicBezTo>
                <a:cubicBezTo>
                  <a:pt x="37" y="20"/>
                  <a:pt x="37" y="20"/>
                  <a:pt x="37" y="20"/>
                </a:cubicBezTo>
                <a:cubicBezTo>
                  <a:pt x="38" y="20"/>
                  <a:pt x="38" y="21"/>
                  <a:pt x="37" y="21"/>
                </a:cubicBezTo>
                <a:lnTo>
                  <a:pt x="1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7" name="稻壳儿小白白(http://dwz.cn/Wu2UP)"/>
          <p:cNvSpPr>
            <a:spLocks noEditPoints="1"/>
          </p:cNvSpPr>
          <p:nvPr/>
        </p:nvSpPr>
        <p:spPr>
          <a:xfrm>
            <a:off x="4207483" y="3485481"/>
            <a:ext cx="282575" cy="282575"/>
          </a:xfrm>
          <a:custGeom>
            <a:avLst/>
            <a:gdLst>
              <a:gd name="T0" fmla="*/ 1947527576 w 41"/>
              <a:gd name="T1" fmla="*/ 950010258 h 41"/>
              <a:gd name="T2" fmla="*/ 997517318 w 41"/>
              <a:gd name="T3" fmla="*/ 1947527576 h 41"/>
              <a:gd name="T4" fmla="*/ 0 w 41"/>
              <a:gd name="T5" fmla="*/ 950010258 h 41"/>
              <a:gd name="T6" fmla="*/ 997517318 w 41"/>
              <a:gd name="T7" fmla="*/ 0 h 41"/>
              <a:gd name="T8" fmla="*/ 1947527576 w 41"/>
              <a:gd name="T9" fmla="*/ 950010258 h 41"/>
              <a:gd name="T10" fmla="*/ 1520019170 w 41"/>
              <a:gd name="T11" fmla="*/ 950010258 h 41"/>
              <a:gd name="T12" fmla="*/ 1472519001 w 41"/>
              <a:gd name="T13" fmla="*/ 902510090 h 41"/>
              <a:gd name="T14" fmla="*/ 760009585 w 41"/>
              <a:gd name="T15" fmla="*/ 475008575 h 41"/>
              <a:gd name="T16" fmla="*/ 712509416 w 41"/>
              <a:gd name="T17" fmla="*/ 475008575 h 41"/>
              <a:gd name="T18" fmla="*/ 665009248 w 41"/>
              <a:gd name="T19" fmla="*/ 570008912 h 41"/>
              <a:gd name="T20" fmla="*/ 665009248 w 41"/>
              <a:gd name="T21" fmla="*/ 1377518665 h 41"/>
              <a:gd name="T22" fmla="*/ 712509416 w 41"/>
              <a:gd name="T23" fmla="*/ 1425018833 h 41"/>
              <a:gd name="T24" fmla="*/ 712509416 w 41"/>
              <a:gd name="T25" fmla="*/ 1472519001 h 41"/>
              <a:gd name="T26" fmla="*/ 760009585 w 41"/>
              <a:gd name="T27" fmla="*/ 1425018833 h 41"/>
              <a:gd name="T28" fmla="*/ 1472519001 w 41"/>
              <a:gd name="T29" fmla="*/ 1045017487 h 41"/>
              <a:gd name="T30" fmla="*/ 1520019170 w 41"/>
              <a:gd name="T31" fmla="*/ 950010258 h 4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1" h="41">
                <a:moveTo>
                  <a:pt x="41" y="20"/>
                </a:moveTo>
                <a:cubicBezTo>
                  <a:pt x="41" y="32"/>
                  <a:pt x="32" y="41"/>
                  <a:pt x="21" y="41"/>
                </a:cubicBezTo>
                <a:cubicBezTo>
                  <a:pt x="9" y="41"/>
                  <a:pt x="0" y="32"/>
                  <a:pt x="0" y="20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0"/>
                </a:cubicBezTo>
                <a:close/>
                <a:moveTo>
                  <a:pt x="32" y="20"/>
                </a:moveTo>
                <a:cubicBezTo>
                  <a:pt x="32" y="20"/>
                  <a:pt x="31" y="19"/>
                  <a:pt x="31" y="19"/>
                </a:cubicBezTo>
                <a:cubicBezTo>
                  <a:pt x="16" y="10"/>
                  <a:pt x="16" y="10"/>
                  <a:pt x="16" y="10"/>
                </a:cubicBezTo>
                <a:cubicBezTo>
                  <a:pt x="16" y="10"/>
                  <a:pt x="15" y="10"/>
                  <a:pt x="15" y="10"/>
                </a:cubicBezTo>
                <a:cubicBezTo>
                  <a:pt x="14" y="10"/>
                  <a:pt x="14" y="11"/>
                  <a:pt x="14" y="12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9"/>
                  <a:pt x="14" y="30"/>
                  <a:pt x="15" y="30"/>
                </a:cubicBezTo>
                <a:cubicBezTo>
                  <a:pt x="15" y="30"/>
                  <a:pt x="15" y="31"/>
                  <a:pt x="15" y="31"/>
                </a:cubicBezTo>
                <a:cubicBezTo>
                  <a:pt x="16" y="31"/>
                  <a:pt x="16" y="30"/>
                  <a:pt x="16" y="30"/>
                </a:cubicBezTo>
                <a:cubicBezTo>
                  <a:pt x="31" y="22"/>
                  <a:pt x="31" y="22"/>
                  <a:pt x="31" y="22"/>
                </a:cubicBezTo>
                <a:cubicBezTo>
                  <a:pt x="31" y="21"/>
                  <a:pt x="32" y="21"/>
                  <a:pt x="32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8" name="稻壳儿小白白(http://dwz.cn/Wu2UP)"/>
          <p:cNvSpPr>
            <a:spLocks noEditPoints="1"/>
          </p:cNvSpPr>
          <p:nvPr/>
        </p:nvSpPr>
        <p:spPr>
          <a:xfrm>
            <a:off x="4207483" y="3990306"/>
            <a:ext cx="282575" cy="282575"/>
          </a:xfrm>
          <a:custGeom>
            <a:avLst/>
            <a:gdLst>
              <a:gd name="T0" fmla="*/ 997517318 w 41"/>
              <a:gd name="T1" fmla="*/ 1947527576 h 41"/>
              <a:gd name="T2" fmla="*/ 0 w 41"/>
              <a:gd name="T3" fmla="*/ 997517318 h 41"/>
              <a:gd name="T4" fmla="*/ 997517318 w 41"/>
              <a:gd name="T5" fmla="*/ 0 h 41"/>
              <a:gd name="T6" fmla="*/ 1947527576 w 41"/>
              <a:gd name="T7" fmla="*/ 997517318 h 41"/>
              <a:gd name="T8" fmla="*/ 997517318 w 41"/>
              <a:gd name="T9" fmla="*/ 1947527576 h 41"/>
              <a:gd name="T10" fmla="*/ 997517318 w 41"/>
              <a:gd name="T11" fmla="*/ 285001010 h 41"/>
              <a:gd name="T12" fmla="*/ 285001010 w 41"/>
              <a:gd name="T13" fmla="*/ 997517318 h 41"/>
              <a:gd name="T14" fmla="*/ 997517318 w 41"/>
              <a:gd name="T15" fmla="*/ 1662526566 h 41"/>
              <a:gd name="T16" fmla="*/ 1662526566 w 41"/>
              <a:gd name="T17" fmla="*/ 997517318 h 41"/>
              <a:gd name="T18" fmla="*/ 997517318 w 41"/>
              <a:gd name="T19" fmla="*/ 285001010 h 41"/>
              <a:gd name="T20" fmla="*/ 1472519001 w 41"/>
              <a:gd name="T21" fmla="*/ 1045017487 h 41"/>
              <a:gd name="T22" fmla="*/ 760009585 w 41"/>
              <a:gd name="T23" fmla="*/ 1472519001 h 41"/>
              <a:gd name="T24" fmla="*/ 712509416 w 41"/>
              <a:gd name="T25" fmla="*/ 1472519001 h 41"/>
              <a:gd name="T26" fmla="*/ 712509416 w 41"/>
              <a:gd name="T27" fmla="*/ 1472519001 h 41"/>
              <a:gd name="T28" fmla="*/ 665009248 w 41"/>
              <a:gd name="T29" fmla="*/ 1377518665 h 41"/>
              <a:gd name="T30" fmla="*/ 665009248 w 41"/>
              <a:gd name="T31" fmla="*/ 570008912 h 41"/>
              <a:gd name="T32" fmla="*/ 712509416 w 41"/>
              <a:gd name="T33" fmla="*/ 522508743 h 41"/>
              <a:gd name="T34" fmla="*/ 760009585 w 41"/>
              <a:gd name="T35" fmla="*/ 522508743 h 41"/>
              <a:gd name="T36" fmla="*/ 1472519001 w 41"/>
              <a:gd name="T37" fmla="*/ 902510090 h 41"/>
              <a:gd name="T38" fmla="*/ 1520019170 w 41"/>
              <a:gd name="T39" fmla="*/ 997517318 h 41"/>
              <a:gd name="T40" fmla="*/ 1472519001 w 41"/>
              <a:gd name="T41" fmla="*/ 1045017487 h 4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1" h="41">
                <a:moveTo>
                  <a:pt x="21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1" y="41"/>
                </a:cubicBezTo>
                <a:close/>
                <a:moveTo>
                  <a:pt x="21" y="6"/>
                </a:moveTo>
                <a:cubicBezTo>
                  <a:pt x="13" y="6"/>
                  <a:pt x="6" y="13"/>
                  <a:pt x="6" y="21"/>
                </a:cubicBezTo>
                <a:cubicBezTo>
                  <a:pt x="6" y="29"/>
                  <a:pt x="13" y="35"/>
                  <a:pt x="21" y="35"/>
                </a:cubicBezTo>
                <a:cubicBezTo>
                  <a:pt x="29" y="35"/>
                  <a:pt x="35" y="29"/>
                  <a:pt x="35" y="21"/>
                </a:cubicBezTo>
                <a:cubicBezTo>
                  <a:pt x="35" y="13"/>
                  <a:pt x="29" y="6"/>
                  <a:pt x="21" y="6"/>
                </a:cubicBezTo>
                <a:close/>
                <a:moveTo>
                  <a:pt x="31" y="22"/>
                </a:moveTo>
                <a:cubicBezTo>
                  <a:pt x="16" y="31"/>
                  <a:pt x="16" y="31"/>
                  <a:pt x="16" y="31"/>
                </a:cubicBezTo>
                <a:cubicBezTo>
                  <a:pt x="16" y="31"/>
                  <a:pt x="16" y="31"/>
                  <a:pt x="15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4" y="31"/>
                  <a:pt x="14" y="30"/>
                  <a:pt x="14" y="29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2"/>
                  <a:pt x="14" y="11"/>
                  <a:pt x="15" y="11"/>
                </a:cubicBezTo>
                <a:cubicBezTo>
                  <a:pt x="15" y="10"/>
                  <a:pt x="16" y="10"/>
                  <a:pt x="16" y="11"/>
                </a:cubicBezTo>
                <a:cubicBezTo>
                  <a:pt x="31" y="19"/>
                  <a:pt x="31" y="19"/>
                  <a:pt x="31" y="19"/>
                </a:cubicBezTo>
                <a:cubicBezTo>
                  <a:pt x="31" y="20"/>
                  <a:pt x="32" y="20"/>
                  <a:pt x="32" y="21"/>
                </a:cubicBezTo>
                <a:cubicBezTo>
                  <a:pt x="32" y="21"/>
                  <a:pt x="31" y="22"/>
                  <a:pt x="31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79" name="稻壳儿小白白(http://dwz.cn/Wu2UP)"/>
          <p:cNvSpPr/>
          <p:nvPr/>
        </p:nvSpPr>
        <p:spPr>
          <a:xfrm>
            <a:off x="4221771" y="4503068"/>
            <a:ext cx="254000" cy="263525"/>
          </a:xfrm>
          <a:custGeom>
            <a:avLst/>
            <a:gdLst>
              <a:gd name="T0" fmla="*/ 1743675676 w 37"/>
              <a:gd name="T1" fmla="*/ 1009938758 h 38"/>
              <a:gd name="T2" fmla="*/ 1649421081 w 37"/>
              <a:gd name="T3" fmla="*/ 1154218695 h 38"/>
              <a:gd name="T4" fmla="*/ 1131034541 w 37"/>
              <a:gd name="T5" fmla="*/ 1154218695 h 38"/>
              <a:gd name="T6" fmla="*/ 1131034541 w 37"/>
              <a:gd name="T7" fmla="*/ 1683231263 h 38"/>
              <a:gd name="T8" fmla="*/ 989652649 w 37"/>
              <a:gd name="T9" fmla="*/ 1827511201 h 38"/>
              <a:gd name="T10" fmla="*/ 754023027 w 37"/>
              <a:gd name="T11" fmla="*/ 1827511201 h 38"/>
              <a:gd name="T12" fmla="*/ 612641135 w 37"/>
              <a:gd name="T13" fmla="*/ 1683231263 h 38"/>
              <a:gd name="T14" fmla="*/ 612641135 w 37"/>
              <a:gd name="T15" fmla="*/ 1154218695 h 38"/>
              <a:gd name="T16" fmla="*/ 94254595 w 37"/>
              <a:gd name="T17" fmla="*/ 1154218695 h 38"/>
              <a:gd name="T18" fmla="*/ 0 w 37"/>
              <a:gd name="T19" fmla="*/ 1009938758 h 38"/>
              <a:gd name="T20" fmla="*/ 0 w 37"/>
              <a:gd name="T21" fmla="*/ 769479130 h 38"/>
              <a:gd name="T22" fmla="*/ 94254595 w 37"/>
              <a:gd name="T23" fmla="*/ 673292505 h 38"/>
              <a:gd name="T24" fmla="*/ 612641135 w 37"/>
              <a:gd name="T25" fmla="*/ 673292505 h 38"/>
              <a:gd name="T26" fmla="*/ 612641135 w 37"/>
              <a:gd name="T27" fmla="*/ 96186625 h 38"/>
              <a:gd name="T28" fmla="*/ 754023027 w 37"/>
              <a:gd name="T29" fmla="*/ 0 h 38"/>
              <a:gd name="T30" fmla="*/ 989652649 w 37"/>
              <a:gd name="T31" fmla="*/ 0 h 38"/>
              <a:gd name="T32" fmla="*/ 1131034541 w 37"/>
              <a:gd name="T33" fmla="*/ 96186625 h 38"/>
              <a:gd name="T34" fmla="*/ 1131034541 w 37"/>
              <a:gd name="T35" fmla="*/ 673292505 h 38"/>
              <a:gd name="T36" fmla="*/ 1649421081 w 37"/>
              <a:gd name="T37" fmla="*/ 673292505 h 38"/>
              <a:gd name="T38" fmla="*/ 1743675676 w 37"/>
              <a:gd name="T39" fmla="*/ 769479130 h 38"/>
              <a:gd name="T40" fmla="*/ 1743675676 w 37"/>
              <a:gd name="T41" fmla="*/ 1009938758 h 3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7" h="38">
                <a:moveTo>
                  <a:pt x="37" y="21"/>
                </a:moveTo>
                <a:cubicBezTo>
                  <a:pt x="37" y="23"/>
                  <a:pt x="36" y="24"/>
                  <a:pt x="35" y="24"/>
                </a:cubicBezTo>
                <a:cubicBezTo>
                  <a:pt x="24" y="24"/>
                  <a:pt x="24" y="24"/>
                  <a:pt x="24" y="24"/>
                </a:cubicBezTo>
                <a:cubicBezTo>
                  <a:pt x="24" y="35"/>
                  <a:pt x="24" y="35"/>
                  <a:pt x="24" y="35"/>
                </a:cubicBezTo>
                <a:cubicBezTo>
                  <a:pt x="24" y="36"/>
                  <a:pt x="23" y="38"/>
                  <a:pt x="21" y="38"/>
                </a:cubicBezTo>
                <a:cubicBezTo>
                  <a:pt x="16" y="38"/>
                  <a:pt x="16" y="38"/>
                  <a:pt x="16" y="38"/>
                </a:cubicBezTo>
                <a:cubicBezTo>
                  <a:pt x="15" y="38"/>
                  <a:pt x="13" y="36"/>
                  <a:pt x="13" y="35"/>
                </a:cubicBezTo>
                <a:cubicBezTo>
                  <a:pt x="13" y="24"/>
                  <a:pt x="13" y="24"/>
                  <a:pt x="13" y="24"/>
                </a:cubicBezTo>
                <a:cubicBezTo>
                  <a:pt x="2" y="24"/>
                  <a:pt x="2" y="24"/>
                  <a:pt x="2" y="24"/>
                </a:cubicBezTo>
                <a:cubicBezTo>
                  <a:pt x="1" y="24"/>
                  <a:pt x="0" y="23"/>
                  <a:pt x="0" y="21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4"/>
                  <a:pt x="2" y="14"/>
                </a:cubicBezTo>
                <a:cubicBezTo>
                  <a:pt x="13" y="14"/>
                  <a:pt x="13" y="14"/>
                  <a:pt x="13" y="14"/>
                </a:cubicBezTo>
                <a:cubicBezTo>
                  <a:pt x="13" y="2"/>
                  <a:pt x="13" y="2"/>
                  <a:pt x="13" y="2"/>
                </a:cubicBezTo>
                <a:cubicBezTo>
                  <a:pt x="13" y="1"/>
                  <a:pt x="15" y="0"/>
                  <a:pt x="16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3" y="0"/>
                  <a:pt x="24" y="1"/>
                  <a:pt x="24" y="2"/>
                </a:cubicBezTo>
                <a:cubicBezTo>
                  <a:pt x="24" y="14"/>
                  <a:pt x="24" y="14"/>
                  <a:pt x="24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6" y="14"/>
                  <a:pt x="37" y="15"/>
                  <a:pt x="37" y="16"/>
                </a:cubicBezTo>
                <a:lnTo>
                  <a:pt x="37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0" name="稻壳儿小白白(http://dwz.cn/Wu2UP)"/>
          <p:cNvSpPr>
            <a:spLocks noEditPoints="1"/>
          </p:cNvSpPr>
          <p:nvPr/>
        </p:nvSpPr>
        <p:spPr>
          <a:xfrm>
            <a:off x="4207483" y="5007893"/>
            <a:ext cx="282575" cy="288925"/>
          </a:xfrm>
          <a:custGeom>
            <a:avLst/>
            <a:gdLst>
              <a:gd name="T0" fmla="*/ 997517318 w 41"/>
              <a:gd name="T1" fmla="*/ 1987563229 h 42"/>
              <a:gd name="T2" fmla="*/ 0 w 41"/>
              <a:gd name="T3" fmla="*/ 993785054 h 42"/>
              <a:gd name="T4" fmla="*/ 997517318 w 41"/>
              <a:gd name="T5" fmla="*/ 0 h 42"/>
              <a:gd name="T6" fmla="*/ 1947527576 w 41"/>
              <a:gd name="T7" fmla="*/ 993785054 h 42"/>
              <a:gd name="T8" fmla="*/ 997517318 w 41"/>
              <a:gd name="T9" fmla="*/ 1987563229 h 42"/>
              <a:gd name="T10" fmla="*/ 1567519338 w 41"/>
              <a:gd name="T11" fmla="*/ 899134600 h 42"/>
              <a:gd name="T12" fmla="*/ 1472519001 w 41"/>
              <a:gd name="T13" fmla="*/ 851812813 h 42"/>
              <a:gd name="T14" fmla="*/ 1140017823 w 41"/>
              <a:gd name="T15" fmla="*/ 851812813 h 42"/>
              <a:gd name="T16" fmla="*/ 1140017823 w 41"/>
              <a:gd name="T17" fmla="*/ 520553421 h 42"/>
              <a:gd name="T18" fmla="*/ 1045017487 w 41"/>
              <a:gd name="T19" fmla="*/ 425909846 h 42"/>
              <a:gd name="T20" fmla="*/ 902510090 w 41"/>
              <a:gd name="T21" fmla="*/ 425909846 h 42"/>
              <a:gd name="T22" fmla="*/ 807509753 w 41"/>
              <a:gd name="T23" fmla="*/ 520553421 h 42"/>
              <a:gd name="T24" fmla="*/ 807509753 w 41"/>
              <a:gd name="T25" fmla="*/ 851812813 h 42"/>
              <a:gd name="T26" fmla="*/ 475008575 w 41"/>
              <a:gd name="T27" fmla="*/ 851812813 h 42"/>
              <a:gd name="T28" fmla="*/ 427508407 w 41"/>
              <a:gd name="T29" fmla="*/ 899134600 h 42"/>
              <a:gd name="T30" fmla="*/ 427508407 w 41"/>
              <a:gd name="T31" fmla="*/ 1088428629 h 42"/>
              <a:gd name="T32" fmla="*/ 475008575 w 41"/>
              <a:gd name="T33" fmla="*/ 1135750417 h 42"/>
              <a:gd name="T34" fmla="*/ 807509753 w 41"/>
              <a:gd name="T35" fmla="*/ 1135750417 h 42"/>
              <a:gd name="T36" fmla="*/ 807509753 w 41"/>
              <a:gd name="T37" fmla="*/ 1467009808 h 42"/>
              <a:gd name="T38" fmla="*/ 902510090 w 41"/>
              <a:gd name="T39" fmla="*/ 1561660263 h 42"/>
              <a:gd name="T40" fmla="*/ 1045017487 w 41"/>
              <a:gd name="T41" fmla="*/ 1561660263 h 42"/>
              <a:gd name="T42" fmla="*/ 1140017823 w 41"/>
              <a:gd name="T43" fmla="*/ 1467009808 h 42"/>
              <a:gd name="T44" fmla="*/ 1140017823 w 41"/>
              <a:gd name="T45" fmla="*/ 1135750417 h 42"/>
              <a:gd name="T46" fmla="*/ 1472519001 w 41"/>
              <a:gd name="T47" fmla="*/ 1135750417 h 42"/>
              <a:gd name="T48" fmla="*/ 1567519338 w 41"/>
              <a:gd name="T49" fmla="*/ 1088428629 h 42"/>
              <a:gd name="T50" fmla="*/ 1567519338 w 41"/>
              <a:gd name="T51" fmla="*/ 899134600 h 4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1" h="42">
                <a:moveTo>
                  <a:pt x="21" y="42"/>
                </a:moveTo>
                <a:cubicBezTo>
                  <a:pt x="9" y="42"/>
                  <a:pt x="0" y="32"/>
                  <a:pt x="0" y="21"/>
                </a:cubicBezTo>
                <a:cubicBezTo>
                  <a:pt x="0" y="10"/>
                  <a:pt x="9" y="0"/>
                  <a:pt x="21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2"/>
                  <a:pt x="21" y="42"/>
                </a:cubicBezTo>
                <a:close/>
                <a:moveTo>
                  <a:pt x="33" y="19"/>
                </a:moveTo>
                <a:cubicBezTo>
                  <a:pt x="33" y="18"/>
                  <a:pt x="32" y="18"/>
                  <a:pt x="31" y="18"/>
                </a:cubicBezTo>
                <a:cubicBezTo>
                  <a:pt x="24" y="18"/>
                  <a:pt x="24" y="18"/>
                  <a:pt x="24" y="18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0"/>
                  <a:pt x="23" y="9"/>
                  <a:pt x="22" y="9"/>
                </a:cubicBezTo>
                <a:cubicBezTo>
                  <a:pt x="19" y="9"/>
                  <a:pt x="19" y="9"/>
                  <a:pt x="19" y="9"/>
                </a:cubicBezTo>
                <a:cubicBezTo>
                  <a:pt x="18" y="9"/>
                  <a:pt x="17" y="10"/>
                  <a:pt x="17" y="11"/>
                </a:cubicBezTo>
                <a:cubicBezTo>
                  <a:pt x="17" y="18"/>
                  <a:pt x="17" y="18"/>
                  <a:pt x="17" y="18"/>
                </a:cubicBezTo>
                <a:cubicBezTo>
                  <a:pt x="10" y="18"/>
                  <a:pt x="10" y="18"/>
                  <a:pt x="10" y="18"/>
                </a:cubicBezTo>
                <a:cubicBezTo>
                  <a:pt x="9" y="18"/>
                  <a:pt x="9" y="18"/>
                  <a:pt x="9" y="19"/>
                </a:cubicBezTo>
                <a:cubicBezTo>
                  <a:pt x="9" y="23"/>
                  <a:pt x="9" y="23"/>
                  <a:pt x="9" y="23"/>
                </a:cubicBezTo>
                <a:cubicBezTo>
                  <a:pt x="9" y="24"/>
                  <a:pt x="9" y="24"/>
                  <a:pt x="10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2"/>
                  <a:pt x="18" y="33"/>
                  <a:pt x="19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23" y="33"/>
                  <a:pt x="24" y="32"/>
                  <a:pt x="24" y="31"/>
                </a:cubicBezTo>
                <a:cubicBezTo>
                  <a:pt x="24" y="24"/>
                  <a:pt x="24" y="24"/>
                  <a:pt x="24" y="24"/>
                </a:cubicBezTo>
                <a:cubicBezTo>
                  <a:pt x="31" y="24"/>
                  <a:pt x="31" y="24"/>
                  <a:pt x="31" y="24"/>
                </a:cubicBezTo>
                <a:cubicBezTo>
                  <a:pt x="32" y="24"/>
                  <a:pt x="33" y="24"/>
                  <a:pt x="33" y="23"/>
                </a:cubicBezTo>
                <a:lnTo>
                  <a:pt x="33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1" name="稻壳儿小白白(http://dwz.cn/Wu2UP)"/>
          <p:cNvSpPr>
            <a:spLocks noEditPoints="1"/>
          </p:cNvSpPr>
          <p:nvPr/>
        </p:nvSpPr>
        <p:spPr>
          <a:xfrm>
            <a:off x="4207483" y="5519068"/>
            <a:ext cx="282575" cy="282575"/>
          </a:xfrm>
          <a:custGeom>
            <a:avLst/>
            <a:gdLst>
              <a:gd name="T0" fmla="*/ 1947527576 w 41"/>
              <a:gd name="T1" fmla="*/ 1615019506 h 41"/>
              <a:gd name="T2" fmla="*/ 1567519338 w 41"/>
              <a:gd name="T3" fmla="*/ 1947527576 h 41"/>
              <a:gd name="T4" fmla="*/ 380008238 w 41"/>
              <a:gd name="T5" fmla="*/ 1947527576 h 41"/>
              <a:gd name="T6" fmla="*/ 0 w 41"/>
              <a:gd name="T7" fmla="*/ 1615019506 h 41"/>
              <a:gd name="T8" fmla="*/ 0 w 41"/>
              <a:gd name="T9" fmla="*/ 380008238 h 41"/>
              <a:gd name="T10" fmla="*/ 380008238 w 41"/>
              <a:gd name="T11" fmla="*/ 0 h 41"/>
              <a:gd name="T12" fmla="*/ 1567519338 w 41"/>
              <a:gd name="T13" fmla="*/ 0 h 41"/>
              <a:gd name="T14" fmla="*/ 1947527576 w 41"/>
              <a:gd name="T15" fmla="*/ 380008238 h 41"/>
              <a:gd name="T16" fmla="*/ 1947527576 w 41"/>
              <a:gd name="T17" fmla="*/ 1615019506 h 41"/>
              <a:gd name="T18" fmla="*/ 1615019506 w 41"/>
              <a:gd name="T19" fmla="*/ 902510090 h 41"/>
              <a:gd name="T20" fmla="*/ 1567519338 w 41"/>
              <a:gd name="T21" fmla="*/ 807509753 h 41"/>
              <a:gd name="T22" fmla="*/ 1140017823 w 41"/>
              <a:gd name="T23" fmla="*/ 807509753 h 41"/>
              <a:gd name="T24" fmla="*/ 1140017823 w 41"/>
              <a:gd name="T25" fmla="*/ 427508407 h 41"/>
              <a:gd name="T26" fmla="*/ 1045017487 w 41"/>
              <a:gd name="T27" fmla="*/ 332508070 h 41"/>
              <a:gd name="T28" fmla="*/ 902510090 w 41"/>
              <a:gd name="T29" fmla="*/ 332508070 h 41"/>
              <a:gd name="T30" fmla="*/ 807509753 w 41"/>
              <a:gd name="T31" fmla="*/ 427508407 h 41"/>
              <a:gd name="T32" fmla="*/ 807509753 w 41"/>
              <a:gd name="T33" fmla="*/ 807509753 h 41"/>
              <a:gd name="T34" fmla="*/ 427508407 w 41"/>
              <a:gd name="T35" fmla="*/ 807509753 h 41"/>
              <a:gd name="T36" fmla="*/ 332508070 w 41"/>
              <a:gd name="T37" fmla="*/ 902510090 h 41"/>
              <a:gd name="T38" fmla="*/ 332508070 w 41"/>
              <a:gd name="T39" fmla="*/ 1045017487 h 41"/>
              <a:gd name="T40" fmla="*/ 427508407 w 41"/>
              <a:gd name="T41" fmla="*/ 1140017823 h 41"/>
              <a:gd name="T42" fmla="*/ 807509753 w 41"/>
              <a:gd name="T43" fmla="*/ 1140017823 h 41"/>
              <a:gd name="T44" fmla="*/ 807509753 w 41"/>
              <a:gd name="T45" fmla="*/ 1567519338 h 41"/>
              <a:gd name="T46" fmla="*/ 902510090 w 41"/>
              <a:gd name="T47" fmla="*/ 1615019506 h 41"/>
              <a:gd name="T48" fmla="*/ 1045017487 w 41"/>
              <a:gd name="T49" fmla="*/ 1615019506 h 41"/>
              <a:gd name="T50" fmla="*/ 1140017823 w 41"/>
              <a:gd name="T51" fmla="*/ 1567519338 h 41"/>
              <a:gd name="T52" fmla="*/ 1140017823 w 41"/>
              <a:gd name="T53" fmla="*/ 1140017823 h 41"/>
              <a:gd name="T54" fmla="*/ 1567519338 w 41"/>
              <a:gd name="T55" fmla="*/ 1140017823 h 41"/>
              <a:gd name="T56" fmla="*/ 1615019506 w 41"/>
              <a:gd name="T57" fmla="*/ 1045017487 h 41"/>
              <a:gd name="T58" fmla="*/ 1615019506 w 41"/>
              <a:gd name="T59" fmla="*/ 902510090 h 41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34" y="19"/>
                </a:moveTo>
                <a:cubicBezTo>
                  <a:pt x="34" y="18"/>
                  <a:pt x="34" y="17"/>
                  <a:pt x="33" y="17"/>
                </a:cubicBezTo>
                <a:cubicBezTo>
                  <a:pt x="24" y="17"/>
                  <a:pt x="24" y="17"/>
                  <a:pt x="24" y="17"/>
                </a:cubicBezTo>
                <a:cubicBezTo>
                  <a:pt x="24" y="9"/>
                  <a:pt x="24" y="9"/>
                  <a:pt x="24" y="9"/>
                </a:cubicBezTo>
                <a:cubicBezTo>
                  <a:pt x="24" y="8"/>
                  <a:pt x="23" y="7"/>
                  <a:pt x="22" y="7"/>
                </a:cubicBezTo>
                <a:cubicBezTo>
                  <a:pt x="19" y="7"/>
                  <a:pt x="19" y="7"/>
                  <a:pt x="19" y="7"/>
                </a:cubicBezTo>
                <a:cubicBezTo>
                  <a:pt x="18" y="7"/>
                  <a:pt x="17" y="8"/>
                  <a:pt x="17" y="9"/>
                </a:cubicBezTo>
                <a:cubicBezTo>
                  <a:pt x="17" y="17"/>
                  <a:pt x="17" y="17"/>
                  <a:pt x="17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8" y="17"/>
                  <a:pt x="7" y="18"/>
                  <a:pt x="7" y="19"/>
                </a:cubicBezTo>
                <a:cubicBezTo>
                  <a:pt x="7" y="22"/>
                  <a:pt x="7" y="22"/>
                  <a:pt x="7" y="22"/>
                </a:cubicBezTo>
                <a:cubicBezTo>
                  <a:pt x="7" y="23"/>
                  <a:pt x="8" y="24"/>
                  <a:pt x="9" y="24"/>
                </a:cubicBezTo>
                <a:cubicBezTo>
                  <a:pt x="17" y="24"/>
                  <a:pt x="17" y="24"/>
                  <a:pt x="17" y="24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4"/>
                  <a:pt x="18" y="34"/>
                  <a:pt x="19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3" y="34"/>
                  <a:pt x="24" y="34"/>
                  <a:pt x="24" y="33"/>
                </a:cubicBezTo>
                <a:cubicBezTo>
                  <a:pt x="24" y="24"/>
                  <a:pt x="24" y="24"/>
                  <a:pt x="24" y="24"/>
                </a:cubicBezTo>
                <a:cubicBezTo>
                  <a:pt x="33" y="24"/>
                  <a:pt x="33" y="24"/>
                  <a:pt x="33" y="24"/>
                </a:cubicBezTo>
                <a:cubicBezTo>
                  <a:pt x="34" y="24"/>
                  <a:pt x="34" y="23"/>
                  <a:pt x="34" y="22"/>
                </a:cubicBezTo>
                <a:lnTo>
                  <a:pt x="34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2" name="稻壳儿小白白(http://dwz.cn/Wu2UP)"/>
          <p:cNvSpPr>
            <a:spLocks noEditPoints="1"/>
          </p:cNvSpPr>
          <p:nvPr/>
        </p:nvSpPr>
        <p:spPr>
          <a:xfrm>
            <a:off x="5058383" y="940718"/>
            <a:ext cx="303213" cy="257175"/>
          </a:xfrm>
          <a:custGeom>
            <a:avLst/>
            <a:gdLst>
              <a:gd name="T0" fmla="*/ 949773375 w 44"/>
              <a:gd name="T1" fmla="*/ 1159483914 h 37"/>
              <a:gd name="T2" fmla="*/ 332417925 w 44"/>
              <a:gd name="T3" fmla="*/ 1787540017 h 37"/>
              <a:gd name="T4" fmla="*/ 237443344 w 44"/>
              <a:gd name="T5" fmla="*/ 1787540017 h 37"/>
              <a:gd name="T6" fmla="*/ 142468763 w 44"/>
              <a:gd name="T7" fmla="*/ 1739225870 h 37"/>
              <a:gd name="T8" fmla="*/ 142468763 w 44"/>
              <a:gd name="T9" fmla="*/ 1545983185 h 37"/>
              <a:gd name="T10" fmla="*/ 237443344 w 44"/>
              <a:gd name="T11" fmla="*/ 1497669039 h 37"/>
              <a:gd name="T12" fmla="*/ 332417925 w 44"/>
              <a:gd name="T13" fmla="*/ 1497669039 h 37"/>
              <a:gd name="T14" fmla="*/ 664842741 w 44"/>
              <a:gd name="T15" fmla="*/ 1159483914 h 37"/>
              <a:gd name="T16" fmla="*/ 664842741 w 44"/>
              <a:gd name="T17" fmla="*/ 1111176718 h 37"/>
              <a:gd name="T18" fmla="*/ 522373978 w 44"/>
              <a:gd name="T19" fmla="*/ 966241228 h 37"/>
              <a:gd name="T20" fmla="*/ 237443344 w 44"/>
              <a:gd name="T21" fmla="*/ 966241228 h 37"/>
              <a:gd name="T22" fmla="*/ 0 w 44"/>
              <a:gd name="T23" fmla="*/ 724677446 h 37"/>
              <a:gd name="T24" fmla="*/ 0 w 44"/>
              <a:gd name="T25" fmla="*/ 241556832 h 37"/>
              <a:gd name="T26" fmla="*/ 237443344 w 44"/>
              <a:gd name="T27" fmla="*/ 0 h 37"/>
              <a:gd name="T28" fmla="*/ 712330031 w 44"/>
              <a:gd name="T29" fmla="*/ 0 h 37"/>
              <a:gd name="T30" fmla="*/ 949773375 w 44"/>
              <a:gd name="T31" fmla="*/ 241556832 h 37"/>
              <a:gd name="T32" fmla="*/ 949773375 w 44"/>
              <a:gd name="T33" fmla="*/ 1159483914 h 37"/>
              <a:gd name="T34" fmla="*/ 2089502804 w 44"/>
              <a:gd name="T35" fmla="*/ 1159483914 h 37"/>
              <a:gd name="T36" fmla="*/ 1472147353 w 44"/>
              <a:gd name="T37" fmla="*/ 1787540017 h 37"/>
              <a:gd name="T38" fmla="*/ 1377172772 w 44"/>
              <a:gd name="T39" fmla="*/ 1787540017 h 37"/>
              <a:gd name="T40" fmla="*/ 1282198191 w 44"/>
              <a:gd name="T41" fmla="*/ 1739225870 h 37"/>
              <a:gd name="T42" fmla="*/ 1282198191 w 44"/>
              <a:gd name="T43" fmla="*/ 1545983185 h 37"/>
              <a:gd name="T44" fmla="*/ 1377172772 w 44"/>
              <a:gd name="T45" fmla="*/ 1497669039 h 37"/>
              <a:gd name="T46" fmla="*/ 1472147353 w 44"/>
              <a:gd name="T47" fmla="*/ 1497669039 h 37"/>
              <a:gd name="T48" fmla="*/ 1804572170 w 44"/>
              <a:gd name="T49" fmla="*/ 1159483914 h 37"/>
              <a:gd name="T50" fmla="*/ 1804572170 w 44"/>
              <a:gd name="T51" fmla="*/ 1111176718 h 37"/>
              <a:gd name="T52" fmla="*/ 1662103407 w 44"/>
              <a:gd name="T53" fmla="*/ 966241228 h 37"/>
              <a:gd name="T54" fmla="*/ 1377172772 w 44"/>
              <a:gd name="T55" fmla="*/ 966241228 h 37"/>
              <a:gd name="T56" fmla="*/ 1139729429 w 44"/>
              <a:gd name="T57" fmla="*/ 724677446 h 37"/>
              <a:gd name="T58" fmla="*/ 1139729429 w 44"/>
              <a:gd name="T59" fmla="*/ 241556832 h 37"/>
              <a:gd name="T60" fmla="*/ 1377172772 w 44"/>
              <a:gd name="T61" fmla="*/ 0 h 37"/>
              <a:gd name="T62" fmla="*/ 1852059460 w 44"/>
              <a:gd name="T63" fmla="*/ 0 h 37"/>
              <a:gd name="T64" fmla="*/ 2089502804 w 44"/>
              <a:gd name="T65" fmla="*/ 241556832 h 37"/>
              <a:gd name="T66" fmla="*/ 2089502804 w 44"/>
              <a:gd name="T67" fmla="*/ 1159483914 h 3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4" h="37">
                <a:moveTo>
                  <a:pt x="20" y="24"/>
                </a:moveTo>
                <a:cubicBezTo>
                  <a:pt x="20" y="31"/>
                  <a:pt x="14" y="37"/>
                  <a:pt x="7" y="37"/>
                </a:cubicBezTo>
                <a:cubicBezTo>
                  <a:pt x="5" y="37"/>
                  <a:pt x="5" y="37"/>
                  <a:pt x="5" y="37"/>
                </a:cubicBezTo>
                <a:cubicBezTo>
                  <a:pt x="4" y="37"/>
                  <a:pt x="3" y="37"/>
                  <a:pt x="3" y="36"/>
                </a:cubicBezTo>
                <a:cubicBezTo>
                  <a:pt x="3" y="32"/>
                  <a:pt x="3" y="32"/>
                  <a:pt x="3" y="32"/>
                </a:cubicBezTo>
                <a:cubicBezTo>
                  <a:pt x="3" y="31"/>
                  <a:pt x="4" y="31"/>
                  <a:pt x="5" y="31"/>
                </a:cubicBezTo>
                <a:cubicBezTo>
                  <a:pt x="7" y="31"/>
                  <a:pt x="7" y="31"/>
                  <a:pt x="7" y="31"/>
                </a:cubicBezTo>
                <a:cubicBezTo>
                  <a:pt x="11" y="31"/>
                  <a:pt x="14" y="27"/>
                  <a:pt x="14" y="24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21"/>
                  <a:pt x="12" y="20"/>
                  <a:pt x="11" y="20"/>
                </a:cubicBezTo>
                <a:cubicBezTo>
                  <a:pt x="5" y="20"/>
                  <a:pt x="5" y="20"/>
                  <a:pt x="5" y="20"/>
                </a:cubicBezTo>
                <a:cubicBezTo>
                  <a:pt x="2" y="20"/>
                  <a:pt x="0" y="18"/>
                  <a:pt x="0" y="15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5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18" y="0"/>
                  <a:pt x="20" y="2"/>
                  <a:pt x="20" y="5"/>
                </a:cubicBezTo>
                <a:lnTo>
                  <a:pt x="20" y="24"/>
                </a:lnTo>
                <a:close/>
                <a:moveTo>
                  <a:pt x="44" y="24"/>
                </a:moveTo>
                <a:cubicBezTo>
                  <a:pt x="44" y="31"/>
                  <a:pt x="38" y="37"/>
                  <a:pt x="31" y="37"/>
                </a:cubicBezTo>
                <a:cubicBezTo>
                  <a:pt x="29" y="37"/>
                  <a:pt x="29" y="37"/>
                  <a:pt x="29" y="37"/>
                </a:cubicBezTo>
                <a:cubicBezTo>
                  <a:pt x="28" y="37"/>
                  <a:pt x="27" y="37"/>
                  <a:pt x="27" y="36"/>
                </a:cubicBezTo>
                <a:cubicBezTo>
                  <a:pt x="27" y="32"/>
                  <a:pt x="27" y="32"/>
                  <a:pt x="27" y="32"/>
                </a:cubicBezTo>
                <a:cubicBezTo>
                  <a:pt x="27" y="31"/>
                  <a:pt x="28" y="31"/>
                  <a:pt x="29" y="31"/>
                </a:cubicBezTo>
                <a:cubicBezTo>
                  <a:pt x="31" y="31"/>
                  <a:pt x="31" y="31"/>
                  <a:pt x="31" y="31"/>
                </a:cubicBezTo>
                <a:cubicBezTo>
                  <a:pt x="35" y="31"/>
                  <a:pt x="38" y="27"/>
                  <a:pt x="38" y="24"/>
                </a:cubicBezTo>
                <a:cubicBezTo>
                  <a:pt x="38" y="23"/>
                  <a:pt x="38" y="23"/>
                  <a:pt x="38" y="23"/>
                </a:cubicBezTo>
                <a:cubicBezTo>
                  <a:pt x="38" y="21"/>
                  <a:pt x="36" y="20"/>
                  <a:pt x="35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6" y="20"/>
                  <a:pt x="24" y="18"/>
                  <a:pt x="24" y="15"/>
                </a:cubicBezTo>
                <a:cubicBezTo>
                  <a:pt x="24" y="5"/>
                  <a:pt x="24" y="5"/>
                  <a:pt x="24" y="5"/>
                </a:cubicBezTo>
                <a:cubicBezTo>
                  <a:pt x="24" y="2"/>
                  <a:pt x="26" y="0"/>
                  <a:pt x="29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2" y="0"/>
                  <a:pt x="44" y="2"/>
                  <a:pt x="44" y="5"/>
                </a:cubicBezTo>
                <a:lnTo>
                  <a:pt x="44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3" name="稻壳儿小白白(http://dwz.cn/Wu2UP)"/>
          <p:cNvSpPr/>
          <p:nvPr/>
        </p:nvSpPr>
        <p:spPr>
          <a:xfrm>
            <a:off x="5042508" y="1424906"/>
            <a:ext cx="333375" cy="333375"/>
          </a:xfrm>
          <a:custGeom>
            <a:avLst/>
            <a:gdLst>
              <a:gd name="T0" fmla="*/ 578850125 w 48"/>
              <a:gd name="T1" fmla="*/ 192947727 h 48"/>
              <a:gd name="T2" fmla="*/ 578850125 w 48"/>
              <a:gd name="T3" fmla="*/ 192947727 h 48"/>
              <a:gd name="T4" fmla="*/ 530607984 w 48"/>
              <a:gd name="T5" fmla="*/ 1254170641 h 48"/>
              <a:gd name="T6" fmla="*/ 916510383 w 48"/>
              <a:gd name="T7" fmla="*/ 1254170641 h 48"/>
              <a:gd name="T8" fmla="*/ 916510383 w 48"/>
              <a:gd name="T9" fmla="*/ 675320516 h 48"/>
              <a:gd name="T10" fmla="*/ 723562656 w 48"/>
              <a:gd name="T11" fmla="*/ 482372789 h 48"/>
              <a:gd name="T12" fmla="*/ 868275188 w 48"/>
              <a:gd name="T13" fmla="*/ 337660258 h 48"/>
              <a:gd name="T14" fmla="*/ 1061222914 w 48"/>
              <a:gd name="T15" fmla="*/ 530607984 h 48"/>
              <a:gd name="T16" fmla="*/ 964745578 w 48"/>
              <a:gd name="T17" fmla="*/ 241189867 h 48"/>
              <a:gd name="T18" fmla="*/ 1157700250 w 48"/>
              <a:gd name="T19" fmla="*/ 0 h 48"/>
              <a:gd name="T20" fmla="*/ 1350647977 w 48"/>
              <a:gd name="T21" fmla="*/ 241189867 h 48"/>
              <a:gd name="T22" fmla="*/ 1254170641 w 48"/>
              <a:gd name="T23" fmla="*/ 530607984 h 48"/>
              <a:gd name="T24" fmla="*/ 1447118367 w 48"/>
              <a:gd name="T25" fmla="*/ 337660258 h 48"/>
              <a:gd name="T26" fmla="*/ 1591830898 w 48"/>
              <a:gd name="T27" fmla="*/ 482372789 h 48"/>
              <a:gd name="T28" fmla="*/ 1398883172 w 48"/>
              <a:gd name="T29" fmla="*/ 675320516 h 48"/>
              <a:gd name="T30" fmla="*/ 1398883172 w 48"/>
              <a:gd name="T31" fmla="*/ 1254170641 h 48"/>
              <a:gd name="T32" fmla="*/ 1784785570 w 48"/>
              <a:gd name="T33" fmla="*/ 1254170641 h 48"/>
              <a:gd name="T34" fmla="*/ 1736543430 w 48"/>
              <a:gd name="T35" fmla="*/ 192947727 h 48"/>
              <a:gd name="T36" fmla="*/ 1736543430 w 48"/>
              <a:gd name="T37" fmla="*/ 192947727 h 48"/>
              <a:gd name="T38" fmla="*/ 2147483646 w 48"/>
              <a:gd name="T39" fmla="*/ 1157700250 h 48"/>
              <a:gd name="T40" fmla="*/ 1157700250 w 48"/>
              <a:gd name="T41" fmla="*/ 2147483646 h 48"/>
              <a:gd name="T42" fmla="*/ 48235195 w 48"/>
              <a:gd name="T43" fmla="*/ 1109458109 h 48"/>
              <a:gd name="T44" fmla="*/ 578850125 w 48"/>
              <a:gd name="T45" fmla="*/ 192947727 h 4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8" h="48">
                <a:moveTo>
                  <a:pt x="12" y="4"/>
                </a:moveTo>
                <a:cubicBezTo>
                  <a:pt x="12" y="4"/>
                  <a:pt x="12" y="4"/>
                  <a:pt x="12" y="4"/>
                </a:cubicBezTo>
                <a:cubicBezTo>
                  <a:pt x="12" y="4"/>
                  <a:pt x="1" y="17"/>
                  <a:pt x="11" y="26"/>
                </a:cubicBezTo>
                <a:cubicBezTo>
                  <a:pt x="16" y="31"/>
                  <a:pt x="19" y="26"/>
                  <a:pt x="19" y="26"/>
                </a:cubicBezTo>
                <a:cubicBezTo>
                  <a:pt x="23" y="21"/>
                  <a:pt x="19" y="14"/>
                  <a:pt x="19" y="14"/>
                </a:cubicBezTo>
                <a:cubicBezTo>
                  <a:pt x="18" y="12"/>
                  <a:pt x="15" y="10"/>
                  <a:pt x="15" y="10"/>
                </a:cubicBezTo>
                <a:cubicBezTo>
                  <a:pt x="18" y="7"/>
                  <a:pt x="18" y="7"/>
                  <a:pt x="18" y="7"/>
                </a:cubicBezTo>
                <a:cubicBezTo>
                  <a:pt x="20" y="8"/>
                  <a:pt x="22" y="11"/>
                  <a:pt x="22" y="11"/>
                </a:cubicBezTo>
                <a:cubicBezTo>
                  <a:pt x="22" y="8"/>
                  <a:pt x="20" y="5"/>
                  <a:pt x="20" y="5"/>
                </a:cubicBezTo>
                <a:cubicBezTo>
                  <a:pt x="24" y="0"/>
                  <a:pt x="24" y="0"/>
                  <a:pt x="24" y="0"/>
                </a:cubicBezTo>
                <a:cubicBezTo>
                  <a:pt x="28" y="5"/>
                  <a:pt x="28" y="5"/>
                  <a:pt x="28" y="5"/>
                </a:cubicBezTo>
                <a:cubicBezTo>
                  <a:pt x="26" y="7"/>
                  <a:pt x="26" y="11"/>
                  <a:pt x="26" y="11"/>
                </a:cubicBezTo>
                <a:cubicBezTo>
                  <a:pt x="28" y="9"/>
                  <a:pt x="30" y="7"/>
                  <a:pt x="30" y="7"/>
                </a:cubicBezTo>
                <a:cubicBezTo>
                  <a:pt x="33" y="10"/>
                  <a:pt x="33" y="10"/>
                  <a:pt x="33" y="10"/>
                </a:cubicBezTo>
                <a:cubicBezTo>
                  <a:pt x="31" y="11"/>
                  <a:pt x="29" y="14"/>
                  <a:pt x="29" y="14"/>
                </a:cubicBezTo>
                <a:cubicBezTo>
                  <a:pt x="27" y="17"/>
                  <a:pt x="26" y="23"/>
                  <a:pt x="29" y="26"/>
                </a:cubicBezTo>
                <a:cubicBezTo>
                  <a:pt x="32" y="31"/>
                  <a:pt x="37" y="26"/>
                  <a:pt x="37" y="26"/>
                </a:cubicBezTo>
                <a:cubicBezTo>
                  <a:pt x="47" y="17"/>
                  <a:pt x="36" y="4"/>
                  <a:pt x="36" y="4"/>
                </a:cubicBezTo>
                <a:cubicBezTo>
                  <a:pt x="36" y="4"/>
                  <a:pt x="36" y="4"/>
                  <a:pt x="36" y="4"/>
                </a:cubicBezTo>
                <a:cubicBezTo>
                  <a:pt x="41" y="7"/>
                  <a:pt x="48" y="12"/>
                  <a:pt x="48" y="24"/>
                </a:cubicBezTo>
                <a:cubicBezTo>
                  <a:pt x="48" y="38"/>
                  <a:pt x="38" y="48"/>
                  <a:pt x="24" y="48"/>
                </a:cubicBezTo>
                <a:cubicBezTo>
                  <a:pt x="11" y="48"/>
                  <a:pt x="0" y="37"/>
                  <a:pt x="1" y="23"/>
                </a:cubicBezTo>
                <a:cubicBezTo>
                  <a:pt x="1" y="16"/>
                  <a:pt x="5" y="9"/>
                  <a:pt x="12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4" name="稻壳儿小白白(http://dwz.cn/Wu2UP)"/>
          <p:cNvSpPr>
            <a:spLocks noEditPoints="1"/>
          </p:cNvSpPr>
          <p:nvPr/>
        </p:nvSpPr>
        <p:spPr>
          <a:xfrm>
            <a:off x="5042508" y="1937668"/>
            <a:ext cx="333375" cy="295275"/>
          </a:xfrm>
          <a:custGeom>
            <a:avLst/>
            <a:gdLst>
              <a:gd name="T0" fmla="*/ 2147483646 w 48"/>
              <a:gd name="T1" fmla="*/ 471540441 h 43"/>
              <a:gd name="T2" fmla="*/ 1881255961 w 48"/>
              <a:gd name="T3" fmla="*/ 895919285 h 43"/>
              <a:gd name="T4" fmla="*/ 1881255961 w 48"/>
              <a:gd name="T5" fmla="*/ 895919285 h 43"/>
              <a:gd name="T6" fmla="*/ 1833020766 w 48"/>
              <a:gd name="T7" fmla="*/ 848764554 h 43"/>
              <a:gd name="T8" fmla="*/ 1833020766 w 48"/>
              <a:gd name="T9" fmla="*/ 612997767 h 43"/>
              <a:gd name="T10" fmla="*/ 1495360508 w 48"/>
              <a:gd name="T11" fmla="*/ 612997767 h 43"/>
              <a:gd name="T12" fmla="*/ 1157700250 w 48"/>
              <a:gd name="T13" fmla="*/ 848764554 h 43"/>
              <a:gd name="T14" fmla="*/ 1061222914 w 48"/>
              <a:gd name="T15" fmla="*/ 1084538208 h 43"/>
              <a:gd name="T16" fmla="*/ 337660258 w 48"/>
              <a:gd name="T17" fmla="*/ 1744690706 h 43"/>
              <a:gd name="T18" fmla="*/ 48235195 w 48"/>
              <a:gd name="T19" fmla="*/ 1744690706 h 43"/>
              <a:gd name="T20" fmla="*/ 0 w 48"/>
              <a:gd name="T21" fmla="*/ 1697535975 h 43"/>
              <a:gd name="T22" fmla="*/ 0 w 48"/>
              <a:gd name="T23" fmla="*/ 1461769188 h 43"/>
              <a:gd name="T24" fmla="*/ 48235195 w 48"/>
              <a:gd name="T25" fmla="*/ 1414614457 h 43"/>
              <a:gd name="T26" fmla="*/ 337660258 w 48"/>
              <a:gd name="T27" fmla="*/ 1414614457 h 43"/>
              <a:gd name="T28" fmla="*/ 675320516 w 48"/>
              <a:gd name="T29" fmla="*/ 1178847670 h 43"/>
              <a:gd name="T30" fmla="*/ 771797852 w 48"/>
              <a:gd name="T31" fmla="*/ 943074016 h 43"/>
              <a:gd name="T32" fmla="*/ 1495360508 w 48"/>
              <a:gd name="T33" fmla="*/ 282921518 h 43"/>
              <a:gd name="T34" fmla="*/ 1833020766 w 48"/>
              <a:gd name="T35" fmla="*/ 282921518 h 43"/>
              <a:gd name="T36" fmla="*/ 1833020766 w 48"/>
              <a:gd name="T37" fmla="*/ 47154731 h 43"/>
              <a:gd name="T38" fmla="*/ 1881255961 w 48"/>
              <a:gd name="T39" fmla="*/ 0 h 43"/>
              <a:gd name="T40" fmla="*/ 1881255961 w 48"/>
              <a:gd name="T41" fmla="*/ 47154731 h 43"/>
              <a:gd name="T42" fmla="*/ 2147483646 w 48"/>
              <a:gd name="T43" fmla="*/ 424385710 h 43"/>
              <a:gd name="T44" fmla="*/ 2147483646 w 48"/>
              <a:gd name="T45" fmla="*/ 471540441 h 43"/>
              <a:gd name="T46" fmla="*/ 2147483646 w 48"/>
              <a:gd name="T47" fmla="*/ 471540441 h 43"/>
              <a:gd name="T48" fmla="*/ 675320516 w 48"/>
              <a:gd name="T49" fmla="*/ 943074016 h 43"/>
              <a:gd name="T50" fmla="*/ 337660258 w 48"/>
              <a:gd name="T51" fmla="*/ 612997767 h 43"/>
              <a:gd name="T52" fmla="*/ 48235195 w 48"/>
              <a:gd name="T53" fmla="*/ 612997767 h 43"/>
              <a:gd name="T54" fmla="*/ 0 w 48"/>
              <a:gd name="T55" fmla="*/ 565843036 h 43"/>
              <a:gd name="T56" fmla="*/ 0 w 48"/>
              <a:gd name="T57" fmla="*/ 330076249 h 43"/>
              <a:gd name="T58" fmla="*/ 48235195 w 48"/>
              <a:gd name="T59" fmla="*/ 282921518 h 43"/>
              <a:gd name="T60" fmla="*/ 337660258 w 48"/>
              <a:gd name="T61" fmla="*/ 282921518 h 43"/>
              <a:gd name="T62" fmla="*/ 868275188 w 48"/>
              <a:gd name="T63" fmla="*/ 565843036 h 43"/>
              <a:gd name="T64" fmla="*/ 675320516 w 48"/>
              <a:gd name="T65" fmla="*/ 943074016 h 43"/>
              <a:gd name="T66" fmla="*/ 2147483646 w 48"/>
              <a:gd name="T67" fmla="*/ 1603226513 h 43"/>
              <a:gd name="T68" fmla="*/ 1881255961 w 48"/>
              <a:gd name="T69" fmla="*/ 2027612224 h 43"/>
              <a:gd name="T70" fmla="*/ 1881255961 w 48"/>
              <a:gd name="T71" fmla="*/ 2027612224 h 43"/>
              <a:gd name="T72" fmla="*/ 1833020766 w 48"/>
              <a:gd name="T73" fmla="*/ 1980457493 h 43"/>
              <a:gd name="T74" fmla="*/ 1833020766 w 48"/>
              <a:gd name="T75" fmla="*/ 1744690706 h 43"/>
              <a:gd name="T76" fmla="*/ 964745578 w 48"/>
              <a:gd name="T77" fmla="*/ 1461769188 h 43"/>
              <a:gd name="T78" fmla="*/ 1157700250 w 48"/>
              <a:gd name="T79" fmla="*/ 1131692939 h 43"/>
              <a:gd name="T80" fmla="*/ 1495360508 w 48"/>
              <a:gd name="T81" fmla="*/ 1414614457 h 43"/>
              <a:gd name="T82" fmla="*/ 1833020766 w 48"/>
              <a:gd name="T83" fmla="*/ 1414614457 h 43"/>
              <a:gd name="T84" fmla="*/ 1833020766 w 48"/>
              <a:gd name="T85" fmla="*/ 1178847670 h 43"/>
              <a:gd name="T86" fmla="*/ 1881255961 w 48"/>
              <a:gd name="T87" fmla="*/ 1131692939 h 43"/>
              <a:gd name="T88" fmla="*/ 1881255961 w 48"/>
              <a:gd name="T89" fmla="*/ 1178847670 h 43"/>
              <a:gd name="T90" fmla="*/ 2147483646 w 48"/>
              <a:gd name="T91" fmla="*/ 1556071783 h 43"/>
              <a:gd name="T92" fmla="*/ 2147483646 w 48"/>
              <a:gd name="T93" fmla="*/ 1603226513 h 43"/>
              <a:gd name="T94" fmla="*/ 2147483646 w 48"/>
              <a:gd name="T95" fmla="*/ 1603226513 h 4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48" h="43">
                <a:moveTo>
                  <a:pt x="48" y="10"/>
                </a:moveTo>
                <a:cubicBezTo>
                  <a:pt x="39" y="19"/>
                  <a:pt x="39" y="19"/>
                  <a:pt x="39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38" y="19"/>
                  <a:pt x="38" y="19"/>
                  <a:pt x="38" y="18"/>
                </a:cubicBezTo>
                <a:cubicBezTo>
                  <a:pt x="38" y="13"/>
                  <a:pt x="38" y="13"/>
                  <a:pt x="38" y="13"/>
                </a:cubicBezTo>
                <a:cubicBezTo>
                  <a:pt x="31" y="13"/>
                  <a:pt x="31" y="13"/>
                  <a:pt x="31" y="13"/>
                </a:cubicBezTo>
                <a:cubicBezTo>
                  <a:pt x="27" y="13"/>
                  <a:pt x="26" y="16"/>
                  <a:pt x="24" y="18"/>
                </a:cubicBezTo>
                <a:cubicBezTo>
                  <a:pt x="24" y="20"/>
                  <a:pt x="23" y="22"/>
                  <a:pt x="22" y="23"/>
                </a:cubicBezTo>
                <a:cubicBezTo>
                  <a:pt x="19" y="30"/>
                  <a:pt x="16" y="37"/>
                  <a:pt x="7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1" y="37"/>
                  <a:pt x="0" y="37"/>
                  <a:pt x="0" y="36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31"/>
                  <a:pt x="1" y="30"/>
                  <a:pt x="1" y="30"/>
                </a:cubicBezTo>
                <a:cubicBezTo>
                  <a:pt x="7" y="30"/>
                  <a:pt x="7" y="30"/>
                  <a:pt x="7" y="30"/>
                </a:cubicBezTo>
                <a:cubicBezTo>
                  <a:pt x="11" y="30"/>
                  <a:pt x="12" y="28"/>
                  <a:pt x="14" y="25"/>
                </a:cubicBezTo>
                <a:cubicBezTo>
                  <a:pt x="15" y="23"/>
                  <a:pt x="15" y="22"/>
                  <a:pt x="16" y="20"/>
                </a:cubicBezTo>
                <a:cubicBezTo>
                  <a:pt x="19" y="13"/>
                  <a:pt x="22" y="6"/>
                  <a:pt x="31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38" y="1"/>
                  <a:pt x="38" y="1"/>
                  <a:pt x="38" y="1"/>
                </a:cubicBezTo>
                <a:cubicBezTo>
                  <a:pt x="38" y="1"/>
                  <a:pt x="38" y="0"/>
                  <a:pt x="39" y="0"/>
                </a:cubicBezTo>
                <a:cubicBezTo>
                  <a:pt x="39" y="0"/>
                  <a:pt x="39" y="0"/>
                  <a:pt x="39" y="1"/>
                </a:cubicBezTo>
                <a:cubicBezTo>
                  <a:pt x="48" y="9"/>
                  <a:pt x="48" y="9"/>
                  <a:pt x="48" y="9"/>
                </a:cubicBezTo>
                <a:cubicBezTo>
                  <a:pt x="48" y="9"/>
                  <a:pt x="48" y="10"/>
                  <a:pt x="48" y="10"/>
                </a:cubicBezTo>
                <a:cubicBezTo>
                  <a:pt x="48" y="10"/>
                  <a:pt x="48" y="10"/>
                  <a:pt x="48" y="10"/>
                </a:cubicBezTo>
                <a:close/>
                <a:moveTo>
                  <a:pt x="14" y="20"/>
                </a:moveTo>
                <a:cubicBezTo>
                  <a:pt x="13" y="16"/>
                  <a:pt x="11" y="13"/>
                  <a:pt x="7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1" y="13"/>
                  <a:pt x="0" y="13"/>
                  <a:pt x="0" y="12"/>
                </a:cubicBezTo>
                <a:cubicBezTo>
                  <a:pt x="0" y="7"/>
                  <a:pt x="0" y="7"/>
                  <a:pt x="0" y="7"/>
                </a:cubicBezTo>
                <a:cubicBezTo>
                  <a:pt x="0" y="7"/>
                  <a:pt x="1" y="6"/>
                  <a:pt x="1" y="6"/>
                </a:cubicBezTo>
                <a:cubicBezTo>
                  <a:pt x="7" y="6"/>
                  <a:pt x="7" y="6"/>
                  <a:pt x="7" y="6"/>
                </a:cubicBezTo>
                <a:cubicBezTo>
                  <a:pt x="12" y="6"/>
                  <a:pt x="15" y="9"/>
                  <a:pt x="18" y="12"/>
                </a:cubicBezTo>
                <a:cubicBezTo>
                  <a:pt x="17" y="15"/>
                  <a:pt x="15" y="17"/>
                  <a:pt x="14" y="20"/>
                </a:cubicBezTo>
                <a:close/>
                <a:moveTo>
                  <a:pt x="48" y="34"/>
                </a:moveTo>
                <a:cubicBezTo>
                  <a:pt x="39" y="43"/>
                  <a:pt x="39" y="43"/>
                  <a:pt x="39" y="43"/>
                </a:cubicBezTo>
                <a:cubicBezTo>
                  <a:pt x="39" y="43"/>
                  <a:pt x="39" y="43"/>
                  <a:pt x="39" y="43"/>
                </a:cubicBezTo>
                <a:cubicBezTo>
                  <a:pt x="38" y="43"/>
                  <a:pt x="38" y="43"/>
                  <a:pt x="38" y="42"/>
                </a:cubicBezTo>
                <a:cubicBezTo>
                  <a:pt x="38" y="37"/>
                  <a:pt x="38" y="37"/>
                  <a:pt x="38" y="37"/>
                </a:cubicBezTo>
                <a:cubicBezTo>
                  <a:pt x="30" y="37"/>
                  <a:pt x="25" y="38"/>
                  <a:pt x="20" y="31"/>
                </a:cubicBezTo>
                <a:cubicBezTo>
                  <a:pt x="22" y="29"/>
                  <a:pt x="23" y="26"/>
                  <a:pt x="24" y="24"/>
                </a:cubicBezTo>
                <a:cubicBezTo>
                  <a:pt x="25" y="27"/>
                  <a:pt x="27" y="30"/>
                  <a:pt x="31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38" y="25"/>
                  <a:pt x="38" y="25"/>
                  <a:pt x="38" y="25"/>
                </a:cubicBezTo>
                <a:cubicBezTo>
                  <a:pt x="38" y="25"/>
                  <a:pt x="38" y="24"/>
                  <a:pt x="39" y="24"/>
                </a:cubicBezTo>
                <a:cubicBezTo>
                  <a:pt x="39" y="24"/>
                  <a:pt x="39" y="24"/>
                  <a:pt x="39" y="25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4"/>
                  <a:pt x="48" y="34"/>
                </a:cubicBezTo>
                <a:cubicBezTo>
                  <a:pt x="48" y="34"/>
                  <a:pt x="48" y="34"/>
                  <a:pt x="48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5" name="稻壳儿小白白(http://dwz.cn/Wu2UP)"/>
          <p:cNvSpPr>
            <a:spLocks noEditPoints="1"/>
          </p:cNvSpPr>
          <p:nvPr/>
        </p:nvSpPr>
        <p:spPr>
          <a:xfrm>
            <a:off x="5042508" y="2440906"/>
            <a:ext cx="333375" cy="317500"/>
          </a:xfrm>
          <a:custGeom>
            <a:avLst/>
            <a:gdLst>
              <a:gd name="T0" fmla="*/ 820033047 w 48"/>
              <a:gd name="T1" fmla="*/ 1238643424 h 46"/>
              <a:gd name="T2" fmla="*/ 627085320 w 48"/>
              <a:gd name="T3" fmla="*/ 1095720109 h 46"/>
              <a:gd name="T4" fmla="*/ 337660258 w 48"/>
              <a:gd name="T5" fmla="*/ 1667399565 h 46"/>
              <a:gd name="T6" fmla="*/ 48235195 w 48"/>
              <a:gd name="T7" fmla="*/ 1238643424 h 46"/>
              <a:gd name="T8" fmla="*/ 48235195 w 48"/>
              <a:gd name="T9" fmla="*/ 1095720109 h 46"/>
              <a:gd name="T10" fmla="*/ 192947727 w 48"/>
              <a:gd name="T11" fmla="*/ 857519185 h 46"/>
              <a:gd name="T12" fmla="*/ 48235195 w 48"/>
              <a:gd name="T13" fmla="*/ 714602772 h 46"/>
              <a:gd name="T14" fmla="*/ 578850125 w 48"/>
              <a:gd name="T15" fmla="*/ 762241576 h 46"/>
              <a:gd name="T16" fmla="*/ 820033047 w 48"/>
              <a:gd name="T17" fmla="*/ 1238643424 h 46"/>
              <a:gd name="T18" fmla="*/ 1061222914 w 48"/>
              <a:gd name="T19" fmla="*/ 1953239293 h 46"/>
              <a:gd name="T20" fmla="*/ 1061222914 w 48"/>
              <a:gd name="T21" fmla="*/ 2000878098 h 46"/>
              <a:gd name="T22" fmla="*/ 530607984 w 48"/>
              <a:gd name="T23" fmla="*/ 1953239293 h 46"/>
              <a:gd name="T24" fmla="*/ 385902398 w 48"/>
              <a:gd name="T25" fmla="*/ 1810322880 h 46"/>
              <a:gd name="T26" fmla="*/ 434137594 w 48"/>
              <a:gd name="T27" fmla="*/ 1476837446 h 46"/>
              <a:gd name="T28" fmla="*/ 1109458109 w 48"/>
              <a:gd name="T29" fmla="*/ 1476837446 h 46"/>
              <a:gd name="T30" fmla="*/ 1061222914 w 48"/>
              <a:gd name="T31" fmla="*/ 1953239293 h 46"/>
              <a:gd name="T32" fmla="*/ 820033047 w 48"/>
              <a:gd name="T33" fmla="*/ 762241576 h 46"/>
              <a:gd name="T34" fmla="*/ 434137594 w 48"/>
              <a:gd name="T35" fmla="*/ 524040652 h 46"/>
              <a:gd name="T36" fmla="*/ 385902398 w 48"/>
              <a:gd name="T37" fmla="*/ 524040652 h 46"/>
              <a:gd name="T38" fmla="*/ 675320516 w 48"/>
              <a:gd name="T39" fmla="*/ 95277609 h 46"/>
              <a:gd name="T40" fmla="*/ 868275188 w 48"/>
              <a:gd name="T41" fmla="*/ 0 h 46"/>
              <a:gd name="T42" fmla="*/ 1157700250 w 48"/>
              <a:gd name="T43" fmla="*/ 238200924 h 46"/>
              <a:gd name="T44" fmla="*/ 820033047 w 48"/>
              <a:gd name="T45" fmla="*/ 762241576 h 46"/>
              <a:gd name="T46" fmla="*/ 2025968492 w 48"/>
              <a:gd name="T47" fmla="*/ 238200924 h 46"/>
              <a:gd name="T48" fmla="*/ 1736543430 w 48"/>
              <a:gd name="T49" fmla="*/ 714602772 h 46"/>
              <a:gd name="T50" fmla="*/ 1205935445 w 48"/>
              <a:gd name="T51" fmla="*/ 666957065 h 46"/>
              <a:gd name="T52" fmla="*/ 1398883172 w 48"/>
              <a:gd name="T53" fmla="*/ 571679457 h 46"/>
              <a:gd name="T54" fmla="*/ 1012987719 w 48"/>
              <a:gd name="T55" fmla="*/ 0 h 46"/>
              <a:gd name="T56" fmla="*/ 1543595703 w 48"/>
              <a:gd name="T57" fmla="*/ 0 h 46"/>
              <a:gd name="T58" fmla="*/ 1688308234 w 48"/>
              <a:gd name="T59" fmla="*/ 95277609 h 46"/>
              <a:gd name="T60" fmla="*/ 1833020766 w 48"/>
              <a:gd name="T61" fmla="*/ 333478533 h 46"/>
              <a:gd name="T62" fmla="*/ 2025968492 w 48"/>
              <a:gd name="T63" fmla="*/ 238200924 h 46"/>
              <a:gd name="T64" fmla="*/ 1929498102 w 48"/>
              <a:gd name="T65" fmla="*/ 1857961685 h 46"/>
              <a:gd name="T66" fmla="*/ 1833020766 w 48"/>
              <a:gd name="T67" fmla="*/ 1953239293 h 46"/>
              <a:gd name="T68" fmla="*/ 1543595703 w 48"/>
              <a:gd name="T69" fmla="*/ 1953239293 h 46"/>
              <a:gd name="T70" fmla="*/ 1543595703 w 48"/>
              <a:gd name="T71" fmla="*/ 2147483646 h 46"/>
              <a:gd name="T72" fmla="*/ 1254170641 w 48"/>
              <a:gd name="T73" fmla="*/ 1715038370 h 46"/>
              <a:gd name="T74" fmla="*/ 1495360508 w 48"/>
              <a:gd name="T75" fmla="*/ 1238643424 h 46"/>
              <a:gd name="T76" fmla="*/ 1543595703 w 48"/>
              <a:gd name="T77" fmla="*/ 1476837446 h 46"/>
              <a:gd name="T78" fmla="*/ 2147483646 w 48"/>
              <a:gd name="T79" fmla="*/ 1429198641 h 46"/>
              <a:gd name="T80" fmla="*/ 1929498102 w 48"/>
              <a:gd name="T81" fmla="*/ 1857961685 h 46"/>
              <a:gd name="T82" fmla="*/ 2147483646 w 48"/>
              <a:gd name="T83" fmla="*/ 1095720109 h 46"/>
              <a:gd name="T84" fmla="*/ 2147483646 w 48"/>
              <a:gd name="T85" fmla="*/ 1286282228 h 46"/>
              <a:gd name="T86" fmla="*/ 1929498102 w 48"/>
              <a:gd name="T87" fmla="*/ 1429198641 h 46"/>
              <a:gd name="T88" fmla="*/ 1591830898 w 48"/>
              <a:gd name="T89" fmla="*/ 905157989 h 46"/>
              <a:gd name="T90" fmla="*/ 1977733297 w 48"/>
              <a:gd name="T91" fmla="*/ 619318261 h 46"/>
              <a:gd name="T92" fmla="*/ 2025968492 w 48"/>
              <a:gd name="T93" fmla="*/ 619318261 h 46"/>
              <a:gd name="T94" fmla="*/ 2147483646 w 48"/>
              <a:gd name="T95" fmla="*/ 1095720109 h 4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48" h="46">
                <a:moveTo>
                  <a:pt x="17" y="26"/>
                </a:moveTo>
                <a:cubicBezTo>
                  <a:pt x="13" y="23"/>
                  <a:pt x="13" y="23"/>
                  <a:pt x="13" y="23"/>
                </a:cubicBezTo>
                <a:cubicBezTo>
                  <a:pt x="7" y="30"/>
                  <a:pt x="7" y="35"/>
                  <a:pt x="7" y="35"/>
                </a:cubicBezTo>
                <a:cubicBezTo>
                  <a:pt x="1" y="26"/>
                  <a:pt x="1" y="26"/>
                  <a:pt x="1" y="26"/>
                </a:cubicBezTo>
                <a:cubicBezTo>
                  <a:pt x="0" y="24"/>
                  <a:pt x="1" y="23"/>
                  <a:pt x="1" y="23"/>
                </a:cubicBezTo>
                <a:cubicBezTo>
                  <a:pt x="1" y="23"/>
                  <a:pt x="2" y="21"/>
                  <a:pt x="4" y="18"/>
                </a:cubicBezTo>
                <a:cubicBezTo>
                  <a:pt x="1" y="15"/>
                  <a:pt x="1" y="15"/>
                  <a:pt x="1" y="15"/>
                </a:cubicBezTo>
                <a:cubicBezTo>
                  <a:pt x="12" y="16"/>
                  <a:pt x="12" y="16"/>
                  <a:pt x="12" y="16"/>
                </a:cubicBezTo>
                <a:lnTo>
                  <a:pt x="17" y="26"/>
                </a:lnTo>
                <a:close/>
                <a:moveTo>
                  <a:pt x="22" y="41"/>
                </a:moveTo>
                <a:cubicBezTo>
                  <a:pt x="22" y="42"/>
                  <a:pt x="22" y="42"/>
                  <a:pt x="22" y="42"/>
                </a:cubicBezTo>
                <a:cubicBezTo>
                  <a:pt x="11" y="41"/>
                  <a:pt x="11" y="41"/>
                  <a:pt x="11" y="41"/>
                </a:cubicBezTo>
                <a:cubicBezTo>
                  <a:pt x="9" y="41"/>
                  <a:pt x="8" y="40"/>
                  <a:pt x="8" y="38"/>
                </a:cubicBezTo>
                <a:cubicBezTo>
                  <a:pt x="7" y="36"/>
                  <a:pt x="8" y="33"/>
                  <a:pt x="9" y="31"/>
                </a:cubicBezTo>
                <a:cubicBezTo>
                  <a:pt x="9" y="31"/>
                  <a:pt x="11" y="31"/>
                  <a:pt x="23" y="31"/>
                </a:cubicBezTo>
                <a:lnTo>
                  <a:pt x="22" y="41"/>
                </a:lnTo>
                <a:close/>
                <a:moveTo>
                  <a:pt x="17" y="16"/>
                </a:moveTo>
                <a:cubicBezTo>
                  <a:pt x="9" y="11"/>
                  <a:pt x="9" y="11"/>
                  <a:pt x="9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14" y="2"/>
                  <a:pt x="14" y="2"/>
                  <a:pt x="14" y="2"/>
                </a:cubicBezTo>
                <a:cubicBezTo>
                  <a:pt x="15" y="0"/>
                  <a:pt x="17" y="0"/>
                  <a:pt x="18" y="0"/>
                </a:cubicBezTo>
                <a:cubicBezTo>
                  <a:pt x="21" y="0"/>
                  <a:pt x="22" y="3"/>
                  <a:pt x="24" y="5"/>
                </a:cubicBezTo>
                <a:cubicBezTo>
                  <a:pt x="24" y="5"/>
                  <a:pt x="23" y="6"/>
                  <a:pt x="17" y="16"/>
                </a:cubicBezTo>
                <a:close/>
                <a:moveTo>
                  <a:pt x="42" y="5"/>
                </a:moveTo>
                <a:cubicBezTo>
                  <a:pt x="36" y="15"/>
                  <a:pt x="36" y="15"/>
                  <a:pt x="36" y="15"/>
                </a:cubicBezTo>
                <a:cubicBezTo>
                  <a:pt x="25" y="14"/>
                  <a:pt x="25" y="14"/>
                  <a:pt x="25" y="14"/>
                </a:cubicBezTo>
                <a:cubicBezTo>
                  <a:pt x="29" y="12"/>
                  <a:pt x="29" y="12"/>
                  <a:pt x="29" y="12"/>
                </a:cubicBezTo>
                <a:cubicBezTo>
                  <a:pt x="25" y="3"/>
                  <a:pt x="21" y="0"/>
                  <a:pt x="21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5" y="2"/>
                  <a:pt x="35" y="2"/>
                </a:cubicBezTo>
                <a:cubicBezTo>
                  <a:pt x="35" y="2"/>
                  <a:pt x="36" y="3"/>
                  <a:pt x="38" y="7"/>
                </a:cubicBezTo>
                <a:lnTo>
                  <a:pt x="42" y="5"/>
                </a:lnTo>
                <a:close/>
                <a:moveTo>
                  <a:pt x="40" y="39"/>
                </a:moveTo>
                <a:cubicBezTo>
                  <a:pt x="39" y="41"/>
                  <a:pt x="38" y="41"/>
                  <a:pt x="38" y="41"/>
                </a:cubicBezTo>
                <a:cubicBezTo>
                  <a:pt x="38" y="41"/>
                  <a:pt x="36" y="41"/>
                  <a:pt x="32" y="41"/>
                </a:cubicBezTo>
                <a:cubicBezTo>
                  <a:pt x="32" y="46"/>
                  <a:pt x="32" y="46"/>
                  <a:pt x="32" y="46"/>
                </a:cubicBezTo>
                <a:cubicBezTo>
                  <a:pt x="26" y="36"/>
                  <a:pt x="26" y="36"/>
                  <a:pt x="26" y="36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31"/>
                  <a:pt x="32" y="31"/>
                  <a:pt x="32" y="31"/>
                </a:cubicBezTo>
                <a:cubicBezTo>
                  <a:pt x="41" y="32"/>
                  <a:pt x="45" y="30"/>
                  <a:pt x="45" y="30"/>
                </a:cubicBezTo>
                <a:lnTo>
                  <a:pt x="40" y="39"/>
                </a:lnTo>
                <a:close/>
                <a:moveTo>
                  <a:pt x="47" y="23"/>
                </a:moveTo>
                <a:cubicBezTo>
                  <a:pt x="48" y="24"/>
                  <a:pt x="48" y="26"/>
                  <a:pt x="47" y="27"/>
                </a:cubicBezTo>
                <a:cubicBezTo>
                  <a:pt x="46" y="29"/>
                  <a:pt x="42" y="30"/>
                  <a:pt x="40" y="30"/>
                </a:cubicBezTo>
                <a:cubicBezTo>
                  <a:pt x="40" y="30"/>
                  <a:pt x="39" y="28"/>
                  <a:pt x="33" y="19"/>
                </a:cubicBezTo>
                <a:cubicBezTo>
                  <a:pt x="41" y="13"/>
                  <a:pt x="41" y="13"/>
                  <a:pt x="41" y="13"/>
                </a:cubicBezTo>
                <a:cubicBezTo>
                  <a:pt x="42" y="13"/>
                  <a:pt x="42" y="13"/>
                  <a:pt x="42" y="13"/>
                </a:cubicBezTo>
                <a:lnTo>
                  <a:pt x="47" y="2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6" name="稻壳儿小白白(http://dwz.cn/Wu2UP)"/>
          <p:cNvSpPr>
            <a:spLocks noEditPoints="1"/>
          </p:cNvSpPr>
          <p:nvPr/>
        </p:nvSpPr>
        <p:spPr>
          <a:xfrm>
            <a:off x="5028221" y="2953668"/>
            <a:ext cx="368300" cy="304800"/>
          </a:xfrm>
          <a:custGeom>
            <a:avLst/>
            <a:gdLst>
              <a:gd name="T0" fmla="*/ 2147483646 w 53"/>
              <a:gd name="T1" fmla="*/ 1343641527 h 44"/>
              <a:gd name="T2" fmla="*/ 1255520802 w 53"/>
              <a:gd name="T3" fmla="*/ 2111432727 h 44"/>
              <a:gd name="T4" fmla="*/ 96577989 w 53"/>
              <a:gd name="T5" fmla="*/ 1343641527 h 44"/>
              <a:gd name="T6" fmla="*/ 0 w 53"/>
              <a:gd name="T7" fmla="*/ 1007731145 h 44"/>
              <a:gd name="T8" fmla="*/ 482896892 w 53"/>
              <a:gd name="T9" fmla="*/ 815783345 h 44"/>
              <a:gd name="T10" fmla="*/ 1400394734 w 53"/>
              <a:gd name="T11" fmla="*/ 47985218 h 44"/>
              <a:gd name="T12" fmla="*/ 1931573672 w 53"/>
              <a:gd name="T13" fmla="*/ 143962582 h 44"/>
              <a:gd name="T14" fmla="*/ 2147483646 w 53"/>
              <a:gd name="T15" fmla="*/ 239933018 h 44"/>
              <a:gd name="T16" fmla="*/ 1883284677 w 53"/>
              <a:gd name="T17" fmla="*/ 239933018 h 44"/>
              <a:gd name="T18" fmla="*/ 1352105740 w 53"/>
              <a:gd name="T19" fmla="*/ 623835545 h 44"/>
              <a:gd name="T20" fmla="*/ 2147483646 w 53"/>
              <a:gd name="T21" fmla="*/ 719805982 h 44"/>
              <a:gd name="T22" fmla="*/ 2147483646 w 53"/>
              <a:gd name="T23" fmla="*/ 1295649382 h 44"/>
              <a:gd name="T24" fmla="*/ 386311955 w 53"/>
              <a:gd name="T25" fmla="*/ 863768564 h 44"/>
              <a:gd name="T26" fmla="*/ 96577989 w 53"/>
              <a:gd name="T27" fmla="*/ 1007731145 h 44"/>
              <a:gd name="T28" fmla="*/ 2147483646 w 53"/>
              <a:gd name="T29" fmla="*/ 1343641527 h 44"/>
              <a:gd name="T30" fmla="*/ 1255520802 w 53"/>
              <a:gd name="T31" fmla="*/ 719805982 h 44"/>
              <a:gd name="T32" fmla="*/ 193155977 w 53"/>
              <a:gd name="T33" fmla="*/ 1343641527 h 44"/>
              <a:gd name="T34" fmla="*/ 1255520802 w 53"/>
              <a:gd name="T35" fmla="*/ 2015455364 h 44"/>
              <a:gd name="T36" fmla="*/ 2147483646 w 53"/>
              <a:gd name="T37" fmla="*/ 1343641527 h 44"/>
              <a:gd name="T38" fmla="*/ 676052870 w 53"/>
              <a:gd name="T39" fmla="*/ 1199678945 h 44"/>
              <a:gd name="T40" fmla="*/ 1062364825 w 53"/>
              <a:gd name="T41" fmla="*/ 1199678945 h 44"/>
              <a:gd name="T42" fmla="*/ 1690128700 w 53"/>
              <a:gd name="T43" fmla="*/ 1631559764 h 44"/>
              <a:gd name="T44" fmla="*/ 1255520802 w 53"/>
              <a:gd name="T45" fmla="*/ 1871499709 h 44"/>
              <a:gd name="T46" fmla="*/ 869208847 w 53"/>
              <a:gd name="T47" fmla="*/ 1727537127 h 44"/>
              <a:gd name="T48" fmla="*/ 917497842 w 53"/>
              <a:gd name="T49" fmla="*/ 1631559764 h 44"/>
              <a:gd name="T50" fmla="*/ 1255520802 w 53"/>
              <a:gd name="T51" fmla="*/ 1775522345 h 44"/>
              <a:gd name="T52" fmla="*/ 1690128700 w 53"/>
              <a:gd name="T53" fmla="*/ 1631559764 h 44"/>
              <a:gd name="T54" fmla="*/ 1641839706 w 53"/>
              <a:gd name="T55" fmla="*/ 1391626745 h 44"/>
              <a:gd name="T56" fmla="*/ 1641839706 w 53"/>
              <a:gd name="T57" fmla="*/ 1055716364 h 44"/>
              <a:gd name="T58" fmla="*/ 1979862666 w 53"/>
              <a:gd name="T59" fmla="*/ 239933018 h 44"/>
              <a:gd name="T60" fmla="*/ 2147483646 w 53"/>
              <a:gd name="T61" fmla="*/ 239933018 h 44"/>
              <a:gd name="T62" fmla="*/ 1979862666 w 53"/>
              <a:gd name="T63" fmla="*/ 239933018 h 44"/>
              <a:gd name="T64" fmla="*/ 2147483646 w 53"/>
              <a:gd name="T65" fmla="*/ 815783345 h 44"/>
              <a:gd name="T66" fmla="*/ 2147483646 w 53"/>
              <a:gd name="T67" fmla="*/ 1199678945 h 4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3" h="44">
                <a:moveTo>
                  <a:pt x="50" y="27"/>
                </a:moveTo>
                <a:cubicBezTo>
                  <a:pt x="50" y="27"/>
                  <a:pt x="50" y="28"/>
                  <a:pt x="50" y="28"/>
                </a:cubicBezTo>
                <a:cubicBezTo>
                  <a:pt x="50" y="33"/>
                  <a:pt x="47" y="37"/>
                  <a:pt x="43" y="40"/>
                </a:cubicBezTo>
                <a:cubicBezTo>
                  <a:pt x="38" y="43"/>
                  <a:pt x="32" y="44"/>
                  <a:pt x="26" y="44"/>
                </a:cubicBezTo>
                <a:cubicBezTo>
                  <a:pt x="20" y="44"/>
                  <a:pt x="14" y="43"/>
                  <a:pt x="9" y="40"/>
                </a:cubicBezTo>
                <a:cubicBezTo>
                  <a:pt x="5" y="37"/>
                  <a:pt x="2" y="33"/>
                  <a:pt x="2" y="28"/>
                </a:cubicBezTo>
                <a:cubicBezTo>
                  <a:pt x="2" y="28"/>
                  <a:pt x="2" y="27"/>
                  <a:pt x="2" y="27"/>
                </a:cubicBezTo>
                <a:cubicBezTo>
                  <a:pt x="1" y="26"/>
                  <a:pt x="0" y="24"/>
                  <a:pt x="0" y="21"/>
                </a:cubicBezTo>
                <a:cubicBezTo>
                  <a:pt x="0" y="18"/>
                  <a:pt x="2" y="15"/>
                  <a:pt x="6" y="15"/>
                </a:cubicBezTo>
                <a:cubicBezTo>
                  <a:pt x="7" y="15"/>
                  <a:pt x="9" y="16"/>
                  <a:pt x="10" y="17"/>
                </a:cubicBezTo>
                <a:cubicBezTo>
                  <a:pt x="14" y="14"/>
                  <a:pt x="20" y="13"/>
                  <a:pt x="25" y="12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1"/>
                  <a:pt x="30" y="0"/>
                  <a:pt x="30" y="0"/>
                </a:cubicBezTo>
                <a:cubicBezTo>
                  <a:pt x="40" y="3"/>
                  <a:pt x="40" y="3"/>
                  <a:pt x="40" y="3"/>
                </a:cubicBezTo>
                <a:cubicBezTo>
                  <a:pt x="40" y="1"/>
                  <a:pt x="42" y="0"/>
                  <a:pt x="44" y="0"/>
                </a:cubicBezTo>
                <a:cubicBezTo>
                  <a:pt x="47" y="0"/>
                  <a:pt x="49" y="2"/>
                  <a:pt x="49" y="5"/>
                </a:cubicBezTo>
                <a:cubicBezTo>
                  <a:pt x="49" y="7"/>
                  <a:pt x="47" y="10"/>
                  <a:pt x="44" y="10"/>
                </a:cubicBezTo>
                <a:cubicBezTo>
                  <a:pt x="41" y="10"/>
                  <a:pt x="39" y="7"/>
                  <a:pt x="39" y="5"/>
                </a:cubicBezTo>
                <a:cubicBezTo>
                  <a:pt x="31" y="3"/>
                  <a:pt x="31" y="3"/>
                  <a:pt x="31" y="3"/>
                </a:cubicBezTo>
                <a:cubicBezTo>
                  <a:pt x="28" y="13"/>
                  <a:pt x="28" y="13"/>
                  <a:pt x="28" y="13"/>
                </a:cubicBezTo>
                <a:cubicBezTo>
                  <a:pt x="33" y="13"/>
                  <a:pt x="39" y="14"/>
                  <a:pt x="43" y="17"/>
                </a:cubicBezTo>
                <a:cubicBezTo>
                  <a:pt x="44" y="16"/>
                  <a:pt x="45" y="15"/>
                  <a:pt x="47" y="15"/>
                </a:cubicBezTo>
                <a:cubicBezTo>
                  <a:pt x="50" y="15"/>
                  <a:pt x="53" y="18"/>
                  <a:pt x="53" y="21"/>
                </a:cubicBezTo>
                <a:cubicBezTo>
                  <a:pt x="53" y="24"/>
                  <a:pt x="52" y="26"/>
                  <a:pt x="50" y="27"/>
                </a:cubicBezTo>
                <a:close/>
                <a:moveTo>
                  <a:pt x="3" y="24"/>
                </a:moveTo>
                <a:cubicBezTo>
                  <a:pt x="4" y="22"/>
                  <a:pt x="6" y="20"/>
                  <a:pt x="8" y="18"/>
                </a:cubicBezTo>
                <a:cubicBezTo>
                  <a:pt x="7" y="18"/>
                  <a:pt x="6" y="17"/>
                  <a:pt x="6" y="17"/>
                </a:cubicBezTo>
                <a:cubicBezTo>
                  <a:pt x="3" y="17"/>
                  <a:pt x="2" y="19"/>
                  <a:pt x="2" y="21"/>
                </a:cubicBezTo>
                <a:cubicBezTo>
                  <a:pt x="2" y="23"/>
                  <a:pt x="2" y="24"/>
                  <a:pt x="3" y="24"/>
                </a:cubicBezTo>
                <a:close/>
                <a:moveTo>
                  <a:pt x="48" y="28"/>
                </a:moveTo>
                <a:cubicBezTo>
                  <a:pt x="48" y="25"/>
                  <a:pt x="46" y="21"/>
                  <a:pt x="42" y="19"/>
                </a:cubicBezTo>
                <a:cubicBezTo>
                  <a:pt x="37" y="16"/>
                  <a:pt x="32" y="15"/>
                  <a:pt x="26" y="15"/>
                </a:cubicBezTo>
                <a:cubicBezTo>
                  <a:pt x="20" y="15"/>
                  <a:pt x="15" y="16"/>
                  <a:pt x="11" y="19"/>
                </a:cubicBezTo>
                <a:cubicBezTo>
                  <a:pt x="7" y="21"/>
                  <a:pt x="4" y="25"/>
                  <a:pt x="4" y="28"/>
                </a:cubicBezTo>
                <a:cubicBezTo>
                  <a:pt x="4" y="32"/>
                  <a:pt x="7" y="35"/>
                  <a:pt x="11" y="38"/>
                </a:cubicBezTo>
                <a:cubicBezTo>
                  <a:pt x="15" y="41"/>
                  <a:pt x="20" y="42"/>
                  <a:pt x="26" y="42"/>
                </a:cubicBezTo>
                <a:cubicBezTo>
                  <a:pt x="32" y="42"/>
                  <a:pt x="37" y="41"/>
                  <a:pt x="42" y="38"/>
                </a:cubicBezTo>
                <a:cubicBezTo>
                  <a:pt x="46" y="35"/>
                  <a:pt x="48" y="32"/>
                  <a:pt x="48" y="28"/>
                </a:cubicBezTo>
                <a:close/>
                <a:moveTo>
                  <a:pt x="18" y="29"/>
                </a:moveTo>
                <a:cubicBezTo>
                  <a:pt x="16" y="29"/>
                  <a:pt x="14" y="27"/>
                  <a:pt x="14" y="25"/>
                </a:cubicBezTo>
                <a:cubicBezTo>
                  <a:pt x="14" y="23"/>
                  <a:pt x="16" y="22"/>
                  <a:pt x="18" y="22"/>
                </a:cubicBezTo>
                <a:cubicBezTo>
                  <a:pt x="20" y="22"/>
                  <a:pt x="22" y="23"/>
                  <a:pt x="22" y="25"/>
                </a:cubicBezTo>
                <a:cubicBezTo>
                  <a:pt x="22" y="27"/>
                  <a:pt x="20" y="29"/>
                  <a:pt x="18" y="29"/>
                </a:cubicBezTo>
                <a:close/>
                <a:moveTo>
                  <a:pt x="35" y="34"/>
                </a:moveTo>
                <a:cubicBezTo>
                  <a:pt x="35" y="35"/>
                  <a:pt x="35" y="36"/>
                  <a:pt x="35" y="36"/>
                </a:cubicBezTo>
                <a:cubicBezTo>
                  <a:pt x="33" y="38"/>
                  <a:pt x="30" y="39"/>
                  <a:pt x="26" y="39"/>
                </a:cubicBezTo>
                <a:cubicBezTo>
                  <a:pt x="26" y="39"/>
                  <a:pt x="26" y="39"/>
                  <a:pt x="26" y="39"/>
                </a:cubicBezTo>
                <a:cubicBezTo>
                  <a:pt x="22" y="39"/>
                  <a:pt x="19" y="38"/>
                  <a:pt x="18" y="36"/>
                </a:cubicBezTo>
                <a:cubicBezTo>
                  <a:pt x="17" y="36"/>
                  <a:pt x="17" y="35"/>
                  <a:pt x="18" y="34"/>
                </a:cubicBezTo>
                <a:cubicBezTo>
                  <a:pt x="18" y="34"/>
                  <a:pt x="19" y="34"/>
                  <a:pt x="19" y="34"/>
                </a:cubicBezTo>
                <a:cubicBezTo>
                  <a:pt x="20" y="36"/>
                  <a:pt x="23" y="37"/>
                  <a:pt x="26" y="37"/>
                </a:cubicBezTo>
                <a:cubicBezTo>
                  <a:pt x="26" y="37"/>
                  <a:pt x="26" y="37"/>
                  <a:pt x="26" y="37"/>
                </a:cubicBezTo>
                <a:cubicBezTo>
                  <a:pt x="30" y="37"/>
                  <a:pt x="32" y="36"/>
                  <a:pt x="33" y="34"/>
                </a:cubicBezTo>
                <a:cubicBezTo>
                  <a:pt x="34" y="34"/>
                  <a:pt x="34" y="34"/>
                  <a:pt x="35" y="34"/>
                </a:cubicBezTo>
                <a:close/>
                <a:moveTo>
                  <a:pt x="38" y="25"/>
                </a:moveTo>
                <a:cubicBezTo>
                  <a:pt x="38" y="27"/>
                  <a:pt x="36" y="29"/>
                  <a:pt x="34" y="29"/>
                </a:cubicBezTo>
                <a:cubicBezTo>
                  <a:pt x="32" y="29"/>
                  <a:pt x="31" y="27"/>
                  <a:pt x="31" y="25"/>
                </a:cubicBezTo>
                <a:cubicBezTo>
                  <a:pt x="31" y="23"/>
                  <a:pt x="32" y="22"/>
                  <a:pt x="34" y="22"/>
                </a:cubicBezTo>
                <a:cubicBezTo>
                  <a:pt x="36" y="22"/>
                  <a:pt x="38" y="23"/>
                  <a:pt x="38" y="25"/>
                </a:cubicBezTo>
                <a:close/>
                <a:moveTo>
                  <a:pt x="41" y="5"/>
                </a:moveTo>
                <a:cubicBezTo>
                  <a:pt x="41" y="6"/>
                  <a:pt x="43" y="8"/>
                  <a:pt x="44" y="8"/>
                </a:cubicBezTo>
                <a:cubicBezTo>
                  <a:pt x="46" y="8"/>
                  <a:pt x="47" y="6"/>
                  <a:pt x="47" y="5"/>
                </a:cubicBezTo>
                <a:cubicBezTo>
                  <a:pt x="47" y="3"/>
                  <a:pt x="46" y="2"/>
                  <a:pt x="44" y="2"/>
                </a:cubicBezTo>
                <a:cubicBezTo>
                  <a:pt x="43" y="2"/>
                  <a:pt x="41" y="3"/>
                  <a:pt x="41" y="5"/>
                </a:cubicBezTo>
                <a:close/>
                <a:moveTo>
                  <a:pt x="51" y="21"/>
                </a:moveTo>
                <a:cubicBezTo>
                  <a:pt x="51" y="19"/>
                  <a:pt x="49" y="17"/>
                  <a:pt x="47" y="17"/>
                </a:cubicBezTo>
                <a:cubicBezTo>
                  <a:pt x="46" y="17"/>
                  <a:pt x="45" y="18"/>
                  <a:pt x="44" y="18"/>
                </a:cubicBezTo>
                <a:cubicBezTo>
                  <a:pt x="47" y="20"/>
                  <a:pt x="48" y="22"/>
                  <a:pt x="49" y="25"/>
                </a:cubicBezTo>
                <a:cubicBezTo>
                  <a:pt x="50" y="24"/>
                  <a:pt x="51" y="23"/>
                  <a:pt x="51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7" name="稻壳儿小白白(http://dwz.cn/Wu2UP)"/>
          <p:cNvSpPr>
            <a:spLocks noEditPoints="1"/>
          </p:cNvSpPr>
          <p:nvPr/>
        </p:nvSpPr>
        <p:spPr>
          <a:xfrm>
            <a:off x="5069496" y="3485481"/>
            <a:ext cx="284162" cy="282575"/>
          </a:xfrm>
          <a:custGeom>
            <a:avLst/>
            <a:gdLst>
              <a:gd name="T0" fmla="*/ 1969464445 w 41"/>
              <a:gd name="T1" fmla="*/ 380008238 h 41"/>
              <a:gd name="T2" fmla="*/ 1969464445 w 41"/>
              <a:gd name="T3" fmla="*/ 1520019170 h 41"/>
              <a:gd name="T4" fmla="*/ 1537143150 w 41"/>
              <a:gd name="T5" fmla="*/ 1947527576 h 41"/>
              <a:gd name="T6" fmla="*/ 384284055 w 41"/>
              <a:gd name="T7" fmla="*/ 1947527576 h 41"/>
              <a:gd name="T8" fmla="*/ 0 w 41"/>
              <a:gd name="T9" fmla="*/ 1520019170 h 41"/>
              <a:gd name="T10" fmla="*/ 0 w 41"/>
              <a:gd name="T11" fmla="*/ 380008238 h 41"/>
              <a:gd name="T12" fmla="*/ 384284055 w 41"/>
              <a:gd name="T13" fmla="*/ 0 h 41"/>
              <a:gd name="T14" fmla="*/ 1537143150 w 41"/>
              <a:gd name="T15" fmla="*/ 0 h 41"/>
              <a:gd name="T16" fmla="*/ 1969464445 w 41"/>
              <a:gd name="T17" fmla="*/ 380008238 h 41"/>
              <a:gd name="T18" fmla="*/ 1777322418 w 41"/>
              <a:gd name="T19" fmla="*/ 855009921 h 41"/>
              <a:gd name="T20" fmla="*/ 1633217630 w 41"/>
              <a:gd name="T21" fmla="*/ 712509416 h 41"/>
              <a:gd name="T22" fmla="*/ 1489105911 w 41"/>
              <a:gd name="T23" fmla="*/ 760009585 h 41"/>
              <a:gd name="T24" fmla="*/ 1008747377 w 41"/>
              <a:gd name="T25" fmla="*/ 617509080 h 41"/>
              <a:gd name="T26" fmla="*/ 1104821856 w 41"/>
              <a:gd name="T27" fmla="*/ 285001010 h 41"/>
              <a:gd name="T28" fmla="*/ 1393038363 w 41"/>
              <a:gd name="T29" fmla="*/ 332508070 h 41"/>
              <a:gd name="T30" fmla="*/ 1537143150 w 41"/>
              <a:gd name="T31" fmla="*/ 522508743 h 41"/>
              <a:gd name="T32" fmla="*/ 1681247938 w 41"/>
              <a:gd name="T33" fmla="*/ 332508070 h 41"/>
              <a:gd name="T34" fmla="*/ 1537143150 w 41"/>
              <a:gd name="T35" fmla="*/ 190000673 h 41"/>
              <a:gd name="T36" fmla="*/ 1393038363 w 41"/>
              <a:gd name="T37" fmla="*/ 285001010 h 41"/>
              <a:gd name="T38" fmla="*/ 1104821856 w 41"/>
              <a:gd name="T39" fmla="*/ 237500841 h 41"/>
              <a:gd name="T40" fmla="*/ 1056784616 w 41"/>
              <a:gd name="T41" fmla="*/ 237500841 h 41"/>
              <a:gd name="T42" fmla="*/ 960717068 w 41"/>
              <a:gd name="T43" fmla="*/ 617509080 h 41"/>
              <a:gd name="T44" fmla="*/ 480358534 w 41"/>
              <a:gd name="T45" fmla="*/ 760009585 h 41"/>
              <a:gd name="T46" fmla="*/ 336246815 w 41"/>
              <a:gd name="T47" fmla="*/ 712509416 h 41"/>
              <a:gd name="T48" fmla="*/ 192142027 w 41"/>
              <a:gd name="T49" fmla="*/ 855009921 h 41"/>
              <a:gd name="T50" fmla="*/ 288216507 w 41"/>
              <a:gd name="T51" fmla="*/ 997517318 h 41"/>
              <a:gd name="T52" fmla="*/ 288216507 w 41"/>
              <a:gd name="T53" fmla="*/ 1092517655 h 41"/>
              <a:gd name="T54" fmla="*/ 960717068 w 41"/>
              <a:gd name="T55" fmla="*/ 1567519338 h 41"/>
              <a:gd name="T56" fmla="*/ 1681247938 w 41"/>
              <a:gd name="T57" fmla="*/ 1092517655 h 41"/>
              <a:gd name="T58" fmla="*/ 1681247938 w 41"/>
              <a:gd name="T59" fmla="*/ 997517318 h 41"/>
              <a:gd name="T60" fmla="*/ 1777322418 w 41"/>
              <a:gd name="T61" fmla="*/ 855009921 h 41"/>
              <a:gd name="T62" fmla="*/ 720537801 w 41"/>
              <a:gd name="T63" fmla="*/ 1092517655 h 41"/>
              <a:gd name="T64" fmla="*/ 624463322 w 41"/>
              <a:gd name="T65" fmla="*/ 997517318 h 41"/>
              <a:gd name="T66" fmla="*/ 720537801 w 41"/>
              <a:gd name="T67" fmla="*/ 902510090 h 41"/>
              <a:gd name="T68" fmla="*/ 864642589 w 41"/>
              <a:gd name="T69" fmla="*/ 997517318 h 41"/>
              <a:gd name="T70" fmla="*/ 720537801 w 41"/>
              <a:gd name="T71" fmla="*/ 1092517655 h 41"/>
              <a:gd name="T72" fmla="*/ 1248926644 w 41"/>
              <a:gd name="T73" fmla="*/ 1282518328 h 41"/>
              <a:gd name="T74" fmla="*/ 1248926644 w 41"/>
              <a:gd name="T75" fmla="*/ 1330018496 h 41"/>
              <a:gd name="T76" fmla="*/ 960717068 w 41"/>
              <a:gd name="T77" fmla="*/ 1425018833 h 41"/>
              <a:gd name="T78" fmla="*/ 960717068 w 41"/>
              <a:gd name="T79" fmla="*/ 1425018833 h 41"/>
              <a:gd name="T80" fmla="*/ 960717068 w 41"/>
              <a:gd name="T81" fmla="*/ 1425018833 h 41"/>
              <a:gd name="T82" fmla="*/ 720537801 w 41"/>
              <a:gd name="T83" fmla="*/ 1330018496 h 41"/>
              <a:gd name="T84" fmla="*/ 720537801 w 41"/>
              <a:gd name="T85" fmla="*/ 1282518328 h 41"/>
              <a:gd name="T86" fmla="*/ 768568110 w 41"/>
              <a:gd name="T87" fmla="*/ 1282518328 h 41"/>
              <a:gd name="T88" fmla="*/ 960717068 w 41"/>
              <a:gd name="T89" fmla="*/ 1330018496 h 41"/>
              <a:gd name="T90" fmla="*/ 960717068 w 41"/>
              <a:gd name="T91" fmla="*/ 1330018496 h 41"/>
              <a:gd name="T92" fmla="*/ 960717068 w 41"/>
              <a:gd name="T93" fmla="*/ 1330018496 h 41"/>
              <a:gd name="T94" fmla="*/ 1200896335 w 41"/>
              <a:gd name="T95" fmla="*/ 1282518328 h 41"/>
              <a:gd name="T96" fmla="*/ 1248926644 w 41"/>
              <a:gd name="T97" fmla="*/ 1282518328 h 41"/>
              <a:gd name="T98" fmla="*/ 1345001123 w 41"/>
              <a:gd name="T99" fmla="*/ 997517318 h 41"/>
              <a:gd name="T100" fmla="*/ 1248926644 w 41"/>
              <a:gd name="T101" fmla="*/ 1092517655 h 41"/>
              <a:gd name="T102" fmla="*/ 1104821856 w 41"/>
              <a:gd name="T103" fmla="*/ 997517318 h 41"/>
              <a:gd name="T104" fmla="*/ 1248926644 w 41"/>
              <a:gd name="T105" fmla="*/ 902510090 h 41"/>
              <a:gd name="T106" fmla="*/ 1345001123 w 41"/>
              <a:gd name="T107" fmla="*/ 997517318 h 41"/>
              <a:gd name="T108" fmla="*/ 1441068671 w 41"/>
              <a:gd name="T109" fmla="*/ 332508070 h 41"/>
              <a:gd name="T110" fmla="*/ 1537143150 w 41"/>
              <a:gd name="T111" fmla="*/ 237500841 h 41"/>
              <a:gd name="T112" fmla="*/ 1633217630 w 41"/>
              <a:gd name="T113" fmla="*/ 332508070 h 41"/>
              <a:gd name="T114" fmla="*/ 1537143150 w 41"/>
              <a:gd name="T115" fmla="*/ 427508407 h 41"/>
              <a:gd name="T116" fmla="*/ 1441068671 w 41"/>
              <a:gd name="T117" fmla="*/ 332508070 h 41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" h="41">
                <a:moveTo>
                  <a:pt x="41" y="8"/>
                </a:moveTo>
                <a:cubicBezTo>
                  <a:pt x="41" y="32"/>
                  <a:pt x="41" y="32"/>
                  <a:pt x="41" y="32"/>
                </a:cubicBezTo>
                <a:cubicBezTo>
                  <a:pt x="41" y="37"/>
                  <a:pt x="37" y="41"/>
                  <a:pt x="32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7"/>
                  <a:pt x="0" y="32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7" y="0"/>
                  <a:pt x="41" y="4"/>
                  <a:pt x="41" y="8"/>
                </a:cubicBezTo>
                <a:close/>
                <a:moveTo>
                  <a:pt x="37" y="18"/>
                </a:moveTo>
                <a:cubicBezTo>
                  <a:pt x="37" y="17"/>
                  <a:pt x="36" y="15"/>
                  <a:pt x="34" y="15"/>
                </a:cubicBezTo>
                <a:cubicBezTo>
                  <a:pt x="33" y="15"/>
                  <a:pt x="32" y="16"/>
                  <a:pt x="31" y="16"/>
                </a:cubicBezTo>
                <a:cubicBezTo>
                  <a:pt x="29" y="14"/>
                  <a:pt x="25" y="13"/>
                  <a:pt x="21" y="13"/>
                </a:cubicBezTo>
                <a:cubicBezTo>
                  <a:pt x="23" y="6"/>
                  <a:pt x="23" y="6"/>
                  <a:pt x="23" y="6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9"/>
                  <a:pt x="30" y="11"/>
                  <a:pt x="32" y="11"/>
                </a:cubicBezTo>
                <a:cubicBezTo>
                  <a:pt x="34" y="11"/>
                  <a:pt x="35" y="9"/>
                  <a:pt x="35" y="7"/>
                </a:cubicBezTo>
                <a:cubicBezTo>
                  <a:pt x="35" y="6"/>
                  <a:pt x="34" y="4"/>
                  <a:pt x="32" y="4"/>
                </a:cubicBezTo>
                <a:cubicBezTo>
                  <a:pt x="31" y="4"/>
                  <a:pt x="30" y="5"/>
                  <a:pt x="29" y="6"/>
                </a:cubicBezTo>
                <a:cubicBezTo>
                  <a:pt x="23" y="5"/>
                  <a:pt x="23" y="5"/>
                  <a:pt x="23" y="5"/>
                </a:cubicBezTo>
                <a:cubicBezTo>
                  <a:pt x="23" y="5"/>
                  <a:pt x="22" y="5"/>
                  <a:pt x="22" y="5"/>
                </a:cubicBezTo>
                <a:cubicBezTo>
                  <a:pt x="20" y="13"/>
                  <a:pt x="20" y="13"/>
                  <a:pt x="20" y="13"/>
                </a:cubicBezTo>
                <a:cubicBezTo>
                  <a:pt x="16" y="13"/>
                  <a:pt x="12" y="14"/>
                  <a:pt x="10" y="16"/>
                </a:cubicBezTo>
                <a:cubicBezTo>
                  <a:pt x="9" y="16"/>
                  <a:pt x="8" y="15"/>
                  <a:pt x="7" y="15"/>
                </a:cubicBezTo>
                <a:cubicBezTo>
                  <a:pt x="5" y="15"/>
                  <a:pt x="4" y="17"/>
                  <a:pt x="4" y="18"/>
                </a:cubicBezTo>
                <a:cubicBezTo>
                  <a:pt x="4" y="20"/>
                  <a:pt x="5" y="21"/>
                  <a:pt x="6" y="21"/>
                </a:cubicBezTo>
                <a:cubicBezTo>
                  <a:pt x="6" y="22"/>
                  <a:pt x="6" y="22"/>
                  <a:pt x="6" y="23"/>
                </a:cubicBezTo>
                <a:cubicBezTo>
                  <a:pt x="6" y="28"/>
                  <a:pt x="12" y="33"/>
                  <a:pt x="20" y="33"/>
                </a:cubicBezTo>
                <a:cubicBezTo>
                  <a:pt x="29" y="33"/>
                  <a:pt x="35" y="28"/>
                  <a:pt x="35" y="23"/>
                </a:cubicBezTo>
                <a:cubicBezTo>
                  <a:pt x="35" y="22"/>
                  <a:pt x="35" y="22"/>
                  <a:pt x="35" y="21"/>
                </a:cubicBezTo>
                <a:cubicBezTo>
                  <a:pt x="36" y="21"/>
                  <a:pt x="37" y="20"/>
                  <a:pt x="37" y="18"/>
                </a:cubicBezTo>
                <a:close/>
                <a:moveTo>
                  <a:pt x="15" y="23"/>
                </a:moveTo>
                <a:cubicBezTo>
                  <a:pt x="14" y="23"/>
                  <a:pt x="13" y="22"/>
                  <a:pt x="13" y="21"/>
                </a:cubicBezTo>
                <a:cubicBezTo>
                  <a:pt x="13" y="20"/>
                  <a:pt x="14" y="19"/>
                  <a:pt x="15" y="19"/>
                </a:cubicBezTo>
                <a:cubicBezTo>
                  <a:pt x="17" y="19"/>
                  <a:pt x="18" y="20"/>
                  <a:pt x="18" y="21"/>
                </a:cubicBezTo>
                <a:cubicBezTo>
                  <a:pt x="18" y="22"/>
                  <a:pt x="17" y="23"/>
                  <a:pt x="15" y="23"/>
                </a:cubicBezTo>
                <a:close/>
                <a:moveTo>
                  <a:pt x="26" y="27"/>
                </a:moveTo>
                <a:cubicBezTo>
                  <a:pt x="26" y="27"/>
                  <a:pt x="26" y="28"/>
                  <a:pt x="26" y="28"/>
                </a:cubicBezTo>
                <a:cubicBezTo>
                  <a:pt x="25" y="29"/>
                  <a:pt x="23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20" y="30"/>
                  <a:pt x="20" y="30"/>
                  <a:pt x="20" y="30"/>
                </a:cubicBezTo>
                <a:cubicBezTo>
                  <a:pt x="18" y="30"/>
                  <a:pt x="16" y="29"/>
                  <a:pt x="15" y="28"/>
                </a:cubicBezTo>
                <a:cubicBezTo>
                  <a:pt x="15" y="28"/>
                  <a:pt x="15" y="27"/>
                  <a:pt x="15" y="27"/>
                </a:cubicBezTo>
                <a:cubicBezTo>
                  <a:pt x="15" y="27"/>
                  <a:pt x="15" y="27"/>
                  <a:pt x="16" y="27"/>
                </a:cubicBezTo>
                <a:cubicBezTo>
                  <a:pt x="17" y="28"/>
                  <a:pt x="18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3" y="28"/>
                  <a:pt x="24" y="28"/>
                  <a:pt x="25" y="27"/>
                </a:cubicBezTo>
                <a:cubicBezTo>
                  <a:pt x="25" y="27"/>
                  <a:pt x="26" y="27"/>
                  <a:pt x="26" y="27"/>
                </a:cubicBezTo>
                <a:close/>
                <a:moveTo>
                  <a:pt x="28" y="21"/>
                </a:moveTo>
                <a:cubicBezTo>
                  <a:pt x="28" y="22"/>
                  <a:pt x="27" y="23"/>
                  <a:pt x="26" y="23"/>
                </a:cubicBezTo>
                <a:cubicBezTo>
                  <a:pt x="24" y="23"/>
                  <a:pt x="23" y="22"/>
                  <a:pt x="23" y="21"/>
                </a:cubicBezTo>
                <a:cubicBezTo>
                  <a:pt x="23" y="20"/>
                  <a:pt x="24" y="19"/>
                  <a:pt x="26" y="19"/>
                </a:cubicBezTo>
                <a:cubicBezTo>
                  <a:pt x="27" y="19"/>
                  <a:pt x="28" y="20"/>
                  <a:pt x="28" y="21"/>
                </a:cubicBezTo>
                <a:close/>
                <a:moveTo>
                  <a:pt x="30" y="7"/>
                </a:moveTo>
                <a:cubicBezTo>
                  <a:pt x="30" y="6"/>
                  <a:pt x="31" y="5"/>
                  <a:pt x="32" y="5"/>
                </a:cubicBezTo>
                <a:cubicBezTo>
                  <a:pt x="33" y="5"/>
                  <a:pt x="34" y="6"/>
                  <a:pt x="34" y="7"/>
                </a:cubicBezTo>
                <a:cubicBezTo>
                  <a:pt x="34" y="8"/>
                  <a:pt x="33" y="9"/>
                  <a:pt x="32" y="9"/>
                </a:cubicBezTo>
                <a:cubicBezTo>
                  <a:pt x="31" y="9"/>
                  <a:pt x="30" y="8"/>
                  <a:pt x="30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8" name="稻壳儿小白白(http://dwz.cn/Wu2UP)"/>
          <p:cNvSpPr>
            <a:spLocks noEditPoints="1"/>
          </p:cNvSpPr>
          <p:nvPr/>
        </p:nvSpPr>
        <p:spPr>
          <a:xfrm>
            <a:off x="5069496" y="3990306"/>
            <a:ext cx="284162" cy="282575"/>
          </a:xfrm>
          <a:custGeom>
            <a:avLst/>
            <a:gdLst>
              <a:gd name="T0" fmla="*/ 1921427205 w 41"/>
              <a:gd name="T1" fmla="*/ 1187517991 h 41"/>
              <a:gd name="T2" fmla="*/ 960717068 w 41"/>
              <a:gd name="T3" fmla="*/ 1947527576 h 41"/>
              <a:gd name="T4" fmla="*/ 288216507 w 41"/>
              <a:gd name="T5" fmla="*/ 1710026735 h 41"/>
              <a:gd name="T6" fmla="*/ 144104788 w 41"/>
              <a:gd name="T7" fmla="*/ 1852527240 h 41"/>
              <a:gd name="T8" fmla="*/ 48037240 w 41"/>
              <a:gd name="T9" fmla="*/ 1900027408 h 41"/>
              <a:gd name="T10" fmla="*/ 0 w 41"/>
              <a:gd name="T11" fmla="*/ 1805027071 h 41"/>
              <a:gd name="T12" fmla="*/ 0 w 41"/>
              <a:gd name="T13" fmla="*/ 1235018160 h 41"/>
              <a:gd name="T14" fmla="*/ 48037240 w 41"/>
              <a:gd name="T15" fmla="*/ 1140017823 h 41"/>
              <a:gd name="T16" fmla="*/ 624463322 w 41"/>
              <a:gd name="T17" fmla="*/ 1140017823 h 41"/>
              <a:gd name="T18" fmla="*/ 720537801 w 41"/>
              <a:gd name="T19" fmla="*/ 1235018160 h 41"/>
              <a:gd name="T20" fmla="*/ 720537801 w 41"/>
              <a:gd name="T21" fmla="*/ 1282518328 h 41"/>
              <a:gd name="T22" fmla="*/ 528395774 w 41"/>
              <a:gd name="T23" fmla="*/ 1472519001 h 41"/>
              <a:gd name="T24" fmla="*/ 960717068 w 41"/>
              <a:gd name="T25" fmla="*/ 1662526566 h 41"/>
              <a:gd name="T26" fmla="*/ 1537143150 w 41"/>
              <a:gd name="T27" fmla="*/ 1330018496 h 41"/>
              <a:gd name="T28" fmla="*/ 1585180390 w 41"/>
              <a:gd name="T29" fmla="*/ 1187517991 h 41"/>
              <a:gd name="T30" fmla="*/ 1633217630 w 41"/>
              <a:gd name="T31" fmla="*/ 1140017823 h 41"/>
              <a:gd name="T32" fmla="*/ 1873389966 w 41"/>
              <a:gd name="T33" fmla="*/ 1140017823 h 41"/>
              <a:gd name="T34" fmla="*/ 1921427205 w 41"/>
              <a:gd name="T35" fmla="*/ 1187517991 h 41"/>
              <a:gd name="T36" fmla="*/ 1921427205 w 41"/>
              <a:gd name="T37" fmla="*/ 1187517991 h 41"/>
              <a:gd name="T38" fmla="*/ 1969464445 w 41"/>
              <a:gd name="T39" fmla="*/ 760009585 h 41"/>
              <a:gd name="T40" fmla="*/ 1873389966 w 41"/>
              <a:gd name="T41" fmla="*/ 807509753 h 41"/>
              <a:gd name="T42" fmla="*/ 1296963883 w 41"/>
              <a:gd name="T43" fmla="*/ 807509753 h 41"/>
              <a:gd name="T44" fmla="*/ 1200896335 w 41"/>
              <a:gd name="T45" fmla="*/ 760009585 h 41"/>
              <a:gd name="T46" fmla="*/ 1248926644 w 41"/>
              <a:gd name="T47" fmla="*/ 712509416 h 41"/>
              <a:gd name="T48" fmla="*/ 1441068671 w 41"/>
              <a:gd name="T49" fmla="*/ 522508743 h 41"/>
              <a:gd name="T50" fmla="*/ 960717068 w 41"/>
              <a:gd name="T51" fmla="*/ 332508070 h 41"/>
              <a:gd name="T52" fmla="*/ 432321294 w 41"/>
              <a:gd name="T53" fmla="*/ 665009248 h 41"/>
              <a:gd name="T54" fmla="*/ 336246815 w 41"/>
              <a:gd name="T55" fmla="*/ 807509753 h 41"/>
              <a:gd name="T56" fmla="*/ 288216507 w 41"/>
              <a:gd name="T57" fmla="*/ 807509753 h 41"/>
              <a:gd name="T58" fmla="*/ 48037240 w 41"/>
              <a:gd name="T59" fmla="*/ 807509753 h 41"/>
              <a:gd name="T60" fmla="*/ 0 w 41"/>
              <a:gd name="T61" fmla="*/ 807509753 h 41"/>
              <a:gd name="T62" fmla="*/ 0 w 41"/>
              <a:gd name="T63" fmla="*/ 760009585 h 41"/>
              <a:gd name="T64" fmla="*/ 960717068 w 41"/>
              <a:gd name="T65" fmla="*/ 0 h 41"/>
              <a:gd name="T66" fmla="*/ 1633217630 w 41"/>
              <a:gd name="T67" fmla="*/ 285001010 h 41"/>
              <a:gd name="T68" fmla="*/ 1825359657 w 41"/>
              <a:gd name="T69" fmla="*/ 95000337 h 41"/>
              <a:gd name="T70" fmla="*/ 1873389966 w 41"/>
              <a:gd name="T71" fmla="*/ 95000337 h 41"/>
              <a:gd name="T72" fmla="*/ 1969464445 w 41"/>
              <a:gd name="T73" fmla="*/ 190000673 h 41"/>
              <a:gd name="T74" fmla="*/ 1969464445 w 41"/>
              <a:gd name="T75" fmla="*/ 760009585 h 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1" h="41">
                <a:moveTo>
                  <a:pt x="40" y="25"/>
                </a:moveTo>
                <a:cubicBezTo>
                  <a:pt x="38" y="35"/>
                  <a:pt x="30" y="41"/>
                  <a:pt x="20" y="41"/>
                </a:cubicBezTo>
                <a:cubicBezTo>
                  <a:pt x="15" y="41"/>
                  <a:pt x="10" y="39"/>
                  <a:pt x="6" y="36"/>
                </a:cubicBezTo>
                <a:cubicBezTo>
                  <a:pt x="3" y="39"/>
                  <a:pt x="3" y="39"/>
                  <a:pt x="3" y="39"/>
                </a:cubicBezTo>
                <a:cubicBezTo>
                  <a:pt x="2" y="40"/>
                  <a:pt x="2" y="40"/>
                  <a:pt x="1" y="40"/>
                </a:cubicBezTo>
                <a:cubicBezTo>
                  <a:pt x="0" y="40"/>
                  <a:pt x="0" y="39"/>
                  <a:pt x="0" y="38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5"/>
                  <a:pt x="0" y="24"/>
                  <a:pt x="1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4" y="24"/>
                  <a:pt x="15" y="25"/>
                  <a:pt x="15" y="26"/>
                </a:cubicBezTo>
                <a:cubicBezTo>
                  <a:pt x="15" y="26"/>
                  <a:pt x="15" y="27"/>
                  <a:pt x="15" y="27"/>
                </a:cubicBezTo>
                <a:cubicBezTo>
                  <a:pt x="11" y="31"/>
                  <a:pt x="11" y="31"/>
                  <a:pt x="11" y="31"/>
                </a:cubicBezTo>
                <a:cubicBezTo>
                  <a:pt x="13" y="33"/>
                  <a:pt x="17" y="35"/>
                  <a:pt x="20" y="35"/>
                </a:cubicBezTo>
                <a:cubicBezTo>
                  <a:pt x="25" y="35"/>
                  <a:pt x="29" y="32"/>
                  <a:pt x="32" y="28"/>
                </a:cubicBezTo>
                <a:cubicBezTo>
                  <a:pt x="33" y="27"/>
                  <a:pt x="33" y="26"/>
                  <a:pt x="33" y="25"/>
                </a:cubicBezTo>
                <a:cubicBezTo>
                  <a:pt x="33" y="25"/>
                  <a:pt x="34" y="24"/>
                  <a:pt x="34" y="24"/>
                </a:cubicBezTo>
                <a:cubicBezTo>
                  <a:pt x="39" y="24"/>
                  <a:pt x="39" y="24"/>
                  <a:pt x="39" y="24"/>
                </a:cubicBezTo>
                <a:cubicBezTo>
                  <a:pt x="40" y="24"/>
                  <a:pt x="40" y="25"/>
                  <a:pt x="40" y="25"/>
                </a:cubicBezTo>
                <a:cubicBezTo>
                  <a:pt x="40" y="25"/>
                  <a:pt x="40" y="25"/>
                  <a:pt x="40" y="25"/>
                </a:cubicBezTo>
                <a:close/>
                <a:moveTo>
                  <a:pt x="41" y="16"/>
                </a:moveTo>
                <a:cubicBezTo>
                  <a:pt x="41" y="17"/>
                  <a:pt x="40" y="17"/>
                  <a:pt x="39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5" y="17"/>
                  <a:pt x="25" y="16"/>
                </a:cubicBezTo>
                <a:cubicBezTo>
                  <a:pt x="25" y="15"/>
                  <a:pt x="26" y="15"/>
                  <a:pt x="26" y="15"/>
                </a:cubicBezTo>
                <a:cubicBezTo>
                  <a:pt x="30" y="11"/>
                  <a:pt x="30" y="11"/>
                  <a:pt x="30" y="11"/>
                </a:cubicBezTo>
                <a:cubicBezTo>
                  <a:pt x="27" y="8"/>
                  <a:pt x="24" y="7"/>
                  <a:pt x="20" y="7"/>
                </a:cubicBezTo>
                <a:cubicBezTo>
                  <a:pt x="15" y="7"/>
                  <a:pt x="11" y="10"/>
                  <a:pt x="9" y="14"/>
                </a:cubicBezTo>
                <a:cubicBezTo>
                  <a:pt x="8" y="15"/>
                  <a:pt x="8" y="16"/>
                  <a:pt x="7" y="17"/>
                </a:cubicBezTo>
                <a:cubicBezTo>
                  <a:pt x="7" y="17"/>
                  <a:pt x="7" y="17"/>
                  <a:pt x="6" y="1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2" y="7"/>
                  <a:pt x="10" y="0"/>
                  <a:pt x="20" y="0"/>
                </a:cubicBezTo>
                <a:cubicBezTo>
                  <a:pt x="25" y="0"/>
                  <a:pt x="31" y="2"/>
                  <a:pt x="34" y="6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9" y="2"/>
                  <a:pt x="39" y="2"/>
                </a:cubicBezTo>
                <a:cubicBezTo>
                  <a:pt x="40" y="2"/>
                  <a:pt x="41" y="3"/>
                  <a:pt x="41" y="4"/>
                </a:cubicBezTo>
                <a:lnTo>
                  <a:pt x="41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89" name="稻壳儿小白白(http://dwz.cn/Wu2UP)"/>
          <p:cNvSpPr>
            <a:spLocks noEditPoints="1"/>
          </p:cNvSpPr>
          <p:nvPr/>
        </p:nvSpPr>
        <p:spPr>
          <a:xfrm>
            <a:off x="5069496" y="4503068"/>
            <a:ext cx="284162" cy="284163"/>
          </a:xfrm>
          <a:custGeom>
            <a:avLst/>
            <a:gdLst>
              <a:gd name="T0" fmla="*/ 816605349 w 41"/>
              <a:gd name="T1" fmla="*/ 624465520 h 41"/>
              <a:gd name="T2" fmla="*/ 192142027 w 41"/>
              <a:gd name="T3" fmla="*/ 1633223377 h 41"/>
              <a:gd name="T4" fmla="*/ 0 w 41"/>
              <a:gd name="T5" fmla="*/ 1008757858 h 41"/>
              <a:gd name="T6" fmla="*/ 816605349 w 41"/>
              <a:gd name="T7" fmla="*/ 0 h 41"/>
              <a:gd name="T8" fmla="*/ 816605349 w 41"/>
              <a:gd name="T9" fmla="*/ 624465520 h 41"/>
              <a:gd name="T10" fmla="*/ 960717068 w 41"/>
              <a:gd name="T11" fmla="*/ 1969478307 h 41"/>
              <a:gd name="T12" fmla="*/ 480358534 w 41"/>
              <a:gd name="T13" fmla="*/ 1873403489 h 41"/>
              <a:gd name="T14" fmla="*/ 960717068 w 41"/>
              <a:gd name="T15" fmla="*/ 1248937970 h 41"/>
              <a:gd name="T16" fmla="*/ 1441068671 w 41"/>
              <a:gd name="T17" fmla="*/ 1873403489 h 41"/>
              <a:gd name="T18" fmla="*/ 960717068 w 41"/>
              <a:gd name="T19" fmla="*/ 1969478307 h 41"/>
              <a:gd name="T20" fmla="*/ 1729285178 w 41"/>
              <a:gd name="T21" fmla="*/ 1633223377 h 41"/>
              <a:gd name="T22" fmla="*/ 1152859096 w 41"/>
              <a:gd name="T23" fmla="*/ 624465520 h 41"/>
              <a:gd name="T24" fmla="*/ 1152859096 w 41"/>
              <a:gd name="T25" fmla="*/ 0 h 41"/>
              <a:gd name="T26" fmla="*/ 1969464445 w 41"/>
              <a:gd name="T27" fmla="*/ 1008757858 h 41"/>
              <a:gd name="T28" fmla="*/ 1729285178 w 41"/>
              <a:gd name="T29" fmla="*/ 1633223377 h 4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1" h="41">
                <a:moveTo>
                  <a:pt x="17" y="13"/>
                </a:moveTo>
                <a:cubicBezTo>
                  <a:pt x="17" y="22"/>
                  <a:pt x="12" y="30"/>
                  <a:pt x="4" y="34"/>
                </a:cubicBezTo>
                <a:cubicBezTo>
                  <a:pt x="1" y="30"/>
                  <a:pt x="0" y="26"/>
                  <a:pt x="0" y="21"/>
                </a:cubicBezTo>
                <a:cubicBezTo>
                  <a:pt x="0" y="10"/>
                  <a:pt x="7" y="2"/>
                  <a:pt x="17" y="0"/>
                </a:cubicBezTo>
                <a:lnTo>
                  <a:pt x="17" y="13"/>
                </a:lnTo>
                <a:close/>
                <a:moveTo>
                  <a:pt x="20" y="41"/>
                </a:moveTo>
                <a:cubicBezTo>
                  <a:pt x="17" y="41"/>
                  <a:pt x="13" y="40"/>
                  <a:pt x="10" y="39"/>
                </a:cubicBezTo>
                <a:cubicBezTo>
                  <a:pt x="15" y="36"/>
                  <a:pt x="19" y="31"/>
                  <a:pt x="20" y="26"/>
                </a:cubicBezTo>
                <a:cubicBezTo>
                  <a:pt x="21" y="31"/>
                  <a:pt x="25" y="36"/>
                  <a:pt x="30" y="39"/>
                </a:cubicBezTo>
                <a:cubicBezTo>
                  <a:pt x="27" y="40"/>
                  <a:pt x="24" y="41"/>
                  <a:pt x="20" y="41"/>
                </a:cubicBezTo>
                <a:close/>
                <a:moveTo>
                  <a:pt x="36" y="34"/>
                </a:moveTo>
                <a:cubicBezTo>
                  <a:pt x="29" y="30"/>
                  <a:pt x="24" y="22"/>
                  <a:pt x="24" y="13"/>
                </a:cubicBezTo>
                <a:cubicBezTo>
                  <a:pt x="24" y="0"/>
                  <a:pt x="24" y="0"/>
                  <a:pt x="24" y="0"/>
                </a:cubicBezTo>
                <a:cubicBezTo>
                  <a:pt x="33" y="2"/>
                  <a:pt x="41" y="10"/>
                  <a:pt x="41" y="21"/>
                </a:cubicBezTo>
                <a:cubicBezTo>
                  <a:pt x="41" y="26"/>
                  <a:pt x="39" y="30"/>
                  <a:pt x="36" y="3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0" name="稻壳儿小白白(http://dwz.cn/Wu2UP)"/>
          <p:cNvSpPr>
            <a:spLocks noEditPoints="1"/>
          </p:cNvSpPr>
          <p:nvPr/>
        </p:nvSpPr>
        <p:spPr>
          <a:xfrm>
            <a:off x="5069496" y="5034881"/>
            <a:ext cx="284162" cy="236537"/>
          </a:xfrm>
          <a:custGeom>
            <a:avLst/>
            <a:gdLst>
              <a:gd name="T0" fmla="*/ 1969464445 w 41"/>
              <a:gd name="T1" fmla="*/ 241998222 h 34"/>
              <a:gd name="T2" fmla="*/ 1873389966 w 41"/>
              <a:gd name="T3" fmla="*/ 338797511 h 34"/>
              <a:gd name="T4" fmla="*/ 48037240 w 41"/>
              <a:gd name="T5" fmla="*/ 338797511 h 34"/>
              <a:gd name="T6" fmla="*/ 0 w 41"/>
              <a:gd name="T7" fmla="*/ 241998222 h 34"/>
              <a:gd name="T8" fmla="*/ 0 w 41"/>
              <a:gd name="T9" fmla="*/ 96799289 h 34"/>
              <a:gd name="T10" fmla="*/ 48037240 w 41"/>
              <a:gd name="T11" fmla="*/ 0 h 34"/>
              <a:gd name="T12" fmla="*/ 1873389966 w 41"/>
              <a:gd name="T13" fmla="*/ 0 h 34"/>
              <a:gd name="T14" fmla="*/ 1969464445 w 41"/>
              <a:gd name="T15" fmla="*/ 96799289 h 34"/>
              <a:gd name="T16" fmla="*/ 1969464445 w 41"/>
              <a:gd name="T17" fmla="*/ 241998222 h 34"/>
              <a:gd name="T18" fmla="*/ 1969464445 w 41"/>
              <a:gd name="T19" fmla="*/ 919586286 h 34"/>
              <a:gd name="T20" fmla="*/ 1873389966 w 41"/>
              <a:gd name="T21" fmla="*/ 967985931 h 34"/>
              <a:gd name="T22" fmla="*/ 48037240 w 41"/>
              <a:gd name="T23" fmla="*/ 967985931 h 34"/>
              <a:gd name="T24" fmla="*/ 0 w 41"/>
              <a:gd name="T25" fmla="*/ 919586286 h 34"/>
              <a:gd name="T26" fmla="*/ 0 w 41"/>
              <a:gd name="T27" fmla="*/ 725994666 h 34"/>
              <a:gd name="T28" fmla="*/ 48037240 w 41"/>
              <a:gd name="T29" fmla="*/ 677595021 h 34"/>
              <a:gd name="T30" fmla="*/ 1873389966 w 41"/>
              <a:gd name="T31" fmla="*/ 677595021 h 34"/>
              <a:gd name="T32" fmla="*/ 1969464445 w 41"/>
              <a:gd name="T33" fmla="*/ 725994666 h 34"/>
              <a:gd name="T34" fmla="*/ 1969464445 w 41"/>
              <a:gd name="T35" fmla="*/ 919586286 h 34"/>
              <a:gd name="T36" fmla="*/ 1969464445 w 41"/>
              <a:gd name="T37" fmla="*/ 1548781663 h 34"/>
              <a:gd name="T38" fmla="*/ 1873389966 w 41"/>
              <a:gd name="T39" fmla="*/ 1645580952 h 34"/>
              <a:gd name="T40" fmla="*/ 48037240 w 41"/>
              <a:gd name="T41" fmla="*/ 1645580952 h 34"/>
              <a:gd name="T42" fmla="*/ 0 w 41"/>
              <a:gd name="T43" fmla="*/ 1548781663 h 34"/>
              <a:gd name="T44" fmla="*/ 0 w 41"/>
              <a:gd name="T45" fmla="*/ 1403582730 h 34"/>
              <a:gd name="T46" fmla="*/ 48037240 w 41"/>
              <a:gd name="T47" fmla="*/ 1306783441 h 34"/>
              <a:gd name="T48" fmla="*/ 1873389966 w 41"/>
              <a:gd name="T49" fmla="*/ 1306783441 h 34"/>
              <a:gd name="T50" fmla="*/ 1969464445 w 41"/>
              <a:gd name="T51" fmla="*/ 1403582730 h 34"/>
              <a:gd name="T52" fmla="*/ 1969464445 w 41"/>
              <a:gd name="T53" fmla="*/ 1548781663 h 34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41" h="34">
                <a:moveTo>
                  <a:pt x="41" y="5"/>
                </a:moveTo>
                <a:cubicBezTo>
                  <a:pt x="41" y="6"/>
                  <a:pt x="40" y="7"/>
                  <a:pt x="39" y="7"/>
                </a:cubicBezTo>
                <a:cubicBezTo>
                  <a:pt x="1" y="7"/>
                  <a:pt x="1" y="7"/>
                  <a:pt x="1" y="7"/>
                </a:cubicBezTo>
                <a:cubicBezTo>
                  <a:pt x="0" y="7"/>
                  <a:pt x="0" y="6"/>
                  <a:pt x="0" y="5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0" y="0"/>
                  <a:pt x="1" y="0"/>
                </a:cubicBezTo>
                <a:cubicBezTo>
                  <a:pt x="39" y="0"/>
                  <a:pt x="39" y="0"/>
                  <a:pt x="39" y="0"/>
                </a:cubicBezTo>
                <a:cubicBezTo>
                  <a:pt x="40" y="0"/>
                  <a:pt x="41" y="1"/>
                  <a:pt x="41" y="2"/>
                </a:cubicBezTo>
                <a:lnTo>
                  <a:pt x="41" y="5"/>
                </a:lnTo>
                <a:close/>
                <a:moveTo>
                  <a:pt x="41" y="19"/>
                </a:moveTo>
                <a:cubicBezTo>
                  <a:pt x="41" y="20"/>
                  <a:pt x="40" y="20"/>
                  <a:pt x="39" y="20"/>
                </a:cubicBezTo>
                <a:cubicBezTo>
                  <a:pt x="1" y="20"/>
                  <a:pt x="1" y="20"/>
                  <a:pt x="1" y="20"/>
                </a:cubicBezTo>
                <a:cubicBezTo>
                  <a:pt x="0" y="20"/>
                  <a:pt x="0" y="20"/>
                  <a:pt x="0" y="1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4"/>
                  <a:pt x="0" y="14"/>
                  <a:pt x="1" y="14"/>
                </a:cubicBezTo>
                <a:cubicBezTo>
                  <a:pt x="39" y="14"/>
                  <a:pt x="39" y="14"/>
                  <a:pt x="39" y="14"/>
                </a:cubicBezTo>
                <a:cubicBezTo>
                  <a:pt x="40" y="14"/>
                  <a:pt x="41" y="14"/>
                  <a:pt x="41" y="15"/>
                </a:cubicBezTo>
                <a:lnTo>
                  <a:pt x="41" y="19"/>
                </a:lnTo>
                <a:close/>
                <a:moveTo>
                  <a:pt x="41" y="32"/>
                </a:moveTo>
                <a:cubicBezTo>
                  <a:pt x="41" y="33"/>
                  <a:pt x="40" y="34"/>
                  <a:pt x="39" y="34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28"/>
                  <a:pt x="0" y="27"/>
                  <a:pt x="1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1" y="28"/>
                  <a:pt x="41" y="29"/>
                </a:cubicBezTo>
                <a:lnTo>
                  <a:pt x="41" y="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1" name="稻壳儿小白白(http://dwz.cn/Wu2UP)"/>
          <p:cNvSpPr/>
          <p:nvPr/>
        </p:nvSpPr>
        <p:spPr>
          <a:xfrm>
            <a:off x="5069496" y="5519068"/>
            <a:ext cx="284162" cy="282575"/>
          </a:xfrm>
          <a:custGeom>
            <a:avLst/>
            <a:gdLst>
              <a:gd name="T0" fmla="*/ 1969464445 w 41"/>
              <a:gd name="T1" fmla="*/ 760009585 h 41"/>
              <a:gd name="T2" fmla="*/ 1873389966 w 41"/>
              <a:gd name="T3" fmla="*/ 807509753 h 41"/>
              <a:gd name="T4" fmla="*/ 1296963883 w 41"/>
              <a:gd name="T5" fmla="*/ 807509753 h 41"/>
              <a:gd name="T6" fmla="*/ 1200896335 w 41"/>
              <a:gd name="T7" fmla="*/ 760009585 h 41"/>
              <a:gd name="T8" fmla="*/ 1248926644 w 41"/>
              <a:gd name="T9" fmla="*/ 665009248 h 41"/>
              <a:gd name="T10" fmla="*/ 1441068671 w 41"/>
              <a:gd name="T11" fmla="*/ 522508743 h 41"/>
              <a:gd name="T12" fmla="*/ 960717068 w 41"/>
              <a:gd name="T13" fmla="*/ 332508070 h 41"/>
              <a:gd name="T14" fmla="*/ 288216507 w 41"/>
              <a:gd name="T15" fmla="*/ 997517318 h 41"/>
              <a:gd name="T16" fmla="*/ 960717068 w 41"/>
              <a:gd name="T17" fmla="*/ 1615019506 h 41"/>
              <a:gd name="T18" fmla="*/ 1489105911 w 41"/>
              <a:gd name="T19" fmla="*/ 1377518665 h 41"/>
              <a:gd name="T20" fmla="*/ 1537143150 w 41"/>
              <a:gd name="T21" fmla="*/ 1377518665 h 41"/>
              <a:gd name="T22" fmla="*/ 1537143150 w 41"/>
              <a:gd name="T23" fmla="*/ 1377518665 h 41"/>
              <a:gd name="T24" fmla="*/ 1729285178 w 41"/>
              <a:gd name="T25" fmla="*/ 1567519338 h 41"/>
              <a:gd name="T26" fmla="*/ 1729285178 w 41"/>
              <a:gd name="T27" fmla="*/ 1615019506 h 41"/>
              <a:gd name="T28" fmla="*/ 960717068 w 41"/>
              <a:gd name="T29" fmla="*/ 1947527576 h 41"/>
              <a:gd name="T30" fmla="*/ 0 w 41"/>
              <a:gd name="T31" fmla="*/ 997517318 h 41"/>
              <a:gd name="T32" fmla="*/ 960717068 w 41"/>
              <a:gd name="T33" fmla="*/ 0 h 41"/>
              <a:gd name="T34" fmla="*/ 1633217630 w 41"/>
              <a:gd name="T35" fmla="*/ 285001010 h 41"/>
              <a:gd name="T36" fmla="*/ 1825359657 w 41"/>
              <a:gd name="T37" fmla="*/ 95000337 h 41"/>
              <a:gd name="T38" fmla="*/ 1921427205 w 41"/>
              <a:gd name="T39" fmla="*/ 95000337 h 41"/>
              <a:gd name="T40" fmla="*/ 1969464445 w 41"/>
              <a:gd name="T41" fmla="*/ 190000673 h 41"/>
              <a:gd name="T42" fmla="*/ 1969464445 w 41"/>
              <a:gd name="T43" fmla="*/ 760009585 h 4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1" h="41">
                <a:moveTo>
                  <a:pt x="41" y="16"/>
                </a:moveTo>
                <a:cubicBezTo>
                  <a:pt x="41" y="16"/>
                  <a:pt x="40" y="17"/>
                  <a:pt x="39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6" y="17"/>
                  <a:pt x="26" y="17"/>
                  <a:pt x="25" y="16"/>
                </a:cubicBezTo>
                <a:cubicBezTo>
                  <a:pt x="25" y="16"/>
                  <a:pt x="25" y="15"/>
                  <a:pt x="26" y="14"/>
                </a:cubicBezTo>
                <a:cubicBezTo>
                  <a:pt x="30" y="11"/>
                  <a:pt x="30" y="11"/>
                  <a:pt x="30" y="11"/>
                </a:cubicBezTo>
                <a:cubicBezTo>
                  <a:pt x="27" y="8"/>
                  <a:pt x="24" y="7"/>
                  <a:pt x="20" y="7"/>
                </a:cubicBezTo>
                <a:cubicBezTo>
                  <a:pt x="13" y="7"/>
                  <a:pt x="6" y="13"/>
                  <a:pt x="6" y="21"/>
                </a:cubicBezTo>
                <a:cubicBezTo>
                  <a:pt x="6" y="28"/>
                  <a:pt x="13" y="34"/>
                  <a:pt x="20" y="34"/>
                </a:cubicBezTo>
                <a:cubicBezTo>
                  <a:pt x="24" y="34"/>
                  <a:pt x="28" y="32"/>
                  <a:pt x="31" y="29"/>
                </a:cubicBezTo>
                <a:cubicBezTo>
                  <a:pt x="31" y="29"/>
                  <a:pt x="31" y="29"/>
                  <a:pt x="32" y="29"/>
                </a:cubicBezTo>
                <a:cubicBezTo>
                  <a:pt x="32" y="29"/>
                  <a:pt x="32" y="29"/>
                  <a:pt x="32" y="29"/>
                </a:cubicBezTo>
                <a:cubicBezTo>
                  <a:pt x="36" y="33"/>
                  <a:pt x="36" y="33"/>
                  <a:pt x="36" y="33"/>
                </a:cubicBezTo>
                <a:cubicBezTo>
                  <a:pt x="36" y="33"/>
                  <a:pt x="36" y="33"/>
                  <a:pt x="36" y="34"/>
                </a:cubicBezTo>
                <a:cubicBezTo>
                  <a:pt x="32" y="39"/>
                  <a:pt x="26" y="41"/>
                  <a:pt x="20" y="41"/>
                </a:cubicBez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25" y="0"/>
                  <a:pt x="31" y="2"/>
                  <a:pt x="34" y="6"/>
                </a:cubicBezTo>
                <a:cubicBezTo>
                  <a:pt x="38" y="2"/>
                  <a:pt x="38" y="2"/>
                  <a:pt x="38" y="2"/>
                </a:cubicBezTo>
                <a:cubicBezTo>
                  <a:pt x="38" y="2"/>
                  <a:pt x="39" y="2"/>
                  <a:pt x="40" y="2"/>
                </a:cubicBezTo>
                <a:cubicBezTo>
                  <a:pt x="40" y="2"/>
                  <a:pt x="41" y="3"/>
                  <a:pt x="41" y="4"/>
                </a:cubicBezTo>
                <a:lnTo>
                  <a:pt x="41" y="1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2" name="稻壳儿小白白(http://dwz.cn/Wu2UP)"/>
          <p:cNvSpPr>
            <a:spLocks noEditPoints="1"/>
          </p:cNvSpPr>
          <p:nvPr/>
        </p:nvSpPr>
        <p:spPr>
          <a:xfrm>
            <a:off x="5941033" y="940718"/>
            <a:ext cx="263525" cy="257175"/>
          </a:xfrm>
          <a:custGeom>
            <a:avLst/>
            <a:gdLst>
              <a:gd name="T0" fmla="*/ 1779417888 w 38"/>
              <a:gd name="T1" fmla="*/ 1787540017 h 37"/>
              <a:gd name="T2" fmla="*/ 1731324576 w 38"/>
              <a:gd name="T3" fmla="*/ 1787540017 h 37"/>
              <a:gd name="T4" fmla="*/ 1538958261 w 38"/>
              <a:gd name="T5" fmla="*/ 1787540017 h 37"/>
              <a:gd name="T6" fmla="*/ 1442771636 w 38"/>
              <a:gd name="T7" fmla="*/ 1739225870 h 37"/>
              <a:gd name="T8" fmla="*/ 48093313 w 38"/>
              <a:gd name="T9" fmla="*/ 338185125 h 37"/>
              <a:gd name="T10" fmla="*/ 0 w 38"/>
              <a:gd name="T11" fmla="*/ 241556832 h 37"/>
              <a:gd name="T12" fmla="*/ 0 w 38"/>
              <a:gd name="T13" fmla="*/ 48314147 h 37"/>
              <a:gd name="T14" fmla="*/ 0 w 38"/>
              <a:gd name="T15" fmla="*/ 0 h 37"/>
              <a:gd name="T16" fmla="*/ 96186625 w 38"/>
              <a:gd name="T17" fmla="*/ 0 h 37"/>
              <a:gd name="T18" fmla="*/ 96186625 w 38"/>
              <a:gd name="T19" fmla="*/ 0 h 37"/>
              <a:gd name="T20" fmla="*/ 1298491698 w 38"/>
              <a:gd name="T21" fmla="*/ 531427810 h 37"/>
              <a:gd name="T22" fmla="*/ 1827511201 w 38"/>
              <a:gd name="T23" fmla="*/ 1739225870 h 37"/>
              <a:gd name="T24" fmla="*/ 1779417888 w 38"/>
              <a:gd name="T25" fmla="*/ 1787540017 h 37"/>
              <a:gd name="T26" fmla="*/ 1106125383 w 38"/>
              <a:gd name="T27" fmla="*/ 1787540017 h 37"/>
              <a:gd name="T28" fmla="*/ 1058032070 w 38"/>
              <a:gd name="T29" fmla="*/ 1787540017 h 37"/>
              <a:gd name="T30" fmla="*/ 913759068 w 38"/>
              <a:gd name="T31" fmla="*/ 1787540017 h 37"/>
              <a:gd name="T32" fmla="*/ 817572443 w 38"/>
              <a:gd name="T33" fmla="*/ 1739225870 h 37"/>
              <a:gd name="T34" fmla="*/ 48093313 w 38"/>
              <a:gd name="T35" fmla="*/ 966241228 h 37"/>
              <a:gd name="T36" fmla="*/ 0 w 38"/>
              <a:gd name="T37" fmla="*/ 917927082 h 37"/>
              <a:gd name="T38" fmla="*/ 0 w 38"/>
              <a:gd name="T39" fmla="*/ 724677446 h 37"/>
              <a:gd name="T40" fmla="*/ 0 w 38"/>
              <a:gd name="T41" fmla="*/ 676363299 h 37"/>
              <a:gd name="T42" fmla="*/ 96186625 w 38"/>
              <a:gd name="T43" fmla="*/ 628056103 h 37"/>
              <a:gd name="T44" fmla="*/ 96186625 w 38"/>
              <a:gd name="T45" fmla="*/ 628056103 h 37"/>
              <a:gd name="T46" fmla="*/ 817572443 w 38"/>
              <a:gd name="T47" fmla="*/ 966241228 h 37"/>
              <a:gd name="T48" fmla="*/ 1154218695 w 38"/>
              <a:gd name="T49" fmla="*/ 1739225870 h 37"/>
              <a:gd name="T50" fmla="*/ 1106125383 w 38"/>
              <a:gd name="T51" fmla="*/ 1787540017 h 37"/>
              <a:gd name="T52" fmla="*/ 240459628 w 38"/>
              <a:gd name="T53" fmla="*/ 1787540017 h 37"/>
              <a:gd name="T54" fmla="*/ 0 w 38"/>
              <a:gd name="T55" fmla="*/ 1545983185 h 37"/>
              <a:gd name="T56" fmla="*/ 240459628 w 38"/>
              <a:gd name="T57" fmla="*/ 1304419403 h 37"/>
              <a:gd name="T58" fmla="*/ 480926190 w 38"/>
              <a:gd name="T59" fmla="*/ 1545983185 h 37"/>
              <a:gd name="T60" fmla="*/ 240459628 w 38"/>
              <a:gd name="T61" fmla="*/ 1787540017 h 3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8" h="37">
                <a:moveTo>
                  <a:pt x="37" y="37"/>
                </a:moveTo>
                <a:cubicBezTo>
                  <a:pt x="37" y="37"/>
                  <a:pt x="36" y="37"/>
                  <a:pt x="36" y="37"/>
                </a:cubicBezTo>
                <a:cubicBezTo>
                  <a:pt x="32" y="37"/>
                  <a:pt x="32" y="37"/>
                  <a:pt x="32" y="37"/>
                </a:cubicBezTo>
                <a:cubicBezTo>
                  <a:pt x="31" y="37"/>
                  <a:pt x="30" y="37"/>
                  <a:pt x="30" y="36"/>
                </a:cubicBezTo>
                <a:cubicBezTo>
                  <a:pt x="29" y="20"/>
                  <a:pt x="17" y="8"/>
                  <a:pt x="1" y="7"/>
                </a:cubicBezTo>
                <a:cubicBezTo>
                  <a:pt x="1" y="7"/>
                  <a:pt x="0" y="6"/>
                  <a:pt x="0" y="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0" y="0"/>
                </a:cubicBezTo>
                <a:cubicBezTo>
                  <a:pt x="1" y="0"/>
                  <a:pt x="1" y="0"/>
                  <a:pt x="2" y="0"/>
                </a:cubicBezTo>
                <a:cubicBezTo>
                  <a:pt x="2" y="0"/>
                  <a:pt x="2" y="0"/>
                  <a:pt x="2" y="0"/>
                </a:cubicBezTo>
                <a:cubicBezTo>
                  <a:pt x="11" y="0"/>
                  <a:pt x="20" y="4"/>
                  <a:pt x="27" y="11"/>
                </a:cubicBezTo>
                <a:cubicBezTo>
                  <a:pt x="33" y="17"/>
                  <a:pt x="37" y="26"/>
                  <a:pt x="38" y="36"/>
                </a:cubicBezTo>
                <a:cubicBezTo>
                  <a:pt x="38" y="36"/>
                  <a:pt x="37" y="37"/>
                  <a:pt x="37" y="37"/>
                </a:cubicBezTo>
                <a:close/>
                <a:moveTo>
                  <a:pt x="23" y="37"/>
                </a:moveTo>
                <a:cubicBezTo>
                  <a:pt x="23" y="37"/>
                  <a:pt x="23" y="37"/>
                  <a:pt x="22" y="37"/>
                </a:cubicBezTo>
                <a:cubicBezTo>
                  <a:pt x="19" y="37"/>
                  <a:pt x="19" y="37"/>
                  <a:pt x="19" y="37"/>
                </a:cubicBezTo>
                <a:cubicBezTo>
                  <a:pt x="18" y="37"/>
                  <a:pt x="17" y="37"/>
                  <a:pt x="17" y="36"/>
                </a:cubicBezTo>
                <a:cubicBezTo>
                  <a:pt x="16" y="28"/>
                  <a:pt x="10" y="21"/>
                  <a:pt x="1" y="20"/>
                </a:cubicBezTo>
                <a:cubicBezTo>
                  <a:pt x="1" y="20"/>
                  <a:pt x="0" y="20"/>
                  <a:pt x="0" y="1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5"/>
                  <a:pt x="0" y="14"/>
                  <a:pt x="0" y="14"/>
                </a:cubicBezTo>
                <a:cubicBezTo>
                  <a:pt x="1" y="14"/>
                  <a:pt x="1" y="13"/>
                  <a:pt x="2" y="13"/>
                </a:cubicBezTo>
                <a:cubicBezTo>
                  <a:pt x="2" y="13"/>
                  <a:pt x="2" y="13"/>
                  <a:pt x="2" y="13"/>
                </a:cubicBezTo>
                <a:cubicBezTo>
                  <a:pt x="7" y="14"/>
                  <a:pt x="13" y="16"/>
                  <a:pt x="17" y="20"/>
                </a:cubicBezTo>
                <a:cubicBezTo>
                  <a:pt x="21" y="24"/>
                  <a:pt x="23" y="30"/>
                  <a:pt x="24" y="36"/>
                </a:cubicBezTo>
                <a:cubicBezTo>
                  <a:pt x="24" y="36"/>
                  <a:pt x="24" y="36"/>
                  <a:pt x="23" y="37"/>
                </a:cubicBezTo>
                <a:close/>
                <a:moveTo>
                  <a:pt x="5" y="37"/>
                </a:moveTo>
                <a:cubicBezTo>
                  <a:pt x="2" y="37"/>
                  <a:pt x="0" y="35"/>
                  <a:pt x="0" y="32"/>
                </a:cubicBezTo>
                <a:cubicBezTo>
                  <a:pt x="0" y="29"/>
                  <a:pt x="2" y="27"/>
                  <a:pt x="5" y="27"/>
                </a:cubicBezTo>
                <a:cubicBezTo>
                  <a:pt x="8" y="27"/>
                  <a:pt x="10" y="29"/>
                  <a:pt x="10" y="32"/>
                </a:cubicBezTo>
                <a:cubicBezTo>
                  <a:pt x="10" y="35"/>
                  <a:pt x="8" y="37"/>
                  <a:pt x="5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3" name="稻壳儿小白白(http://dwz.cn/Wu2UP)"/>
          <p:cNvSpPr>
            <a:spLocks noEditPoints="1"/>
          </p:cNvSpPr>
          <p:nvPr/>
        </p:nvSpPr>
        <p:spPr>
          <a:xfrm>
            <a:off x="5928333" y="1445543"/>
            <a:ext cx="284163" cy="282575"/>
          </a:xfrm>
          <a:custGeom>
            <a:avLst/>
            <a:gdLst>
              <a:gd name="T0" fmla="*/ 1969478307 w 41"/>
              <a:gd name="T1" fmla="*/ 1615019506 h 41"/>
              <a:gd name="T2" fmla="*/ 1633223377 w 41"/>
              <a:gd name="T3" fmla="*/ 1947527576 h 41"/>
              <a:gd name="T4" fmla="*/ 384285407 w 41"/>
              <a:gd name="T5" fmla="*/ 1947527576 h 41"/>
              <a:gd name="T6" fmla="*/ 0 w 41"/>
              <a:gd name="T7" fmla="*/ 1615019506 h 41"/>
              <a:gd name="T8" fmla="*/ 0 w 41"/>
              <a:gd name="T9" fmla="*/ 380008238 h 41"/>
              <a:gd name="T10" fmla="*/ 384285407 w 41"/>
              <a:gd name="T11" fmla="*/ 0 h 41"/>
              <a:gd name="T12" fmla="*/ 1633223377 w 41"/>
              <a:gd name="T13" fmla="*/ 0 h 41"/>
              <a:gd name="T14" fmla="*/ 1969478307 w 41"/>
              <a:gd name="T15" fmla="*/ 380008238 h 41"/>
              <a:gd name="T16" fmla="*/ 1969478307 w 41"/>
              <a:gd name="T17" fmla="*/ 1615019506 h 41"/>
              <a:gd name="T18" fmla="*/ 384285407 w 41"/>
              <a:gd name="T19" fmla="*/ 380008238 h 41"/>
              <a:gd name="T20" fmla="*/ 336254929 w 41"/>
              <a:gd name="T21" fmla="*/ 380008238 h 41"/>
              <a:gd name="T22" fmla="*/ 336254929 w 41"/>
              <a:gd name="T23" fmla="*/ 427508407 h 41"/>
              <a:gd name="T24" fmla="*/ 336254929 w 41"/>
              <a:gd name="T25" fmla="*/ 570008912 h 41"/>
              <a:gd name="T26" fmla="*/ 384285407 w 41"/>
              <a:gd name="T27" fmla="*/ 617509080 h 41"/>
              <a:gd name="T28" fmla="*/ 1345012787 w 41"/>
              <a:gd name="T29" fmla="*/ 1615019506 h 41"/>
              <a:gd name="T30" fmla="*/ 1393043265 w 41"/>
              <a:gd name="T31" fmla="*/ 1662526566 h 41"/>
              <a:gd name="T32" fmla="*/ 1585192899 w 41"/>
              <a:gd name="T33" fmla="*/ 1662526566 h 41"/>
              <a:gd name="T34" fmla="*/ 1585192899 w 41"/>
              <a:gd name="T35" fmla="*/ 1615019506 h 41"/>
              <a:gd name="T36" fmla="*/ 1633223377 w 41"/>
              <a:gd name="T37" fmla="*/ 1615019506 h 41"/>
              <a:gd name="T38" fmla="*/ 384285407 w 41"/>
              <a:gd name="T39" fmla="*/ 380008238 h 41"/>
              <a:gd name="T40" fmla="*/ 384285407 w 41"/>
              <a:gd name="T41" fmla="*/ 855009921 h 41"/>
              <a:gd name="T42" fmla="*/ 336254929 w 41"/>
              <a:gd name="T43" fmla="*/ 902510090 h 41"/>
              <a:gd name="T44" fmla="*/ 336254929 w 41"/>
              <a:gd name="T45" fmla="*/ 902510090 h 41"/>
              <a:gd name="T46" fmla="*/ 336254929 w 41"/>
              <a:gd name="T47" fmla="*/ 1092517655 h 41"/>
              <a:gd name="T48" fmla="*/ 384285407 w 41"/>
              <a:gd name="T49" fmla="*/ 1092517655 h 41"/>
              <a:gd name="T50" fmla="*/ 864645632 w 41"/>
              <a:gd name="T51" fmla="*/ 1615019506 h 41"/>
              <a:gd name="T52" fmla="*/ 912683040 w 41"/>
              <a:gd name="T53" fmla="*/ 1662526566 h 41"/>
              <a:gd name="T54" fmla="*/ 1056795266 w 41"/>
              <a:gd name="T55" fmla="*/ 1662526566 h 41"/>
              <a:gd name="T56" fmla="*/ 1104832675 w 41"/>
              <a:gd name="T57" fmla="*/ 1615019506 h 41"/>
              <a:gd name="T58" fmla="*/ 1104832675 w 41"/>
              <a:gd name="T59" fmla="*/ 1615019506 h 41"/>
              <a:gd name="T60" fmla="*/ 384285407 w 41"/>
              <a:gd name="T61" fmla="*/ 855009921 h 41"/>
              <a:gd name="T62" fmla="*/ 480360224 w 41"/>
              <a:gd name="T63" fmla="*/ 1330018496 h 41"/>
              <a:gd name="T64" fmla="*/ 336254929 w 41"/>
              <a:gd name="T65" fmla="*/ 1472519001 h 41"/>
              <a:gd name="T66" fmla="*/ 480360224 w 41"/>
              <a:gd name="T67" fmla="*/ 1662526566 h 41"/>
              <a:gd name="T68" fmla="*/ 672502928 w 41"/>
              <a:gd name="T69" fmla="*/ 1472519001 h 41"/>
              <a:gd name="T70" fmla="*/ 480360224 w 41"/>
              <a:gd name="T71" fmla="*/ 1330018496 h 4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  <a:moveTo>
                  <a:pt x="8" y="8"/>
                </a:moveTo>
                <a:cubicBezTo>
                  <a:pt x="8" y="8"/>
                  <a:pt x="7" y="8"/>
                  <a:pt x="7" y="8"/>
                </a:cubicBezTo>
                <a:cubicBezTo>
                  <a:pt x="7" y="8"/>
                  <a:pt x="7" y="9"/>
                  <a:pt x="7" y="9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3"/>
                  <a:pt x="7" y="13"/>
                  <a:pt x="8" y="13"/>
                </a:cubicBezTo>
                <a:cubicBezTo>
                  <a:pt x="19" y="14"/>
                  <a:pt x="28" y="23"/>
                  <a:pt x="28" y="34"/>
                </a:cubicBezTo>
                <a:cubicBezTo>
                  <a:pt x="28" y="34"/>
                  <a:pt x="29" y="35"/>
                  <a:pt x="29" y="35"/>
                </a:cubicBezTo>
                <a:cubicBezTo>
                  <a:pt x="33" y="35"/>
                  <a:pt x="33" y="35"/>
                  <a:pt x="33" y="35"/>
                </a:cubicBezTo>
                <a:cubicBezTo>
                  <a:pt x="33" y="35"/>
                  <a:pt x="33" y="34"/>
                  <a:pt x="33" y="34"/>
                </a:cubicBezTo>
                <a:cubicBezTo>
                  <a:pt x="34" y="34"/>
                  <a:pt x="34" y="34"/>
                  <a:pt x="34" y="34"/>
                </a:cubicBezTo>
                <a:cubicBezTo>
                  <a:pt x="33" y="20"/>
                  <a:pt x="22" y="8"/>
                  <a:pt x="8" y="8"/>
                </a:cubicBezTo>
                <a:close/>
                <a:moveTo>
                  <a:pt x="8" y="18"/>
                </a:moveTo>
                <a:cubicBezTo>
                  <a:pt x="8" y="18"/>
                  <a:pt x="7" y="18"/>
                  <a:pt x="7" y="19"/>
                </a:cubicBezTo>
                <a:cubicBezTo>
                  <a:pt x="7" y="19"/>
                  <a:pt x="7" y="19"/>
                  <a:pt x="7" y="19"/>
                </a:cubicBezTo>
                <a:cubicBezTo>
                  <a:pt x="7" y="23"/>
                  <a:pt x="7" y="23"/>
                  <a:pt x="7" y="23"/>
                </a:cubicBezTo>
                <a:cubicBezTo>
                  <a:pt x="7" y="23"/>
                  <a:pt x="7" y="23"/>
                  <a:pt x="8" y="23"/>
                </a:cubicBezTo>
                <a:cubicBezTo>
                  <a:pt x="13" y="24"/>
                  <a:pt x="18" y="28"/>
                  <a:pt x="18" y="34"/>
                </a:cubicBezTo>
                <a:cubicBezTo>
                  <a:pt x="18" y="34"/>
                  <a:pt x="19" y="35"/>
                  <a:pt x="19" y="35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5"/>
                  <a:pt x="23" y="34"/>
                  <a:pt x="23" y="34"/>
                </a:cubicBezTo>
                <a:cubicBezTo>
                  <a:pt x="23" y="34"/>
                  <a:pt x="23" y="34"/>
                  <a:pt x="23" y="34"/>
                </a:cubicBezTo>
                <a:cubicBezTo>
                  <a:pt x="23" y="25"/>
                  <a:pt x="16" y="19"/>
                  <a:pt x="8" y="18"/>
                </a:cubicBezTo>
                <a:close/>
                <a:moveTo>
                  <a:pt x="10" y="28"/>
                </a:moveTo>
                <a:cubicBezTo>
                  <a:pt x="9" y="28"/>
                  <a:pt x="7" y="29"/>
                  <a:pt x="7" y="31"/>
                </a:cubicBezTo>
                <a:cubicBezTo>
                  <a:pt x="7" y="33"/>
                  <a:pt x="9" y="35"/>
                  <a:pt x="10" y="35"/>
                </a:cubicBezTo>
                <a:cubicBezTo>
                  <a:pt x="12" y="35"/>
                  <a:pt x="14" y="33"/>
                  <a:pt x="14" y="31"/>
                </a:cubicBezTo>
                <a:cubicBezTo>
                  <a:pt x="14" y="29"/>
                  <a:pt x="12" y="28"/>
                  <a:pt x="1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4" name="稻壳儿小白白(http://dwz.cn/Wu2UP)"/>
          <p:cNvSpPr>
            <a:spLocks noEditPoints="1"/>
          </p:cNvSpPr>
          <p:nvPr/>
        </p:nvSpPr>
        <p:spPr>
          <a:xfrm>
            <a:off x="5955321" y="1958306"/>
            <a:ext cx="236537" cy="263525"/>
          </a:xfrm>
          <a:custGeom>
            <a:avLst/>
            <a:gdLst>
              <a:gd name="T0" fmla="*/ 1064785219 w 34"/>
              <a:gd name="T1" fmla="*/ 1106125383 h 38"/>
              <a:gd name="T2" fmla="*/ 629195377 w 34"/>
              <a:gd name="T3" fmla="*/ 1106125383 h 38"/>
              <a:gd name="T4" fmla="*/ 629195377 w 34"/>
              <a:gd name="T5" fmla="*/ 1250405320 h 38"/>
              <a:gd name="T6" fmla="*/ 1258383797 w 34"/>
              <a:gd name="T7" fmla="*/ 1250405320 h 38"/>
              <a:gd name="T8" fmla="*/ 1306783441 w 34"/>
              <a:gd name="T9" fmla="*/ 1298491698 h 38"/>
              <a:gd name="T10" fmla="*/ 1306783441 w 34"/>
              <a:gd name="T11" fmla="*/ 1490864948 h 38"/>
              <a:gd name="T12" fmla="*/ 1258383797 w 34"/>
              <a:gd name="T13" fmla="*/ 1538958261 h 38"/>
              <a:gd name="T14" fmla="*/ 629195377 w 34"/>
              <a:gd name="T15" fmla="*/ 1538958261 h 38"/>
              <a:gd name="T16" fmla="*/ 629195377 w 34"/>
              <a:gd name="T17" fmla="*/ 1779417888 h 38"/>
              <a:gd name="T18" fmla="*/ 580795733 w 34"/>
              <a:gd name="T19" fmla="*/ 1827511201 h 38"/>
              <a:gd name="T20" fmla="*/ 338797511 w 34"/>
              <a:gd name="T21" fmla="*/ 1827511201 h 38"/>
              <a:gd name="T22" fmla="*/ 290397866 w 34"/>
              <a:gd name="T23" fmla="*/ 1779417888 h 38"/>
              <a:gd name="T24" fmla="*/ 290397866 w 34"/>
              <a:gd name="T25" fmla="*/ 1538958261 h 38"/>
              <a:gd name="T26" fmla="*/ 0 w 34"/>
              <a:gd name="T27" fmla="*/ 1538958261 h 38"/>
              <a:gd name="T28" fmla="*/ 0 w 34"/>
              <a:gd name="T29" fmla="*/ 1490864948 h 38"/>
              <a:gd name="T30" fmla="*/ 0 w 34"/>
              <a:gd name="T31" fmla="*/ 1298491698 h 38"/>
              <a:gd name="T32" fmla="*/ 0 w 34"/>
              <a:gd name="T33" fmla="*/ 1250405320 h 38"/>
              <a:gd name="T34" fmla="*/ 290397866 w 34"/>
              <a:gd name="T35" fmla="*/ 1250405320 h 38"/>
              <a:gd name="T36" fmla="*/ 290397866 w 34"/>
              <a:gd name="T37" fmla="*/ 1106125383 h 38"/>
              <a:gd name="T38" fmla="*/ 0 w 34"/>
              <a:gd name="T39" fmla="*/ 1106125383 h 38"/>
              <a:gd name="T40" fmla="*/ 0 w 34"/>
              <a:gd name="T41" fmla="*/ 1058032070 h 38"/>
              <a:gd name="T42" fmla="*/ 0 w 34"/>
              <a:gd name="T43" fmla="*/ 865665755 h 38"/>
              <a:gd name="T44" fmla="*/ 0 w 34"/>
              <a:gd name="T45" fmla="*/ 865665755 h 38"/>
              <a:gd name="T46" fmla="*/ 290397866 w 34"/>
              <a:gd name="T47" fmla="*/ 865665755 h 38"/>
              <a:gd name="T48" fmla="*/ 290397866 w 34"/>
              <a:gd name="T49" fmla="*/ 48093313 h 38"/>
              <a:gd name="T50" fmla="*/ 338797511 w 34"/>
              <a:gd name="T51" fmla="*/ 0 h 38"/>
              <a:gd name="T52" fmla="*/ 1064785219 w 34"/>
              <a:gd name="T53" fmla="*/ 0 h 38"/>
              <a:gd name="T54" fmla="*/ 1645580952 w 34"/>
              <a:gd name="T55" fmla="*/ 577105880 h 38"/>
              <a:gd name="T56" fmla="*/ 1064785219 w 34"/>
              <a:gd name="T57" fmla="*/ 1106125383 h 38"/>
              <a:gd name="T58" fmla="*/ 1016385575 w 34"/>
              <a:gd name="T59" fmla="*/ 288552940 h 38"/>
              <a:gd name="T60" fmla="*/ 629195377 w 34"/>
              <a:gd name="T61" fmla="*/ 288552940 h 38"/>
              <a:gd name="T62" fmla="*/ 629195377 w 34"/>
              <a:gd name="T63" fmla="*/ 865665755 h 38"/>
              <a:gd name="T64" fmla="*/ 1016385575 w 34"/>
              <a:gd name="T65" fmla="*/ 865665755 h 38"/>
              <a:gd name="T66" fmla="*/ 1355183086 w 34"/>
              <a:gd name="T67" fmla="*/ 577105880 h 38"/>
              <a:gd name="T68" fmla="*/ 1016385575 w 34"/>
              <a:gd name="T69" fmla="*/ 288552940 h 38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4" h="38">
                <a:moveTo>
                  <a:pt x="22" y="23"/>
                </a:moveTo>
                <a:cubicBezTo>
                  <a:pt x="13" y="23"/>
                  <a:pt x="13" y="23"/>
                  <a:pt x="13" y="23"/>
                </a:cubicBezTo>
                <a:cubicBezTo>
                  <a:pt x="13" y="26"/>
                  <a:pt x="13" y="26"/>
                  <a:pt x="13" y="26"/>
                </a:cubicBezTo>
                <a:cubicBezTo>
                  <a:pt x="26" y="26"/>
                  <a:pt x="26" y="26"/>
                  <a:pt x="26" y="26"/>
                </a:cubicBezTo>
                <a:cubicBezTo>
                  <a:pt x="27" y="26"/>
                  <a:pt x="27" y="27"/>
                  <a:pt x="27" y="27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1"/>
                  <a:pt x="27" y="32"/>
                  <a:pt x="26" y="32"/>
                </a:cubicBezTo>
                <a:cubicBezTo>
                  <a:pt x="13" y="32"/>
                  <a:pt x="13" y="32"/>
                  <a:pt x="13" y="32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2" y="38"/>
                  <a:pt x="12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6" y="37"/>
                  <a:pt x="6" y="37"/>
                </a:cubicBezTo>
                <a:cubicBezTo>
                  <a:pt x="6" y="32"/>
                  <a:pt x="6" y="32"/>
                  <a:pt x="6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7"/>
                  <a:pt x="0" y="26"/>
                  <a:pt x="0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6" y="23"/>
                  <a:pt x="6" y="23"/>
                  <a:pt x="6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3"/>
                  <a:pt x="0" y="23"/>
                  <a:pt x="0" y="22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7" y="0"/>
                  <a:pt x="7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29" y="0"/>
                  <a:pt x="34" y="5"/>
                  <a:pt x="34" y="12"/>
                </a:cubicBezTo>
                <a:cubicBezTo>
                  <a:pt x="34" y="18"/>
                  <a:pt x="29" y="23"/>
                  <a:pt x="22" y="23"/>
                </a:cubicBezTo>
                <a:close/>
                <a:moveTo>
                  <a:pt x="21" y="6"/>
                </a:moveTo>
                <a:cubicBezTo>
                  <a:pt x="13" y="6"/>
                  <a:pt x="13" y="6"/>
                  <a:pt x="13" y="6"/>
                </a:cubicBezTo>
                <a:cubicBezTo>
                  <a:pt x="13" y="18"/>
                  <a:pt x="13" y="18"/>
                  <a:pt x="13" y="18"/>
                </a:cubicBezTo>
                <a:cubicBezTo>
                  <a:pt x="21" y="18"/>
                  <a:pt x="21" y="18"/>
                  <a:pt x="21" y="18"/>
                </a:cubicBezTo>
                <a:cubicBezTo>
                  <a:pt x="25" y="18"/>
                  <a:pt x="28" y="15"/>
                  <a:pt x="28" y="12"/>
                </a:cubicBezTo>
                <a:cubicBezTo>
                  <a:pt x="28" y="8"/>
                  <a:pt x="25" y="6"/>
                  <a:pt x="21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5" name="稻壳儿小白白(http://dwz.cn/Wu2UP)"/>
          <p:cNvSpPr/>
          <p:nvPr/>
        </p:nvSpPr>
        <p:spPr>
          <a:xfrm>
            <a:off x="5990246" y="2463131"/>
            <a:ext cx="166687" cy="263525"/>
          </a:xfrm>
          <a:custGeom>
            <a:avLst/>
            <a:gdLst>
              <a:gd name="T0" fmla="*/ 1157689832 w 24"/>
              <a:gd name="T1" fmla="*/ 577105880 h 38"/>
              <a:gd name="T2" fmla="*/ 1109454781 w 24"/>
              <a:gd name="T3" fmla="*/ 625199193 h 38"/>
              <a:gd name="T4" fmla="*/ 868265638 w 24"/>
              <a:gd name="T5" fmla="*/ 625199193 h 38"/>
              <a:gd name="T6" fmla="*/ 385894296 w 24"/>
              <a:gd name="T7" fmla="*/ 1058032070 h 38"/>
              <a:gd name="T8" fmla="*/ 964742684 w 24"/>
              <a:gd name="T9" fmla="*/ 1779417888 h 38"/>
              <a:gd name="T10" fmla="*/ 964742684 w 24"/>
              <a:gd name="T11" fmla="*/ 1827511201 h 38"/>
              <a:gd name="T12" fmla="*/ 916507634 w 24"/>
              <a:gd name="T13" fmla="*/ 1827511201 h 38"/>
              <a:gd name="T14" fmla="*/ 675318490 w 24"/>
              <a:gd name="T15" fmla="*/ 1827511201 h 38"/>
              <a:gd name="T16" fmla="*/ 627083439 w 24"/>
              <a:gd name="T17" fmla="*/ 1827511201 h 38"/>
              <a:gd name="T18" fmla="*/ 0 w 24"/>
              <a:gd name="T19" fmla="*/ 1106125383 h 38"/>
              <a:gd name="T20" fmla="*/ 0 w 24"/>
              <a:gd name="T21" fmla="*/ 1058032070 h 38"/>
              <a:gd name="T22" fmla="*/ 0 w 24"/>
              <a:gd name="T23" fmla="*/ 913759068 h 38"/>
              <a:gd name="T24" fmla="*/ 48235051 w 24"/>
              <a:gd name="T25" fmla="*/ 865665755 h 38"/>
              <a:gd name="T26" fmla="*/ 192947148 w 24"/>
              <a:gd name="T27" fmla="*/ 865665755 h 38"/>
              <a:gd name="T28" fmla="*/ 578848389 w 24"/>
              <a:gd name="T29" fmla="*/ 625199193 h 38"/>
              <a:gd name="T30" fmla="*/ 48235051 w 24"/>
              <a:gd name="T31" fmla="*/ 625199193 h 38"/>
              <a:gd name="T32" fmla="*/ 0 w 24"/>
              <a:gd name="T33" fmla="*/ 577105880 h 38"/>
              <a:gd name="T34" fmla="*/ 0 w 24"/>
              <a:gd name="T35" fmla="*/ 480926190 h 38"/>
              <a:gd name="T36" fmla="*/ 48235051 w 24"/>
              <a:gd name="T37" fmla="*/ 432832878 h 38"/>
              <a:gd name="T38" fmla="*/ 578848389 w 24"/>
              <a:gd name="T39" fmla="*/ 432832878 h 38"/>
              <a:gd name="T40" fmla="*/ 192947148 w 24"/>
              <a:gd name="T41" fmla="*/ 288552940 h 38"/>
              <a:gd name="T42" fmla="*/ 48235051 w 24"/>
              <a:gd name="T43" fmla="*/ 288552940 h 38"/>
              <a:gd name="T44" fmla="*/ 0 w 24"/>
              <a:gd name="T45" fmla="*/ 240459628 h 38"/>
              <a:gd name="T46" fmla="*/ 0 w 24"/>
              <a:gd name="T47" fmla="*/ 48093313 h 38"/>
              <a:gd name="T48" fmla="*/ 48235051 w 24"/>
              <a:gd name="T49" fmla="*/ 0 h 38"/>
              <a:gd name="T50" fmla="*/ 1109454781 w 24"/>
              <a:gd name="T51" fmla="*/ 0 h 38"/>
              <a:gd name="T52" fmla="*/ 1157689832 w 24"/>
              <a:gd name="T53" fmla="*/ 48093313 h 38"/>
              <a:gd name="T54" fmla="*/ 1157689832 w 24"/>
              <a:gd name="T55" fmla="*/ 192366315 h 38"/>
              <a:gd name="T56" fmla="*/ 1109454781 w 24"/>
              <a:gd name="T57" fmla="*/ 240459628 h 38"/>
              <a:gd name="T58" fmla="*/ 820030587 w 24"/>
              <a:gd name="T59" fmla="*/ 240459628 h 38"/>
              <a:gd name="T60" fmla="*/ 868265638 w 24"/>
              <a:gd name="T61" fmla="*/ 432832878 h 38"/>
              <a:gd name="T62" fmla="*/ 1109454781 w 24"/>
              <a:gd name="T63" fmla="*/ 432832878 h 38"/>
              <a:gd name="T64" fmla="*/ 1157689832 w 24"/>
              <a:gd name="T65" fmla="*/ 480926190 h 38"/>
              <a:gd name="T66" fmla="*/ 1157689832 w 24"/>
              <a:gd name="T67" fmla="*/ 577105880 h 3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4" h="38">
                <a:moveTo>
                  <a:pt x="24" y="12"/>
                </a:moveTo>
                <a:cubicBezTo>
                  <a:pt x="24" y="13"/>
                  <a:pt x="23" y="13"/>
                  <a:pt x="23" y="13"/>
                </a:cubicBezTo>
                <a:cubicBezTo>
                  <a:pt x="18" y="13"/>
                  <a:pt x="18" y="13"/>
                  <a:pt x="18" y="13"/>
                </a:cubicBezTo>
                <a:cubicBezTo>
                  <a:pt x="18" y="18"/>
                  <a:pt x="14" y="22"/>
                  <a:pt x="8" y="22"/>
                </a:cubicBezTo>
                <a:cubicBezTo>
                  <a:pt x="12" y="27"/>
                  <a:pt x="16" y="32"/>
                  <a:pt x="20" y="37"/>
                </a:cubicBezTo>
                <a:cubicBezTo>
                  <a:pt x="20" y="37"/>
                  <a:pt x="20" y="37"/>
                  <a:pt x="20" y="38"/>
                </a:cubicBezTo>
                <a:cubicBezTo>
                  <a:pt x="20" y="38"/>
                  <a:pt x="20" y="38"/>
                  <a:pt x="19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13" y="38"/>
                  <a:pt x="13" y="38"/>
                </a:cubicBezTo>
                <a:cubicBezTo>
                  <a:pt x="9" y="33"/>
                  <a:pt x="5" y="28"/>
                  <a:pt x="0" y="23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8"/>
                  <a:pt x="1" y="18"/>
                </a:cubicBezTo>
                <a:cubicBezTo>
                  <a:pt x="4" y="18"/>
                  <a:pt x="4" y="18"/>
                  <a:pt x="4" y="18"/>
                </a:cubicBezTo>
                <a:cubicBezTo>
                  <a:pt x="8" y="18"/>
                  <a:pt x="11" y="16"/>
                  <a:pt x="12" y="13"/>
                </a:cubicBezTo>
                <a:cubicBezTo>
                  <a:pt x="1" y="13"/>
                  <a:pt x="1" y="13"/>
                  <a:pt x="1" y="13"/>
                </a:cubicBezTo>
                <a:cubicBezTo>
                  <a:pt x="0" y="13"/>
                  <a:pt x="0" y="13"/>
                  <a:pt x="0" y="12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9"/>
                  <a:pt x="0" y="9"/>
                  <a:pt x="1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1" y="7"/>
                  <a:pt x="8" y="6"/>
                  <a:pt x="4" y="6"/>
                </a:cubicBezTo>
                <a:cubicBezTo>
                  <a:pt x="1" y="6"/>
                  <a:pt x="1" y="6"/>
                  <a:pt x="1" y="6"/>
                </a:cubicBezTo>
                <a:cubicBezTo>
                  <a:pt x="0" y="6"/>
                  <a:pt x="0" y="5"/>
                  <a:pt x="0" y="5"/>
                </a:cubicBez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0"/>
                  <a:pt x="1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4" y="1"/>
                  <a:pt x="24" y="1"/>
                </a:cubicBezTo>
                <a:cubicBezTo>
                  <a:pt x="24" y="4"/>
                  <a:pt x="24" y="4"/>
                  <a:pt x="24" y="4"/>
                </a:cubicBezTo>
                <a:cubicBezTo>
                  <a:pt x="24" y="5"/>
                  <a:pt x="23" y="5"/>
                  <a:pt x="23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6"/>
                  <a:pt x="18" y="7"/>
                  <a:pt x="18" y="9"/>
                </a:cubicBezTo>
                <a:cubicBezTo>
                  <a:pt x="23" y="9"/>
                  <a:pt x="23" y="9"/>
                  <a:pt x="23" y="9"/>
                </a:cubicBezTo>
                <a:cubicBezTo>
                  <a:pt x="23" y="9"/>
                  <a:pt x="24" y="9"/>
                  <a:pt x="24" y="10"/>
                </a:cubicBezTo>
                <a:lnTo>
                  <a:pt x="24" y="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6" name="稻壳儿小白白(http://dwz.cn/Wu2UP)"/>
          <p:cNvSpPr>
            <a:spLocks noEditPoints="1"/>
          </p:cNvSpPr>
          <p:nvPr/>
        </p:nvSpPr>
        <p:spPr>
          <a:xfrm>
            <a:off x="5928333" y="2974306"/>
            <a:ext cx="284163" cy="284162"/>
          </a:xfrm>
          <a:custGeom>
            <a:avLst/>
            <a:gdLst>
              <a:gd name="T0" fmla="*/ 1969478307 w 41"/>
              <a:gd name="T1" fmla="*/ 1873389966 h 41"/>
              <a:gd name="T2" fmla="*/ 1873403489 w 41"/>
              <a:gd name="T3" fmla="*/ 1969464445 h 41"/>
              <a:gd name="T4" fmla="*/ 144105295 w 41"/>
              <a:gd name="T5" fmla="*/ 1969464445 h 41"/>
              <a:gd name="T6" fmla="*/ 0 w 41"/>
              <a:gd name="T7" fmla="*/ 1873389966 h 41"/>
              <a:gd name="T8" fmla="*/ 0 w 41"/>
              <a:gd name="T9" fmla="*/ 144104788 h 41"/>
              <a:gd name="T10" fmla="*/ 144105295 w 41"/>
              <a:gd name="T11" fmla="*/ 0 h 41"/>
              <a:gd name="T12" fmla="*/ 1345012787 w 41"/>
              <a:gd name="T13" fmla="*/ 0 h 41"/>
              <a:gd name="T14" fmla="*/ 1537155491 w 41"/>
              <a:gd name="T15" fmla="*/ 96074479 h 41"/>
              <a:gd name="T16" fmla="*/ 1921440898 w 41"/>
              <a:gd name="T17" fmla="*/ 432321294 h 41"/>
              <a:gd name="T18" fmla="*/ 1969478307 w 41"/>
              <a:gd name="T19" fmla="*/ 672500562 h 41"/>
              <a:gd name="T20" fmla="*/ 1969478307 w 41"/>
              <a:gd name="T21" fmla="*/ 1873389966 h 41"/>
              <a:gd name="T22" fmla="*/ 1825373012 w 41"/>
              <a:gd name="T23" fmla="*/ 1825359657 h 41"/>
              <a:gd name="T24" fmla="*/ 1825373012 w 41"/>
              <a:gd name="T25" fmla="*/ 672500562 h 41"/>
              <a:gd name="T26" fmla="*/ 1777335603 w 41"/>
              <a:gd name="T27" fmla="*/ 576426082 h 41"/>
              <a:gd name="T28" fmla="*/ 1441080673 w 41"/>
              <a:gd name="T29" fmla="*/ 192142027 h 41"/>
              <a:gd name="T30" fmla="*/ 1345012787 w 41"/>
              <a:gd name="T31" fmla="*/ 192142027 h 41"/>
              <a:gd name="T32" fmla="*/ 1345012787 w 41"/>
              <a:gd name="T33" fmla="*/ 720537801 h 41"/>
              <a:gd name="T34" fmla="*/ 1200900561 w 41"/>
              <a:gd name="T35" fmla="*/ 816605349 h 41"/>
              <a:gd name="T36" fmla="*/ 480360224 w 41"/>
              <a:gd name="T37" fmla="*/ 816605349 h 41"/>
              <a:gd name="T38" fmla="*/ 336254929 w 41"/>
              <a:gd name="T39" fmla="*/ 720537801 h 41"/>
              <a:gd name="T40" fmla="*/ 336254929 w 41"/>
              <a:gd name="T41" fmla="*/ 192142027 h 41"/>
              <a:gd name="T42" fmla="*/ 192142704 w 41"/>
              <a:gd name="T43" fmla="*/ 192142027 h 41"/>
              <a:gd name="T44" fmla="*/ 192142704 w 41"/>
              <a:gd name="T45" fmla="*/ 1825359657 h 41"/>
              <a:gd name="T46" fmla="*/ 336254929 w 41"/>
              <a:gd name="T47" fmla="*/ 1825359657 h 41"/>
              <a:gd name="T48" fmla="*/ 336254929 w 41"/>
              <a:gd name="T49" fmla="*/ 1296963883 h 41"/>
              <a:gd name="T50" fmla="*/ 480360224 w 41"/>
              <a:gd name="T51" fmla="*/ 1152859096 h 41"/>
              <a:gd name="T52" fmla="*/ 1537155491 w 41"/>
              <a:gd name="T53" fmla="*/ 1152859096 h 41"/>
              <a:gd name="T54" fmla="*/ 1633223377 w 41"/>
              <a:gd name="T55" fmla="*/ 1296963883 h 41"/>
              <a:gd name="T56" fmla="*/ 1633223377 w 41"/>
              <a:gd name="T57" fmla="*/ 1825359657 h 41"/>
              <a:gd name="T58" fmla="*/ 1825373012 w 41"/>
              <a:gd name="T59" fmla="*/ 1825359657 h 41"/>
              <a:gd name="T60" fmla="*/ 1489118082 w 41"/>
              <a:gd name="T61" fmla="*/ 1825359657 h 41"/>
              <a:gd name="T62" fmla="*/ 1489118082 w 41"/>
              <a:gd name="T63" fmla="*/ 1345001123 h 41"/>
              <a:gd name="T64" fmla="*/ 480360224 w 41"/>
              <a:gd name="T65" fmla="*/ 1345001123 h 41"/>
              <a:gd name="T66" fmla="*/ 480360224 w 41"/>
              <a:gd name="T67" fmla="*/ 1825359657 h 41"/>
              <a:gd name="T68" fmla="*/ 1489118082 w 41"/>
              <a:gd name="T69" fmla="*/ 1825359657 h 41"/>
              <a:gd name="T70" fmla="*/ 1152863153 w 41"/>
              <a:gd name="T71" fmla="*/ 192142027 h 41"/>
              <a:gd name="T72" fmla="*/ 1104832675 w 41"/>
              <a:gd name="T73" fmla="*/ 192142027 h 41"/>
              <a:gd name="T74" fmla="*/ 864645632 w 41"/>
              <a:gd name="T75" fmla="*/ 192142027 h 41"/>
              <a:gd name="T76" fmla="*/ 816615154 w 41"/>
              <a:gd name="T77" fmla="*/ 192142027 h 41"/>
              <a:gd name="T78" fmla="*/ 816615154 w 41"/>
              <a:gd name="T79" fmla="*/ 624463322 h 41"/>
              <a:gd name="T80" fmla="*/ 864645632 w 41"/>
              <a:gd name="T81" fmla="*/ 672500562 h 41"/>
              <a:gd name="T82" fmla="*/ 1104832675 w 41"/>
              <a:gd name="T83" fmla="*/ 672500562 h 41"/>
              <a:gd name="T84" fmla="*/ 1152863153 w 41"/>
              <a:gd name="T85" fmla="*/ 624463322 h 41"/>
              <a:gd name="T86" fmla="*/ 1152863153 w 41"/>
              <a:gd name="T87" fmla="*/ 192142027 h 4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41" h="41">
                <a:moveTo>
                  <a:pt x="41" y="39"/>
                </a:moveTo>
                <a:cubicBezTo>
                  <a:pt x="41" y="40"/>
                  <a:pt x="40" y="41"/>
                  <a:pt x="39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9"/>
                </a:cubicBezTo>
                <a:cubicBezTo>
                  <a:pt x="0" y="3"/>
                  <a:pt x="0" y="3"/>
                  <a:pt x="0" y="3"/>
                </a:cubicBezTo>
                <a:cubicBezTo>
                  <a:pt x="0" y="1"/>
                  <a:pt x="1" y="0"/>
                  <a:pt x="3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29" y="0"/>
                  <a:pt x="31" y="1"/>
                  <a:pt x="32" y="2"/>
                </a:cubicBezTo>
                <a:cubicBezTo>
                  <a:pt x="40" y="9"/>
                  <a:pt x="40" y="9"/>
                  <a:pt x="40" y="9"/>
                </a:cubicBezTo>
                <a:cubicBezTo>
                  <a:pt x="41" y="10"/>
                  <a:pt x="41" y="12"/>
                  <a:pt x="41" y="14"/>
                </a:cubicBezTo>
                <a:lnTo>
                  <a:pt x="41" y="39"/>
                </a:lnTo>
                <a:close/>
                <a:moveTo>
                  <a:pt x="38" y="38"/>
                </a:moveTo>
                <a:cubicBezTo>
                  <a:pt x="38" y="14"/>
                  <a:pt x="38" y="14"/>
                  <a:pt x="38" y="14"/>
                </a:cubicBezTo>
                <a:cubicBezTo>
                  <a:pt x="38" y="13"/>
                  <a:pt x="37" y="12"/>
                  <a:pt x="37" y="12"/>
                </a:cubicBezTo>
                <a:cubicBezTo>
                  <a:pt x="30" y="4"/>
                  <a:pt x="30" y="4"/>
                  <a:pt x="30" y="4"/>
                </a:cubicBezTo>
                <a:cubicBezTo>
                  <a:pt x="29" y="4"/>
                  <a:pt x="28" y="4"/>
                  <a:pt x="28" y="4"/>
                </a:cubicBezTo>
                <a:cubicBezTo>
                  <a:pt x="28" y="15"/>
                  <a:pt x="28" y="15"/>
                  <a:pt x="28" y="15"/>
                </a:cubicBezTo>
                <a:cubicBezTo>
                  <a:pt x="28" y="16"/>
                  <a:pt x="26" y="17"/>
                  <a:pt x="25" y="17"/>
                </a:cubicBezTo>
                <a:cubicBezTo>
                  <a:pt x="10" y="17"/>
                  <a:pt x="10" y="17"/>
                  <a:pt x="10" y="17"/>
                </a:cubicBezTo>
                <a:cubicBezTo>
                  <a:pt x="8" y="17"/>
                  <a:pt x="7" y="16"/>
                  <a:pt x="7" y="15"/>
                </a:cubicBezTo>
                <a:cubicBezTo>
                  <a:pt x="7" y="4"/>
                  <a:pt x="7" y="4"/>
                  <a:pt x="7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38"/>
                  <a:pt x="4" y="38"/>
                  <a:pt x="4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27"/>
                  <a:pt x="7" y="27"/>
                  <a:pt x="7" y="27"/>
                </a:cubicBezTo>
                <a:cubicBezTo>
                  <a:pt x="7" y="25"/>
                  <a:pt x="8" y="24"/>
                  <a:pt x="10" y="24"/>
                </a:cubicBezTo>
                <a:cubicBezTo>
                  <a:pt x="32" y="24"/>
                  <a:pt x="32" y="24"/>
                  <a:pt x="32" y="24"/>
                </a:cubicBezTo>
                <a:cubicBezTo>
                  <a:pt x="33" y="24"/>
                  <a:pt x="34" y="25"/>
                  <a:pt x="34" y="27"/>
                </a:cubicBezTo>
                <a:cubicBezTo>
                  <a:pt x="34" y="38"/>
                  <a:pt x="34" y="38"/>
                  <a:pt x="34" y="38"/>
                </a:cubicBezTo>
                <a:lnTo>
                  <a:pt x="38" y="38"/>
                </a:lnTo>
                <a:close/>
                <a:moveTo>
                  <a:pt x="31" y="38"/>
                </a:moveTo>
                <a:cubicBezTo>
                  <a:pt x="31" y="28"/>
                  <a:pt x="31" y="28"/>
                  <a:pt x="31" y="28"/>
                </a:cubicBezTo>
                <a:cubicBezTo>
                  <a:pt x="10" y="28"/>
                  <a:pt x="10" y="28"/>
                  <a:pt x="10" y="28"/>
                </a:cubicBezTo>
                <a:cubicBezTo>
                  <a:pt x="10" y="38"/>
                  <a:pt x="10" y="38"/>
                  <a:pt x="10" y="38"/>
                </a:cubicBezTo>
                <a:lnTo>
                  <a:pt x="31" y="38"/>
                </a:lnTo>
                <a:close/>
                <a:moveTo>
                  <a:pt x="24" y="4"/>
                </a:moveTo>
                <a:cubicBezTo>
                  <a:pt x="24" y="4"/>
                  <a:pt x="24" y="4"/>
                  <a:pt x="23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4"/>
                  <a:pt x="17" y="4"/>
                  <a:pt x="17" y="4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8" y="14"/>
                  <a:pt x="18" y="14"/>
                </a:cubicBezTo>
                <a:cubicBezTo>
                  <a:pt x="23" y="14"/>
                  <a:pt x="23" y="14"/>
                  <a:pt x="23" y="14"/>
                </a:cubicBezTo>
                <a:cubicBezTo>
                  <a:pt x="24" y="14"/>
                  <a:pt x="24" y="13"/>
                  <a:pt x="24" y="13"/>
                </a:cubicBezTo>
                <a:lnTo>
                  <a:pt x="24" y="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7" name="稻壳儿小白白(http://dwz.cn/Wu2UP)"/>
          <p:cNvSpPr>
            <a:spLocks noEditPoints="1"/>
          </p:cNvSpPr>
          <p:nvPr/>
        </p:nvSpPr>
        <p:spPr>
          <a:xfrm>
            <a:off x="5909283" y="3506118"/>
            <a:ext cx="330200" cy="261938"/>
          </a:xfrm>
          <a:custGeom>
            <a:avLst/>
            <a:gdLst>
              <a:gd name="T0" fmla="*/ 2147483646 w 48"/>
              <a:gd name="T1" fmla="*/ 1472960091 h 38"/>
              <a:gd name="T2" fmla="*/ 2034885017 w 48"/>
              <a:gd name="T3" fmla="*/ 1615509508 h 38"/>
              <a:gd name="T4" fmla="*/ 1987563229 w 48"/>
              <a:gd name="T5" fmla="*/ 1615509508 h 38"/>
              <a:gd name="T6" fmla="*/ 946456388 w 48"/>
              <a:gd name="T7" fmla="*/ 1235389218 h 38"/>
              <a:gd name="T8" fmla="*/ 946456388 w 48"/>
              <a:gd name="T9" fmla="*/ 1330417568 h 38"/>
              <a:gd name="T10" fmla="*/ 378581179 w 48"/>
              <a:gd name="T11" fmla="*/ 1805566206 h 38"/>
              <a:gd name="T12" fmla="*/ 0 w 48"/>
              <a:gd name="T13" fmla="*/ 1425445917 h 38"/>
              <a:gd name="T14" fmla="*/ 567875208 w 48"/>
              <a:gd name="T15" fmla="*/ 997811452 h 38"/>
              <a:gd name="T16" fmla="*/ 804491025 w 48"/>
              <a:gd name="T17" fmla="*/ 997811452 h 38"/>
              <a:gd name="T18" fmla="*/ 804491025 w 48"/>
              <a:gd name="T19" fmla="*/ 807754754 h 38"/>
              <a:gd name="T20" fmla="*/ 567875208 w 48"/>
              <a:gd name="T21" fmla="*/ 807754754 h 38"/>
              <a:gd name="T22" fmla="*/ 0 w 48"/>
              <a:gd name="T23" fmla="*/ 380120290 h 38"/>
              <a:gd name="T24" fmla="*/ 378581179 w 48"/>
              <a:gd name="T25" fmla="*/ 0 h 38"/>
              <a:gd name="T26" fmla="*/ 946456388 w 48"/>
              <a:gd name="T27" fmla="*/ 475148639 h 38"/>
              <a:gd name="T28" fmla="*/ 946456388 w 48"/>
              <a:gd name="T29" fmla="*/ 570176988 h 38"/>
              <a:gd name="T30" fmla="*/ 1987563229 w 48"/>
              <a:gd name="T31" fmla="*/ 190056698 h 38"/>
              <a:gd name="T32" fmla="*/ 2034885017 w 48"/>
              <a:gd name="T33" fmla="*/ 190056698 h 38"/>
              <a:gd name="T34" fmla="*/ 2147483646 w 48"/>
              <a:gd name="T35" fmla="*/ 332606115 h 38"/>
              <a:gd name="T36" fmla="*/ 1608982050 w 48"/>
              <a:gd name="T37" fmla="*/ 902783103 h 38"/>
              <a:gd name="T38" fmla="*/ 615196996 w 48"/>
              <a:gd name="T39" fmla="*/ 285091941 h 38"/>
              <a:gd name="T40" fmla="*/ 236615817 w 48"/>
              <a:gd name="T41" fmla="*/ 237577766 h 38"/>
              <a:gd name="T42" fmla="*/ 567875208 w 48"/>
              <a:gd name="T43" fmla="*/ 617691163 h 38"/>
              <a:gd name="T44" fmla="*/ 615196996 w 48"/>
              <a:gd name="T45" fmla="*/ 285091941 h 38"/>
              <a:gd name="T46" fmla="*/ 567875208 w 48"/>
              <a:gd name="T47" fmla="*/ 1187875044 h 38"/>
              <a:gd name="T48" fmla="*/ 236615817 w 48"/>
              <a:gd name="T49" fmla="*/ 1567988440 h 38"/>
              <a:gd name="T50" fmla="*/ 615196996 w 48"/>
              <a:gd name="T51" fmla="*/ 1520474266 h 38"/>
              <a:gd name="T52" fmla="*/ 1230393992 w 48"/>
              <a:gd name="T53" fmla="*/ 1045325627 h 38"/>
              <a:gd name="T54" fmla="*/ 2034885017 w 48"/>
              <a:gd name="T55" fmla="*/ 237577766 h 38"/>
              <a:gd name="T56" fmla="*/ 1041106842 w 48"/>
              <a:gd name="T57" fmla="*/ 950297278 h 38"/>
              <a:gd name="T58" fmla="*/ 851812813 w 48"/>
              <a:gd name="T59" fmla="*/ 1092839802 h 38"/>
              <a:gd name="T60" fmla="*/ 899134600 w 48"/>
              <a:gd name="T61" fmla="*/ 1092839802 h 38"/>
              <a:gd name="T62" fmla="*/ 1135750417 w 48"/>
              <a:gd name="T63" fmla="*/ 1045325627 h 38"/>
              <a:gd name="T64" fmla="*/ 946456388 w 48"/>
              <a:gd name="T65" fmla="*/ 807754754 h 38"/>
              <a:gd name="T66" fmla="*/ 993785054 w 48"/>
              <a:gd name="T67" fmla="*/ 712726405 h 38"/>
              <a:gd name="T68" fmla="*/ 899134600 w 48"/>
              <a:gd name="T69" fmla="*/ 665205337 h 38"/>
              <a:gd name="T70" fmla="*/ 851812813 w 48"/>
              <a:gd name="T71" fmla="*/ 712726405 h 38"/>
              <a:gd name="T72" fmla="*/ 851812813 w 48"/>
              <a:gd name="T73" fmla="*/ 760240579 h 38"/>
              <a:gd name="T74" fmla="*/ 1277722658 w 48"/>
              <a:gd name="T75" fmla="*/ 902783103 h 38"/>
              <a:gd name="T76" fmla="*/ 1135750417 w 48"/>
              <a:gd name="T77" fmla="*/ 902783103 h 38"/>
              <a:gd name="T78" fmla="*/ 1277722658 w 48"/>
              <a:gd name="T79" fmla="*/ 902783103 h 38"/>
              <a:gd name="T80" fmla="*/ 1514331596 w 48"/>
              <a:gd name="T81" fmla="*/ 950297278 h 38"/>
              <a:gd name="T82" fmla="*/ 1277722658 w 48"/>
              <a:gd name="T83" fmla="*/ 1140360869 h 38"/>
              <a:gd name="T84" fmla="*/ 2147483646 w 48"/>
              <a:gd name="T85" fmla="*/ 1472960091 h 3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48" h="38">
                <a:moveTo>
                  <a:pt x="47" y="30"/>
                </a:moveTo>
                <a:cubicBezTo>
                  <a:pt x="48" y="30"/>
                  <a:pt x="48" y="31"/>
                  <a:pt x="48" y="31"/>
                </a:cubicBezTo>
                <a:cubicBezTo>
                  <a:pt x="48" y="32"/>
                  <a:pt x="47" y="32"/>
                  <a:pt x="47" y="32"/>
                </a:cubicBezTo>
                <a:cubicBezTo>
                  <a:pt x="43" y="34"/>
                  <a:pt x="43" y="34"/>
                  <a:pt x="43" y="34"/>
                </a:cubicBezTo>
                <a:cubicBezTo>
                  <a:pt x="43" y="34"/>
                  <a:pt x="43" y="34"/>
                  <a:pt x="43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23" y="24"/>
                  <a:pt x="23" y="24"/>
                  <a:pt x="23" y="24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6"/>
                  <a:pt x="20" y="26"/>
                  <a:pt x="20" y="26"/>
                </a:cubicBezTo>
                <a:cubicBezTo>
                  <a:pt x="20" y="27"/>
                  <a:pt x="20" y="27"/>
                  <a:pt x="20" y="28"/>
                </a:cubicBezTo>
                <a:cubicBezTo>
                  <a:pt x="20" y="31"/>
                  <a:pt x="18" y="34"/>
                  <a:pt x="15" y="36"/>
                </a:cubicBezTo>
                <a:cubicBezTo>
                  <a:pt x="13" y="37"/>
                  <a:pt x="10" y="38"/>
                  <a:pt x="8" y="38"/>
                </a:cubicBezTo>
                <a:cubicBezTo>
                  <a:pt x="5" y="38"/>
                  <a:pt x="3" y="37"/>
                  <a:pt x="2" y="36"/>
                </a:cubicBezTo>
                <a:cubicBezTo>
                  <a:pt x="0" y="34"/>
                  <a:pt x="0" y="32"/>
                  <a:pt x="0" y="30"/>
                </a:cubicBezTo>
                <a:cubicBezTo>
                  <a:pt x="0" y="27"/>
                  <a:pt x="2" y="25"/>
                  <a:pt x="5" y="23"/>
                </a:cubicBezTo>
                <a:cubicBezTo>
                  <a:pt x="7" y="21"/>
                  <a:pt x="10" y="21"/>
                  <a:pt x="12" y="21"/>
                </a:cubicBezTo>
                <a:cubicBezTo>
                  <a:pt x="14" y="21"/>
                  <a:pt x="15" y="21"/>
                  <a:pt x="16" y="22"/>
                </a:cubicBezTo>
                <a:cubicBezTo>
                  <a:pt x="16" y="21"/>
                  <a:pt x="17" y="21"/>
                  <a:pt x="17" y="21"/>
                </a:cubicBezTo>
                <a:cubicBezTo>
                  <a:pt x="20" y="19"/>
                  <a:pt x="20" y="19"/>
                  <a:pt x="20" y="19"/>
                </a:cubicBezTo>
                <a:cubicBezTo>
                  <a:pt x="17" y="17"/>
                  <a:pt x="17" y="17"/>
                  <a:pt x="17" y="17"/>
                </a:cubicBezTo>
                <a:cubicBezTo>
                  <a:pt x="17" y="17"/>
                  <a:pt x="16" y="17"/>
                  <a:pt x="16" y="16"/>
                </a:cubicBezTo>
                <a:cubicBezTo>
                  <a:pt x="15" y="17"/>
                  <a:pt x="14" y="17"/>
                  <a:pt x="12" y="17"/>
                </a:cubicBezTo>
                <a:cubicBezTo>
                  <a:pt x="10" y="17"/>
                  <a:pt x="7" y="16"/>
                  <a:pt x="5" y="15"/>
                </a:cubicBezTo>
                <a:cubicBezTo>
                  <a:pt x="2" y="13"/>
                  <a:pt x="0" y="10"/>
                  <a:pt x="0" y="8"/>
                </a:cubicBezTo>
                <a:cubicBezTo>
                  <a:pt x="0" y="6"/>
                  <a:pt x="0" y="4"/>
                  <a:pt x="2" y="2"/>
                </a:cubicBezTo>
                <a:cubicBezTo>
                  <a:pt x="3" y="1"/>
                  <a:pt x="5" y="0"/>
                  <a:pt x="8" y="0"/>
                </a:cubicBezTo>
                <a:cubicBezTo>
                  <a:pt x="10" y="0"/>
                  <a:pt x="13" y="1"/>
                  <a:pt x="15" y="2"/>
                </a:cubicBezTo>
                <a:cubicBezTo>
                  <a:pt x="18" y="4"/>
                  <a:pt x="20" y="7"/>
                  <a:pt x="20" y="10"/>
                </a:cubicBezTo>
                <a:cubicBezTo>
                  <a:pt x="20" y="11"/>
                  <a:pt x="20" y="11"/>
                  <a:pt x="20" y="12"/>
                </a:cubicBezTo>
                <a:cubicBezTo>
                  <a:pt x="20" y="12"/>
                  <a:pt x="20" y="12"/>
                  <a:pt x="20" y="12"/>
                </a:cubicBezTo>
                <a:cubicBezTo>
                  <a:pt x="23" y="14"/>
                  <a:pt x="23" y="14"/>
                  <a:pt x="23" y="14"/>
                </a:cubicBezTo>
                <a:cubicBezTo>
                  <a:pt x="42" y="4"/>
                  <a:pt x="42" y="4"/>
                  <a:pt x="42" y="4"/>
                </a:cubicBezTo>
                <a:cubicBezTo>
                  <a:pt x="42" y="4"/>
                  <a:pt x="42" y="4"/>
                  <a:pt x="43" y="4"/>
                </a:cubicBezTo>
                <a:cubicBezTo>
                  <a:pt x="43" y="4"/>
                  <a:pt x="43" y="4"/>
                  <a:pt x="43" y="4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6"/>
                  <a:pt x="48" y="6"/>
                  <a:pt x="48" y="7"/>
                </a:cubicBezTo>
                <a:cubicBezTo>
                  <a:pt x="48" y="7"/>
                  <a:pt x="48" y="8"/>
                  <a:pt x="47" y="8"/>
                </a:cubicBezTo>
                <a:cubicBezTo>
                  <a:pt x="34" y="19"/>
                  <a:pt x="34" y="19"/>
                  <a:pt x="34" y="19"/>
                </a:cubicBezTo>
                <a:lnTo>
                  <a:pt x="47" y="30"/>
                </a:lnTo>
                <a:close/>
                <a:moveTo>
                  <a:pt x="13" y="6"/>
                </a:moveTo>
                <a:cubicBezTo>
                  <a:pt x="11" y="5"/>
                  <a:pt x="9" y="4"/>
                  <a:pt x="8" y="4"/>
                </a:cubicBezTo>
                <a:cubicBezTo>
                  <a:pt x="7" y="4"/>
                  <a:pt x="6" y="5"/>
                  <a:pt x="5" y="5"/>
                </a:cubicBezTo>
                <a:cubicBezTo>
                  <a:pt x="3" y="7"/>
                  <a:pt x="4" y="10"/>
                  <a:pt x="7" y="11"/>
                </a:cubicBezTo>
                <a:cubicBezTo>
                  <a:pt x="9" y="12"/>
                  <a:pt x="11" y="13"/>
                  <a:pt x="12" y="13"/>
                </a:cubicBezTo>
                <a:cubicBezTo>
                  <a:pt x="13" y="13"/>
                  <a:pt x="15" y="13"/>
                  <a:pt x="15" y="12"/>
                </a:cubicBezTo>
                <a:cubicBezTo>
                  <a:pt x="17" y="11"/>
                  <a:pt x="16" y="8"/>
                  <a:pt x="13" y="6"/>
                </a:cubicBezTo>
                <a:close/>
                <a:moveTo>
                  <a:pt x="15" y="26"/>
                </a:moveTo>
                <a:cubicBezTo>
                  <a:pt x="15" y="25"/>
                  <a:pt x="13" y="25"/>
                  <a:pt x="12" y="25"/>
                </a:cubicBezTo>
                <a:cubicBezTo>
                  <a:pt x="11" y="25"/>
                  <a:pt x="9" y="26"/>
                  <a:pt x="7" y="27"/>
                </a:cubicBezTo>
                <a:cubicBezTo>
                  <a:pt x="4" y="28"/>
                  <a:pt x="3" y="31"/>
                  <a:pt x="5" y="33"/>
                </a:cubicBezTo>
                <a:cubicBezTo>
                  <a:pt x="6" y="33"/>
                  <a:pt x="7" y="34"/>
                  <a:pt x="8" y="34"/>
                </a:cubicBezTo>
                <a:cubicBezTo>
                  <a:pt x="9" y="34"/>
                  <a:pt x="11" y="33"/>
                  <a:pt x="13" y="32"/>
                </a:cubicBezTo>
                <a:cubicBezTo>
                  <a:pt x="16" y="30"/>
                  <a:pt x="17" y="27"/>
                  <a:pt x="15" y="26"/>
                </a:cubicBezTo>
                <a:close/>
                <a:moveTo>
                  <a:pt x="26" y="22"/>
                </a:moveTo>
                <a:cubicBezTo>
                  <a:pt x="46" y="7"/>
                  <a:pt x="46" y="7"/>
                  <a:pt x="46" y="7"/>
                </a:cubicBezTo>
                <a:cubicBezTo>
                  <a:pt x="43" y="5"/>
                  <a:pt x="43" y="5"/>
                  <a:pt x="43" y="5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20"/>
                  <a:pt x="22" y="20"/>
                  <a:pt x="22" y="20"/>
                </a:cubicBezTo>
                <a:cubicBezTo>
                  <a:pt x="18" y="22"/>
                  <a:pt x="18" y="22"/>
                  <a:pt x="18" y="22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8" y="23"/>
                  <a:pt x="18" y="23"/>
                </a:cubicBezTo>
                <a:cubicBezTo>
                  <a:pt x="18" y="23"/>
                  <a:pt x="19" y="23"/>
                  <a:pt x="19" y="23"/>
                </a:cubicBezTo>
                <a:cubicBezTo>
                  <a:pt x="19" y="24"/>
                  <a:pt x="19" y="24"/>
                  <a:pt x="19" y="24"/>
                </a:cubicBezTo>
                <a:cubicBezTo>
                  <a:pt x="24" y="22"/>
                  <a:pt x="24" y="22"/>
                  <a:pt x="24" y="22"/>
                </a:cubicBezTo>
                <a:lnTo>
                  <a:pt x="26" y="22"/>
                </a:lnTo>
                <a:close/>
                <a:moveTo>
                  <a:pt x="20" y="17"/>
                </a:moveTo>
                <a:cubicBezTo>
                  <a:pt x="20" y="17"/>
                  <a:pt x="20" y="17"/>
                  <a:pt x="20" y="17"/>
                </a:cubicBezTo>
                <a:cubicBezTo>
                  <a:pt x="20" y="16"/>
                  <a:pt x="21" y="16"/>
                  <a:pt x="21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19" y="14"/>
                  <a:pt x="19" y="14"/>
                  <a:pt x="19" y="14"/>
                </a:cubicBezTo>
                <a:cubicBezTo>
                  <a:pt x="19" y="15"/>
                  <a:pt x="19" y="15"/>
                  <a:pt x="19" y="15"/>
                </a:cubicBezTo>
                <a:cubicBezTo>
                  <a:pt x="19" y="15"/>
                  <a:pt x="18" y="15"/>
                  <a:pt x="18" y="15"/>
                </a:cubicBezTo>
                <a:cubicBezTo>
                  <a:pt x="18" y="15"/>
                  <a:pt x="18" y="15"/>
                  <a:pt x="18" y="15"/>
                </a:cubicBezTo>
                <a:cubicBezTo>
                  <a:pt x="18" y="16"/>
                  <a:pt x="18" y="16"/>
                  <a:pt x="18" y="16"/>
                </a:cubicBezTo>
                <a:lnTo>
                  <a:pt x="20" y="17"/>
                </a:lnTo>
                <a:close/>
                <a:moveTo>
                  <a:pt x="27" y="19"/>
                </a:moveTo>
                <a:cubicBezTo>
                  <a:pt x="27" y="20"/>
                  <a:pt x="26" y="21"/>
                  <a:pt x="25" y="21"/>
                </a:cubicBezTo>
                <a:cubicBezTo>
                  <a:pt x="25" y="21"/>
                  <a:pt x="24" y="20"/>
                  <a:pt x="24" y="19"/>
                </a:cubicBezTo>
                <a:cubicBezTo>
                  <a:pt x="24" y="18"/>
                  <a:pt x="25" y="17"/>
                  <a:pt x="25" y="17"/>
                </a:cubicBezTo>
                <a:cubicBezTo>
                  <a:pt x="26" y="17"/>
                  <a:pt x="27" y="18"/>
                  <a:pt x="27" y="19"/>
                </a:cubicBezTo>
                <a:close/>
                <a:moveTo>
                  <a:pt x="46" y="31"/>
                </a:moveTo>
                <a:cubicBezTo>
                  <a:pt x="32" y="20"/>
                  <a:pt x="32" y="20"/>
                  <a:pt x="32" y="20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43" y="33"/>
                  <a:pt x="43" y="33"/>
                  <a:pt x="43" y="33"/>
                </a:cubicBezTo>
                <a:lnTo>
                  <a:pt x="46" y="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8" name="稻壳儿小白白(http://dwz.cn/Wu2UP)"/>
          <p:cNvSpPr>
            <a:spLocks noEditPoints="1"/>
          </p:cNvSpPr>
          <p:nvPr/>
        </p:nvSpPr>
        <p:spPr>
          <a:xfrm>
            <a:off x="5914046" y="3990306"/>
            <a:ext cx="311150" cy="312737"/>
          </a:xfrm>
          <a:custGeom>
            <a:avLst/>
            <a:gdLst>
              <a:gd name="T0" fmla="*/ 2008003068 w 45"/>
              <a:gd name="T1" fmla="*/ 2147483646 h 45"/>
              <a:gd name="T2" fmla="*/ 1864569832 w 45"/>
              <a:gd name="T3" fmla="*/ 2125131312 h 45"/>
              <a:gd name="T4" fmla="*/ 1434283954 w 45"/>
              <a:gd name="T5" fmla="*/ 1690447731 h 45"/>
              <a:gd name="T6" fmla="*/ 908378224 w 45"/>
              <a:gd name="T7" fmla="*/ 1835342258 h 45"/>
              <a:gd name="T8" fmla="*/ 0 w 45"/>
              <a:gd name="T9" fmla="*/ 917674604 h 45"/>
              <a:gd name="T10" fmla="*/ 908378224 w 45"/>
              <a:gd name="T11" fmla="*/ 0 h 45"/>
              <a:gd name="T12" fmla="*/ 1816763363 w 45"/>
              <a:gd name="T13" fmla="*/ 917674604 h 45"/>
              <a:gd name="T14" fmla="*/ 1673337042 w 45"/>
              <a:gd name="T15" fmla="*/ 1448952219 h 45"/>
              <a:gd name="T16" fmla="*/ 2103622920 w 45"/>
              <a:gd name="T17" fmla="*/ 1883642750 h 45"/>
              <a:gd name="T18" fmla="*/ 2147483646 w 45"/>
              <a:gd name="T19" fmla="*/ 1980236785 h 45"/>
              <a:gd name="T20" fmla="*/ 2008003068 w 45"/>
              <a:gd name="T21" fmla="*/ 2147483646 h 45"/>
              <a:gd name="T22" fmla="*/ 908378224 w 45"/>
              <a:gd name="T23" fmla="*/ 338089546 h 45"/>
              <a:gd name="T24" fmla="*/ 334666026 w 45"/>
              <a:gd name="T25" fmla="*/ 917674604 h 45"/>
              <a:gd name="T26" fmla="*/ 908378224 w 45"/>
              <a:gd name="T27" fmla="*/ 1497252711 h 45"/>
              <a:gd name="T28" fmla="*/ 1482097338 w 45"/>
              <a:gd name="T29" fmla="*/ 917674604 h 45"/>
              <a:gd name="T30" fmla="*/ 908378224 w 45"/>
              <a:gd name="T31" fmla="*/ 338089546 h 4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5" h="45">
                <a:moveTo>
                  <a:pt x="42" y="45"/>
                </a:moveTo>
                <a:cubicBezTo>
                  <a:pt x="41" y="45"/>
                  <a:pt x="40" y="44"/>
                  <a:pt x="39" y="44"/>
                </a:cubicBezTo>
                <a:cubicBezTo>
                  <a:pt x="30" y="35"/>
                  <a:pt x="30" y="35"/>
                  <a:pt x="30" y="35"/>
                </a:cubicBezTo>
                <a:cubicBezTo>
                  <a:pt x="27" y="37"/>
                  <a:pt x="23" y="38"/>
                  <a:pt x="19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30" y="0"/>
                  <a:pt x="38" y="9"/>
                  <a:pt x="38" y="19"/>
                </a:cubicBezTo>
                <a:cubicBezTo>
                  <a:pt x="38" y="23"/>
                  <a:pt x="37" y="27"/>
                  <a:pt x="35" y="30"/>
                </a:cubicBezTo>
                <a:cubicBezTo>
                  <a:pt x="44" y="39"/>
                  <a:pt x="44" y="39"/>
                  <a:pt x="44" y="39"/>
                </a:cubicBezTo>
                <a:cubicBezTo>
                  <a:pt x="45" y="40"/>
                  <a:pt x="45" y="41"/>
                  <a:pt x="45" y="41"/>
                </a:cubicBezTo>
                <a:cubicBezTo>
                  <a:pt x="45" y="43"/>
                  <a:pt x="43" y="45"/>
                  <a:pt x="42" y="45"/>
                </a:cubicBezTo>
                <a:close/>
                <a:moveTo>
                  <a:pt x="19" y="7"/>
                </a:moveTo>
                <a:cubicBezTo>
                  <a:pt x="13" y="7"/>
                  <a:pt x="7" y="13"/>
                  <a:pt x="7" y="19"/>
                </a:cubicBezTo>
                <a:cubicBezTo>
                  <a:pt x="7" y="26"/>
                  <a:pt x="13" y="31"/>
                  <a:pt x="19" y="31"/>
                </a:cubicBezTo>
                <a:cubicBezTo>
                  <a:pt x="26" y="31"/>
                  <a:pt x="31" y="26"/>
                  <a:pt x="31" y="19"/>
                </a:cubicBezTo>
                <a:cubicBezTo>
                  <a:pt x="31" y="13"/>
                  <a:pt x="26" y="7"/>
                  <a:pt x="19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499" name="稻壳儿小白白(http://dwz.cn/Wu2UP)"/>
          <p:cNvSpPr>
            <a:spLocks noEditPoints="1"/>
          </p:cNvSpPr>
          <p:nvPr/>
        </p:nvSpPr>
        <p:spPr>
          <a:xfrm>
            <a:off x="5914046" y="4503068"/>
            <a:ext cx="311150" cy="304800"/>
          </a:xfrm>
          <a:custGeom>
            <a:avLst/>
            <a:gdLst>
              <a:gd name="T0" fmla="*/ 2008003068 w 45"/>
              <a:gd name="T1" fmla="*/ 2111432727 h 44"/>
              <a:gd name="T2" fmla="*/ 1864569832 w 45"/>
              <a:gd name="T3" fmla="*/ 2063447509 h 44"/>
              <a:gd name="T4" fmla="*/ 1434283954 w 45"/>
              <a:gd name="T5" fmla="*/ 1631559764 h 44"/>
              <a:gd name="T6" fmla="*/ 908378224 w 45"/>
              <a:gd name="T7" fmla="*/ 1823507564 h 44"/>
              <a:gd name="T8" fmla="*/ 0 w 45"/>
              <a:gd name="T9" fmla="*/ 911753782 h 44"/>
              <a:gd name="T10" fmla="*/ 908378224 w 45"/>
              <a:gd name="T11" fmla="*/ 0 h 44"/>
              <a:gd name="T12" fmla="*/ 1816763363 w 45"/>
              <a:gd name="T13" fmla="*/ 911753782 h 44"/>
              <a:gd name="T14" fmla="*/ 1673337042 w 45"/>
              <a:gd name="T15" fmla="*/ 1391626745 h 44"/>
              <a:gd name="T16" fmla="*/ 2103622920 w 45"/>
              <a:gd name="T17" fmla="*/ 1871499709 h 44"/>
              <a:gd name="T18" fmla="*/ 2147483646 w 45"/>
              <a:gd name="T19" fmla="*/ 1967470145 h 44"/>
              <a:gd name="T20" fmla="*/ 2008003068 w 45"/>
              <a:gd name="T21" fmla="*/ 2111432727 h 44"/>
              <a:gd name="T22" fmla="*/ 908378224 w 45"/>
              <a:gd name="T23" fmla="*/ 335910382 h 44"/>
              <a:gd name="T24" fmla="*/ 334666026 w 45"/>
              <a:gd name="T25" fmla="*/ 911753782 h 44"/>
              <a:gd name="T26" fmla="*/ 908378224 w 45"/>
              <a:gd name="T27" fmla="*/ 1487597182 h 44"/>
              <a:gd name="T28" fmla="*/ 1482097338 w 45"/>
              <a:gd name="T29" fmla="*/ 911753782 h 44"/>
              <a:gd name="T30" fmla="*/ 908378224 w 45"/>
              <a:gd name="T31" fmla="*/ 335910382 h 44"/>
              <a:gd name="T32" fmla="*/ 1338664102 w 45"/>
              <a:gd name="T33" fmla="*/ 959739000 h 44"/>
              <a:gd name="T34" fmla="*/ 1290857633 w 45"/>
              <a:gd name="T35" fmla="*/ 959739000 h 44"/>
              <a:gd name="T36" fmla="*/ 573712199 w 45"/>
              <a:gd name="T37" fmla="*/ 959739000 h 44"/>
              <a:gd name="T38" fmla="*/ 525905730 w 45"/>
              <a:gd name="T39" fmla="*/ 959739000 h 44"/>
              <a:gd name="T40" fmla="*/ 525905730 w 45"/>
              <a:gd name="T41" fmla="*/ 863768564 h 44"/>
              <a:gd name="T42" fmla="*/ 573712199 w 45"/>
              <a:gd name="T43" fmla="*/ 815783345 h 44"/>
              <a:gd name="T44" fmla="*/ 1290857633 w 45"/>
              <a:gd name="T45" fmla="*/ 815783345 h 44"/>
              <a:gd name="T46" fmla="*/ 1338664102 w 45"/>
              <a:gd name="T47" fmla="*/ 863768564 h 44"/>
              <a:gd name="T48" fmla="*/ 1338664102 w 45"/>
              <a:gd name="T49" fmla="*/ 959739000 h 4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5" h="44">
                <a:moveTo>
                  <a:pt x="42" y="44"/>
                </a:moveTo>
                <a:cubicBezTo>
                  <a:pt x="41" y="44"/>
                  <a:pt x="40" y="44"/>
                  <a:pt x="39" y="43"/>
                </a:cubicBezTo>
                <a:cubicBezTo>
                  <a:pt x="30" y="34"/>
                  <a:pt x="30" y="34"/>
                  <a:pt x="30" y="34"/>
                </a:cubicBezTo>
                <a:cubicBezTo>
                  <a:pt x="27" y="36"/>
                  <a:pt x="23" y="38"/>
                  <a:pt x="19" y="38"/>
                </a:cubicBezTo>
                <a:cubicBezTo>
                  <a:pt x="9" y="38"/>
                  <a:pt x="0" y="29"/>
                  <a:pt x="0" y="19"/>
                </a:cubicBezTo>
                <a:cubicBezTo>
                  <a:pt x="0" y="8"/>
                  <a:pt x="9" y="0"/>
                  <a:pt x="19" y="0"/>
                </a:cubicBezTo>
                <a:cubicBezTo>
                  <a:pt x="30" y="0"/>
                  <a:pt x="38" y="8"/>
                  <a:pt x="38" y="19"/>
                </a:cubicBezTo>
                <a:cubicBezTo>
                  <a:pt x="38" y="23"/>
                  <a:pt x="37" y="26"/>
                  <a:pt x="35" y="29"/>
                </a:cubicBezTo>
                <a:cubicBezTo>
                  <a:pt x="44" y="39"/>
                  <a:pt x="44" y="39"/>
                  <a:pt x="44" y="39"/>
                </a:cubicBezTo>
                <a:cubicBezTo>
                  <a:pt x="45" y="39"/>
                  <a:pt x="45" y="40"/>
                  <a:pt x="45" y="41"/>
                </a:cubicBezTo>
                <a:cubicBezTo>
                  <a:pt x="45" y="43"/>
                  <a:pt x="44" y="44"/>
                  <a:pt x="42" y="44"/>
                </a:cubicBezTo>
                <a:close/>
                <a:moveTo>
                  <a:pt x="19" y="7"/>
                </a:moveTo>
                <a:cubicBezTo>
                  <a:pt x="13" y="7"/>
                  <a:pt x="7" y="12"/>
                  <a:pt x="7" y="19"/>
                </a:cubicBezTo>
                <a:cubicBezTo>
                  <a:pt x="7" y="25"/>
                  <a:pt x="13" y="31"/>
                  <a:pt x="19" y="31"/>
                </a:cubicBezTo>
                <a:cubicBezTo>
                  <a:pt x="26" y="31"/>
                  <a:pt x="31" y="25"/>
                  <a:pt x="31" y="19"/>
                </a:cubicBezTo>
                <a:cubicBezTo>
                  <a:pt x="31" y="12"/>
                  <a:pt x="26" y="7"/>
                  <a:pt x="19" y="7"/>
                </a:cubicBezTo>
                <a:close/>
                <a:moveTo>
                  <a:pt x="28" y="20"/>
                </a:moveTo>
                <a:cubicBezTo>
                  <a:pt x="28" y="20"/>
                  <a:pt x="27" y="20"/>
                  <a:pt x="27" y="20"/>
                </a:cubicBezTo>
                <a:cubicBezTo>
                  <a:pt x="12" y="20"/>
                  <a:pt x="12" y="20"/>
                  <a:pt x="12" y="20"/>
                </a:cubicBezTo>
                <a:cubicBezTo>
                  <a:pt x="11" y="20"/>
                  <a:pt x="11" y="20"/>
                  <a:pt x="11" y="20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7"/>
                  <a:pt x="11" y="17"/>
                  <a:pt x="12" y="17"/>
                </a:cubicBezTo>
                <a:cubicBezTo>
                  <a:pt x="27" y="17"/>
                  <a:pt x="27" y="17"/>
                  <a:pt x="27" y="17"/>
                </a:cubicBezTo>
                <a:cubicBezTo>
                  <a:pt x="27" y="17"/>
                  <a:pt x="28" y="17"/>
                  <a:pt x="28" y="18"/>
                </a:cubicBezTo>
                <a:lnTo>
                  <a:pt x="2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0" name="稻壳儿小白白(http://dwz.cn/Wu2UP)"/>
          <p:cNvSpPr>
            <a:spLocks noEditPoints="1"/>
          </p:cNvSpPr>
          <p:nvPr/>
        </p:nvSpPr>
        <p:spPr>
          <a:xfrm>
            <a:off x="5914046" y="5007893"/>
            <a:ext cx="311150" cy="309563"/>
          </a:xfrm>
          <a:custGeom>
            <a:avLst/>
            <a:gdLst>
              <a:gd name="T0" fmla="*/ 2008003068 w 45"/>
              <a:gd name="T1" fmla="*/ 2129538910 h 45"/>
              <a:gd name="T2" fmla="*/ 1864569832 w 45"/>
              <a:gd name="T3" fmla="*/ 2082217046 h 45"/>
              <a:gd name="T4" fmla="*/ 1434283954 w 45"/>
              <a:gd name="T5" fmla="*/ 1656306513 h 45"/>
              <a:gd name="T6" fmla="*/ 908378224 w 45"/>
              <a:gd name="T7" fmla="*/ 1798278984 h 45"/>
              <a:gd name="T8" fmla="*/ 0 w 45"/>
              <a:gd name="T9" fmla="*/ 899136052 h 45"/>
              <a:gd name="T10" fmla="*/ 908378224 w 45"/>
              <a:gd name="T11" fmla="*/ 0 h 45"/>
              <a:gd name="T12" fmla="*/ 1816763363 w 45"/>
              <a:gd name="T13" fmla="*/ 899136052 h 45"/>
              <a:gd name="T14" fmla="*/ 1673337042 w 45"/>
              <a:gd name="T15" fmla="*/ 1419690314 h 45"/>
              <a:gd name="T16" fmla="*/ 2103622920 w 45"/>
              <a:gd name="T17" fmla="*/ 1845600848 h 45"/>
              <a:gd name="T18" fmla="*/ 2147483646 w 45"/>
              <a:gd name="T19" fmla="*/ 1987566439 h 45"/>
              <a:gd name="T20" fmla="*/ 2008003068 w 45"/>
              <a:gd name="T21" fmla="*/ 2129538910 h 45"/>
              <a:gd name="T22" fmla="*/ 908378224 w 45"/>
              <a:gd name="T23" fmla="*/ 331259927 h 45"/>
              <a:gd name="T24" fmla="*/ 334666026 w 45"/>
              <a:gd name="T25" fmla="*/ 899136052 h 45"/>
              <a:gd name="T26" fmla="*/ 908378224 w 45"/>
              <a:gd name="T27" fmla="*/ 1467019057 h 45"/>
              <a:gd name="T28" fmla="*/ 1482097338 w 45"/>
              <a:gd name="T29" fmla="*/ 899136052 h 45"/>
              <a:gd name="T30" fmla="*/ 908378224 w 45"/>
              <a:gd name="T31" fmla="*/ 331259927 h 45"/>
              <a:gd name="T32" fmla="*/ 1338664102 w 45"/>
              <a:gd name="T33" fmla="*/ 946464795 h 45"/>
              <a:gd name="T34" fmla="*/ 1290857633 w 45"/>
              <a:gd name="T35" fmla="*/ 993786659 h 45"/>
              <a:gd name="T36" fmla="*/ 1003998077 w 45"/>
              <a:gd name="T37" fmla="*/ 993786659 h 45"/>
              <a:gd name="T38" fmla="*/ 1003998077 w 45"/>
              <a:gd name="T39" fmla="*/ 1277724722 h 45"/>
              <a:gd name="T40" fmla="*/ 956191608 w 45"/>
              <a:gd name="T41" fmla="*/ 1325046586 h 45"/>
              <a:gd name="T42" fmla="*/ 860571756 w 45"/>
              <a:gd name="T43" fmla="*/ 1325046586 h 45"/>
              <a:gd name="T44" fmla="*/ 860571756 w 45"/>
              <a:gd name="T45" fmla="*/ 1277724722 h 45"/>
              <a:gd name="T46" fmla="*/ 860571756 w 45"/>
              <a:gd name="T47" fmla="*/ 993786659 h 45"/>
              <a:gd name="T48" fmla="*/ 573712199 w 45"/>
              <a:gd name="T49" fmla="*/ 993786659 h 45"/>
              <a:gd name="T50" fmla="*/ 525905730 w 45"/>
              <a:gd name="T51" fmla="*/ 946464795 h 45"/>
              <a:gd name="T52" fmla="*/ 525905730 w 45"/>
              <a:gd name="T53" fmla="*/ 851814188 h 45"/>
              <a:gd name="T54" fmla="*/ 573712199 w 45"/>
              <a:gd name="T55" fmla="*/ 851814188 h 45"/>
              <a:gd name="T56" fmla="*/ 860571756 w 45"/>
              <a:gd name="T57" fmla="*/ 851814188 h 45"/>
              <a:gd name="T58" fmla="*/ 860571756 w 45"/>
              <a:gd name="T59" fmla="*/ 567876126 h 45"/>
              <a:gd name="T60" fmla="*/ 860571756 w 45"/>
              <a:gd name="T61" fmla="*/ 520554262 h 45"/>
              <a:gd name="T62" fmla="*/ 956191608 w 45"/>
              <a:gd name="T63" fmla="*/ 520554262 h 45"/>
              <a:gd name="T64" fmla="*/ 1003998077 w 45"/>
              <a:gd name="T65" fmla="*/ 567876126 h 45"/>
              <a:gd name="T66" fmla="*/ 1003998077 w 45"/>
              <a:gd name="T67" fmla="*/ 851814188 h 45"/>
              <a:gd name="T68" fmla="*/ 1290857633 w 45"/>
              <a:gd name="T69" fmla="*/ 851814188 h 45"/>
              <a:gd name="T70" fmla="*/ 1338664102 w 45"/>
              <a:gd name="T71" fmla="*/ 851814188 h 45"/>
              <a:gd name="T72" fmla="*/ 1338664102 w 45"/>
              <a:gd name="T73" fmla="*/ 946464795 h 45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45" h="45">
                <a:moveTo>
                  <a:pt x="42" y="45"/>
                </a:moveTo>
                <a:cubicBezTo>
                  <a:pt x="41" y="45"/>
                  <a:pt x="40" y="45"/>
                  <a:pt x="39" y="44"/>
                </a:cubicBezTo>
                <a:cubicBezTo>
                  <a:pt x="30" y="35"/>
                  <a:pt x="30" y="35"/>
                  <a:pt x="30" y="35"/>
                </a:cubicBezTo>
                <a:cubicBezTo>
                  <a:pt x="27" y="37"/>
                  <a:pt x="23" y="38"/>
                  <a:pt x="19" y="38"/>
                </a:cubicBezTo>
                <a:cubicBezTo>
                  <a:pt x="9" y="38"/>
                  <a:pt x="0" y="30"/>
                  <a:pt x="0" y="19"/>
                </a:cubicBezTo>
                <a:cubicBezTo>
                  <a:pt x="0" y="9"/>
                  <a:pt x="9" y="0"/>
                  <a:pt x="19" y="0"/>
                </a:cubicBezTo>
                <a:cubicBezTo>
                  <a:pt x="30" y="0"/>
                  <a:pt x="38" y="9"/>
                  <a:pt x="38" y="19"/>
                </a:cubicBezTo>
                <a:cubicBezTo>
                  <a:pt x="38" y="23"/>
                  <a:pt x="37" y="27"/>
                  <a:pt x="35" y="30"/>
                </a:cubicBezTo>
                <a:cubicBezTo>
                  <a:pt x="44" y="39"/>
                  <a:pt x="44" y="39"/>
                  <a:pt x="44" y="39"/>
                </a:cubicBezTo>
                <a:cubicBezTo>
                  <a:pt x="45" y="40"/>
                  <a:pt x="45" y="41"/>
                  <a:pt x="45" y="42"/>
                </a:cubicBezTo>
                <a:cubicBezTo>
                  <a:pt x="45" y="44"/>
                  <a:pt x="44" y="45"/>
                  <a:pt x="42" y="45"/>
                </a:cubicBezTo>
                <a:close/>
                <a:moveTo>
                  <a:pt x="19" y="7"/>
                </a:moveTo>
                <a:cubicBezTo>
                  <a:pt x="13" y="7"/>
                  <a:pt x="7" y="13"/>
                  <a:pt x="7" y="19"/>
                </a:cubicBezTo>
                <a:cubicBezTo>
                  <a:pt x="7" y="26"/>
                  <a:pt x="13" y="31"/>
                  <a:pt x="19" y="31"/>
                </a:cubicBezTo>
                <a:cubicBezTo>
                  <a:pt x="26" y="31"/>
                  <a:pt x="31" y="26"/>
                  <a:pt x="31" y="19"/>
                </a:cubicBezTo>
                <a:cubicBezTo>
                  <a:pt x="31" y="13"/>
                  <a:pt x="26" y="7"/>
                  <a:pt x="19" y="7"/>
                </a:cubicBezTo>
                <a:close/>
                <a:moveTo>
                  <a:pt x="28" y="20"/>
                </a:moveTo>
                <a:cubicBezTo>
                  <a:pt x="28" y="21"/>
                  <a:pt x="27" y="21"/>
                  <a:pt x="27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8"/>
                  <a:pt x="21" y="28"/>
                  <a:pt x="20" y="28"/>
                </a:cubicBezTo>
                <a:cubicBezTo>
                  <a:pt x="18" y="28"/>
                  <a:pt x="18" y="28"/>
                  <a:pt x="18" y="28"/>
                </a:cubicBezTo>
                <a:cubicBezTo>
                  <a:pt x="18" y="28"/>
                  <a:pt x="18" y="28"/>
                  <a:pt x="18" y="27"/>
                </a:cubicBezTo>
                <a:cubicBezTo>
                  <a:pt x="18" y="21"/>
                  <a:pt x="18" y="21"/>
                  <a:pt x="18" y="21"/>
                </a:cubicBezTo>
                <a:cubicBezTo>
                  <a:pt x="12" y="21"/>
                  <a:pt x="12" y="21"/>
                  <a:pt x="12" y="21"/>
                </a:cubicBezTo>
                <a:cubicBezTo>
                  <a:pt x="11" y="21"/>
                  <a:pt x="11" y="21"/>
                  <a:pt x="11" y="20"/>
                </a:cubicBezTo>
                <a:cubicBezTo>
                  <a:pt x="11" y="18"/>
                  <a:pt x="11" y="18"/>
                  <a:pt x="11" y="18"/>
                </a:cubicBezTo>
                <a:cubicBezTo>
                  <a:pt x="11" y="18"/>
                  <a:pt x="11" y="18"/>
                  <a:pt x="12" y="18"/>
                </a:cubicBezTo>
                <a:cubicBezTo>
                  <a:pt x="18" y="18"/>
                  <a:pt x="18" y="18"/>
                  <a:pt x="18" y="18"/>
                </a:cubicBezTo>
                <a:cubicBezTo>
                  <a:pt x="18" y="12"/>
                  <a:pt x="18" y="12"/>
                  <a:pt x="18" y="12"/>
                </a:cubicBezTo>
                <a:cubicBezTo>
                  <a:pt x="18" y="11"/>
                  <a:pt x="18" y="11"/>
                  <a:pt x="18" y="11"/>
                </a:cubicBezTo>
                <a:cubicBezTo>
                  <a:pt x="20" y="11"/>
                  <a:pt x="20" y="11"/>
                  <a:pt x="20" y="11"/>
                </a:cubicBezTo>
                <a:cubicBezTo>
                  <a:pt x="21" y="11"/>
                  <a:pt x="21" y="11"/>
                  <a:pt x="21" y="12"/>
                </a:cubicBezTo>
                <a:cubicBezTo>
                  <a:pt x="21" y="18"/>
                  <a:pt x="21" y="18"/>
                  <a:pt x="21" y="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8"/>
                  <a:pt x="28" y="18"/>
                  <a:pt x="28" y="18"/>
                </a:cubicBezTo>
                <a:lnTo>
                  <a:pt x="28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1" name="稻壳儿小白白(http://dwz.cn/Wu2UP)"/>
          <p:cNvSpPr/>
          <p:nvPr/>
        </p:nvSpPr>
        <p:spPr>
          <a:xfrm>
            <a:off x="5909283" y="5498431"/>
            <a:ext cx="330200" cy="333375"/>
          </a:xfrm>
          <a:custGeom>
            <a:avLst/>
            <a:gdLst>
              <a:gd name="T0" fmla="*/ 2147483646 w 48"/>
              <a:gd name="T1" fmla="*/ 96477336 h 48"/>
              <a:gd name="T2" fmla="*/ 1940241442 w 48"/>
              <a:gd name="T3" fmla="*/ 2074203688 h 48"/>
              <a:gd name="T4" fmla="*/ 1892919654 w 48"/>
              <a:gd name="T5" fmla="*/ 2122445828 h 48"/>
              <a:gd name="T6" fmla="*/ 1845597867 w 48"/>
              <a:gd name="T7" fmla="*/ 2122445828 h 48"/>
              <a:gd name="T8" fmla="*/ 1845597867 w 48"/>
              <a:gd name="T9" fmla="*/ 2122445828 h 48"/>
              <a:gd name="T10" fmla="*/ 1230393992 w 48"/>
              <a:gd name="T11" fmla="*/ 1881255961 h 48"/>
              <a:gd name="T12" fmla="*/ 946456388 w 48"/>
              <a:gd name="T13" fmla="*/ 2147483646 h 48"/>
              <a:gd name="T14" fmla="*/ 899134600 w 48"/>
              <a:gd name="T15" fmla="*/ 2147483646 h 48"/>
              <a:gd name="T16" fmla="*/ 851812813 w 48"/>
              <a:gd name="T17" fmla="*/ 2147483646 h 48"/>
              <a:gd name="T18" fmla="*/ 804491025 w 48"/>
              <a:gd name="T19" fmla="*/ 2147483646 h 48"/>
              <a:gd name="T20" fmla="*/ 804491025 w 48"/>
              <a:gd name="T21" fmla="*/ 1784785570 h 48"/>
              <a:gd name="T22" fmla="*/ 1892919654 w 48"/>
              <a:gd name="T23" fmla="*/ 385902398 h 48"/>
              <a:gd name="T24" fmla="*/ 520553421 w 48"/>
              <a:gd name="T25" fmla="*/ 1591830898 h 48"/>
              <a:gd name="T26" fmla="*/ 47321788 w 48"/>
              <a:gd name="T27" fmla="*/ 1398883172 h 48"/>
              <a:gd name="T28" fmla="*/ 0 w 48"/>
              <a:gd name="T29" fmla="*/ 1302405836 h 48"/>
              <a:gd name="T30" fmla="*/ 47321788 w 48"/>
              <a:gd name="T31" fmla="*/ 1254170641 h 48"/>
              <a:gd name="T32" fmla="*/ 2129535471 w 48"/>
              <a:gd name="T33" fmla="*/ 0 h 48"/>
              <a:gd name="T34" fmla="*/ 2147483646 w 48"/>
              <a:gd name="T35" fmla="*/ 0 h 48"/>
              <a:gd name="T36" fmla="*/ 2147483646 w 48"/>
              <a:gd name="T37" fmla="*/ 0 h 48"/>
              <a:gd name="T38" fmla="*/ 2147483646 w 48"/>
              <a:gd name="T39" fmla="*/ 96477336 h 4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8" h="48">
                <a:moveTo>
                  <a:pt x="48" y="2"/>
                </a:moveTo>
                <a:cubicBezTo>
                  <a:pt x="41" y="43"/>
                  <a:pt x="41" y="43"/>
                  <a:pt x="41" y="43"/>
                </a:cubicBezTo>
                <a:cubicBezTo>
                  <a:pt x="41" y="43"/>
                  <a:pt x="40" y="44"/>
                  <a:pt x="40" y="44"/>
                </a:cubicBezTo>
                <a:cubicBezTo>
                  <a:pt x="40" y="44"/>
                  <a:pt x="39" y="44"/>
                  <a:pt x="39" y="44"/>
                </a:cubicBezTo>
                <a:cubicBezTo>
                  <a:pt x="39" y="44"/>
                  <a:pt x="39" y="44"/>
                  <a:pt x="39" y="44"/>
                </a:cubicBezTo>
                <a:cubicBezTo>
                  <a:pt x="26" y="39"/>
                  <a:pt x="26" y="39"/>
                  <a:pt x="26" y="39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7"/>
                  <a:pt x="19" y="48"/>
                  <a:pt x="19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7" y="47"/>
                  <a:pt x="17" y="47"/>
                  <a:pt x="17" y="46"/>
                </a:cubicBezTo>
                <a:cubicBezTo>
                  <a:pt x="17" y="37"/>
                  <a:pt x="17" y="37"/>
                  <a:pt x="17" y="37"/>
                </a:cubicBezTo>
                <a:cubicBezTo>
                  <a:pt x="40" y="8"/>
                  <a:pt x="40" y="8"/>
                  <a:pt x="40" y="8"/>
                </a:cubicBezTo>
                <a:cubicBezTo>
                  <a:pt x="11" y="33"/>
                  <a:pt x="11" y="33"/>
                  <a:pt x="11" y="33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8"/>
                  <a:pt x="0" y="28"/>
                  <a:pt x="0" y="27"/>
                </a:cubicBezTo>
                <a:cubicBezTo>
                  <a:pt x="0" y="27"/>
                  <a:pt x="0" y="26"/>
                  <a:pt x="1" y="26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0"/>
                  <a:pt x="46" y="0"/>
                  <a:pt x="46" y="0"/>
                </a:cubicBezTo>
                <a:cubicBezTo>
                  <a:pt x="46" y="0"/>
                  <a:pt x="47" y="0"/>
                  <a:pt x="47" y="0"/>
                </a:cubicBezTo>
                <a:cubicBezTo>
                  <a:pt x="48" y="0"/>
                  <a:pt x="48" y="1"/>
                  <a:pt x="48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2" name="稻壳儿小白白(http://dwz.cn/Wu2UP)"/>
          <p:cNvSpPr>
            <a:spLocks noEditPoints="1"/>
          </p:cNvSpPr>
          <p:nvPr/>
        </p:nvSpPr>
        <p:spPr>
          <a:xfrm>
            <a:off x="6779233" y="961356"/>
            <a:ext cx="290513" cy="236537"/>
          </a:xfrm>
          <a:custGeom>
            <a:avLst/>
            <a:gdLst>
              <a:gd name="T0" fmla="*/ 765515589 w 42"/>
              <a:gd name="T1" fmla="*/ 1645580952 h 34"/>
              <a:gd name="T2" fmla="*/ 382757794 w 42"/>
              <a:gd name="T3" fmla="*/ 1645580952 h 34"/>
              <a:gd name="T4" fmla="*/ 0 w 42"/>
              <a:gd name="T5" fmla="*/ 1306783441 h 34"/>
              <a:gd name="T6" fmla="*/ 0 w 42"/>
              <a:gd name="T7" fmla="*/ 387197155 h 34"/>
              <a:gd name="T8" fmla="*/ 382757794 w 42"/>
              <a:gd name="T9" fmla="*/ 0 h 34"/>
              <a:gd name="T10" fmla="*/ 765515589 w 42"/>
              <a:gd name="T11" fmla="*/ 0 h 34"/>
              <a:gd name="T12" fmla="*/ 813360313 w 42"/>
              <a:gd name="T13" fmla="*/ 48399644 h 34"/>
              <a:gd name="T14" fmla="*/ 765515589 w 42"/>
              <a:gd name="T15" fmla="*/ 193598578 h 34"/>
              <a:gd name="T16" fmla="*/ 382757794 w 42"/>
              <a:gd name="T17" fmla="*/ 193598578 h 34"/>
              <a:gd name="T18" fmla="*/ 143534173 w 42"/>
              <a:gd name="T19" fmla="*/ 387197155 h 34"/>
              <a:gd name="T20" fmla="*/ 143534173 w 42"/>
              <a:gd name="T21" fmla="*/ 1306783441 h 34"/>
              <a:gd name="T22" fmla="*/ 382757794 w 42"/>
              <a:gd name="T23" fmla="*/ 1500382019 h 34"/>
              <a:gd name="T24" fmla="*/ 717670865 w 42"/>
              <a:gd name="T25" fmla="*/ 1500382019 h 34"/>
              <a:gd name="T26" fmla="*/ 813360313 w 42"/>
              <a:gd name="T27" fmla="*/ 1548781663 h 34"/>
              <a:gd name="T28" fmla="*/ 765515589 w 42"/>
              <a:gd name="T29" fmla="*/ 1645580952 h 34"/>
              <a:gd name="T30" fmla="*/ 2009471504 w 42"/>
              <a:gd name="T31" fmla="*/ 871186642 h 34"/>
              <a:gd name="T32" fmla="*/ 1291800639 w 42"/>
              <a:gd name="T33" fmla="*/ 1597181308 h 34"/>
              <a:gd name="T34" fmla="*/ 1243955915 w 42"/>
              <a:gd name="T35" fmla="*/ 1645580952 h 34"/>
              <a:gd name="T36" fmla="*/ 1148266466 w 42"/>
              <a:gd name="T37" fmla="*/ 1548781663 h 34"/>
              <a:gd name="T38" fmla="*/ 1148266466 w 42"/>
              <a:gd name="T39" fmla="*/ 1161584508 h 34"/>
              <a:gd name="T40" fmla="*/ 574136692 w 42"/>
              <a:gd name="T41" fmla="*/ 1161584508 h 34"/>
              <a:gd name="T42" fmla="*/ 478447243 w 42"/>
              <a:gd name="T43" fmla="*/ 1064785219 h 34"/>
              <a:gd name="T44" fmla="*/ 478447243 w 42"/>
              <a:gd name="T45" fmla="*/ 580795733 h 34"/>
              <a:gd name="T46" fmla="*/ 574136692 w 42"/>
              <a:gd name="T47" fmla="*/ 483996444 h 34"/>
              <a:gd name="T48" fmla="*/ 1148266466 w 42"/>
              <a:gd name="T49" fmla="*/ 483996444 h 34"/>
              <a:gd name="T50" fmla="*/ 1148266466 w 42"/>
              <a:gd name="T51" fmla="*/ 145198933 h 34"/>
              <a:gd name="T52" fmla="*/ 1243955915 w 42"/>
              <a:gd name="T53" fmla="*/ 48399644 h 34"/>
              <a:gd name="T54" fmla="*/ 1291800639 w 42"/>
              <a:gd name="T55" fmla="*/ 48399644 h 34"/>
              <a:gd name="T56" fmla="*/ 2009471504 w 42"/>
              <a:gd name="T57" fmla="*/ 774394310 h 34"/>
              <a:gd name="T58" fmla="*/ 2009471504 w 42"/>
              <a:gd name="T59" fmla="*/ 822793955 h 34"/>
              <a:gd name="T60" fmla="*/ 2009471504 w 42"/>
              <a:gd name="T61" fmla="*/ 871186642 h 3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2" h="34">
                <a:moveTo>
                  <a:pt x="16" y="34"/>
                </a:moveTo>
                <a:cubicBezTo>
                  <a:pt x="8" y="34"/>
                  <a:pt x="8" y="34"/>
                  <a:pt x="8" y="34"/>
                </a:cubicBezTo>
                <a:cubicBezTo>
                  <a:pt x="3" y="34"/>
                  <a:pt x="0" y="31"/>
                  <a:pt x="0" y="27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3" y="0"/>
                  <a:pt x="8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7" y="0"/>
                  <a:pt x="17" y="1"/>
                  <a:pt x="17" y="1"/>
                </a:cubicBezTo>
                <a:cubicBezTo>
                  <a:pt x="17" y="2"/>
                  <a:pt x="18" y="4"/>
                  <a:pt x="16" y="4"/>
                </a:cubicBezTo>
                <a:cubicBezTo>
                  <a:pt x="8" y="4"/>
                  <a:pt x="8" y="4"/>
                  <a:pt x="8" y="4"/>
                </a:cubicBezTo>
                <a:cubicBezTo>
                  <a:pt x="5" y="4"/>
                  <a:pt x="3" y="5"/>
                  <a:pt x="3" y="8"/>
                </a:cubicBezTo>
                <a:cubicBezTo>
                  <a:pt x="3" y="27"/>
                  <a:pt x="3" y="27"/>
                  <a:pt x="3" y="27"/>
                </a:cubicBezTo>
                <a:cubicBezTo>
                  <a:pt x="3" y="29"/>
                  <a:pt x="5" y="31"/>
                  <a:pt x="8" y="31"/>
                </a:cubicBezTo>
                <a:cubicBezTo>
                  <a:pt x="15" y="31"/>
                  <a:pt x="15" y="31"/>
                  <a:pt x="15" y="31"/>
                </a:cubicBezTo>
                <a:cubicBezTo>
                  <a:pt x="16" y="31"/>
                  <a:pt x="17" y="31"/>
                  <a:pt x="17" y="32"/>
                </a:cubicBezTo>
                <a:cubicBezTo>
                  <a:pt x="17" y="33"/>
                  <a:pt x="18" y="34"/>
                  <a:pt x="16" y="34"/>
                </a:cubicBezTo>
                <a:close/>
                <a:moveTo>
                  <a:pt x="42" y="18"/>
                </a:moveTo>
                <a:cubicBezTo>
                  <a:pt x="27" y="33"/>
                  <a:pt x="27" y="33"/>
                  <a:pt x="27" y="33"/>
                </a:cubicBezTo>
                <a:cubicBezTo>
                  <a:pt x="27" y="33"/>
                  <a:pt x="26" y="34"/>
                  <a:pt x="26" y="34"/>
                </a:cubicBezTo>
                <a:cubicBezTo>
                  <a:pt x="25" y="34"/>
                  <a:pt x="24" y="33"/>
                  <a:pt x="24" y="32"/>
                </a:cubicBezTo>
                <a:cubicBezTo>
                  <a:pt x="24" y="24"/>
                  <a:pt x="24" y="24"/>
                  <a:pt x="24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1" y="24"/>
                  <a:pt x="10" y="23"/>
                  <a:pt x="10" y="22"/>
                </a:cubicBezTo>
                <a:cubicBezTo>
                  <a:pt x="10" y="12"/>
                  <a:pt x="10" y="12"/>
                  <a:pt x="10" y="12"/>
                </a:cubicBezTo>
                <a:cubicBezTo>
                  <a:pt x="10" y="11"/>
                  <a:pt x="11" y="10"/>
                  <a:pt x="12" y="10"/>
                </a:cubicBezTo>
                <a:cubicBezTo>
                  <a:pt x="24" y="10"/>
                  <a:pt x="24" y="10"/>
                  <a:pt x="24" y="10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2"/>
                  <a:pt x="25" y="1"/>
                  <a:pt x="26" y="1"/>
                </a:cubicBezTo>
                <a:cubicBezTo>
                  <a:pt x="26" y="1"/>
                  <a:pt x="27" y="1"/>
                  <a:pt x="27" y="1"/>
                </a:cubicBezTo>
                <a:cubicBezTo>
                  <a:pt x="42" y="16"/>
                  <a:pt x="42" y="16"/>
                  <a:pt x="42" y="16"/>
                </a:cubicBezTo>
                <a:cubicBezTo>
                  <a:pt x="42" y="16"/>
                  <a:pt x="42" y="17"/>
                  <a:pt x="42" y="17"/>
                </a:cubicBezTo>
                <a:cubicBezTo>
                  <a:pt x="42" y="18"/>
                  <a:pt x="42" y="18"/>
                  <a:pt x="42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3" name="稻壳儿小白白(http://dwz.cn/Wu2UP)"/>
          <p:cNvSpPr>
            <a:spLocks noEditPoints="1"/>
          </p:cNvSpPr>
          <p:nvPr/>
        </p:nvSpPr>
        <p:spPr>
          <a:xfrm>
            <a:off x="6764946" y="1445543"/>
            <a:ext cx="330200" cy="282575"/>
          </a:xfrm>
          <a:custGeom>
            <a:avLst/>
            <a:gdLst>
              <a:gd name="T0" fmla="*/ 331259392 w 48"/>
              <a:gd name="T1" fmla="*/ 1947527576 h 41"/>
              <a:gd name="T2" fmla="*/ 283937604 w 48"/>
              <a:gd name="T3" fmla="*/ 1947527576 h 41"/>
              <a:gd name="T4" fmla="*/ 47321788 w 48"/>
              <a:gd name="T5" fmla="*/ 1947527576 h 41"/>
              <a:gd name="T6" fmla="*/ 0 w 48"/>
              <a:gd name="T7" fmla="*/ 1947527576 h 41"/>
              <a:gd name="T8" fmla="*/ 0 w 48"/>
              <a:gd name="T9" fmla="*/ 1662526566 h 41"/>
              <a:gd name="T10" fmla="*/ 47321788 w 48"/>
              <a:gd name="T11" fmla="*/ 1662526566 h 41"/>
              <a:gd name="T12" fmla="*/ 283937604 w 48"/>
              <a:gd name="T13" fmla="*/ 1662526566 h 41"/>
              <a:gd name="T14" fmla="*/ 331259392 w 48"/>
              <a:gd name="T15" fmla="*/ 1662526566 h 41"/>
              <a:gd name="T16" fmla="*/ 331259392 w 48"/>
              <a:gd name="T17" fmla="*/ 1947527576 h 41"/>
              <a:gd name="T18" fmla="*/ 804491025 w 48"/>
              <a:gd name="T19" fmla="*/ 1947527576 h 41"/>
              <a:gd name="T20" fmla="*/ 804491025 w 48"/>
              <a:gd name="T21" fmla="*/ 1947527576 h 41"/>
              <a:gd name="T22" fmla="*/ 520553421 w 48"/>
              <a:gd name="T23" fmla="*/ 1947527576 h 41"/>
              <a:gd name="T24" fmla="*/ 520553421 w 48"/>
              <a:gd name="T25" fmla="*/ 1947527576 h 41"/>
              <a:gd name="T26" fmla="*/ 520553421 w 48"/>
              <a:gd name="T27" fmla="*/ 1520019170 h 41"/>
              <a:gd name="T28" fmla="*/ 520553421 w 48"/>
              <a:gd name="T29" fmla="*/ 1472519001 h 41"/>
              <a:gd name="T30" fmla="*/ 804491025 w 48"/>
              <a:gd name="T31" fmla="*/ 1472519001 h 41"/>
              <a:gd name="T32" fmla="*/ 804491025 w 48"/>
              <a:gd name="T33" fmla="*/ 1520019170 h 41"/>
              <a:gd name="T34" fmla="*/ 804491025 w 48"/>
              <a:gd name="T35" fmla="*/ 1947527576 h 41"/>
              <a:gd name="T36" fmla="*/ 1325044446 w 48"/>
              <a:gd name="T37" fmla="*/ 1947527576 h 41"/>
              <a:gd name="T38" fmla="*/ 1277722658 w 48"/>
              <a:gd name="T39" fmla="*/ 1947527576 h 41"/>
              <a:gd name="T40" fmla="*/ 1041106842 w 48"/>
              <a:gd name="T41" fmla="*/ 1947527576 h 41"/>
              <a:gd name="T42" fmla="*/ 993785054 w 48"/>
              <a:gd name="T43" fmla="*/ 1947527576 h 41"/>
              <a:gd name="T44" fmla="*/ 993785054 w 48"/>
              <a:gd name="T45" fmla="*/ 1187517991 h 41"/>
              <a:gd name="T46" fmla="*/ 1041106842 w 48"/>
              <a:gd name="T47" fmla="*/ 1140017823 h 41"/>
              <a:gd name="T48" fmla="*/ 1277722658 w 48"/>
              <a:gd name="T49" fmla="*/ 1140017823 h 41"/>
              <a:gd name="T50" fmla="*/ 1325044446 w 48"/>
              <a:gd name="T51" fmla="*/ 1187517991 h 41"/>
              <a:gd name="T52" fmla="*/ 1325044446 w 48"/>
              <a:gd name="T53" fmla="*/ 1947527576 h 41"/>
              <a:gd name="T54" fmla="*/ 1798269200 w 48"/>
              <a:gd name="T55" fmla="*/ 1947527576 h 41"/>
              <a:gd name="T56" fmla="*/ 1750947413 w 48"/>
              <a:gd name="T57" fmla="*/ 1947527576 h 41"/>
              <a:gd name="T58" fmla="*/ 1514331596 w 48"/>
              <a:gd name="T59" fmla="*/ 1947527576 h 41"/>
              <a:gd name="T60" fmla="*/ 1467009808 w 48"/>
              <a:gd name="T61" fmla="*/ 1947527576 h 41"/>
              <a:gd name="T62" fmla="*/ 1467009808 w 48"/>
              <a:gd name="T63" fmla="*/ 712509416 h 41"/>
              <a:gd name="T64" fmla="*/ 1514331596 w 48"/>
              <a:gd name="T65" fmla="*/ 665009248 h 41"/>
              <a:gd name="T66" fmla="*/ 1750947413 w 48"/>
              <a:gd name="T67" fmla="*/ 665009248 h 41"/>
              <a:gd name="T68" fmla="*/ 1798269200 w 48"/>
              <a:gd name="T69" fmla="*/ 712509416 h 41"/>
              <a:gd name="T70" fmla="*/ 1798269200 w 48"/>
              <a:gd name="T71" fmla="*/ 1947527576 h 41"/>
              <a:gd name="T72" fmla="*/ 2147483646 w 48"/>
              <a:gd name="T73" fmla="*/ 1947527576 h 41"/>
              <a:gd name="T74" fmla="*/ 2147483646 w 48"/>
              <a:gd name="T75" fmla="*/ 1947527576 h 41"/>
              <a:gd name="T76" fmla="*/ 1987563229 w 48"/>
              <a:gd name="T77" fmla="*/ 1947527576 h 41"/>
              <a:gd name="T78" fmla="*/ 1940241442 w 48"/>
              <a:gd name="T79" fmla="*/ 1947527576 h 41"/>
              <a:gd name="T80" fmla="*/ 1940241442 w 48"/>
              <a:gd name="T81" fmla="*/ 47500168 h 41"/>
              <a:gd name="T82" fmla="*/ 1987563229 w 48"/>
              <a:gd name="T83" fmla="*/ 0 h 41"/>
              <a:gd name="T84" fmla="*/ 2147483646 w 48"/>
              <a:gd name="T85" fmla="*/ 0 h 41"/>
              <a:gd name="T86" fmla="*/ 2147483646 w 48"/>
              <a:gd name="T87" fmla="*/ 47500168 h 41"/>
              <a:gd name="T88" fmla="*/ 2147483646 w 48"/>
              <a:gd name="T89" fmla="*/ 1947527576 h 4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8" h="41">
                <a:moveTo>
                  <a:pt x="7" y="41"/>
                </a:moveTo>
                <a:cubicBezTo>
                  <a:pt x="7" y="41"/>
                  <a:pt x="7" y="41"/>
                  <a:pt x="6" y="41"/>
                </a:cubicBezTo>
                <a:cubicBezTo>
                  <a:pt x="1" y="41"/>
                  <a:pt x="1" y="41"/>
                  <a:pt x="1" y="41"/>
                </a:cubicBezTo>
                <a:cubicBezTo>
                  <a:pt x="1" y="41"/>
                  <a:pt x="0" y="41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35"/>
                  <a:pt x="1" y="35"/>
                  <a:pt x="1" y="35"/>
                </a:cubicBezTo>
                <a:cubicBezTo>
                  <a:pt x="6" y="35"/>
                  <a:pt x="6" y="35"/>
                  <a:pt x="6" y="35"/>
                </a:cubicBezTo>
                <a:cubicBezTo>
                  <a:pt x="7" y="35"/>
                  <a:pt x="7" y="35"/>
                  <a:pt x="7" y="35"/>
                </a:cubicBezTo>
                <a:lnTo>
                  <a:pt x="7" y="41"/>
                </a:lnTo>
                <a:close/>
                <a:moveTo>
                  <a:pt x="17" y="41"/>
                </a:moveTo>
                <a:cubicBezTo>
                  <a:pt x="17" y="41"/>
                  <a:pt x="17" y="41"/>
                  <a:pt x="17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2"/>
                  <a:pt x="11" y="31"/>
                  <a:pt x="11" y="31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7" y="32"/>
                  <a:pt x="17" y="32"/>
                </a:cubicBezTo>
                <a:lnTo>
                  <a:pt x="17" y="41"/>
                </a:lnTo>
                <a:close/>
                <a:moveTo>
                  <a:pt x="28" y="41"/>
                </a:moveTo>
                <a:cubicBezTo>
                  <a:pt x="28" y="41"/>
                  <a:pt x="27" y="41"/>
                  <a:pt x="27" y="41"/>
                </a:cubicBezTo>
                <a:cubicBezTo>
                  <a:pt x="22" y="41"/>
                  <a:pt x="22" y="41"/>
                  <a:pt x="22" y="41"/>
                </a:cubicBezTo>
                <a:cubicBezTo>
                  <a:pt x="21" y="41"/>
                  <a:pt x="21" y="41"/>
                  <a:pt x="21" y="41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5"/>
                  <a:pt x="21" y="24"/>
                  <a:pt x="22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8" y="25"/>
                  <a:pt x="28" y="25"/>
                </a:cubicBezTo>
                <a:lnTo>
                  <a:pt x="28" y="41"/>
                </a:lnTo>
                <a:close/>
                <a:moveTo>
                  <a:pt x="38" y="41"/>
                </a:moveTo>
                <a:cubicBezTo>
                  <a:pt x="38" y="41"/>
                  <a:pt x="38" y="41"/>
                  <a:pt x="37" y="41"/>
                </a:cubicBezTo>
                <a:cubicBezTo>
                  <a:pt x="32" y="41"/>
                  <a:pt x="32" y="41"/>
                  <a:pt x="32" y="41"/>
                </a:cubicBezTo>
                <a:cubicBezTo>
                  <a:pt x="32" y="41"/>
                  <a:pt x="31" y="41"/>
                  <a:pt x="31" y="41"/>
                </a:cubicBezTo>
                <a:cubicBezTo>
                  <a:pt x="31" y="15"/>
                  <a:pt x="31" y="15"/>
                  <a:pt x="31" y="15"/>
                </a:cubicBezTo>
                <a:cubicBezTo>
                  <a:pt x="31" y="14"/>
                  <a:pt x="32" y="14"/>
                  <a:pt x="32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38" y="14"/>
                  <a:pt x="38" y="14"/>
                  <a:pt x="38" y="15"/>
                </a:cubicBezTo>
                <a:lnTo>
                  <a:pt x="38" y="41"/>
                </a:lnTo>
                <a:close/>
                <a:moveTo>
                  <a:pt x="48" y="41"/>
                </a:moveTo>
                <a:cubicBezTo>
                  <a:pt x="48" y="41"/>
                  <a:pt x="48" y="41"/>
                  <a:pt x="47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1" y="41"/>
                  <a:pt x="41" y="4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2" y="0"/>
                  <a:pt x="42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8" y="0"/>
                  <a:pt x="48" y="1"/>
                  <a:pt x="48" y="1"/>
                </a:cubicBezTo>
                <a:lnTo>
                  <a:pt x="48" y="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4" name="稻壳儿小白白(http://dwz.cn/Wu2UP)"/>
          <p:cNvSpPr/>
          <p:nvPr/>
        </p:nvSpPr>
        <p:spPr>
          <a:xfrm>
            <a:off x="6764946" y="1958306"/>
            <a:ext cx="330200" cy="284162"/>
          </a:xfrm>
          <a:custGeom>
            <a:avLst/>
            <a:gdLst>
              <a:gd name="T0" fmla="*/ 2147483646 w 48"/>
              <a:gd name="T1" fmla="*/ 1825359657 h 41"/>
              <a:gd name="T2" fmla="*/ 2147483646 w 48"/>
              <a:gd name="T3" fmla="*/ 1969464445 h 41"/>
              <a:gd name="T4" fmla="*/ 1750947413 w 48"/>
              <a:gd name="T5" fmla="*/ 1969464445 h 41"/>
              <a:gd name="T6" fmla="*/ 1656303838 w 48"/>
              <a:gd name="T7" fmla="*/ 1825359657 h 41"/>
              <a:gd name="T8" fmla="*/ 1656303838 w 48"/>
              <a:gd name="T9" fmla="*/ 1441068671 h 41"/>
              <a:gd name="T10" fmla="*/ 1750947413 w 48"/>
              <a:gd name="T11" fmla="*/ 1296963883 h 41"/>
              <a:gd name="T12" fmla="*/ 1892919654 w 48"/>
              <a:gd name="T13" fmla="*/ 1296963883 h 41"/>
              <a:gd name="T14" fmla="*/ 1892919654 w 48"/>
              <a:gd name="T15" fmla="*/ 1056784616 h 41"/>
              <a:gd name="T16" fmla="*/ 1230393992 w 48"/>
              <a:gd name="T17" fmla="*/ 1056784616 h 41"/>
              <a:gd name="T18" fmla="*/ 1230393992 w 48"/>
              <a:gd name="T19" fmla="*/ 1296963883 h 41"/>
              <a:gd name="T20" fmla="*/ 1372366233 w 48"/>
              <a:gd name="T21" fmla="*/ 1296963883 h 41"/>
              <a:gd name="T22" fmla="*/ 1467009808 w 48"/>
              <a:gd name="T23" fmla="*/ 1441068671 h 41"/>
              <a:gd name="T24" fmla="*/ 1467009808 w 48"/>
              <a:gd name="T25" fmla="*/ 1825359657 h 41"/>
              <a:gd name="T26" fmla="*/ 1372366233 w 48"/>
              <a:gd name="T27" fmla="*/ 1969464445 h 41"/>
              <a:gd name="T28" fmla="*/ 946456388 w 48"/>
              <a:gd name="T29" fmla="*/ 1969464445 h 41"/>
              <a:gd name="T30" fmla="*/ 804491025 w 48"/>
              <a:gd name="T31" fmla="*/ 1825359657 h 41"/>
              <a:gd name="T32" fmla="*/ 804491025 w 48"/>
              <a:gd name="T33" fmla="*/ 1441068671 h 41"/>
              <a:gd name="T34" fmla="*/ 946456388 w 48"/>
              <a:gd name="T35" fmla="*/ 1296963883 h 41"/>
              <a:gd name="T36" fmla="*/ 1088428629 w 48"/>
              <a:gd name="T37" fmla="*/ 1296963883 h 41"/>
              <a:gd name="T38" fmla="*/ 1088428629 w 48"/>
              <a:gd name="T39" fmla="*/ 1056784616 h 41"/>
              <a:gd name="T40" fmla="*/ 425909846 w 48"/>
              <a:gd name="T41" fmla="*/ 1056784616 h 41"/>
              <a:gd name="T42" fmla="*/ 425909846 w 48"/>
              <a:gd name="T43" fmla="*/ 1296963883 h 41"/>
              <a:gd name="T44" fmla="*/ 520553421 w 48"/>
              <a:gd name="T45" fmla="*/ 1296963883 h 41"/>
              <a:gd name="T46" fmla="*/ 662518783 w 48"/>
              <a:gd name="T47" fmla="*/ 1441068671 h 41"/>
              <a:gd name="T48" fmla="*/ 662518783 w 48"/>
              <a:gd name="T49" fmla="*/ 1825359657 h 41"/>
              <a:gd name="T50" fmla="*/ 520553421 w 48"/>
              <a:gd name="T51" fmla="*/ 1969464445 h 41"/>
              <a:gd name="T52" fmla="*/ 141972242 w 48"/>
              <a:gd name="T53" fmla="*/ 1969464445 h 41"/>
              <a:gd name="T54" fmla="*/ 0 w 48"/>
              <a:gd name="T55" fmla="*/ 1825359657 h 41"/>
              <a:gd name="T56" fmla="*/ 0 w 48"/>
              <a:gd name="T57" fmla="*/ 1441068671 h 41"/>
              <a:gd name="T58" fmla="*/ 141972242 w 48"/>
              <a:gd name="T59" fmla="*/ 1296963883 h 41"/>
              <a:gd name="T60" fmla="*/ 236615817 w 48"/>
              <a:gd name="T61" fmla="*/ 1296963883 h 41"/>
              <a:gd name="T62" fmla="*/ 236615817 w 48"/>
              <a:gd name="T63" fmla="*/ 1056784616 h 41"/>
              <a:gd name="T64" fmla="*/ 425909846 w 48"/>
              <a:gd name="T65" fmla="*/ 912679829 h 41"/>
              <a:gd name="T66" fmla="*/ 1088428629 w 48"/>
              <a:gd name="T67" fmla="*/ 912679829 h 41"/>
              <a:gd name="T68" fmla="*/ 1088428629 w 48"/>
              <a:gd name="T69" fmla="*/ 672500562 h 41"/>
              <a:gd name="T70" fmla="*/ 946456388 w 48"/>
              <a:gd name="T71" fmla="*/ 672500562 h 41"/>
              <a:gd name="T72" fmla="*/ 804491025 w 48"/>
              <a:gd name="T73" fmla="*/ 528395774 h 41"/>
              <a:gd name="T74" fmla="*/ 804491025 w 48"/>
              <a:gd name="T75" fmla="*/ 96074479 h 41"/>
              <a:gd name="T76" fmla="*/ 946456388 w 48"/>
              <a:gd name="T77" fmla="*/ 0 h 41"/>
              <a:gd name="T78" fmla="*/ 1372366233 w 48"/>
              <a:gd name="T79" fmla="*/ 0 h 41"/>
              <a:gd name="T80" fmla="*/ 1467009808 w 48"/>
              <a:gd name="T81" fmla="*/ 96074479 h 41"/>
              <a:gd name="T82" fmla="*/ 1467009808 w 48"/>
              <a:gd name="T83" fmla="*/ 528395774 h 41"/>
              <a:gd name="T84" fmla="*/ 1372366233 w 48"/>
              <a:gd name="T85" fmla="*/ 672500562 h 41"/>
              <a:gd name="T86" fmla="*/ 1230393992 w 48"/>
              <a:gd name="T87" fmla="*/ 672500562 h 41"/>
              <a:gd name="T88" fmla="*/ 1230393992 w 48"/>
              <a:gd name="T89" fmla="*/ 912679829 h 41"/>
              <a:gd name="T90" fmla="*/ 1892919654 w 48"/>
              <a:gd name="T91" fmla="*/ 912679829 h 41"/>
              <a:gd name="T92" fmla="*/ 2034885017 w 48"/>
              <a:gd name="T93" fmla="*/ 1056784616 h 41"/>
              <a:gd name="T94" fmla="*/ 2034885017 w 48"/>
              <a:gd name="T95" fmla="*/ 1296963883 h 41"/>
              <a:gd name="T96" fmla="*/ 2147483646 w 48"/>
              <a:gd name="T97" fmla="*/ 1296963883 h 41"/>
              <a:gd name="T98" fmla="*/ 2147483646 w 48"/>
              <a:gd name="T99" fmla="*/ 1441068671 h 41"/>
              <a:gd name="T100" fmla="*/ 2147483646 w 48"/>
              <a:gd name="T101" fmla="*/ 1825359657 h 41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8" h="41">
                <a:moveTo>
                  <a:pt x="48" y="38"/>
                </a:moveTo>
                <a:cubicBezTo>
                  <a:pt x="48" y="40"/>
                  <a:pt x="47" y="41"/>
                  <a:pt x="46" y="41"/>
                </a:cubicBezTo>
                <a:cubicBezTo>
                  <a:pt x="37" y="41"/>
                  <a:pt x="37" y="41"/>
                  <a:pt x="37" y="41"/>
                </a:cubicBezTo>
                <a:cubicBezTo>
                  <a:pt x="36" y="41"/>
                  <a:pt x="35" y="40"/>
                  <a:pt x="35" y="38"/>
                </a:cubicBezTo>
                <a:cubicBezTo>
                  <a:pt x="35" y="30"/>
                  <a:pt x="35" y="30"/>
                  <a:pt x="35" y="30"/>
                </a:cubicBezTo>
                <a:cubicBezTo>
                  <a:pt x="35" y="28"/>
                  <a:pt x="36" y="27"/>
                  <a:pt x="37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2"/>
                  <a:pt x="40" y="22"/>
                  <a:pt x="40" y="22"/>
                </a:cubicBezTo>
                <a:cubicBezTo>
                  <a:pt x="26" y="22"/>
                  <a:pt x="26" y="22"/>
                  <a:pt x="26" y="22"/>
                </a:cubicBezTo>
                <a:cubicBezTo>
                  <a:pt x="26" y="27"/>
                  <a:pt x="26" y="27"/>
                  <a:pt x="26" y="27"/>
                </a:cubicBezTo>
                <a:cubicBezTo>
                  <a:pt x="29" y="27"/>
                  <a:pt x="29" y="27"/>
                  <a:pt x="29" y="27"/>
                </a:cubicBezTo>
                <a:cubicBezTo>
                  <a:pt x="30" y="27"/>
                  <a:pt x="31" y="28"/>
                  <a:pt x="31" y="30"/>
                </a:cubicBezTo>
                <a:cubicBezTo>
                  <a:pt x="31" y="38"/>
                  <a:pt x="31" y="38"/>
                  <a:pt x="31" y="38"/>
                </a:cubicBezTo>
                <a:cubicBezTo>
                  <a:pt x="31" y="40"/>
                  <a:pt x="30" y="41"/>
                  <a:pt x="29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19" y="41"/>
                  <a:pt x="17" y="40"/>
                  <a:pt x="17" y="38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28"/>
                  <a:pt x="19" y="27"/>
                  <a:pt x="20" y="27"/>
                </a:cubicBezTo>
                <a:cubicBezTo>
                  <a:pt x="23" y="27"/>
                  <a:pt x="23" y="27"/>
                  <a:pt x="23" y="27"/>
                </a:cubicBezTo>
                <a:cubicBezTo>
                  <a:pt x="23" y="22"/>
                  <a:pt x="23" y="22"/>
                  <a:pt x="23" y="22"/>
                </a:cubicBezTo>
                <a:cubicBezTo>
                  <a:pt x="9" y="22"/>
                  <a:pt x="9" y="22"/>
                  <a:pt x="9" y="22"/>
                </a:cubicBezTo>
                <a:cubicBezTo>
                  <a:pt x="9" y="27"/>
                  <a:pt x="9" y="27"/>
                  <a:pt x="9" y="27"/>
                </a:cubicBezTo>
                <a:cubicBezTo>
                  <a:pt x="11" y="27"/>
                  <a:pt x="11" y="27"/>
                  <a:pt x="11" y="27"/>
                </a:cubicBezTo>
                <a:cubicBezTo>
                  <a:pt x="13" y="27"/>
                  <a:pt x="14" y="28"/>
                  <a:pt x="14" y="30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40"/>
                  <a:pt x="13" y="41"/>
                  <a:pt x="11" y="41"/>
                </a:cubicBezTo>
                <a:cubicBezTo>
                  <a:pt x="3" y="41"/>
                  <a:pt x="3" y="41"/>
                  <a:pt x="3" y="41"/>
                </a:cubicBezTo>
                <a:cubicBezTo>
                  <a:pt x="1" y="41"/>
                  <a:pt x="0" y="40"/>
                  <a:pt x="0" y="38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28"/>
                  <a:pt x="1" y="27"/>
                  <a:pt x="3" y="27"/>
                </a:cubicBezTo>
                <a:cubicBezTo>
                  <a:pt x="5" y="27"/>
                  <a:pt x="5" y="27"/>
                  <a:pt x="5" y="27"/>
                </a:cubicBezTo>
                <a:cubicBezTo>
                  <a:pt x="5" y="22"/>
                  <a:pt x="5" y="22"/>
                  <a:pt x="5" y="22"/>
                </a:cubicBezTo>
                <a:cubicBezTo>
                  <a:pt x="5" y="20"/>
                  <a:pt x="7" y="19"/>
                  <a:pt x="9" y="19"/>
                </a:cubicBezTo>
                <a:cubicBezTo>
                  <a:pt x="23" y="19"/>
                  <a:pt x="23" y="19"/>
                  <a:pt x="23" y="19"/>
                </a:cubicBezTo>
                <a:cubicBezTo>
                  <a:pt x="23" y="14"/>
                  <a:pt x="23" y="14"/>
                  <a:pt x="23" y="14"/>
                </a:cubicBezTo>
                <a:cubicBezTo>
                  <a:pt x="20" y="14"/>
                  <a:pt x="20" y="14"/>
                  <a:pt x="20" y="14"/>
                </a:cubicBezTo>
                <a:cubicBezTo>
                  <a:pt x="19" y="14"/>
                  <a:pt x="17" y="12"/>
                  <a:pt x="17" y="11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1"/>
                  <a:pt x="19" y="0"/>
                  <a:pt x="20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30" y="0"/>
                  <a:pt x="31" y="1"/>
                  <a:pt x="31" y="2"/>
                </a:cubicBezTo>
                <a:cubicBezTo>
                  <a:pt x="31" y="11"/>
                  <a:pt x="31" y="11"/>
                  <a:pt x="31" y="11"/>
                </a:cubicBezTo>
                <a:cubicBezTo>
                  <a:pt x="31" y="12"/>
                  <a:pt x="30" y="14"/>
                  <a:pt x="29" y="14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9"/>
                  <a:pt x="26" y="19"/>
                  <a:pt x="26" y="19"/>
                </a:cubicBezTo>
                <a:cubicBezTo>
                  <a:pt x="40" y="19"/>
                  <a:pt x="40" y="19"/>
                  <a:pt x="40" y="19"/>
                </a:cubicBezTo>
                <a:cubicBezTo>
                  <a:pt x="42" y="19"/>
                  <a:pt x="43" y="20"/>
                  <a:pt x="43" y="22"/>
                </a:cubicBezTo>
                <a:cubicBezTo>
                  <a:pt x="43" y="27"/>
                  <a:pt x="43" y="27"/>
                  <a:pt x="43" y="27"/>
                </a:cubicBezTo>
                <a:cubicBezTo>
                  <a:pt x="46" y="27"/>
                  <a:pt x="46" y="27"/>
                  <a:pt x="46" y="27"/>
                </a:cubicBezTo>
                <a:cubicBezTo>
                  <a:pt x="47" y="27"/>
                  <a:pt x="48" y="28"/>
                  <a:pt x="48" y="30"/>
                </a:cubicBezTo>
                <a:lnTo>
                  <a:pt x="48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5" name="稻壳儿小白白(http://dwz.cn/Wu2UP)"/>
          <p:cNvSpPr>
            <a:spLocks noEditPoints="1"/>
          </p:cNvSpPr>
          <p:nvPr/>
        </p:nvSpPr>
        <p:spPr>
          <a:xfrm>
            <a:off x="6791933" y="2463131"/>
            <a:ext cx="282575" cy="290512"/>
          </a:xfrm>
          <a:custGeom>
            <a:avLst/>
            <a:gdLst>
              <a:gd name="T0" fmla="*/ 1472519001 w 41"/>
              <a:gd name="T1" fmla="*/ 2009457670 h 42"/>
              <a:gd name="T2" fmla="*/ 1140017823 w 41"/>
              <a:gd name="T3" fmla="*/ 1865923991 h 42"/>
              <a:gd name="T4" fmla="*/ 950010258 w 41"/>
              <a:gd name="T5" fmla="*/ 1913768551 h 42"/>
              <a:gd name="T6" fmla="*/ 47500168 w 41"/>
              <a:gd name="T7" fmla="*/ 1004728835 h 42"/>
              <a:gd name="T8" fmla="*/ 95000337 w 41"/>
              <a:gd name="T9" fmla="*/ 813350597 h 42"/>
              <a:gd name="T10" fmla="*/ 0 w 41"/>
              <a:gd name="T11" fmla="*/ 526283239 h 42"/>
              <a:gd name="T12" fmla="*/ 475008575 w 41"/>
              <a:gd name="T13" fmla="*/ 0 h 42"/>
              <a:gd name="T14" fmla="*/ 760009585 w 41"/>
              <a:gd name="T15" fmla="*/ 143533679 h 42"/>
              <a:gd name="T16" fmla="*/ 950010258 w 41"/>
              <a:gd name="T17" fmla="*/ 95689119 h 42"/>
              <a:gd name="T18" fmla="*/ 1852527240 w 41"/>
              <a:gd name="T19" fmla="*/ 1004728835 h 42"/>
              <a:gd name="T20" fmla="*/ 1852527240 w 41"/>
              <a:gd name="T21" fmla="*/ 1196107074 h 42"/>
              <a:gd name="T22" fmla="*/ 1947527576 w 41"/>
              <a:gd name="T23" fmla="*/ 1483174431 h 42"/>
              <a:gd name="T24" fmla="*/ 1472519001 w 41"/>
              <a:gd name="T25" fmla="*/ 2009457670 h 42"/>
              <a:gd name="T26" fmla="*/ 1092517655 w 41"/>
              <a:gd name="T27" fmla="*/ 861195156 h 42"/>
              <a:gd name="T28" fmla="*/ 950010258 w 41"/>
              <a:gd name="T29" fmla="*/ 861195156 h 42"/>
              <a:gd name="T30" fmla="*/ 760009585 w 41"/>
              <a:gd name="T31" fmla="*/ 717661477 h 42"/>
              <a:gd name="T32" fmla="*/ 950010258 w 41"/>
              <a:gd name="T33" fmla="*/ 621972358 h 42"/>
              <a:gd name="T34" fmla="*/ 1282518328 w 41"/>
              <a:gd name="T35" fmla="*/ 765506037 h 42"/>
              <a:gd name="T36" fmla="*/ 1425018833 w 41"/>
              <a:gd name="T37" fmla="*/ 621972358 h 42"/>
              <a:gd name="T38" fmla="*/ 950010258 w 41"/>
              <a:gd name="T39" fmla="*/ 382756477 h 42"/>
              <a:gd name="T40" fmla="*/ 475008575 w 41"/>
              <a:gd name="T41" fmla="*/ 765506037 h 42"/>
              <a:gd name="T42" fmla="*/ 807509753 w 41"/>
              <a:gd name="T43" fmla="*/ 1100417954 h 42"/>
              <a:gd name="T44" fmla="*/ 997517318 w 41"/>
              <a:gd name="T45" fmla="*/ 1148262514 h 42"/>
              <a:gd name="T46" fmla="*/ 1140017823 w 41"/>
              <a:gd name="T47" fmla="*/ 1243951633 h 42"/>
              <a:gd name="T48" fmla="*/ 997517318 w 41"/>
              <a:gd name="T49" fmla="*/ 1387485312 h 42"/>
              <a:gd name="T50" fmla="*/ 617509080 w 41"/>
              <a:gd name="T51" fmla="*/ 1196107074 h 42"/>
              <a:gd name="T52" fmla="*/ 475008575 w 41"/>
              <a:gd name="T53" fmla="*/ 1339640752 h 42"/>
              <a:gd name="T54" fmla="*/ 997517318 w 41"/>
              <a:gd name="T55" fmla="*/ 1578856634 h 42"/>
              <a:gd name="T56" fmla="*/ 1472519001 w 41"/>
              <a:gd name="T57" fmla="*/ 1243951633 h 42"/>
              <a:gd name="T58" fmla="*/ 1092517655 w 41"/>
              <a:gd name="T59" fmla="*/ 861195156 h 4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1" h="42">
                <a:moveTo>
                  <a:pt x="31" y="42"/>
                </a:moveTo>
                <a:cubicBezTo>
                  <a:pt x="28" y="42"/>
                  <a:pt x="26" y="41"/>
                  <a:pt x="24" y="39"/>
                </a:cubicBezTo>
                <a:cubicBezTo>
                  <a:pt x="23" y="40"/>
                  <a:pt x="22" y="40"/>
                  <a:pt x="20" y="40"/>
                </a:cubicBezTo>
                <a:cubicBezTo>
                  <a:pt x="10" y="40"/>
                  <a:pt x="1" y="31"/>
                  <a:pt x="1" y="21"/>
                </a:cubicBezTo>
                <a:cubicBezTo>
                  <a:pt x="1" y="20"/>
                  <a:pt x="2" y="18"/>
                  <a:pt x="2" y="17"/>
                </a:cubicBezTo>
                <a:cubicBezTo>
                  <a:pt x="1" y="15"/>
                  <a:pt x="0" y="13"/>
                  <a:pt x="0" y="11"/>
                </a:cubicBezTo>
                <a:cubicBezTo>
                  <a:pt x="0" y="5"/>
                  <a:pt x="4" y="0"/>
                  <a:pt x="10" y="0"/>
                </a:cubicBezTo>
                <a:cubicBezTo>
                  <a:pt x="12" y="0"/>
                  <a:pt x="15" y="1"/>
                  <a:pt x="16" y="3"/>
                </a:cubicBezTo>
                <a:cubicBezTo>
                  <a:pt x="18" y="2"/>
                  <a:pt x="19" y="2"/>
                  <a:pt x="20" y="2"/>
                </a:cubicBezTo>
                <a:cubicBezTo>
                  <a:pt x="31" y="2"/>
                  <a:pt x="39" y="11"/>
                  <a:pt x="39" y="21"/>
                </a:cubicBezTo>
                <a:cubicBezTo>
                  <a:pt x="39" y="22"/>
                  <a:pt x="39" y="24"/>
                  <a:pt x="39" y="25"/>
                </a:cubicBezTo>
                <a:cubicBezTo>
                  <a:pt x="40" y="27"/>
                  <a:pt x="41" y="29"/>
                  <a:pt x="41" y="31"/>
                </a:cubicBezTo>
                <a:cubicBezTo>
                  <a:pt x="41" y="37"/>
                  <a:pt x="36" y="42"/>
                  <a:pt x="31" y="42"/>
                </a:cubicBezTo>
                <a:close/>
                <a:moveTo>
                  <a:pt x="23" y="18"/>
                </a:moveTo>
                <a:cubicBezTo>
                  <a:pt x="20" y="18"/>
                  <a:pt x="20" y="18"/>
                  <a:pt x="20" y="18"/>
                </a:cubicBezTo>
                <a:cubicBezTo>
                  <a:pt x="18" y="17"/>
                  <a:pt x="16" y="17"/>
                  <a:pt x="16" y="15"/>
                </a:cubicBezTo>
                <a:cubicBezTo>
                  <a:pt x="16" y="14"/>
                  <a:pt x="18" y="13"/>
                  <a:pt x="20" y="13"/>
                </a:cubicBezTo>
                <a:cubicBezTo>
                  <a:pt x="25" y="13"/>
                  <a:pt x="25" y="16"/>
                  <a:pt x="27" y="16"/>
                </a:cubicBezTo>
                <a:cubicBezTo>
                  <a:pt x="29" y="16"/>
                  <a:pt x="30" y="15"/>
                  <a:pt x="30" y="13"/>
                </a:cubicBezTo>
                <a:cubicBezTo>
                  <a:pt x="30" y="10"/>
                  <a:pt x="25" y="8"/>
                  <a:pt x="20" y="8"/>
                </a:cubicBezTo>
                <a:cubicBezTo>
                  <a:pt x="15" y="8"/>
                  <a:pt x="10" y="10"/>
                  <a:pt x="10" y="16"/>
                </a:cubicBezTo>
                <a:cubicBezTo>
                  <a:pt x="10" y="20"/>
                  <a:pt x="13" y="22"/>
                  <a:pt x="17" y="23"/>
                </a:cubicBezTo>
                <a:cubicBezTo>
                  <a:pt x="21" y="24"/>
                  <a:pt x="21" y="24"/>
                  <a:pt x="21" y="24"/>
                </a:cubicBezTo>
                <a:cubicBezTo>
                  <a:pt x="23" y="24"/>
                  <a:pt x="24" y="25"/>
                  <a:pt x="24" y="26"/>
                </a:cubicBezTo>
                <a:cubicBezTo>
                  <a:pt x="24" y="28"/>
                  <a:pt x="23" y="29"/>
                  <a:pt x="21" y="29"/>
                </a:cubicBezTo>
                <a:cubicBezTo>
                  <a:pt x="16" y="29"/>
                  <a:pt x="15" y="25"/>
                  <a:pt x="13" y="25"/>
                </a:cubicBezTo>
                <a:cubicBezTo>
                  <a:pt x="11" y="25"/>
                  <a:pt x="10" y="26"/>
                  <a:pt x="10" y="28"/>
                </a:cubicBezTo>
                <a:cubicBezTo>
                  <a:pt x="10" y="31"/>
                  <a:pt x="15" y="33"/>
                  <a:pt x="21" y="33"/>
                </a:cubicBezTo>
                <a:cubicBezTo>
                  <a:pt x="26" y="33"/>
                  <a:pt x="31" y="31"/>
                  <a:pt x="31" y="26"/>
                </a:cubicBezTo>
                <a:cubicBezTo>
                  <a:pt x="31" y="21"/>
                  <a:pt x="27" y="19"/>
                  <a:pt x="23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6" name="稻壳儿小白白(http://dwz.cn/Wu2UP)"/>
          <p:cNvSpPr>
            <a:spLocks noEditPoints="1"/>
          </p:cNvSpPr>
          <p:nvPr/>
        </p:nvSpPr>
        <p:spPr>
          <a:xfrm>
            <a:off x="6779233" y="2953668"/>
            <a:ext cx="311150" cy="304800"/>
          </a:xfrm>
          <a:custGeom>
            <a:avLst/>
            <a:gdLst>
              <a:gd name="T0" fmla="*/ 2147483646 w 45"/>
              <a:gd name="T1" fmla="*/ 1151693727 h 44"/>
              <a:gd name="T2" fmla="*/ 2008003068 w 45"/>
              <a:gd name="T3" fmla="*/ 1343641527 h 44"/>
              <a:gd name="T4" fmla="*/ 1768949980 w 45"/>
              <a:gd name="T5" fmla="*/ 1391626745 h 44"/>
              <a:gd name="T6" fmla="*/ 1864569832 w 45"/>
              <a:gd name="T7" fmla="*/ 1631559764 h 44"/>
              <a:gd name="T8" fmla="*/ 1864569832 w 45"/>
              <a:gd name="T9" fmla="*/ 1679551909 h 44"/>
              <a:gd name="T10" fmla="*/ 1673337042 w 45"/>
              <a:gd name="T11" fmla="*/ 1871499709 h 44"/>
              <a:gd name="T12" fmla="*/ 1529903807 w 45"/>
              <a:gd name="T13" fmla="*/ 1727537127 h 44"/>
              <a:gd name="T14" fmla="*/ 1434283954 w 45"/>
              <a:gd name="T15" fmla="*/ 1535589327 h 44"/>
              <a:gd name="T16" fmla="*/ 1051811460 w 45"/>
              <a:gd name="T17" fmla="*/ 1679551909 h 44"/>
              <a:gd name="T18" fmla="*/ 1099617929 w 45"/>
              <a:gd name="T19" fmla="*/ 1871499709 h 44"/>
              <a:gd name="T20" fmla="*/ 1147431312 w 45"/>
              <a:gd name="T21" fmla="*/ 1919484927 h 44"/>
              <a:gd name="T22" fmla="*/ 956191608 w 45"/>
              <a:gd name="T23" fmla="*/ 2111432727 h 44"/>
              <a:gd name="T24" fmla="*/ 764951903 w 45"/>
              <a:gd name="T25" fmla="*/ 2015455364 h 44"/>
              <a:gd name="T26" fmla="*/ 717145434 w 45"/>
              <a:gd name="T27" fmla="*/ 1775522345 h 44"/>
              <a:gd name="T28" fmla="*/ 478092347 w 45"/>
              <a:gd name="T29" fmla="*/ 1871499709 h 44"/>
              <a:gd name="T30" fmla="*/ 430285878 w 45"/>
              <a:gd name="T31" fmla="*/ 1871499709 h 44"/>
              <a:gd name="T32" fmla="*/ 239046173 w 45"/>
              <a:gd name="T33" fmla="*/ 1679551909 h 44"/>
              <a:gd name="T34" fmla="*/ 382479409 w 45"/>
              <a:gd name="T35" fmla="*/ 1487597182 h 44"/>
              <a:gd name="T36" fmla="*/ 573712199 w 45"/>
              <a:gd name="T37" fmla="*/ 1439611964 h 44"/>
              <a:gd name="T38" fmla="*/ 430285878 w 45"/>
              <a:gd name="T39" fmla="*/ 1055716364 h 44"/>
              <a:gd name="T40" fmla="*/ 239046173 w 45"/>
              <a:gd name="T41" fmla="*/ 1103701582 h 44"/>
              <a:gd name="T42" fmla="*/ 191239704 w 45"/>
              <a:gd name="T43" fmla="*/ 1103701582 h 44"/>
              <a:gd name="T44" fmla="*/ 0 w 45"/>
              <a:gd name="T45" fmla="*/ 911753782 h 44"/>
              <a:gd name="T46" fmla="*/ 143426321 w 45"/>
              <a:gd name="T47" fmla="*/ 767791200 h 44"/>
              <a:gd name="T48" fmla="*/ 334666026 w 45"/>
              <a:gd name="T49" fmla="*/ 671820764 h 44"/>
              <a:gd name="T50" fmla="*/ 239046173 w 45"/>
              <a:gd name="T51" fmla="*/ 479872964 h 44"/>
              <a:gd name="T52" fmla="*/ 239046173 w 45"/>
              <a:gd name="T53" fmla="*/ 431880818 h 44"/>
              <a:gd name="T54" fmla="*/ 430285878 w 45"/>
              <a:gd name="T55" fmla="*/ 239933018 h 44"/>
              <a:gd name="T56" fmla="*/ 621525582 w 45"/>
              <a:gd name="T57" fmla="*/ 383895600 h 44"/>
              <a:gd name="T58" fmla="*/ 669332051 w 45"/>
              <a:gd name="T59" fmla="*/ 575843400 h 44"/>
              <a:gd name="T60" fmla="*/ 1099617929 w 45"/>
              <a:gd name="T61" fmla="*/ 431880818 h 44"/>
              <a:gd name="T62" fmla="*/ 1003998077 w 45"/>
              <a:gd name="T63" fmla="*/ 239933018 h 44"/>
              <a:gd name="T64" fmla="*/ 1003998077 w 45"/>
              <a:gd name="T65" fmla="*/ 191947800 h 44"/>
              <a:gd name="T66" fmla="*/ 1195237781 w 45"/>
              <a:gd name="T67" fmla="*/ 0 h 44"/>
              <a:gd name="T68" fmla="*/ 1338664102 w 45"/>
              <a:gd name="T69" fmla="*/ 95977364 h 44"/>
              <a:gd name="T70" fmla="*/ 1434283954 w 45"/>
              <a:gd name="T71" fmla="*/ 335910382 h 44"/>
              <a:gd name="T72" fmla="*/ 1625523659 w 45"/>
              <a:gd name="T73" fmla="*/ 239933018 h 44"/>
              <a:gd name="T74" fmla="*/ 1673337042 w 45"/>
              <a:gd name="T75" fmla="*/ 239933018 h 44"/>
              <a:gd name="T76" fmla="*/ 1864569832 w 45"/>
              <a:gd name="T77" fmla="*/ 431880818 h 44"/>
              <a:gd name="T78" fmla="*/ 1721143511 w 45"/>
              <a:gd name="T79" fmla="*/ 575843400 h 44"/>
              <a:gd name="T80" fmla="*/ 1529903807 w 45"/>
              <a:gd name="T81" fmla="*/ 671820764 h 44"/>
              <a:gd name="T82" fmla="*/ 1673337042 w 45"/>
              <a:gd name="T83" fmla="*/ 1055716364 h 44"/>
              <a:gd name="T84" fmla="*/ 1864569832 w 45"/>
              <a:gd name="T85" fmla="*/ 1007731145 h 44"/>
              <a:gd name="T86" fmla="*/ 1960189684 w 45"/>
              <a:gd name="T87" fmla="*/ 959739000 h 44"/>
              <a:gd name="T88" fmla="*/ 2147483646 w 45"/>
              <a:gd name="T89" fmla="*/ 1151693727 h 44"/>
              <a:gd name="T90" fmla="*/ 1338664102 w 45"/>
              <a:gd name="T91" fmla="*/ 1199678945 h 44"/>
              <a:gd name="T92" fmla="*/ 1195237781 w 45"/>
              <a:gd name="T93" fmla="*/ 767791200 h 44"/>
              <a:gd name="T94" fmla="*/ 812765287 w 45"/>
              <a:gd name="T95" fmla="*/ 911753782 h 44"/>
              <a:gd name="T96" fmla="*/ 908378224 w 45"/>
              <a:gd name="T97" fmla="*/ 1295649382 h 44"/>
              <a:gd name="T98" fmla="*/ 1338664102 w 45"/>
              <a:gd name="T99" fmla="*/ 1199678945 h 44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45" h="44">
                <a:moveTo>
                  <a:pt x="45" y="24"/>
                </a:moveTo>
                <a:cubicBezTo>
                  <a:pt x="45" y="26"/>
                  <a:pt x="44" y="27"/>
                  <a:pt x="42" y="28"/>
                </a:cubicBezTo>
                <a:cubicBezTo>
                  <a:pt x="37" y="29"/>
                  <a:pt x="37" y="29"/>
                  <a:pt x="37" y="29"/>
                </a:cubicBezTo>
                <a:cubicBezTo>
                  <a:pt x="39" y="34"/>
                  <a:pt x="39" y="34"/>
                  <a:pt x="39" y="34"/>
                </a:cubicBezTo>
                <a:cubicBezTo>
                  <a:pt x="39" y="34"/>
                  <a:pt x="39" y="35"/>
                  <a:pt x="39" y="35"/>
                </a:cubicBezTo>
                <a:cubicBezTo>
                  <a:pt x="39" y="37"/>
                  <a:pt x="37" y="39"/>
                  <a:pt x="35" y="39"/>
                </a:cubicBezTo>
                <a:cubicBezTo>
                  <a:pt x="34" y="39"/>
                  <a:pt x="32" y="38"/>
                  <a:pt x="32" y="36"/>
                </a:cubicBezTo>
                <a:cubicBezTo>
                  <a:pt x="30" y="32"/>
                  <a:pt x="30" y="32"/>
                  <a:pt x="30" y="32"/>
                </a:cubicBezTo>
                <a:cubicBezTo>
                  <a:pt x="22" y="35"/>
                  <a:pt x="22" y="35"/>
                  <a:pt x="22" y="35"/>
                </a:cubicBezTo>
                <a:cubicBezTo>
                  <a:pt x="23" y="39"/>
                  <a:pt x="23" y="39"/>
                  <a:pt x="23" y="39"/>
                </a:cubicBezTo>
                <a:cubicBezTo>
                  <a:pt x="23" y="39"/>
                  <a:pt x="24" y="40"/>
                  <a:pt x="24" y="40"/>
                </a:cubicBezTo>
                <a:cubicBezTo>
                  <a:pt x="24" y="42"/>
                  <a:pt x="22" y="44"/>
                  <a:pt x="20" y="44"/>
                </a:cubicBezTo>
                <a:cubicBezTo>
                  <a:pt x="18" y="44"/>
                  <a:pt x="17" y="43"/>
                  <a:pt x="16" y="42"/>
                </a:cubicBezTo>
                <a:cubicBezTo>
                  <a:pt x="15" y="37"/>
                  <a:pt x="15" y="37"/>
                  <a:pt x="15" y="37"/>
                </a:cubicBezTo>
                <a:cubicBezTo>
                  <a:pt x="10" y="39"/>
                  <a:pt x="10" y="39"/>
                  <a:pt x="10" y="39"/>
                </a:cubicBezTo>
                <a:cubicBezTo>
                  <a:pt x="10" y="39"/>
                  <a:pt x="10" y="39"/>
                  <a:pt x="9" y="39"/>
                </a:cubicBezTo>
                <a:cubicBezTo>
                  <a:pt x="7" y="39"/>
                  <a:pt x="5" y="37"/>
                  <a:pt x="5" y="35"/>
                </a:cubicBezTo>
                <a:cubicBezTo>
                  <a:pt x="5" y="33"/>
                  <a:pt x="6" y="32"/>
                  <a:pt x="8" y="31"/>
                </a:cubicBezTo>
                <a:cubicBezTo>
                  <a:pt x="12" y="30"/>
                  <a:pt x="12" y="30"/>
                  <a:pt x="12" y="30"/>
                </a:cubicBezTo>
                <a:cubicBezTo>
                  <a:pt x="9" y="22"/>
                  <a:pt x="9" y="22"/>
                  <a:pt x="9" y="22"/>
                </a:cubicBezTo>
                <a:cubicBezTo>
                  <a:pt x="5" y="23"/>
                  <a:pt x="5" y="23"/>
                  <a:pt x="5" y="23"/>
                </a:cubicBezTo>
                <a:cubicBezTo>
                  <a:pt x="5" y="23"/>
                  <a:pt x="4" y="23"/>
                  <a:pt x="4" y="23"/>
                </a:cubicBezTo>
                <a:cubicBezTo>
                  <a:pt x="2" y="23"/>
                  <a:pt x="0" y="22"/>
                  <a:pt x="0" y="19"/>
                </a:cubicBezTo>
                <a:cubicBezTo>
                  <a:pt x="0" y="18"/>
                  <a:pt x="1" y="16"/>
                  <a:pt x="3" y="16"/>
                </a:cubicBezTo>
                <a:cubicBezTo>
                  <a:pt x="7" y="14"/>
                  <a:pt x="7" y="14"/>
                  <a:pt x="7" y="14"/>
                </a:cubicBezTo>
                <a:cubicBezTo>
                  <a:pt x="5" y="10"/>
                  <a:pt x="5" y="10"/>
                  <a:pt x="5" y="10"/>
                </a:cubicBezTo>
                <a:cubicBezTo>
                  <a:pt x="5" y="10"/>
                  <a:pt x="5" y="9"/>
                  <a:pt x="5" y="9"/>
                </a:cubicBezTo>
                <a:cubicBezTo>
                  <a:pt x="5" y="7"/>
                  <a:pt x="7" y="5"/>
                  <a:pt x="9" y="5"/>
                </a:cubicBezTo>
                <a:cubicBezTo>
                  <a:pt x="11" y="5"/>
                  <a:pt x="12" y="6"/>
                  <a:pt x="13" y="8"/>
                </a:cubicBezTo>
                <a:cubicBezTo>
                  <a:pt x="14" y="12"/>
                  <a:pt x="14" y="12"/>
                  <a:pt x="14" y="12"/>
                </a:cubicBezTo>
                <a:cubicBezTo>
                  <a:pt x="23" y="9"/>
                  <a:pt x="23" y="9"/>
                  <a:pt x="23" y="9"/>
                </a:cubicBezTo>
                <a:cubicBezTo>
                  <a:pt x="21" y="5"/>
                  <a:pt x="21" y="5"/>
                  <a:pt x="21" y="5"/>
                </a:cubicBezTo>
                <a:cubicBezTo>
                  <a:pt x="21" y="4"/>
                  <a:pt x="21" y="4"/>
                  <a:pt x="21" y="4"/>
                </a:cubicBezTo>
                <a:cubicBezTo>
                  <a:pt x="21" y="1"/>
                  <a:pt x="23" y="0"/>
                  <a:pt x="25" y="0"/>
                </a:cubicBezTo>
                <a:cubicBezTo>
                  <a:pt x="26" y="0"/>
                  <a:pt x="28" y="1"/>
                  <a:pt x="28" y="2"/>
                </a:cubicBezTo>
                <a:cubicBezTo>
                  <a:pt x="30" y="7"/>
                  <a:pt x="30" y="7"/>
                  <a:pt x="30" y="7"/>
                </a:cubicBezTo>
                <a:cubicBezTo>
                  <a:pt x="34" y="5"/>
                  <a:pt x="34" y="5"/>
                  <a:pt x="34" y="5"/>
                </a:cubicBezTo>
                <a:cubicBezTo>
                  <a:pt x="35" y="5"/>
                  <a:pt x="35" y="5"/>
                  <a:pt x="35" y="5"/>
                </a:cubicBezTo>
                <a:cubicBezTo>
                  <a:pt x="37" y="5"/>
                  <a:pt x="39" y="7"/>
                  <a:pt x="39" y="9"/>
                </a:cubicBezTo>
                <a:cubicBezTo>
                  <a:pt x="39" y="10"/>
                  <a:pt x="38" y="12"/>
                  <a:pt x="36" y="12"/>
                </a:cubicBezTo>
                <a:cubicBezTo>
                  <a:pt x="32" y="14"/>
                  <a:pt x="32" y="14"/>
                  <a:pt x="32" y="14"/>
                </a:cubicBezTo>
                <a:cubicBezTo>
                  <a:pt x="35" y="22"/>
                  <a:pt x="35" y="22"/>
                  <a:pt x="35" y="22"/>
                </a:cubicBezTo>
                <a:cubicBezTo>
                  <a:pt x="39" y="21"/>
                  <a:pt x="39" y="21"/>
                  <a:pt x="39" y="21"/>
                </a:cubicBezTo>
                <a:cubicBezTo>
                  <a:pt x="40" y="21"/>
                  <a:pt x="40" y="20"/>
                  <a:pt x="41" y="20"/>
                </a:cubicBezTo>
                <a:cubicBezTo>
                  <a:pt x="43" y="20"/>
                  <a:pt x="45" y="22"/>
                  <a:pt x="45" y="24"/>
                </a:cubicBezTo>
                <a:close/>
                <a:moveTo>
                  <a:pt x="28" y="25"/>
                </a:moveTo>
                <a:cubicBezTo>
                  <a:pt x="25" y="16"/>
                  <a:pt x="25" y="16"/>
                  <a:pt x="25" y="16"/>
                </a:cubicBezTo>
                <a:cubicBezTo>
                  <a:pt x="17" y="19"/>
                  <a:pt x="17" y="19"/>
                  <a:pt x="17" y="19"/>
                </a:cubicBezTo>
                <a:cubicBezTo>
                  <a:pt x="19" y="27"/>
                  <a:pt x="19" y="27"/>
                  <a:pt x="19" y="27"/>
                </a:cubicBezTo>
                <a:lnTo>
                  <a:pt x="28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7" name="稻壳儿小白白(http://dwz.cn/Wu2UP)"/>
          <p:cNvSpPr>
            <a:spLocks noEditPoints="1"/>
          </p:cNvSpPr>
          <p:nvPr/>
        </p:nvSpPr>
        <p:spPr>
          <a:xfrm>
            <a:off x="6791933" y="3485481"/>
            <a:ext cx="282575" cy="282575"/>
          </a:xfrm>
          <a:custGeom>
            <a:avLst/>
            <a:gdLst>
              <a:gd name="T0" fmla="*/ 522508743 w 41"/>
              <a:gd name="T1" fmla="*/ 950010258 h 41"/>
              <a:gd name="T2" fmla="*/ 0 w 41"/>
              <a:gd name="T3" fmla="*/ 855009921 h 41"/>
              <a:gd name="T4" fmla="*/ 95000337 w 41"/>
              <a:gd name="T5" fmla="*/ 617509080 h 41"/>
              <a:gd name="T6" fmla="*/ 617509080 w 41"/>
              <a:gd name="T7" fmla="*/ 760009585 h 41"/>
              <a:gd name="T8" fmla="*/ 475008575 w 41"/>
              <a:gd name="T9" fmla="*/ 570008912 h 41"/>
              <a:gd name="T10" fmla="*/ 142500505 w 41"/>
              <a:gd name="T11" fmla="*/ 47500168 h 41"/>
              <a:gd name="T12" fmla="*/ 427508407 w 41"/>
              <a:gd name="T13" fmla="*/ 0 h 41"/>
              <a:gd name="T14" fmla="*/ 475008575 w 41"/>
              <a:gd name="T15" fmla="*/ 570008912 h 41"/>
              <a:gd name="T16" fmla="*/ 427508407 w 41"/>
              <a:gd name="T17" fmla="*/ 1947527576 h 41"/>
              <a:gd name="T18" fmla="*/ 142500505 w 41"/>
              <a:gd name="T19" fmla="*/ 1900027408 h 41"/>
              <a:gd name="T20" fmla="*/ 475008575 w 41"/>
              <a:gd name="T21" fmla="*/ 1045017487 h 41"/>
              <a:gd name="T22" fmla="*/ 1282518328 w 41"/>
              <a:gd name="T23" fmla="*/ 1472519001 h 41"/>
              <a:gd name="T24" fmla="*/ 760009585 w 41"/>
              <a:gd name="T25" fmla="*/ 1615019506 h 41"/>
              <a:gd name="T26" fmla="*/ 617509080 w 41"/>
              <a:gd name="T27" fmla="*/ 1425018833 h 41"/>
              <a:gd name="T28" fmla="*/ 1187517991 w 41"/>
              <a:gd name="T29" fmla="*/ 1282518328 h 41"/>
              <a:gd name="T30" fmla="*/ 1282518328 w 41"/>
              <a:gd name="T31" fmla="*/ 1472519001 h 41"/>
              <a:gd name="T32" fmla="*/ 807509753 w 41"/>
              <a:gd name="T33" fmla="*/ 1187517991 h 41"/>
              <a:gd name="T34" fmla="*/ 855009921 w 41"/>
              <a:gd name="T35" fmla="*/ 0 h 41"/>
              <a:gd name="T36" fmla="*/ 1140017823 w 41"/>
              <a:gd name="T37" fmla="*/ 47500168 h 41"/>
              <a:gd name="T38" fmla="*/ 1140017823 w 41"/>
              <a:gd name="T39" fmla="*/ 1900027408 h 41"/>
              <a:gd name="T40" fmla="*/ 855009921 w 41"/>
              <a:gd name="T41" fmla="*/ 1947527576 h 41"/>
              <a:gd name="T42" fmla="*/ 807509753 w 41"/>
              <a:gd name="T43" fmla="*/ 1710026735 h 41"/>
              <a:gd name="T44" fmla="*/ 1140017823 w 41"/>
              <a:gd name="T45" fmla="*/ 1900027408 h 41"/>
              <a:gd name="T46" fmla="*/ 1805027071 w 41"/>
              <a:gd name="T47" fmla="*/ 617509080 h 41"/>
              <a:gd name="T48" fmla="*/ 1282518328 w 41"/>
              <a:gd name="T49" fmla="*/ 522508743 h 41"/>
              <a:gd name="T50" fmla="*/ 1425018833 w 41"/>
              <a:gd name="T51" fmla="*/ 332508070 h 41"/>
              <a:gd name="T52" fmla="*/ 1947527576 w 41"/>
              <a:gd name="T53" fmla="*/ 427508407 h 41"/>
              <a:gd name="T54" fmla="*/ 1757526903 w 41"/>
              <a:gd name="T55" fmla="*/ 237500841 h 41"/>
              <a:gd name="T56" fmla="*/ 1472519001 w 41"/>
              <a:gd name="T57" fmla="*/ 47500168 h 41"/>
              <a:gd name="T58" fmla="*/ 1757526903 w 41"/>
              <a:gd name="T59" fmla="*/ 0 h 41"/>
              <a:gd name="T60" fmla="*/ 1757526903 w 41"/>
              <a:gd name="T61" fmla="*/ 237500841 h 41"/>
              <a:gd name="T62" fmla="*/ 1757526903 w 41"/>
              <a:gd name="T63" fmla="*/ 1947527576 h 41"/>
              <a:gd name="T64" fmla="*/ 1472519001 w 41"/>
              <a:gd name="T65" fmla="*/ 1900027408 h 41"/>
              <a:gd name="T66" fmla="*/ 1757526903 w 41"/>
              <a:gd name="T67" fmla="*/ 712509416 h 4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1" h="41">
                <a:moveTo>
                  <a:pt x="13" y="18"/>
                </a:moveTo>
                <a:cubicBezTo>
                  <a:pt x="13" y="19"/>
                  <a:pt x="12" y="20"/>
                  <a:pt x="11" y="2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20"/>
                  <a:pt x="0" y="19"/>
                  <a:pt x="0" y="1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5"/>
                  <a:pt x="1" y="13"/>
                  <a:pt x="2" y="13"/>
                </a:cubicBezTo>
                <a:cubicBezTo>
                  <a:pt x="11" y="13"/>
                  <a:pt x="11" y="13"/>
                  <a:pt x="11" y="13"/>
                </a:cubicBezTo>
                <a:cubicBezTo>
                  <a:pt x="12" y="13"/>
                  <a:pt x="13" y="15"/>
                  <a:pt x="13" y="16"/>
                </a:cubicBezTo>
                <a:lnTo>
                  <a:pt x="13" y="18"/>
                </a:lnTo>
                <a:close/>
                <a:moveTo>
                  <a:pt x="10" y="12"/>
                </a:moveTo>
                <a:cubicBezTo>
                  <a:pt x="3" y="12"/>
                  <a:pt x="3" y="12"/>
                  <a:pt x="3" y="12"/>
                </a:cubicBezTo>
                <a:cubicBezTo>
                  <a:pt x="3" y="1"/>
                  <a:pt x="3" y="1"/>
                  <a:pt x="3" y="1"/>
                </a:cubicBezTo>
                <a:cubicBezTo>
                  <a:pt x="3" y="0"/>
                  <a:pt x="4" y="0"/>
                  <a:pt x="4" y="0"/>
                </a:cubicBezTo>
                <a:cubicBezTo>
                  <a:pt x="9" y="0"/>
                  <a:pt x="9" y="0"/>
                  <a:pt x="9" y="0"/>
                </a:cubicBezTo>
                <a:cubicBezTo>
                  <a:pt x="10" y="0"/>
                  <a:pt x="10" y="0"/>
                  <a:pt x="10" y="1"/>
                </a:cubicBezTo>
                <a:lnTo>
                  <a:pt x="10" y="12"/>
                </a:lnTo>
                <a:close/>
                <a:moveTo>
                  <a:pt x="10" y="40"/>
                </a:moveTo>
                <a:cubicBezTo>
                  <a:pt x="10" y="40"/>
                  <a:pt x="10" y="41"/>
                  <a:pt x="9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4" y="41"/>
                  <a:pt x="3" y="40"/>
                  <a:pt x="3" y="40"/>
                </a:cubicBezTo>
                <a:cubicBezTo>
                  <a:pt x="3" y="22"/>
                  <a:pt x="3" y="22"/>
                  <a:pt x="3" y="22"/>
                </a:cubicBezTo>
                <a:cubicBezTo>
                  <a:pt x="10" y="22"/>
                  <a:pt x="10" y="22"/>
                  <a:pt x="10" y="22"/>
                </a:cubicBezTo>
                <a:lnTo>
                  <a:pt x="10" y="40"/>
                </a:lnTo>
                <a:close/>
                <a:moveTo>
                  <a:pt x="27" y="31"/>
                </a:moveTo>
                <a:cubicBezTo>
                  <a:pt x="27" y="33"/>
                  <a:pt x="26" y="34"/>
                  <a:pt x="25" y="34"/>
                </a:cubicBezTo>
                <a:cubicBezTo>
                  <a:pt x="16" y="34"/>
                  <a:pt x="16" y="34"/>
                  <a:pt x="16" y="34"/>
                </a:cubicBezTo>
                <a:cubicBezTo>
                  <a:pt x="15" y="34"/>
                  <a:pt x="13" y="33"/>
                  <a:pt x="13" y="31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28"/>
                  <a:pt x="15" y="27"/>
                  <a:pt x="16" y="27"/>
                </a:cubicBezTo>
                <a:cubicBezTo>
                  <a:pt x="25" y="27"/>
                  <a:pt x="25" y="27"/>
                  <a:pt x="25" y="27"/>
                </a:cubicBezTo>
                <a:cubicBezTo>
                  <a:pt x="26" y="27"/>
                  <a:pt x="27" y="28"/>
                  <a:pt x="27" y="30"/>
                </a:cubicBezTo>
                <a:lnTo>
                  <a:pt x="27" y="31"/>
                </a:lnTo>
                <a:close/>
                <a:moveTo>
                  <a:pt x="24" y="25"/>
                </a:moveTo>
                <a:cubicBezTo>
                  <a:pt x="17" y="25"/>
                  <a:pt x="17" y="25"/>
                  <a:pt x="17" y="25"/>
                </a:cubicBezTo>
                <a:cubicBezTo>
                  <a:pt x="17" y="1"/>
                  <a:pt x="17" y="1"/>
                  <a:pt x="17" y="1"/>
                </a:cubicBezTo>
                <a:cubicBezTo>
                  <a:pt x="17" y="0"/>
                  <a:pt x="17" y="0"/>
                  <a:pt x="18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3" y="0"/>
                  <a:pt x="24" y="0"/>
                  <a:pt x="24" y="1"/>
                </a:cubicBezTo>
                <a:lnTo>
                  <a:pt x="24" y="25"/>
                </a:lnTo>
                <a:close/>
                <a:moveTo>
                  <a:pt x="24" y="40"/>
                </a:moveTo>
                <a:cubicBezTo>
                  <a:pt x="24" y="40"/>
                  <a:pt x="23" y="41"/>
                  <a:pt x="23" y="41"/>
                </a:cubicBezTo>
                <a:cubicBezTo>
                  <a:pt x="18" y="41"/>
                  <a:pt x="18" y="41"/>
                  <a:pt x="18" y="41"/>
                </a:cubicBezTo>
                <a:cubicBezTo>
                  <a:pt x="17" y="41"/>
                  <a:pt x="17" y="40"/>
                  <a:pt x="17" y="40"/>
                </a:cubicBezTo>
                <a:cubicBezTo>
                  <a:pt x="17" y="36"/>
                  <a:pt x="17" y="36"/>
                  <a:pt x="17" y="36"/>
                </a:cubicBezTo>
                <a:cubicBezTo>
                  <a:pt x="24" y="36"/>
                  <a:pt x="24" y="36"/>
                  <a:pt x="24" y="36"/>
                </a:cubicBezTo>
                <a:lnTo>
                  <a:pt x="24" y="40"/>
                </a:lnTo>
                <a:close/>
                <a:moveTo>
                  <a:pt x="41" y="11"/>
                </a:moveTo>
                <a:cubicBezTo>
                  <a:pt x="41" y="12"/>
                  <a:pt x="40" y="13"/>
                  <a:pt x="38" y="13"/>
                </a:cubicBezTo>
                <a:cubicBezTo>
                  <a:pt x="30" y="13"/>
                  <a:pt x="30" y="13"/>
                  <a:pt x="30" y="13"/>
                </a:cubicBezTo>
                <a:cubicBezTo>
                  <a:pt x="28" y="13"/>
                  <a:pt x="27" y="12"/>
                  <a:pt x="27" y="11"/>
                </a:cubicBezTo>
                <a:cubicBezTo>
                  <a:pt x="27" y="9"/>
                  <a:pt x="27" y="9"/>
                  <a:pt x="27" y="9"/>
                </a:cubicBezTo>
                <a:cubicBezTo>
                  <a:pt x="27" y="8"/>
                  <a:pt x="28" y="7"/>
                  <a:pt x="30" y="7"/>
                </a:cubicBezTo>
                <a:cubicBezTo>
                  <a:pt x="38" y="7"/>
                  <a:pt x="38" y="7"/>
                  <a:pt x="38" y="7"/>
                </a:cubicBezTo>
                <a:cubicBezTo>
                  <a:pt x="40" y="7"/>
                  <a:pt x="41" y="8"/>
                  <a:pt x="41" y="9"/>
                </a:cubicBezTo>
                <a:lnTo>
                  <a:pt x="41" y="11"/>
                </a:lnTo>
                <a:close/>
                <a:moveTo>
                  <a:pt x="37" y="5"/>
                </a:moveTo>
                <a:cubicBezTo>
                  <a:pt x="31" y="5"/>
                  <a:pt x="31" y="5"/>
                  <a:pt x="31" y="5"/>
                </a:cubicBezTo>
                <a:cubicBezTo>
                  <a:pt x="31" y="1"/>
                  <a:pt x="31" y="1"/>
                  <a:pt x="31" y="1"/>
                </a:cubicBezTo>
                <a:cubicBezTo>
                  <a:pt x="31" y="0"/>
                  <a:pt x="31" y="0"/>
                  <a:pt x="3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7" y="0"/>
                  <a:pt x="37" y="0"/>
                  <a:pt x="37" y="1"/>
                </a:cubicBezTo>
                <a:lnTo>
                  <a:pt x="37" y="5"/>
                </a:lnTo>
                <a:close/>
                <a:moveTo>
                  <a:pt x="37" y="40"/>
                </a:moveTo>
                <a:cubicBezTo>
                  <a:pt x="37" y="40"/>
                  <a:pt x="37" y="41"/>
                  <a:pt x="37" y="41"/>
                </a:cubicBezTo>
                <a:cubicBezTo>
                  <a:pt x="31" y="41"/>
                  <a:pt x="31" y="41"/>
                  <a:pt x="31" y="41"/>
                </a:cubicBezTo>
                <a:cubicBezTo>
                  <a:pt x="31" y="41"/>
                  <a:pt x="31" y="40"/>
                  <a:pt x="31" y="40"/>
                </a:cubicBezTo>
                <a:cubicBezTo>
                  <a:pt x="31" y="15"/>
                  <a:pt x="31" y="15"/>
                  <a:pt x="31" y="15"/>
                </a:cubicBezTo>
                <a:cubicBezTo>
                  <a:pt x="37" y="15"/>
                  <a:pt x="37" y="15"/>
                  <a:pt x="37" y="15"/>
                </a:cubicBezTo>
                <a:lnTo>
                  <a:pt x="37" y="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8" name="稻壳儿小白白(http://dwz.cn/Wu2UP)"/>
          <p:cNvSpPr>
            <a:spLocks noEditPoints="1"/>
          </p:cNvSpPr>
          <p:nvPr/>
        </p:nvSpPr>
        <p:spPr>
          <a:xfrm>
            <a:off x="6791933" y="3990306"/>
            <a:ext cx="282575" cy="282575"/>
          </a:xfrm>
          <a:custGeom>
            <a:avLst/>
            <a:gdLst>
              <a:gd name="T0" fmla="*/ 950010258 w 41"/>
              <a:gd name="T1" fmla="*/ 1947527576 h 41"/>
              <a:gd name="T2" fmla="*/ 0 w 41"/>
              <a:gd name="T3" fmla="*/ 997517318 h 41"/>
              <a:gd name="T4" fmla="*/ 950010258 w 41"/>
              <a:gd name="T5" fmla="*/ 0 h 41"/>
              <a:gd name="T6" fmla="*/ 1947527576 w 41"/>
              <a:gd name="T7" fmla="*/ 997517318 h 41"/>
              <a:gd name="T8" fmla="*/ 950010258 w 41"/>
              <a:gd name="T9" fmla="*/ 1947527576 h 41"/>
              <a:gd name="T10" fmla="*/ 950010258 w 41"/>
              <a:gd name="T11" fmla="*/ 190000673 h 41"/>
              <a:gd name="T12" fmla="*/ 142500505 w 41"/>
              <a:gd name="T13" fmla="*/ 997517318 h 41"/>
              <a:gd name="T14" fmla="*/ 950010258 w 41"/>
              <a:gd name="T15" fmla="*/ 1805027071 h 41"/>
              <a:gd name="T16" fmla="*/ 1757526903 w 41"/>
              <a:gd name="T17" fmla="*/ 997517318 h 41"/>
              <a:gd name="T18" fmla="*/ 950010258 w 41"/>
              <a:gd name="T19" fmla="*/ 190000673 h 41"/>
              <a:gd name="T20" fmla="*/ 617509080 w 41"/>
              <a:gd name="T21" fmla="*/ 807509753 h 41"/>
              <a:gd name="T22" fmla="*/ 475008575 w 41"/>
              <a:gd name="T23" fmla="*/ 665009248 h 41"/>
              <a:gd name="T24" fmla="*/ 617509080 w 41"/>
              <a:gd name="T25" fmla="*/ 522508743 h 41"/>
              <a:gd name="T26" fmla="*/ 807509753 w 41"/>
              <a:gd name="T27" fmla="*/ 665009248 h 41"/>
              <a:gd name="T28" fmla="*/ 617509080 w 41"/>
              <a:gd name="T29" fmla="*/ 807509753 h 41"/>
              <a:gd name="T30" fmla="*/ 950010258 w 41"/>
              <a:gd name="T31" fmla="*/ 1567519338 h 41"/>
              <a:gd name="T32" fmla="*/ 475008575 w 41"/>
              <a:gd name="T33" fmla="*/ 1235018160 h 41"/>
              <a:gd name="T34" fmla="*/ 570008912 w 41"/>
              <a:gd name="T35" fmla="*/ 1140017823 h 41"/>
              <a:gd name="T36" fmla="*/ 665009248 w 41"/>
              <a:gd name="T37" fmla="*/ 1187517991 h 41"/>
              <a:gd name="T38" fmla="*/ 950010258 w 41"/>
              <a:gd name="T39" fmla="*/ 1377518665 h 41"/>
              <a:gd name="T40" fmla="*/ 1282518328 w 41"/>
              <a:gd name="T41" fmla="*/ 1187517991 h 41"/>
              <a:gd name="T42" fmla="*/ 1377518665 w 41"/>
              <a:gd name="T43" fmla="*/ 1140017823 h 41"/>
              <a:gd name="T44" fmla="*/ 1425018833 w 41"/>
              <a:gd name="T45" fmla="*/ 1235018160 h 41"/>
              <a:gd name="T46" fmla="*/ 950010258 w 41"/>
              <a:gd name="T47" fmla="*/ 1567519338 h 41"/>
              <a:gd name="T48" fmla="*/ 1282518328 w 41"/>
              <a:gd name="T49" fmla="*/ 807509753 h 41"/>
              <a:gd name="T50" fmla="*/ 1140017823 w 41"/>
              <a:gd name="T51" fmla="*/ 665009248 h 41"/>
              <a:gd name="T52" fmla="*/ 1282518328 w 41"/>
              <a:gd name="T53" fmla="*/ 522508743 h 41"/>
              <a:gd name="T54" fmla="*/ 1472519001 w 41"/>
              <a:gd name="T55" fmla="*/ 665009248 h 41"/>
              <a:gd name="T56" fmla="*/ 1282518328 w 41"/>
              <a:gd name="T57" fmla="*/ 807509753 h 4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20" y="4"/>
                </a:moveTo>
                <a:cubicBezTo>
                  <a:pt x="11" y="4"/>
                  <a:pt x="3" y="11"/>
                  <a:pt x="3" y="21"/>
                </a:cubicBezTo>
                <a:cubicBezTo>
                  <a:pt x="3" y="30"/>
                  <a:pt x="11" y="38"/>
                  <a:pt x="20" y="38"/>
                </a:cubicBezTo>
                <a:cubicBezTo>
                  <a:pt x="30" y="38"/>
                  <a:pt x="37" y="30"/>
                  <a:pt x="37" y="21"/>
                </a:cubicBezTo>
                <a:cubicBezTo>
                  <a:pt x="37" y="11"/>
                  <a:pt x="30" y="4"/>
                  <a:pt x="20" y="4"/>
                </a:cubicBezTo>
                <a:close/>
                <a:moveTo>
                  <a:pt x="13" y="17"/>
                </a:moveTo>
                <a:cubicBezTo>
                  <a:pt x="12" y="17"/>
                  <a:pt x="10" y="16"/>
                  <a:pt x="10" y="14"/>
                </a:cubicBezTo>
                <a:cubicBezTo>
                  <a:pt x="10" y="12"/>
                  <a:pt x="12" y="11"/>
                  <a:pt x="13" y="11"/>
                </a:cubicBezTo>
                <a:cubicBezTo>
                  <a:pt x="15" y="11"/>
                  <a:pt x="17" y="12"/>
                  <a:pt x="17" y="14"/>
                </a:cubicBezTo>
                <a:cubicBezTo>
                  <a:pt x="17" y="16"/>
                  <a:pt x="15" y="17"/>
                  <a:pt x="13" y="17"/>
                </a:cubicBezTo>
                <a:close/>
                <a:moveTo>
                  <a:pt x="20" y="33"/>
                </a:moveTo>
                <a:cubicBezTo>
                  <a:pt x="16" y="33"/>
                  <a:pt x="12" y="30"/>
                  <a:pt x="10" y="26"/>
                </a:cubicBezTo>
                <a:cubicBezTo>
                  <a:pt x="10" y="25"/>
                  <a:pt x="11" y="24"/>
                  <a:pt x="12" y="24"/>
                </a:cubicBezTo>
                <a:cubicBezTo>
                  <a:pt x="13" y="23"/>
                  <a:pt x="13" y="24"/>
                  <a:pt x="14" y="25"/>
                </a:cubicBezTo>
                <a:cubicBezTo>
                  <a:pt x="15" y="27"/>
                  <a:pt x="17" y="29"/>
                  <a:pt x="20" y="29"/>
                </a:cubicBezTo>
                <a:cubicBezTo>
                  <a:pt x="23" y="29"/>
                  <a:pt x="26" y="27"/>
                  <a:pt x="27" y="25"/>
                </a:cubicBezTo>
                <a:cubicBezTo>
                  <a:pt x="27" y="24"/>
                  <a:pt x="28" y="23"/>
                  <a:pt x="29" y="24"/>
                </a:cubicBezTo>
                <a:cubicBezTo>
                  <a:pt x="30" y="24"/>
                  <a:pt x="30" y="25"/>
                  <a:pt x="30" y="26"/>
                </a:cubicBezTo>
                <a:cubicBezTo>
                  <a:pt x="29" y="30"/>
                  <a:pt x="25" y="33"/>
                  <a:pt x="20" y="33"/>
                </a:cubicBezTo>
                <a:close/>
                <a:moveTo>
                  <a:pt x="27" y="17"/>
                </a:moveTo>
                <a:cubicBezTo>
                  <a:pt x="25" y="17"/>
                  <a:pt x="24" y="16"/>
                  <a:pt x="24" y="14"/>
                </a:cubicBezTo>
                <a:cubicBezTo>
                  <a:pt x="24" y="12"/>
                  <a:pt x="25" y="11"/>
                  <a:pt x="27" y="11"/>
                </a:cubicBezTo>
                <a:cubicBezTo>
                  <a:pt x="29" y="11"/>
                  <a:pt x="31" y="12"/>
                  <a:pt x="31" y="14"/>
                </a:cubicBezTo>
                <a:cubicBezTo>
                  <a:pt x="31" y="16"/>
                  <a:pt x="29" y="17"/>
                  <a:pt x="27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09" name="稻壳儿小白白(http://dwz.cn/Wu2UP)"/>
          <p:cNvSpPr>
            <a:spLocks noEditPoints="1"/>
          </p:cNvSpPr>
          <p:nvPr/>
        </p:nvSpPr>
        <p:spPr>
          <a:xfrm>
            <a:off x="6841146" y="4515768"/>
            <a:ext cx="187325" cy="257175"/>
          </a:xfrm>
          <a:custGeom>
            <a:avLst/>
            <a:gdLst>
              <a:gd name="T0" fmla="*/ 1203382738 w 27"/>
              <a:gd name="T1" fmla="*/ 724677446 h 37"/>
              <a:gd name="T2" fmla="*/ 48135587 w 27"/>
              <a:gd name="T3" fmla="*/ 724677446 h 37"/>
              <a:gd name="T4" fmla="*/ 0 w 27"/>
              <a:gd name="T5" fmla="*/ 628056103 h 37"/>
              <a:gd name="T6" fmla="*/ 0 w 27"/>
              <a:gd name="T7" fmla="*/ 579741957 h 37"/>
              <a:gd name="T8" fmla="*/ 577627044 w 27"/>
              <a:gd name="T9" fmla="*/ 0 h 37"/>
              <a:gd name="T10" fmla="*/ 625762631 w 27"/>
              <a:gd name="T11" fmla="*/ 0 h 37"/>
              <a:gd name="T12" fmla="*/ 722026868 w 27"/>
              <a:gd name="T13" fmla="*/ 0 h 37"/>
              <a:gd name="T14" fmla="*/ 1299653912 w 27"/>
              <a:gd name="T15" fmla="*/ 579741957 h 37"/>
              <a:gd name="T16" fmla="*/ 1299653912 w 27"/>
              <a:gd name="T17" fmla="*/ 628056103 h 37"/>
              <a:gd name="T18" fmla="*/ 1203382738 w 27"/>
              <a:gd name="T19" fmla="*/ 724677446 h 37"/>
              <a:gd name="T20" fmla="*/ 1299653912 w 27"/>
              <a:gd name="T21" fmla="*/ 1207798060 h 37"/>
              <a:gd name="T22" fmla="*/ 722026868 w 27"/>
              <a:gd name="T23" fmla="*/ 1787540017 h 37"/>
              <a:gd name="T24" fmla="*/ 625762631 w 27"/>
              <a:gd name="T25" fmla="*/ 1787540017 h 37"/>
              <a:gd name="T26" fmla="*/ 577627044 w 27"/>
              <a:gd name="T27" fmla="*/ 1787540017 h 37"/>
              <a:gd name="T28" fmla="*/ 0 w 27"/>
              <a:gd name="T29" fmla="*/ 1207798060 h 37"/>
              <a:gd name="T30" fmla="*/ 0 w 27"/>
              <a:gd name="T31" fmla="*/ 1159483914 h 37"/>
              <a:gd name="T32" fmla="*/ 48135587 w 27"/>
              <a:gd name="T33" fmla="*/ 1062862571 h 37"/>
              <a:gd name="T34" fmla="*/ 1203382738 w 27"/>
              <a:gd name="T35" fmla="*/ 1062862571 h 37"/>
              <a:gd name="T36" fmla="*/ 1299653912 w 27"/>
              <a:gd name="T37" fmla="*/ 1159483914 h 37"/>
              <a:gd name="T38" fmla="*/ 1299653912 w 27"/>
              <a:gd name="T39" fmla="*/ 1207798060 h 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7" h="37">
                <a:moveTo>
                  <a:pt x="25" y="15"/>
                </a:moveTo>
                <a:cubicBezTo>
                  <a:pt x="1" y="15"/>
                  <a:pt x="1" y="15"/>
                  <a:pt x="1" y="15"/>
                </a:cubicBezTo>
                <a:cubicBezTo>
                  <a:pt x="0" y="15"/>
                  <a:pt x="0" y="14"/>
                  <a:pt x="0" y="13"/>
                </a:cubicBezTo>
                <a:cubicBezTo>
                  <a:pt x="0" y="13"/>
                  <a:pt x="0" y="12"/>
                  <a:pt x="0" y="12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3" y="0"/>
                </a:cubicBezTo>
                <a:cubicBezTo>
                  <a:pt x="14" y="0"/>
                  <a:pt x="14" y="0"/>
                  <a:pt x="15" y="0"/>
                </a:cubicBezTo>
                <a:cubicBezTo>
                  <a:pt x="27" y="12"/>
                  <a:pt x="27" y="12"/>
                  <a:pt x="27" y="12"/>
                </a:cubicBezTo>
                <a:cubicBezTo>
                  <a:pt x="27" y="12"/>
                  <a:pt x="27" y="13"/>
                  <a:pt x="27" y="13"/>
                </a:cubicBezTo>
                <a:cubicBezTo>
                  <a:pt x="27" y="14"/>
                  <a:pt x="26" y="15"/>
                  <a:pt x="25" y="15"/>
                </a:cubicBezTo>
                <a:close/>
                <a:moveTo>
                  <a:pt x="27" y="25"/>
                </a:moveTo>
                <a:cubicBezTo>
                  <a:pt x="15" y="37"/>
                  <a:pt x="15" y="37"/>
                  <a:pt x="15" y="37"/>
                </a:cubicBezTo>
                <a:cubicBezTo>
                  <a:pt x="14" y="37"/>
                  <a:pt x="14" y="37"/>
                  <a:pt x="13" y="37"/>
                </a:cubicBezTo>
                <a:cubicBezTo>
                  <a:pt x="13" y="37"/>
                  <a:pt x="12" y="37"/>
                  <a:pt x="12" y="37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3"/>
                  <a:pt x="0" y="22"/>
                  <a:pt x="1" y="22"/>
                </a:cubicBezTo>
                <a:cubicBezTo>
                  <a:pt x="25" y="22"/>
                  <a:pt x="25" y="22"/>
                  <a:pt x="25" y="22"/>
                </a:cubicBezTo>
                <a:cubicBezTo>
                  <a:pt x="26" y="22"/>
                  <a:pt x="27" y="23"/>
                  <a:pt x="27" y="24"/>
                </a:cubicBezTo>
                <a:cubicBezTo>
                  <a:pt x="27" y="24"/>
                  <a:pt x="27" y="24"/>
                  <a:pt x="27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0" name="稻壳儿小白白(http://dwz.cn/Wu2UP)"/>
          <p:cNvSpPr>
            <a:spLocks noEditPoints="1"/>
          </p:cNvSpPr>
          <p:nvPr/>
        </p:nvSpPr>
        <p:spPr>
          <a:xfrm>
            <a:off x="6785583" y="4987256"/>
            <a:ext cx="304800" cy="330200"/>
          </a:xfrm>
          <a:custGeom>
            <a:avLst/>
            <a:gdLst>
              <a:gd name="T0" fmla="*/ 479872964 w 44"/>
              <a:gd name="T1" fmla="*/ 2147483646 h 48"/>
              <a:gd name="T2" fmla="*/ 431880818 w 44"/>
              <a:gd name="T3" fmla="*/ 2147483646 h 48"/>
              <a:gd name="T4" fmla="*/ 0 w 44"/>
              <a:gd name="T5" fmla="*/ 1798269200 h 48"/>
              <a:gd name="T6" fmla="*/ 287925164 w 44"/>
              <a:gd name="T7" fmla="*/ 1798269200 h 48"/>
              <a:gd name="T8" fmla="*/ 335910382 w 44"/>
              <a:gd name="T9" fmla="*/ 0 h 48"/>
              <a:gd name="T10" fmla="*/ 623835545 w 44"/>
              <a:gd name="T11" fmla="*/ 47321788 h 48"/>
              <a:gd name="T12" fmla="*/ 863768564 w 44"/>
              <a:gd name="T13" fmla="*/ 1798269200 h 48"/>
              <a:gd name="T14" fmla="*/ 863768564 w 44"/>
              <a:gd name="T15" fmla="*/ 1845597867 h 48"/>
              <a:gd name="T16" fmla="*/ 1727537127 w 44"/>
              <a:gd name="T17" fmla="*/ 993785054 h 48"/>
              <a:gd name="T18" fmla="*/ 1823507564 w 44"/>
              <a:gd name="T19" fmla="*/ 851812813 h 48"/>
              <a:gd name="T20" fmla="*/ 1439611964 w 44"/>
              <a:gd name="T21" fmla="*/ 662518783 h 48"/>
              <a:gd name="T22" fmla="*/ 1487597182 w 44"/>
              <a:gd name="T23" fmla="*/ 851812813 h 48"/>
              <a:gd name="T24" fmla="*/ 1103701582 w 44"/>
              <a:gd name="T25" fmla="*/ 993785054 h 48"/>
              <a:gd name="T26" fmla="*/ 1199678945 w 44"/>
              <a:gd name="T27" fmla="*/ 851812813 h 48"/>
              <a:gd name="T28" fmla="*/ 1679551909 w 44"/>
              <a:gd name="T29" fmla="*/ 0 h 48"/>
              <a:gd name="T30" fmla="*/ 2111432727 w 44"/>
              <a:gd name="T31" fmla="*/ 851812813 h 48"/>
              <a:gd name="T32" fmla="*/ 1967470145 w 44"/>
              <a:gd name="T33" fmla="*/ 2147483646 h 48"/>
              <a:gd name="T34" fmla="*/ 1199678945 w 44"/>
              <a:gd name="T35" fmla="*/ 2147483646 h 48"/>
              <a:gd name="T36" fmla="*/ 1727537127 w 44"/>
              <a:gd name="T37" fmla="*/ 1467009808 h 48"/>
              <a:gd name="T38" fmla="*/ 1727537127 w 44"/>
              <a:gd name="T39" fmla="*/ 1419688021 h 48"/>
              <a:gd name="T40" fmla="*/ 1679551909 w 44"/>
              <a:gd name="T41" fmla="*/ 1467009808 h 48"/>
              <a:gd name="T42" fmla="*/ 1391626745 w 44"/>
              <a:gd name="T43" fmla="*/ 1608982050 h 48"/>
              <a:gd name="T44" fmla="*/ 1247664164 w 44"/>
              <a:gd name="T45" fmla="*/ 1277722658 h 48"/>
              <a:gd name="T46" fmla="*/ 1967470145 w 44"/>
              <a:gd name="T47" fmla="*/ 1419688021 h 48"/>
              <a:gd name="T48" fmla="*/ 1439611964 w 44"/>
              <a:gd name="T49" fmla="*/ 2129535471 h 48"/>
              <a:gd name="T50" fmla="*/ 1439611964 w 44"/>
              <a:gd name="T51" fmla="*/ 2129535471 h 48"/>
              <a:gd name="T52" fmla="*/ 1487597182 w 44"/>
              <a:gd name="T53" fmla="*/ 2129535471 h 48"/>
              <a:gd name="T54" fmla="*/ 1823507564 w 44"/>
              <a:gd name="T55" fmla="*/ 1987563229 h 48"/>
              <a:gd name="T56" fmla="*/ 1967470145 w 44"/>
              <a:gd name="T57" fmla="*/ 2147483646 h 48"/>
              <a:gd name="T58" fmla="*/ 1631559764 w 44"/>
              <a:gd name="T59" fmla="*/ 236615817 h 48"/>
              <a:gd name="T60" fmla="*/ 1583574545 w 44"/>
              <a:gd name="T61" fmla="*/ 141972242 h 48"/>
              <a:gd name="T62" fmla="*/ 1583574545 w 44"/>
              <a:gd name="T63" fmla="*/ 189294029 h 48"/>
              <a:gd name="T64" fmla="*/ 1487597182 w 44"/>
              <a:gd name="T65" fmla="*/ 520553421 h 4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4" h="48">
                <a:moveTo>
                  <a:pt x="18" y="39"/>
                </a:moveTo>
                <a:cubicBezTo>
                  <a:pt x="10" y="48"/>
                  <a:pt x="10" y="48"/>
                  <a:pt x="10" y="48"/>
                </a:cubicBezTo>
                <a:cubicBezTo>
                  <a:pt x="10" y="48"/>
                  <a:pt x="10" y="48"/>
                  <a:pt x="9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9"/>
                  <a:pt x="0" y="38"/>
                </a:cubicBezTo>
                <a:cubicBezTo>
                  <a:pt x="0" y="38"/>
                  <a:pt x="0" y="38"/>
                  <a:pt x="1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6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3" y="1"/>
                </a:cubicBezTo>
                <a:cubicBezTo>
                  <a:pt x="13" y="38"/>
                  <a:pt x="13" y="38"/>
                  <a:pt x="13" y="38"/>
                </a:cubicBezTo>
                <a:cubicBezTo>
                  <a:pt x="18" y="38"/>
                  <a:pt x="18" y="38"/>
                  <a:pt x="18" y="38"/>
                </a:cubicBezTo>
                <a:cubicBezTo>
                  <a:pt x="18" y="38"/>
                  <a:pt x="19" y="38"/>
                  <a:pt x="19" y="39"/>
                </a:cubicBezTo>
                <a:cubicBezTo>
                  <a:pt x="19" y="39"/>
                  <a:pt x="19" y="39"/>
                  <a:pt x="18" y="39"/>
                </a:cubicBezTo>
                <a:close/>
                <a:moveTo>
                  <a:pt x="44" y="21"/>
                </a:moveTo>
                <a:cubicBezTo>
                  <a:pt x="36" y="21"/>
                  <a:pt x="36" y="21"/>
                  <a:pt x="36" y="21"/>
                </a:cubicBezTo>
                <a:cubicBezTo>
                  <a:pt x="36" y="18"/>
                  <a:pt x="36" y="18"/>
                  <a:pt x="36" y="18"/>
                </a:cubicBezTo>
                <a:cubicBezTo>
                  <a:pt x="38" y="18"/>
                  <a:pt x="38" y="18"/>
                  <a:pt x="38" y="18"/>
                </a:cubicBezTo>
                <a:cubicBezTo>
                  <a:pt x="37" y="14"/>
                  <a:pt x="37" y="14"/>
                  <a:pt x="37" y="14"/>
                </a:cubicBezTo>
                <a:cubicBezTo>
                  <a:pt x="30" y="14"/>
                  <a:pt x="30" y="14"/>
                  <a:pt x="30" y="14"/>
                </a:cubicBezTo>
                <a:cubicBezTo>
                  <a:pt x="29" y="18"/>
                  <a:pt x="29" y="18"/>
                  <a:pt x="29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21"/>
                  <a:pt x="31" y="21"/>
                  <a:pt x="31" y="21"/>
                </a:cubicBezTo>
                <a:cubicBezTo>
                  <a:pt x="23" y="21"/>
                  <a:pt x="23" y="21"/>
                  <a:pt x="23" y="21"/>
                </a:cubicBezTo>
                <a:cubicBezTo>
                  <a:pt x="23" y="18"/>
                  <a:pt x="23" y="18"/>
                  <a:pt x="23" y="18"/>
                </a:cubicBezTo>
                <a:cubicBezTo>
                  <a:pt x="25" y="18"/>
                  <a:pt x="25" y="18"/>
                  <a:pt x="25" y="18"/>
                </a:cubicBezTo>
                <a:cubicBezTo>
                  <a:pt x="31" y="0"/>
                  <a:pt x="31" y="0"/>
                  <a:pt x="31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42" y="18"/>
                  <a:pt x="42" y="18"/>
                  <a:pt x="42" y="18"/>
                </a:cubicBezTo>
                <a:cubicBezTo>
                  <a:pt x="44" y="18"/>
                  <a:pt x="44" y="18"/>
                  <a:pt x="44" y="18"/>
                </a:cubicBezTo>
                <a:lnTo>
                  <a:pt x="44" y="21"/>
                </a:lnTo>
                <a:close/>
                <a:moveTo>
                  <a:pt x="41" y="48"/>
                </a:moveTo>
                <a:cubicBezTo>
                  <a:pt x="25" y="48"/>
                  <a:pt x="25" y="48"/>
                  <a:pt x="25" y="48"/>
                </a:cubicBezTo>
                <a:cubicBezTo>
                  <a:pt x="25" y="46"/>
                  <a:pt x="25" y="46"/>
                  <a:pt x="25" y="46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31"/>
                  <a:pt x="36" y="31"/>
                  <a:pt x="36" y="31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0"/>
                  <a:pt x="36" y="30"/>
                  <a:pt x="36" y="30"/>
                </a:cubicBezTo>
                <a:cubicBezTo>
                  <a:pt x="36" y="31"/>
                  <a:pt x="35" y="31"/>
                  <a:pt x="35" y="31"/>
                </a:cubicBezTo>
                <a:cubicBezTo>
                  <a:pt x="29" y="31"/>
                  <a:pt x="29" y="31"/>
                  <a:pt x="29" y="31"/>
                </a:cubicBezTo>
                <a:cubicBezTo>
                  <a:pt x="29" y="34"/>
                  <a:pt x="29" y="34"/>
                  <a:pt x="29" y="34"/>
                </a:cubicBezTo>
                <a:cubicBezTo>
                  <a:pt x="26" y="34"/>
                  <a:pt x="26" y="34"/>
                  <a:pt x="26" y="34"/>
                </a:cubicBezTo>
                <a:cubicBezTo>
                  <a:pt x="26" y="27"/>
                  <a:pt x="26" y="27"/>
                  <a:pt x="26" y="2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30"/>
                  <a:pt x="41" y="30"/>
                  <a:pt x="41" y="30"/>
                </a:cubicBezTo>
                <a:cubicBezTo>
                  <a:pt x="31" y="44"/>
                  <a:pt x="31" y="44"/>
                  <a:pt x="31" y="44"/>
                </a:cubicBezTo>
                <a:cubicBezTo>
                  <a:pt x="31" y="44"/>
                  <a:pt x="31" y="45"/>
                  <a:pt x="30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45"/>
                  <a:pt x="30" y="45"/>
                  <a:pt x="30" y="45"/>
                </a:cubicBezTo>
                <a:cubicBezTo>
                  <a:pt x="31" y="45"/>
                  <a:pt x="31" y="45"/>
                  <a:pt x="31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8" y="42"/>
                  <a:pt x="38" y="42"/>
                  <a:pt x="38" y="42"/>
                </a:cubicBezTo>
                <a:cubicBezTo>
                  <a:pt x="41" y="42"/>
                  <a:pt x="41" y="42"/>
                  <a:pt x="41" y="42"/>
                </a:cubicBezTo>
                <a:lnTo>
                  <a:pt x="41" y="48"/>
                </a:lnTo>
                <a:close/>
                <a:moveTo>
                  <a:pt x="36" y="11"/>
                </a:moveTo>
                <a:cubicBezTo>
                  <a:pt x="34" y="5"/>
                  <a:pt x="34" y="5"/>
                  <a:pt x="34" y="5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4"/>
                  <a:pt x="33" y="3"/>
                </a:cubicBezTo>
                <a:cubicBezTo>
                  <a:pt x="33" y="3"/>
                  <a:pt x="33" y="3"/>
                  <a:pt x="33" y="3"/>
                </a:cubicBezTo>
                <a:cubicBezTo>
                  <a:pt x="33" y="4"/>
                  <a:pt x="33" y="4"/>
                  <a:pt x="33" y="4"/>
                </a:cubicBezTo>
                <a:cubicBezTo>
                  <a:pt x="33" y="4"/>
                  <a:pt x="33" y="5"/>
                  <a:pt x="33" y="5"/>
                </a:cubicBezTo>
                <a:cubicBezTo>
                  <a:pt x="31" y="11"/>
                  <a:pt x="31" y="11"/>
                  <a:pt x="31" y="11"/>
                </a:cubicBezTo>
                <a:lnTo>
                  <a:pt x="36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1" name="稻壳儿小白白(http://dwz.cn/Wu2UP)"/>
          <p:cNvSpPr>
            <a:spLocks noEditPoints="1"/>
          </p:cNvSpPr>
          <p:nvPr/>
        </p:nvSpPr>
        <p:spPr>
          <a:xfrm>
            <a:off x="6785583" y="5498431"/>
            <a:ext cx="304800" cy="333375"/>
          </a:xfrm>
          <a:custGeom>
            <a:avLst/>
            <a:gdLst>
              <a:gd name="T0" fmla="*/ 479872964 w 44"/>
              <a:gd name="T1" fmla="*/ 2147483646 h 48"/>
              <a:gd name="T2" fmla="*/ 431880818 w 44"/>
              <a:gd name="T3" fmla="*/ 2147483646 h 48"/>
              <a:gd name="T4" fmla="*/ 0 w 44"/>
              <a:gd name="T5" fmla="*/ 1833020766 h 48"/>
              <a:gd name="T6" fmla="*/ 287925164 w 44"/>
              <a:gd name="T7" fmla="*/ 1784785570 h 48"/>
              <a:gd name="T8" fmla="*/ 335910382 w 44"/>
              <a:gd name="T9" fmla="*/ 0 h 48"/>
              <a:gd name="T10" fmla="*/ 623835545 w 44"/>
              <a:gd name="T11" fmla="*/ 48235195 h 48"/>
              <a:gd name="T12" fmla="*/ 863768564 w 44"/>
              <a:gd name="T13" fmla="*/ 1784785570 h 48"/>
              <a:gd name="T14" fmla="*/ 863768564 w 44"/>
              <a:gd name="T15" fmla="*/ 1881255961 h 48"/>
              <a:gd name="T16" fmla="*/ 1727537127 w 44"/>
              <a:gd name="T17" fmla="*/ 2147483646 h 48"/>
              <a:gd name="T18" fmla="*/ 1823507564 w 44"/>
              <a:gd name="T19" fmla="*/ 2147483646 h 48"/>
              <a:gd name="T20" fmla="*/ 1439611964 w 44"/>
              <a:gd name="T21" fmla="*/ 1977733297 h 48"/>
              <a:gd name="T22" fmla="*/ 1487597182 w 44"/>
              <a:gd name="T23" fmla="*/ 2147483646 h 48"/>
              <a:gd name="T24" fmla="*/ 1103701582 w 44"/>
              <a:gd name="T25" fmla="*/ 2147483646 h 48"/>
              <a:gd name="T26" fmla="*/ 1199678945 w 44"/>
              <a:gd name="T27" fmla="*/ 2147483646 h 48"/>
              <a:gd name="T28" fmla="*/ 1679551909 w 44"/>
              <a:gd name="T29" fmla="*/ 1302405836 h 48"/>
              <a:gd name="T30" fmla="*/ 2111432727 w 44"/>
              <a:gd name="T31" fmla="*/ 2147483646 h 48"/>
              <a:gd name="T32" fmla="*/ 1967470145 w 44"/>
              <a:gd name="T33" fmla="*/ 964745578 h 48"/>
              <a:gd name="T34" fmla="*/ 1199678945 w 44"/>
              <a:gd name="T35" fmla="*/ 868275188 h 48"/>
              <a:gd name="T36" fmla="*/ 1727537127 w 44"/>
              <a:gd name="T37" fmla="*/ 144712531 h 48"/>
              <a:gd name="T38" fmla="*/ 1727537127 w 44"/>
              <a:gd name="T39" fmla="*/ 144712531 h 48"/>
              <a:gd name="T40" fmla="*/ 1679551909 w 44"/>
              <a:gd name="T41" fmla="*/ 144712531 h 48"/>
              <a:gd name="T42" fmla="*/ 1391626745 w 44"/>
              <a:gd name="T43" fmla="*/ 289425063 h 48"/>
              <a:gd name="T44" fmla="*/ 1247664164 w 44"/>
              <a:gd name="T45" fmla="*/ 0 h 48"/>
              <a:gd name="T46" fmla="*/ 1967470145 w 44"/>
              <a:gd name="T47" fmla="*/ 96477336 h 48"/>
              <a:gd name="T48" fmla="*/ 1439611964 w 44"/>
              <a:gd name="T49" fmla="*/ 820033047 h 48"/>
              <a:gd name="T50" fmla="*/ 1439611964 w 44"/>
              <a:gd name="T51" fmla="*/ 820033047 h 48"/>
              <a:gd name="T52" fmla="*/ 1487597182 w 44"/>
              <a:gd name="T53" fmla="*/ 820033047 h 48"/>
              <a:gd name="T54" fmla="*/ 1823507564 w 44"/>
              <a:gd name="T55" fmla="*/ 675320516 h 48"/>
              <a:gd name="T56" fmla="*/ 1967470145 w 44"/>
              <a:gd name="T57" fmla="*/ 964745578 h 48"/>
              <a:gd name="T58" fmla="*/ 1631559764 w 44"/>
              <a:gd name="T59" fmla="*/ 1543595703 h 48"/>
              <a:gd name="T60" fmla="*/ 1583574545 w 44"/>
              <a:gd name="T61" fmla="*/ 1447118367 h 48"/>
              <a:gd name="T62" fmla="*/ 1583574545 w 44"/>
              <a:gd name="T63" fmla="*/ 1495360508 h 48"/>
              <a:gd name="T64" fmla="*/ 1487597182 w 44"/>
              <a:gd name="T65" fmla="*/ 1833020766 h 4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4" h="48">
                <a:moveTo>
                  <a:pt x="18" y="39"/>
                </a:moveTo>
                <a:cubicBezTo>
                  <a:pt x="10" y="47"/>
                  <a:pt x="10" y="47"/>
                  <a:pt x="10" y="47"/>
                </a:cubicBezTo>
                <a:cubicBezTo>
                  <a:pt x="10" y="48"/>
                  <a:pt x="10" y="48"/>
                  <a:pt x="9" y="48"/>
                </a:cubicBezTo>
                <a:cubicBezTo>
                  <a:pt x="9" y="48"/>
                  <a:pt x="9" y="48"/>
                  <a:pt x="9" y="4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39"/>
                  <a:pt x="0" y="38"/>
                  <a:pt x="0" y="38"/>
                </a:cubicBezTo>
                <a:cubicBezTo>
                  <a:pt x="0" y="38"/>
                  <a:pt x="0" y="37"/>
                  <a:pt x="1" y="37"/>
                </a:cubicBezTo>
                <a:cubicBezTo>
                  <a:pt x="6" y="37"/>
                  <a:pt x="6" y="37"/>
                  <a:pt x="6" y="37"/>
                </a:cubicBezTo>
                <a:cubicBezTo>
                  <a:pt x="6" y="1"/>
                  <a:pt x="6" y="1"/>
                  <a:pt x="6" y="1"/>
                </a:cubicBezTo>
                <a:cubicBezTo>
                  <a:pt x="6" y="0"/>
                  <a:pt x="6" y="0"/>
                  <a:pt x="7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0"/>
                  <a:pt x="13" y="0"/>
                  <a:pt x="13" y="1"/>
                </a:cubicBezTo>
                <a:cubicBezTo>
                  <a:pt x="13" y="37"/>
                  <a:pt x="13" y="37"/>
                  <a:pt x="13" y="37"/>
                </a:cubicBezTo>
                <a:cubicBezTo>
                  <a:pt x="18" y="37"/>
                  <a:pt x="18" y="37"/>
                  <a:pt x="18" y="37"/>
                </a:cubicBezTo>
                <a:cubicBezTo>
                  <a:pt x="18" y="37"/>
                  <a:pt x="19" y="38"/>
                  <a:pt x="19" y="38"/>
                </a:cubicBezTo>
                <a:cubicBezTo>
                  <a:pt x="19" y="38"/>
                  <a:pt x="19" y="39"/>
                  <a:pt x="18" y="39"/>
                </a:cubicBezTo>
                <a:close/>
                <a:moveTo>
                  <a:pt x="44" y="48"/>
                </a:moveTo>
                <a:cubicBezTo>
                  <a:pt x="36" y="48"/>
                  <a:pt x="36" y="48"/>
                  <a:pt x="36" y="48"/>
                </a:cubicBezTo>
                <a:cubicBezTo>
                  <a:pt x="36" y="45"/>
                  <a:pt x="36" y="45"/>
                  <a:pt x="36" y="45"/>
                </a:cubicBezTo>
                <a:cubicBezTo>
                  <a:pt x="38" y="45"/>
                  <a:pt x="38" y="45"/>
                  <a:pt x="38" y="45"/>
                </a:cubicBezTo>
                <a:cubicBezTo>
                  <a:pt x="37" y="41"/>
                  <a:pt x="37" y="41"/>
                  <a:pt x="37" y="41"/>
                </a:cubicBezTo>
                <a:cubicBezTo>
                  <a:pt x="30" y="41"/>
                  <a:pt x="30" y="41"/>
                  <a:pt x="30" y="41"/>
                </a:cubicBezTo>
                <a:cubicBezTo>
                  <a:pt x="29" y="45"/>
                  <a:pt x="29" y="45"/>
                  <a:pt x="29" y="45"/>
                </a:cubicBezTo>
                <a:cubicBezTo>
                  <a:pt x="31" y="45"/>
                  <a:pt x="31" y="45"/>
                  <a:pt x="31" y="45"/>
                </a:cubicBezTo>
                <a:cubicBezTo>
                  <a:pt x="31" y="48"/>
                  <a:pt x="31" y="48"/>
                  <a:pt x="31" y="48"/>
                </a:cubicBezTo>
                <a:cubicBezTo>
                  <a:pt x="23" y="48"/>
                  <a:pt x="23" y="48"/>
                  <a:pt x="23" y="48"/>
                </a:cubicBezTo>
                <a:cubicBezTo>
                  <a:pt x="23" y="45"/>
                  <a:pt x="23" y="45"/>
                  <a:pt x="23" y="45"/>
                </a:cubicBezTo>
                <a:cubicBezTo>
                  <a:pt x="25" y="45"/>
                  <a:pt x="25" y="45"/>
                  <a:pt x="25" y="45"/>
                </a:cubicBezTo>
                <a:cubicBezTo>
                  <a:pt x="31" y="27"/>
                  <a:pt x="31" y="27"/>
                  <a:pt x="31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42" y="45"/>
                  <a:pt x="42" y="45"/>
                  <a:pt x="42" y="45"/>
                </a:cubicBezTo>
                <a:cubicBezTo>
                  <a:pt x="44" y="45"/>
                  <a:pt x="44" y="45"/>
                  <a:pt x="44" y="45"/>
                </a:cubicBezTo>
                <a:lnTo>
                  <a:pt x="44" y="48"/>
                </a:lnTo>
                <a:close/>
                <a:moveTo>
                  <a:pt x="41" y="20"/>
                </a:moveTo>
                <a:cubicBezTo>
                  <a:pt x="25" y="20"/>
                  <a:pt x="25" y="20"/>
                  <a:pt x="25" y="20"/>
                </a:cubicBezTo>
                <a:cubicBezTo>
                  <a:pt x="25" y="18"/>
                  <a:pt x="25" y="18"/>
                  <a:pt x="25" y="18"/>
                </a:cubicBezTo>
                <a:cubicBezTo>
                  <a:pt x="35" y="4"/>
                  <a:pt x="35" y="4"/>
                  <a:pt x="35" y="4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6" y="3"/>
                  <a:pt x="36" y="3"/>
                </a:cubicBezTo>
                <a:cubicBezTo>
                  <a:pt x="36" y="3"/>
                  <a:pt x="35" y="3"/>
                  <a:pt x="35" y="3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6"/>
                  <a:pt x="29" y="6"/>
                  <a:pt x="29" y="6"/>
                </a:cubicBezTo>
                <a:cubicBezTo>
                  <a:pt x="26" y="6"/>
                  <a:pt x="26" y="6"/>
                  <a:pt x="26" y="6"/>
                </a:cubicBezTo>
                <a:cubicBezTo>
                  <a:pt x="26" y="0"/>
                  <a:pt x="26" y="0"/>
                  <a:pt x="26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2"/>
                  <a:pt x="41" y="2"/>
                  <a:pt x="41" y="2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6"/>
                  <a:pt x="31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0" y="17"/>
                  <a:pt x="30" y="17"/>
                  <a:pt x="30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14"/>
                  <a:pt x="38" y="14"/>
                  <a:pt x="38" y="14"/>
                </a:cubicBezTo>
                <a:cubicBezTo>
                  <a:pt x="41" y="14"/>
                  <a:pt x="41" y="14"/>
                  <a:pt x="41" y="14"/>
                </a:cubicBezTo>
                <a:lnTo>
                  <a:pt x="41" y="20"/>
                </a:lnTo>
                <a:close/>
                <a:moveTo>
                  <a:pt x="36" y="38"/>
                </a:moveTo>
                <a:cubicBezTo>
                  <a:pt x="34" y="32"/>
                  <a:pt x="34" y="32"/>
                  <a:pt x="34" y="32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0"/>
                </a:cubicBezTo>
                <a:cubicBezTo>
                  <a:pt x="33" y="30"/>
                  <a:pt x="33" y="30"/>
                  <a:pt x="33" y="30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2"/>
                  <a:pt x="33" y="32"/>
                </a:cubicBezTo>
                <a:cubicBezTo>
                  <a:pt x="31" y="38"/>
                  <a:pt x="31" y="38"/>
                  <a:pt x="31" y="38"/>
                </a:cubicBezTo>
                <a:lnTo>
                  <a:pt x="36" y="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2" name="稻壳儿小白白(http://dwz.cn/Wu2UP)"/>
          <p:cNvSpPr>
            <a:spLocks noEditPoints="1"/>
          </p:cNvSpPr>
          <p:nvPr/>
        </p:nvSpPr>
        <p:spPr>
          <a:xfrm>
            <a:off x="7595208" y="961356"/>
            <a:ext cx="401638" cy="261937"/>
          </a:xfrm>
          <a:custGeom>
            <a:avLst/>
            <a:gdLst>
              <a:gd name="T0" fmla="*/ 431573881 w 58"/>
              <a:gd name="T1" fmla="*/ 1187863616 h 38"/>
              <a:gd name="T2" fmla="*/ 287718229 w 58"/>
              <a:gd name="T3" fmla="*/ 1187863616 h 38"/>
              <a:gd name="T4" fmla="*/ 287718229 w 58"/>
              <a:gd name="T5" fmla="*/ 1092835629 h 38"/>
              <a:gd name="T6" fmla="*/ 191809844 w 58"/>
              <a:gd name="T7" fmla="*/ 1092835629 h 38"/>
              <a:gd name="T8" fmla="*/ 143855652 w 58"/>
              <a:gd name="T9" fmla="*/ 997807643 h 38"/>
              <a:gd name="T10" fmla="*/ 143855652 w 58"/>
              <a:gd name="T11" fmla="*/ 950293650 h 38"/>
              <a:gd name="T12" fmla="*/ 0 w 58"/>
              <a:gd name="T13" fmla="*/ 902779657 h 38"/>
              <a:gd name="T14" fmla="*/ 143855652 w 58"/>
              <a:gd name="T15" fmla="*/ 855258770 h 38"/>
              <a:gd name="T16" fmla="*/ 143855652 w 58"/>
              <a:gd name="T17" fmla="*/ 807744777 h 38"/>
              <a:gd name="T18" fmla="*/ 191809844 w 58"/>
              <a:gd name="T19" fmla="*/ 712716791 h 38"/>
              <a:gd name="T20" fmla="*/ 287718229 w 58"/>
              <a:gd name="T21" fmla="*/ 712716791 h 38"/>
              <a:gd name="T22" fmla="*/ 287718229 w 58"/>
              <a:gd name="T23" fmla="*/ 617688804 h 38"/>
              <a:gd name="T24" fmla="*/ 431573881 w 58"/>
              <a:gd name="T25" fmla="*/ 617688804 h 38"/>
              <a:gd name="T26" fmla="*/ 767246301 w 58"/>
              <a:gd name="T27" fmla="*/ 712716791 h 38"/>
              <a:gd name="T28" fmla="*/ 2147483646 w 58"/>
              <a:gd name="T29" fmla="*/ 712716791 h 38"/>
              <a:gd name="T30" fmla="*/ 2147483646 w 58"/>
              <a:gd name="T31" fmla="*/ 760230784 h 38"/>
              <a:gd name="T32" fmla="*/ 2147483646 w 58"/>
              <a:gd name="T33" fmla="*/ 902779657 h 38"/>
              <a:gd name="T34" fmla="*/ 2147483646 w 58"/>
              <a:gd name="T35" fmla="*/ 1045321636 h 38"/>
              <a:gd name="T36" fmla="*/ 2147483646 w 58"/>
              <a:gd name="T37" fmla="*/ 1092835629 h 38"/>
              <a:gd name="T38" fmla="*/ 767246301 w 58"/>
              <a:gd name="T39" fmla="*/ 1092835629 h 38"/>
              <a:gd name="T40" fmla="*/ 431573881 w 58"/>
              <a:gd name="T41" fmla="*/ 1187863616 h 38"/>
              <a:gd name="T42" fmla="*/ 383619688 w 58"/>
              <a:gd name="T43" fmla="*/ 617688804 h 38"/>
              <a:gd name="T44" fmla="*/ 527482265 w 58"/>
              <a:gd name="T45" fmla="*/ 0 h 38"/>
              <a:gd name="T46" fmla="*/ 623383725 w 58"/>
              <a:gd name="T47" fmla="*/ 0 h 38"/>
              <a:gd name="T48" fmla="*/ 863147761 w 58"/>
              <a:gd name="T49" fmla="*/ 95027986 h 38"/>
              <a:gd name="T50" fmla="*/ 1198820182 w 58"/>
              <a:gd name="T51" fmla="*/ 475146825 h 38"/>
              <a:gd name="T52" fmla="*/ 1486538411 w 58"/>
              <a:gd name="T53" fmla="*/ 570174811 h 38"/>
              <a:gd name="T54" fmla="*/ 2109922135 w 58"/>
              <a:gd name="T55" fmla="*/ 665202798 h 38"/>
              <a:gd name="T56" fmla="*/ 767246301 w 58"/>
              <a:gd name="T57" fmla="*/ 665202798 h 38"/>
              <a:gd name="T58" fmla="*/ 431573881 w 58"/>
              <a:gd name="T59" fmla="*/ 617688804 h 38"/>
              <a:gd name="T60" fmla="*/ 383619688 w 58"/>
              <a:gd name="T61" fmla="*/ 617688804 h 38"/>
              <a:gd name="T62" fmla="*/ 2109922135 w 58"/>
              <a:gd name="T63" fmla="*/ 1140349623 h 38"/>
              <a:gd name="T64" fmla="*/ 1486538411 w 58"/>
              <a:gd name="T65" fmla="*/ 1235377609 h 38"/>
              <a:gd name="T66" fmla="*/ 1198820182 w 58"/>
              <a:gd name="T67" fmla="*/ 1330405595 h 38"/>
              <a:gd name="T68" fmla="*/ 863147761 w 58"/>
              <a:gd name="T69" fmla="*/ 1710524434 h 38"/>
              <a:gd name="T70" fmla="*/ 623383725 w 58"/>
              <a:gd name="T71" fmla="*/ 1805552420 h 38"/>
              <a:gd name="T72" fmla="*/ 527482265 w 58"/>
              <a:gd name="T73" fmla="*/ 1805552420 h 38"/>
              <a:gd name="T74" fmla="*/ 383619688 w 58"/>
              <a:gd name="T75" fmla="*/ 1187863616 h 38"/>
              <a:gd name="T76" fmla="*/ 431573881 w 58"/>
              <a:gd name="T77" fmla="*/ 1187863616 h 38"/>
              <a:gd name="T78" fmla="*/ 767246301 w 58"/>
              <a:gd name="T79" fmla="*/ 1140349623 h 38"/>
              <a:gd name="T80" fmla="*/ 2109922135 w 58"/>
              <a:gd name="T81" fmla="*/ 1140349623 h 38"/>
              <a:gd name="T82" fmla="*/ 2147483646 w 58"/>
              <a:gd name="T83" fmla="*/ 902779657 h 38"/>
              <a:gd name="T84" fmla="*/ 2147483646 w 58"/>
              <a:gd name="T85" fmla="*/ 997807643 h 38"/>
              <a:gd name="T86" fmla="*/ 2147483646 w 58"/>
              <a:gd name="T87" fmla="*/ 1045321636 h 38"/>
              <a:gd name="T88" fmla="*/ 2147483646 w 58"/>
              <a:gd name="T89" fmla="*/ 902779657 h 38"/>
              <a:gd name="T90" fmla="*/ 2147483646 w 58"/>
              <a:gd name="T91" fmla="*/ 760230784 h 38"/>
              <a:gd name="T92" fmla="*/ 2147483646 w 58"/>
              <a:gd name="T93" fmla="*/ 807744777 h 38"/>
              <a:gd name="T94" fmla="*/ 2147483646 w 58"/>
              <a:gd name="T95" fmla="*/ 902779657 h 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8" h="38">
                <a:moveTo>
                  <a:pt x="9" y="25"/>
                </a:moveTo>
                <a:cubicBezTo>
                  <a:pt x="6" y="25"/>
                  <a:pt x="6" y="25"/>
                  <a:pt x="6" y="25"/>
                </a:cubicBezTo>
                <a:cubicBezTo>
                  <a:pt x="6" y="23"/>
                  <a:pt x="6" y="23"/>
                  <a:pt x="6" y="23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3" y="22"/>
                  <a:pt x="3" y="21"/>
                </a:cubicBezTo>
                <a:cubicBezTo>
                  <a:pt x="3" y="21"/>
                  <a:pt x="3" y="20"/>
                  <a:pt x="3" y="20"/>
                </a:cubicBezTo>
                <a:cubicBezTo>
                  <a:pt x="1" y="20"/>
                  <a:pt x="0" y="19"/>
                  <a:pt x="0" y="19"/>
                </a:cubicBezTo>
                <a:cubicBezTo>
                  <a:pt x="0" y="19"/>
                  <a:pt x="1" y="18"/>
                  <a:pt x="3" y="18"/>
                </a:cubicBezTo>
                <a:cubicBezTo>
                  <a:pt x="3" y="18"/>
                  <a:pt x="3" y="17"/>
                  <a:pt x="3" y="17"/>
                </a:cubicBezTo>
                <a:cubicBezTo>
                  <a:pt x="3" y="16"/>
                  <a:pt x="4" y="15"/>
                  <a:pt x="4" y="15"/>
                </a:cubicBezTo>
                <a:cubicBezTo>
                  <a:pt x="6" y="15"/>
                  <a:pt x="6" y="15"/>
                  <a:pt x="6" y="15"/>
                </a:cubicBezTo>
                <a:cubicBezTo>
                  <a:pt x="6" y="13"/>
                  <a:pt x="6" y="13"/>
                  <a:pt x="6" y="13"/>
                </a:cubicBezTo>
                <a:cubicBezTo>
                  <a:pt x="9" y="13"/>
                  <a:pt x="9" y="13"/>
                  <a:pt x="9" y="13"/>
                </a:cubicBezTo>
                <a:cubicBezTo>
                  <a:pt x="12" y="13"/>
                  <a:pt x="14" y="14"/>
                  <a:pt x="16" y="15"/>
                </a:cubicBezTo>
                <a:cubicBezTo>
                  <a:pt x="46" y="15"/>
                  <a:pt x="46" y="15"/>
                  <a:pt x="46" y="15"/>
                </a:cubicBezTo>
                <a:cubicBezTo>
                  <a:pt x="48" y="15"/>
                  <a:pt x="50" y="15"/>
                  <a:pt x="51" y="16"/>
                </a:cubicBezTo>
                <a:cubicBezTo>
                  <a:pt x="56" y="16"/>
                  <a:pt x="58" y="18"/>
                  <a:pt x="58" y="19"/>
                </a:cubicBezTo>
                <a:cubicBezTo>
                  <a:pt x="58" y="20"/>
                  <a:pt x="56" y="22"/>
                  <a:pt x="51" y="22"/>
                </a:cubicBezTo>
                <a:cubicBezTo>
                  <a:pt x="50" y="23"/>
                  <a:pt x="48" y="23"/>
                  <a:pt x="46" y="23"/>
                </a:cubicBezTo>
                <a:cubicBezTo>
                  <a:pt x="16" y="23"/>
                  <a:pt x="16" y="23"/>
                  <a:pt x="16" y="23"/>
                </a:cubicBezTo>
                <a:cubicBezTo>
                  <a:pt x="14" y="24"/>
                  <a:pt x="12" y="25"/>
                  <a:pt x="9" y="25"/>
                </a:cubicBezTo>
                <a:close/>
                <a:moveTo>
                  <a:pt x="8" y="13"/>
                </a:moveTo>
                <a:cubicBezTo>
                  <a:pt x="11" y="0"/>
                  <a:pt x="11" y="0"/>
                  <a:pt x="11" y="0"/>
                </a:cubicBezTo>
                <a:cubicBezTo>
                  <a:pt x="12" y="0"/>
                  <a:pt x="13" y="0"/>
                  <a:pt x="13" y="0"/>
                </a:cubicBezTo>
                <a:cubicBezTo>
                  <a:pt x="15" y="0"/>
                  <a:pt x="17" y="1"/>
                  <a:pt x="18" y="2"/>
                </a:cubicBezTo>
                <a:cubicBezTo>
                  <a:pt x="19" y="3"/>
                  <a:pt x="23" y="7"/>
                  <a:pt x="25" y="10"/>
                </a:cubicBezTo>
                <a:cubicBezTo>
                  <a:pt x="25" y="10"/>
                  <a:pt x="28" y="12"/>
                  <a:pt x="31" y="12"/>
                </a:cubicBezTo>
                <a:cubicBezTo>
                  <a:pt x="38" y="13"/>
                  <a:pt x="44" y="14"/>
                  <a:pt x="44" y="14"/>
                </a:cubicBezTo>
                <a:cubicBezTo>
                  <a:pt x="16" y="14"/>
                  <a:pt x="16" y="14"/>
                  <a:pt x="16" y="14"/>
                </a:cubicBezTo>
                <a:cubicBezTo>
                  <a:pt x="14" y="13"/>
                  <a:pt x="12" y="13"/>
                  <a:pt x="9" y="13"/>
                </a:cubicBezTo>
                <a:lnTo>
                  <a:pt x="8" y="13"/>
                </a:lnTo>
                <a:close/>
                <a:moveTo>
                  <a:pt x="44" y="24"/>
                </a:moveTo>
                <a:cubicBezTo>
                  <a:pt x="44" y="24"/>
                  <a:pt x="38" y="25"/>
                  <a:pt x="31" y="26"/>
                </a:cubicBezTo>
                <a:cubicBezTo>
                  <a:pt x="28" y="26"/>
                  <a:pt x="25" y="28"/>
                  <a:pt x="25" y="28"/>
                </a:cubicBezTo>
                <a:cubicBezTo>
                  <a:pt x="23" y="31"/>
                  <a:pt x="19" y="35"/>
                  <a:pt x="18" y="36"/>
                </a:cubicBezTo>
                <a:cubicBezTo>
                  <a:pt x="17" y="37"/>
                  <a:pt x="15" y="38"/>
                  <a:pt x="13" y="38"/>
                </a:cubicBezTo>
                <a:cubicBezTo>
                  <a:pt x="13" y="38"/>
                  <a:pt x="12" y="38"/>
                  <a:pt x="11" y="38"/>
                </a:cubicBezTo>
                <a:cubicBezTo>
                  <a:pt x="8" y="25"/>
                  <a:pt x="8" y="25"/>
                  <a:pt x="8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12" y="25"/>
                  <a:pt x="14" y="25"/>
                  <a:pt x="16" y="24"/>
                </a:cubicBezTo>
                <a:lnTo>
                  <a:pt x="44" y="24"/>
                </a:lnTo>
                <a:close/>
                <a:moveTo>
                  <a:pt x="48" y="19"/>
                </a:moveTo>
                <a:cubicBezTo>
                  <a:pt x="48" y="20"/>
                  <a:pt x="47" y="21"/>
                  <a:pt x="46" y="21"/>
                </a:cubicBezTo>
                <a:cubicBezTo>
                  <a:pt x="48" y="22"/>
                  <a:pt x="48" y="22"/>
                  <a:pt x="48" y="22"/>
                </a:cubicBezTo>
                <a:cubicBezTo>
                  <a:pt x="50" y="21"/>
                  <a:pt x="50" y="20"/>
                  <a:pt x="50" y="19"/>
                </a:cubicBezTo>
                <a:cubicBezTo>
                  <a:pt x="50" y="18"/>
                  <a:pt x="50" y="16"/>
                  <a:pt x="48" y="16"/>
                </a:cubicBezTo>
                <a:cubicBezTo>
                  <a:pt x="46" y="17"/>
                  <a:pt x="46" y="17"/>
                  <a:pt x="46" y="17"/>
                </a:cubicBezTo>
                <a:cubicBezTo>
                  <a:pt x="47" y="17"/>
                  <a:pt x="48" y="18"/>
                  <a:pt x="48" y="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3" name="稻壳儿小白白(http://dwz.cn/Wu2UP)"/>
          <p:cNvSpPr>
            <a:spLocks noEditPoints="1"/>
          </p:cNvSpPr>
          <p:nvPr/>
        </p:nvSpPr>
        <p:spPr>
          <a:xfrm>
            <a:off x="7647596" y="1439193"/>
            <a:ext cx="284162" cy="288925"/>
          </a:xfrm>
          <a:custGeom>
            <a:avLst/>
            <a:gdLst>
              <a:gd name="T0" fmla="*/ 192142027 w 41"/>
              <a:gd name="T1" fmla="*/ 1230393992 h 42"/>
              <a:gd name="T2" fmla="*/ 0 w 41"/>
              <a:gd name="T3" fmla="*/ 1041106842 h 42"/>
              <a:gd name="T4" fmla="*/ 192142027 w 41"/>
              <a:gd name="T5" fmla="*/ 851812813 h 42"/>
              <a:gd name="T6" fmla="*/ 384284055 w 41"/>
              <a:gd name="T7" fmla="*/ 1041106842 h 42"/>
              <a:gd name="T8" fmla="*/ 192142027 w 41"/>
              <a:gd name="T9" fmla="*/ 1230393992 h 42"/>
              <a:gd name="T10" fmla="*/ 432321294 w 41"/>
              <a:gd name="T11" fmla="*/ 709847450 h 42"/>
              <a:gd name="T12" fmla="*/ 240179267 w 41"/>
              <a:gd name="T13" fmla="*/ 473231633 h 42"/>
              <a:gd name="T14" fmla="*/ 432321294 w 41"/>
              <a:gd name="T15" fmla="*/ 236615817 h 42"/>
              <a:gd name="T16" fmla="*/ 672500562 w 41"/>
              <a:gd name="T17" fmla="*/ 473231633 h 42"/>
              <a:gd name="T18" fmla="*/ 432321294 w 41"/>
              <a:gd name="T19" fmla="*/ 709847450 h 42"/>
              <a:gd name="T20" fmla="*/ 432321294 w 41"/>
              <a:gd name="T21" fmla="*/ 1798269200 h 42"/>
              <a:gd name="T22" fmla="*/ 240179267 w 41"/>
              <a:gd name="T23" fmla="*/ 1608982050 h 42"/>
              <a:gd name="T24" fmla="*/ 432321294 w 41"/>
              <a:gd name="T25" fmla="*/ 1419688021 h 42"/>
              <a:gd name="T26" fmla="*/ 624463322 w 41"/>
              <a:gd name="T27" fmla="*/ 1608982050 h 42"/>
              <a:gd name="T28" fmla="*/ 432321294 w 41"/>
              <a:gd name="T29" fmla="*/ 1798269200 h 42"/>
              <a:gd name="T30" fmla="*/ 1008747377 w 41"/>
              <a:gd name="T31" fmla="*/ 473231633 h 42"/>
              <a:gd name="T32" fmla="*/ 768568110 w 41"/>
              <a:gd name="T33" fmla="*/ 236615817 h 42"/>
              <a:gd name="T34" fmla="*/ 1008747377 w 41"/>
              <a:gd name="T35" fmla="*/ 0 h 42"/>
              <a:gd name="T36" fmla="*/ 1248926644 w 41"/>
              <a:gd name="T37" fmla="*/ 236615817 h 42"/>
              <a:gd name="T38" fmla="*/ 1008747377 w 41"/>
              <a:gd name="T39" fmla="*/ 473231633 h 42"/>
              <a:gd name="T40" fmla="*/ 1008747377 w 41"/>
              <a:gd name="T41" fmla="*/ 1987563229 h 42"/>
              <a:gd name="T42" fmla="*/ 864642589 w 41"/>
              <a:gd name="T43" fmla="*/ 1845597867 h 42"/>
              <a:gd name="T44" fmla="*/ 1008747377 w 41"/>
              <a:gd name="T45" fmla="*/ 1703625625 h 42"/>
              <a:gd name="T46" fmla="*/ 1200896335 w 41"/>
              <a:gd name="T47" fmla="*/ 1845597867 h 42"/>
              <a:gd name="T48" fmla="*/ 1008747377 w 41"/>
              <a:gd name="T49" fmla="*/ 1987563229 h 42"/>
              <a:gd name="T50" fmla="*/ 1585180390 w 41"/>
              <a:gd name="T51" fmla="*/ 1750947413 h 42"/>
              <a:gd name="T52" fmla="*/ 1441068671 w 41"/>
              <a:gd name="T53" fmla="*/ 1608982050 h 42"/>
              <a:gd name="T54" fmla="*/ 1585180390 w 41"/>
              <a:gd name="T55" fmla="*/ 1467009808 h 42"/>
              <a:gd name="T56" fmla="*/ 1729285178 w 41"/>
              <a:gd name="T57" fmla="*/ 1608982050 h 42"/>
              <a:gd name="T58" fmla="*/ 1585180390 w 41"/>
              <a:gd name="T59" fmla="*/ 1750947413 h 42"/>
              <a:gd name="T60" fmla="*/ 1585180390 w 41"/>
              <a:gd name="T61" fmla="*/ 567875208 h 42"/>
              <a:gd name="T62" fmla="*/ 1489105911 w 41"/>
              <a:gd name="T63" fmla="*/ 473231633 h 42"/>
              <a:gd name="T64" fmla="*/ 1585180390 w 41"/>
              <a:gd name="T65" fmla="*/ 378581179 h 42"/>
              <a:gd name="T66" fmla="*/ 1681247938 w 41"/>
              <a:gd name="T67" fmla="*/ 473231633 h 42"/>
              <a:gd name="T68" fmla="*/ 1585180390 w 41"/>
              <a:gd name="T69" fmla="*/ 567875208 h 42"/>
              <a:gd name="T70" fmla="*/ 1825359657 w 41"/>
              <a:gd name="T71" fmla="*/ 1135750417 h 42"/>
              <a:gd name="T72" fmla="*/ 1729285178 w 41"/>
              <a:gd name="T73" fmla="*/ 1041106842 h 42"/>
              <a:gd name="T74" fmla="*/ 1825359657 w 41"/>
              <a:gd name="T75" fmla="*/ 899134600 h 42"/>
              <a:gd name="T76" fmla="*/ 1969464445 w 41"/>
              <a:gd name="T77" fmla="*/ 1041106842 h 42"/>
              <a:gd name="T78" fmla="*/ 1825359657 w 41"/>
              <a:gd name="T79" fmla="*/ 1135750417 h 4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1" h="42">
                <a:moveTo>
                  <a:pt x="4" y="26"/>
                </a:moveTo>
                <a:cubicBezTo>
                  <a:pt x="2" y="26"/>
                  <a:pt x="0" y="24"/>
                  <a:pt x="0" y="22"/>
                </a:cubicBezTo>
                <a:cubicBezTo>
                  <a:pt x="0" y="19"/>
                  <a:pt x="2" y="18"/>
                  <a:pt x="4" y="18"/>
                </a:cubicBezTo>
                <a:cubicBezTo>
                  <a:pt x="7" y="18"/>
                  <a:pt x="8" y="19"/>
                  <a:pt x="8" y="22"/>
                </a:cubicBezTo>
                <a:cubicBezTo>
                  <a:pt x="8" y="24"/>
                  <a:pt x="7" y="26"/>
                  <a:pt x="4" y="26"/>
                </a:cubicBezTo>
                <a:close/>
                <a:moveTo>
                  <a:pt x="9" y="15"/>
                </a:moveTo>
                <a:cubicBezTo>
                  <a:pt x="7" y="15"/>
                  <a:pt x="5" y="12"/>
                  <a:pt x="5" y="10"/>
                </a:cubicBezTo>
                <a:cubicBezTo>
                  <a:pt x="5" y="7"/>
                  <a:pt x="7" y="5"/>
                  <a:pt x="9" y="5"/>
                </a:cubicBezTo>
                <a:cubicBezTo>
                  <a:pt x="12" y="5"/>
                  <a:pt x="14" y="7"/>
                  <a:pt x="14" y="10"/>
                </a:cubicBezTo>
                <a:cubicBezTo>
                  <a:pt x="14" y="12"/>
                  <a:pt x="12" y="15"/>
                  <a:pt x="9" y="15"/>
                </a:cubicBezTo>
                <a:close/>
                <a:moveTo>
                  <a:pt x="9" y="38"/>
                </a:moveTo>
                <a:cubicBezTo>
                  <a:pt x="7" y="38"/>
                  <a:pt x="5" y="36"/>
                  <a:pt x="5" y="34"/>
                </a:cubicBezTo>
                <a:cubicBezTo>
                  <a:pt x="5" y="32"/>
                  <a:pt x="7" y="30"/>
                  <a:pt x="9" y="30"/>
                </a:cubicBezTo>
                <a:cubicBezTo>
                  <a:pt x="11" y="30"/>
                  <a:pt x="13" y="32"/>
                  <a:pt x="13" y="34"/>
                </a:cubicBezTo>
                <a:cubicBezTo>
                  <a:pt x="13" y="36"/>
                  <a:pt x="11" y="38"/>
                  <a:pt x="9" y="38"/>
                </a:cubicBezTo>
                <a:close/>
                <a:moveTo>
                  <a:pt x="21" y="10"/>
                </a:moveTo>
                <a:cubicBezTo>
                  <a:pt x="18" y="10"/>
                  <a:pt x="16" y="8"/>
                  <a:pt x="16" y="5"/>
                </a:cubicBezTo>
                <a:cubicBezTo>
                  <a:pt x="16" y="2"/>
                  <a:pt x="18" y="0"/>
                  <a:pt x="21" y="0"/>
                </a:cubicBezTo>
                <a:cubicBezTo>
                  <a:pt x="24" y="0"/>
                  <a:pt x="26" y="2"/>
                  <a:pt x="26" y="5"/>
                </a:cubicBezTo>
                <a:cubicBezTo>
                  <a:pt x="26" y="8"/>
                  <a:pt x="24" y="10"/>
                  <a:pt x="21" y="10"/>
                </a:cubicBezTo>
                <a:close/>
                <a:moveTo>
                  <a:pt x="21" y="42"/>
                </a:moveTo>
                <a:cubicBezTo>
                  <a:pt x="19" y="42"/>
                  <a:pt x="18" y="41"/>
                  <a:pt x="18" y="39"/>
                </a:cubicBezTo>
                <a:cubicBezTo>
                  <a:pt x="18" y="37"/>
                  <a:pt x="19" y="36"/>
                  <a:pt x="21" y="36"/>
                </a:cubicBezTo>
                <a:cubicBezTo>
                  <a:pt x="23" y="36"/>
                  <a:pt x="25" y="37"/>
                  <a:pt x="25" y="39"/>
                </a:cubicBezTo>
                <a:cubicBezTo>
                  <a:pt x="25" y="41"/>
                  <a:pt x="23" y="42"/>
                  <a:pt x="21" y="42"/>
                </a:cubicBezTo>
                <a:close/>
                <a:moveTo>
                  <a:pt x="33" y="37"/>
                </a:moveTo>
                <a:cubicBezTo>
                  <a:pt x="32" y="37"/>
                  <a:pt x="30" y="36"/>
                  <a:pt x="30" y="34"/>
                </a:cubicBezTo>
                <a:cubicBezTo>
                  <a:pt x="30" y="32"/>
                  <a:pt x="32" y="31"/>
                  <a:pt x="33" y="31"/>
                </a:cubicBezTo>
                <a:cubicBezTo>
                  <a:pt x="35" y="31"/>
                  <a:pt x="36" y="32"/>
                  <a:pt x="36" y="34"/>
                </a:cubicBezTo>
                <a:cubicBezTo>
                  <a:pt x="36" y="36"/>
                  <a:pt x="35" y="37"/>
                  <a:pt x="33" y="37"/>
                </a:cubicBezTo>
                <a:close/>
                <a:moveTo>
                  <a:pt x="33" y="12"/>
                </a:moveTo>
                <a:cubicBezTo>
                  <a:pt x="32" y="12"/>
                  <a:pt x="31" y="11"/>
                  <a:pt x="31" y="10"/>
                </a:cubicBezTo>
                <a:cubicBezTo>
                  <a:pt x="31" y="9"/>
                  <a:pt x="32" y="8"/>
                  <a:pt x="33" y="8"/>
                </a:cubicBezTo>
                <a:cubicBezTo>
                  <a:pt x="34" y="8"/>
                  <a:pt x="35" y="9"/>
                  <a:pt x="35" y="10"/>
                </a:cubicBezTo>
                <a:cubicBezTo>
                  <a:pt x="35" y="11"/>
                  <a:pt x="34" y="12"/>
                  <a:pt x="33" y="12"/>
                </a:cubicBezTo>
                <a:close/>
                <a:moveTo>
                  <a:pt x="38" y="24"/>
                </a:moveTo>
                <a:cubicBezTo>
                  <a:pt x="37" y="24"/>
                  <a:pt x="36" y="23"/>
                  <a:pt x="36" y="22"/>
                </a:cubicBezTo>
                <a:cubicBezTo>
                  <a:pt x="36" y="20"/>
                  <a:pt x="37" y="19"/>
                  <a:pt x="38" y="19"/>
                </a:cubicBezTo>
                <a:cubicBezTo>
                  <a:pt x="40" y="19"/>
                  <a:pt x="41" y="20"/>
                  <a:pt x="41" y="22"/>
                </a:cubicBezTo>
                <a:cubicBezTo>
                  <a:pt x="41" y="23"/>
                  <a:pt x="40" y="24"/>
                  <a:pt x="38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4" name="稻壳儿小白白(http://dwz.cn/Wu2UP)"/>
          <p:cNvSpPr/>
          <p:nvPr/>
        </p:nvSpPr>
        <p:spPr>
          <a:xfrm>
            <a:off x="7733321" y="1929731"/>
            <a:ext cx="117475" cy="333375"/>
          </a:xfrm>
          <a:custGeom>
            <a:avLst/>
            <a:gdLst>
              <a:gd name="T0" fmla="*/ 573029229 w 17"/>
              <a:gd name="T1" fmla="*/ 1205935445 h 48"/>
              <a:gd name="T2" fmla="*/ 620779362 w 17"/>
              <a:gd name="T3" fmla="*/ 2147483646 h 48"/>
              <a:gd name="T4" fmla="*/ 525272187 w 17"/>
              <a:gd name="T5" fmla="*/ 2147483646 h 48"/>
              <a:gd name="T6" fmla="*/ 286514615 w 17"/>
              <a:gd name="T7" fmla="*/ 2147483646 h 48"/>
              <a:gd name="T8" fmla="*/ 238757572 w 17"/>
              <a:gd name="T9" fmla="*/ 2147483646 h 48"/>
              <a:gd name="T10" fmla="*/ 286514615 w 17"/>
              <a:gd name="T11" fmla="*/ 1205935445 h 48"/>
              <a:gd name="T12" fmla="*/ 0 w 17"/>
              <a:gd name="T13" fmla="*/ 723562656 h 48"/>
              <a:gd name="T14" fmla="*/ 429771922 w 17"/>
              <a:gd name="T15" fmla="*/ 0 h 48"/>
              <a:gd name="T16" fmla="*/ 811786801 w 17"/>
              <a:gd name="T17" fmla="*/ 723562656 h 48"/>
              <a:gd name="T18" fmla="*/ 573029229 w 17"/>
              <a:gd name="T19" fmla="*/ 1205935445 h 4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" h="48">
                <a:moveTo>
                  <a:pt x="12" y="25"/>
                </a:moveTo>
                <a:cubicBezTo>
                  <a:pt x="13" y="47"/>
                  <a:pt x="13" y="47"/>
                  <a:pt x="13" y="47"/>
                </a:cubicBezTo>
                <a:cubicBezTo>
                  <a:pt x="13" y="48"/>
                  <a:pt x="12" y="48"/>
                  <a:pt x="11" y="48"/>
                </a:cubicBezTo>
                <a:cubicBezTo>
                  <a:pt x="6" y="48"/>
                  <a:pt x="6" y="48"/>
                  <a:pt x="6" y="48"/>
                </a:cubicBezTo>
                <a:cubicBezTo>
                  <a:pt x="5" y="48"/>
                  <a:pt x="5" y="48"/>
                  <a:pt x="5" y="47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3"/>
                  <a:pt x="0" y="20"/>
                  <a:pt x="0" y="15"/>
                </a:cubicBezTo>
                <a:cubicBezTo>
                  <a:pt x="0" y="8"/>
                  <a:pt x="4" y="0"/>
                  <a:pt x="9" y="0"/>
                </a:cubicBezTo>
                <a:cubicBezTo>
                  <a:pt x="14" y="0"/>
                  <a:pt x="17" y="8"/>
                  <a:pt x="17" y="15"/>
                </a:cubicBezTo>
                <a:cubicBezTo>
                  <a:pt x="17" y="20"/>
                  <a:pt x="15" y="23"/>
                  <a:pt x="12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5" name="稻壳儿小白白(http://dwz.cn/Wu2UP)"/>
          <p:cNvSpPr>
            <a:spLocks noEditPoints="1"/>
          </p:cNvSpPr>
          <p:nvPr/>
        </p:nvSpPr>
        <p:spPr>
          <a:xfrm>
            <a:off x="7647596" y="2463131"/>
            <a:ext cx="284162" cy="290512"/>
          </a:xfrm>
          <a:custGeom>
            <a:avLst/>
            <a:gdLst>
              <a:gd name="T0" fmla="*/ 1008747377 w 41"/>
              <a:gd name="T1" fmla="*/ 2009457670 h 42"/>
              <a:gd name="T2" fmla="*/ 0 w 41"/>
              <a:gd name="T3" fmla="*/ 1004728835 h 42"/>
              <a:gd name="T4" fmla="*/ 1008747377 w 41"/>
              <a:gd name="T5" fmla="*/ 0 h 42"/>
              <a:gd name="T6" fmla="*/ 1969464445 w 41"/>
              <a:gd name="T7" fmla="*/ 1004728835 h 42"/>
              <a:gd name="T8" fmla="*/ 1008747377 w 41"/>
              <a:gd name="T9" fmla="*/ 2009457670 h 42"/>
              <a:gd name="T10" fmla="*/ 1681247938 w 41"/>
              <a:gd name="T11" fmla="*/ 717661477 h 42"/>
              <a:gd name="T12" fmla="*/ 864642589 w 41"/>
              <a:gd name="T13" fmla="*/ 526283239 h 42"/>
              <a:gd name="T14" fmla="*/ 384284055 w 41"/>
              <a:gd name="T15" fmla="*/ 574127798 h 42"/>
              <a:gd name="T16" fmla="*/ 336246815 w 41"/>
              <a:gd name="T17" fmla="*/ 669816918 h 42"/>
              <a:gd name="T18" fmla="*/ 432321294 w 41"/>
              <a:gd name="T19" fmla="*/ 765506037 h 42"/>
              <a:gd name="T20" fmla="*/ 480358534 w 41"/>
              <a:gd name="T21" fmla="*/ 765506037 h 42"/>
              <a:gd name="T22" fmla="*/ 864642589 w 41"/>
              <a:gd name="T23" fmla="*/ 717661477 h 42"/>
              <a:gd name="T24" fmla="*/ 1585180390 w 41"/>
              <a:gd name="T25" fmla="*/ 909039716 h 42"/>
              <a:gd name="T26" fmla="*/ 1633217630 w 41"/>
              <a:gd name="T27" fmla="*/ 909039716 h 42"/>
              <a:gd name="T28" fmla="*/ 1729285178 w 41"/>
              <a:gd name="T29" fmla="*/ 813350597 h 42"/>
              <a:gd name="T30" fmla="*/ 1681247938 w 41"/>
              <a:gd name="T31" fmla="*/ 717661477 h 42"/>
              <a:gd name="T32" fmla="*/ 1537143150 w 41"/>
              <a:gd name="T33" fmla="*/ 1052573395 h 42"/>
              <a:gd name="T34" fmla="*/ 816605349 w 41"/>
              <a:gd name="T35" fmla="*/ 861195156 h 42"/>
              <a:gd name="T36" fmla="*/ 432321294 w 41"/>
              <a:gd name="T37" fmla="*/ 909039716 h 42"/>
              <a:gd name="T38" fmla="*/ 384284055 w 41"/>
              <a:gd name="T39" fmla="*/ 1004728835 h 42"/>
              <a:gd name="T40" fmla="*/ 480358534 w 41"/>
              <a:gd name="T41" fmla="*/ 1100417954 h 42"/>
              <a:gd name="T42" fmla="*/ 528395774 w 41"/>
              <a:gd name="T43" fmla="*/ 1100417954 h 42"/>
              <a:gd name="T44" fmla="*/ 816605349 w 41"/>
              <a:gd name="T45" fmla="*/ 1052573395 h 42"/>
              <a:gd name="T46" fmla="*/ 1441068671 w 41"/>
              <a:gd name="T47" fmla="*/ 1196107074 h 42"/>
              <a:gd name="T48" fmla="*/ 1489105911 w 41"/>
              <a:gd name="T49" fmla="*/ 1196107074 h 42"/>
              <a:gd name="T50" fmla="*/ 1585180390 w 41"/>
              <a:gd name="T51" fmla="*/ 1148262514 h 42"/>
              <a:gd name="T52" fmla="*/ 1537143150 w 41"/>
              <a:gd name="T53" fmla="*/ 1052573395 h 42"/>
              <a:gd name="T54" fmla="*/ 1441068671 w 41"/>
              <a:gd name="T55" fmla="*/ 1339640752 h 42"/>
              <a:gd name="T56" fmla="*/ 864642589 w 41"/>
              <a:gd name="T57" fmla="*/ 1196107074 h 42"/>
              <a:gd name="T58" fmla="*/ 480358534 w 41"/>
              <a:gd name="T59" fmla="*/ 1243951633 h 42"/>
              <a:gd name="T60" fmla="*/ 432321294 w 41"/>
              <a:gd name="T61" fmla="*/ 1291796193 h 42"/>
              <a:gd name="T62" fmla="*/ 480358534 w 41"/>
              <a:gd name="T63" fmla="*/ 1387485312 h 42"/>
              <a:gd name="T64" fmla="*/ 528395774 w 41"/>
              <a:gd name="T65" fmla="*/ 1339640752 h 42"/>
              <a:gd name="T66" fmla="*/ 864642589 w 41"/>
              <a:gd name="T67" fmla="*/ 1339640752 h 42"/>
              <a:gd name="T68" fmla="*/ 1345001123 w 41"/>
              <a:gd name="T69" fmla="*/ 1435329872 h 42"/>
              <a:gd name="T70" fmla="*/ 1393038363 w 41"/>
              <a:gd name="T71" fmla="*/ 1483174431 h 42"/>
              <a:gd name="T72" fmla="*/ 1441068671 w 41"/>
              <a:gd name="T73" fmla="*/ 1387485312 h 42"/>
              <a:gd name="T74" fmla="*/ 1441068671 w 41"/>
              <a:gd name="T75" fmla="*/ 1339640752 h 4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1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2" y="0"/>
                  <a:pt x="41" y="10"/>
                  <a:pt x="41" y="21"/>
                </a:cubicBezTo>
                <a:cubicBezTo>
                  <a:pt x="41" y="32"/>
                  <a:pt x="32" y="42"/>
                  <a:pt x="21" y="42"/>
                </a:cubicBezTo>
                <a:close/>
                <a:moveTo>
                  <a:pt x="35" y="15"/>
                </a:moveTo>
                <a:cubicBezTo>
                  <a:pt x="30" y="12"/>
                  <a:pt x="24" y="11"/>
                  <a:pt x="18" y="11"/>
                </a:cubicBezTo>
                <a:cubicBezTo>
                  <a:pt x="14" y="11"/>
                  <a:pt x="11" y="12"/>
                  <a:pt x="8" y="12"/>
                </a:cubicBezTo>
                <a:cubicBezTo>
                  <a:pt x="7" y="13"/>
                  <a:pt x="7" y="13"/>
                  <a:pt x="7" y="14"/>
                </a:cubicBezTo>
                <a:cubicBezTo>
                  <a:pt x="7" y="16"/>
                  <a:pt x="7" y="16"/>
                  <a:pt x="9" y="16"/>
                </a:cubicBezTo>
                <a:cubicBezTo>
                  <a:pt x="9" y="16"/>
                  <a:pt x="9" y="16"/>
                  <a:pt x="10" y="16"/>
                </a:cubicBezTo>
                <a:cubicBezTo>
                  <a:pt x="12" y="15"/>
                  <a:pt x="15" y="15"/>
                  <a:pt x="18" y="15"/>
                </a:cubicBezTo>
                <a:cubicBezTo>
                  <a:pt x="23" y="15"/>
                  <a:pt x="29" y="16"/>
                  <a:pt x="33" y="19"/>
                </a:cubicBezTo>
                <a:cubicBezTo>
                  <a:pt x="33" y="19"/>
                  <a:pt x="34" y="19"/>
                  <a:pt x="34" y="19"/>
                </a:cubicBezTo>
                <a:cubicBezTo>
                  <a:pt x="35" y="19"/>
                  <a:pt x="36" y="18"/>
                  <a:pt x="36" y="17"/>
                </a:cubicBezTo>
                <a:cubicBezTo>
                  <a:pt x="36" y="16"/>
                  <a:pt x="36" y="16"/>
                  <a:pt x="35" y="15"/>
                </a:cubicBezTo>
                <a:close/>
                <a:moveTo>
                  <a:pt x="32" y="22"/>
                </a:moveTo>
                <a:cubicBezTo>
                  <a:pt x="28" y="20"/>
                  <a:pt x="23" y="18"/>
                  <a:pt x="17" y="18"/>
                </a:cubicBezTo>
                <a:cubicBezTo>
                  <a:pt x="14" y="18"/>
                  <a:pt x="12" y="19"/>
                  <a:pt x="9" y="19"/>
                </a:cubicBezTo>
                <a:cubicBezTo>
                  <a:pt x="8" y="20"/>
                  <a:pt x="8" y="20"/>
                  <a:pt x="8" y="21"/>
                </a:cubicBezTo>
                <a:cubicBezTo>
                  <a:pt x="8" y="22"/>
                  <a:pt x="9" y="23"/>
                  <a:pt x="10" y="23"/>
                </a:cubicBezTo>
                <a:cubicBezTo>
                  <a:pt x="10" y="23"/>
                  <a:pt x="10" y="23"/>
                  <a:pt x="11" y="23"/>
                </a:cubicBezTo>
                <a:cubicBezTo>
                  <a:pt x="13" y="22"/>
                  <a:pt x="15" y="22"/>
                  <a:pt x="17" y="22"/>
                </a:cubicBezTo>
                <a:cubicBezTo>
                  <a:pt x="22" y="22"/>
                  <a:pt x="27" y="23"/>
                  <a:pt x="30" y="25"/>
                </a:cubicBezTo>
                <a:cubicBezTo>
                  <a:pt x="31" y="25"/>
                  <a:pt x="31" y="25"/>
                  <a:pt x="31" y="25"/>
                </a:cubicBezTo>
                <a:cubicBezTo>
                  <a:pt x="32" y="25"/>
                  <a:pt x="33" y="25"/>
                  <a:pt x="33" y="24"/>
                </a:cubicBezTo>
                <a:cubicBezTo>
                  <a:pt x="33" y="23"/>
                  <a:pt x="33" y="22"/>
                  <a:pt x="32" y="22"/>
                </a:cubicBezTo>
                <a:close/>
                <a:moveTo>
                  <a:pt x="30" y="28"/>
                </a:moveTo>
                <a:cubicBezTo>
                  <a:pt x="26" y="26"/>
                  <a:pt x="22" y="25"/>
                  <a:pt x="18" y="25"/>
                </a:cubicBezTo>
                <a:cubicBezTo>
                  <a:pt x="15" y="25"/>
                  <a:pt x="13" y="25"/>
                  <a:pt x="10" y="26"/>
                </a:cubicBezTo>
                <a:cubicBezTo>
                  <a:pt x="9" y="26"/>
                  <a:pt x="9" y="26"/>
                  <a:pt x="9" y="27"/>
                </a:cubicBezTo>
                <a:cubicBezTo>
                  <a:pt x="9" y="28"/>
                  <a:pt x="9" y="29"/>
                  <a:pt x="10" y="29"/>
                </a:cubicBezTo>
                <a:cubicBezTo>
                  <a:pt x="10" y="29"/>
                  <a:pt x="11" y="29"/>
                  <a:pt x="11" y="28"/>
                </a:cubicBezTo>
                <a:cubicBezTo>
                  <a:pt x="13" y="28"/>
                  <a:pt x="15" y="28"/>
                  <a:pt x="18" y="28"/>
                </a:cubicBezTo>
                <a:cubicBezTo>
                  <a:pt x="22" y="28"/>
                  <a:pt x="25" y="29"/>
                  <a:pt x="28" y="30"/>
                </a:cubicBezTo>
                <a:cubicBezTo>
                  <a:pt x="29" y="31"/>
                  <a:pt x="29" y="31"/>
                  <a:pt x="29" y="31"/>
                </a:cubicBezTo>
                <a:cubicBezTo>
                  <a:pt x="30" y="31"/>
                  <a:pt x="30" y="30"/>
                  <a:pt x="30" y="29"/>
                </a:cubicBezTo>
                <a:cubicBezTo>
                  <a:pt x="30" y="29"/>
                  <a:pt x="30" y="28"/>
                  <a:pt x="30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6" name="稻壳儿小白白(http://dwz.cn/Wu2UP)"/>
          <p:cNvSpPr/>
          <p:nvPr/>
        </p:nvSpPr>
        <p:spPr>
          <a:xfrm>
            <a:off x="7647596" y="2974306"/>
            <a:ext cx="284162" cy="284162"/>
          </a:xfrm>
          <a:custGeom>
            <a:avLst/>
            <a:gdLst>
              <a:gd name="T0" fmla="*/ 1969464445 w 41"/>
              <a:gd name="T1" fmla="*/ 1633217630 h 41"/>
              <a:gd name="T2" fmla="*/ 1633217630 w 41"/>
              <a:gd name="T3" fmla="*/ 1969464445 h 41"/>
              <a:gd name="T4" fmla="*/ 384284055 w 41"/>
              <a:gd name="T5" fmla="*/ 1969464445 h 41"/>
              <a:gd name="T6" fmla="*/ 0 w 41"/>
              <a:gd name="T7" fmla="*/ 1633217630 h 41"/>
              <a:gd name="T8" fmla="*/ 0 w 41"/>
              <a:gd name="T9" fmla="*/ 384284055 h 41"/>
              <a:gd name="T10" fmla="*/ 384284055 w 41"/>
              <a:gd name="T11" fmla="*/ 0 h 41"/>
              <a:gd name="T12" fmla="*/ 1633217630 w 41"/>
              <a:gd name="T13" fmla="*/ 0 h 41"/>
              <a:gd name="T14" fmla="*/ 1969464445 w 41"/>
              <a:gd name="T15" fmla="*/ 384284055 h 41"/>
              <a:gd name="T16" fmla="*/ 1969464445 w 41"/>
              <a:gd name="T17" fmla="*/ 1633217630 h 4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1" h="41">
                <a:moveTo>
                  <a:pt x="41" y="34"/>
                </a:moveTo>
                <a:cubicBezTo>
                  <a:pt x="41" y="38"/>
                  <a:pt x="38" y="41"/>
                  <a:pt x="34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4" y="41"/>
                  <a:pt x="0" y="38"/>
                  <a:pt x="0" y="34"/>
                </a:cubicBezTo>
                <a:cubicBezTo>
                  <a:pt x="0" y="8"/>
                  <a:pt x="0" y="8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38" y="0"/>
                  <a:pt x="41" y="4"/>
                  <a:pt x="41" y="8"/>
                </a:cubicBezTo>
                <a:lnTo>
                  <a:pt x="41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7" name="稻壳儿小白白(http://dwz.cn/Wu2UP)"/>
          <p:cNvSpPr>
            <a:spLocks noEditPoints="1"/>
          </p:cNvSpPr>
          <p:nvPr/>
        </p:nvSpPr>
        <p:spPr>
          <a:xfrm>
            <a:off x="7663471" y="3485481"/>
            <a:ext cx="261937" cy="257175"/>
          </a:xfrm>
          <a:custGeom>
            <a:avLst/>
            <a:gdLst>
              <a:gd name="T0" fmla="*/ 1805552420 w 38"/>
              <a:gd name="T1" fmla="*/ 1449354892 h 37"/>
              <a:gd name="T2" fmla="*/ 1425433582 w 38"/>
              <a:gd name="T3" fmla="*/ 1787540017 h 37"/>
              <a:gd name="T4" fmla="*/ 380118839 w 38"/>
              <a:gd name="T5" fmla="*/ 1787540017 h 37"/>
              <a:gd name="T6" fmla="*/ 0 w 38"/>
              <a:gd name="T7" fmla="*/ 1449354892 h 37"/>
              <a:gd name="T8" fmla="*/ 0 w 38"/>
              <a:gd name="T9" fmla="*/ 338185125 h 37"/>
              <a:gd name="T10" fmla="*/ 380118839 w 38"/>
              <a:gd name="T11" fmla="*/ 0 h 37"/>
              <a:gd name="T12" fmla="*/ 1425433582 w 38"/>
              <a:gd name="T13" fmla="*/ 0 h 37"/>
              <a:gd name="T14" fmla="*/ 1805552420 w 38"/>
              <a:gd name="T15" fmla="*/ 338185125 h 37"/>
              <a:gd name="T16" fmla="*/ 1805552420 w 38"/>
              <a:gd name="T17" fmla="*/ 1449354892 h 37"/>
              <a:gd name="T18" fmla="*/ 380118839 w 38"/>
              <a:gd name="T19" fmla="*/ 144935489 h 37"/>
              <a:gd name="T20" fmla="*/ 142541980 w 38"/>
              <a:gd name="T21" fmla="*/ 338185125 h 37"/>
              <a:gd name="T22" fmla="*/ 142541980 w 38"/>
              <a:gd name="T23" fmla="*/ 1449354892 h 37"/>
              <a:gd name="T24" fmla="*/ 380118839 w 38"/>
              <a:gd name="T25" fmla="*/ 1642604528 h 37"/>
              <a:gd name="T26" fmla="*/ 1425433582 w 38"/>
              <a:gd name="T27" fmla="*/ 1642604528 h 37"/>
              <a:gd name="T28" fmla="*/ 1615496448 w 38"/>
              <a:gd name="T29" fmla="*/ 1449354892 h 37"/>
              <a:gd name="T30" fmla="*/ 1615496448 w 38"/>
              <a:gd name="T31" fmla="*/ 338185125 h 37"/>
              <a:gd name="T32" fmla="*/ 1425433582 w 38"/>
              <a:gd name="T33" fmla="*/ 144935489 h 37"/>
              <a:gd name="T34" fmla="*/ 380118839 w 38"/>
              <a:gd name="T35" fmla="*/ 144935489 h 3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38" h="37">
                <a:moveTo>
                  <a:pt x="38" y="30"/>
                </a:moveTo>
                <a:cubicBezTo>
                  <a:pt x="38" y="34"/>
                  <a:pt x="34" y="37"/>
                  <a:pt x="30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3" y="37"/>
                  <a:pt x="0" y="34"/>
                  <a:pt x="0" y="30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8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4" y="0"/>
                  <a:pt x="38" y="3"/>
                  <a:pt x="38" y="7"/>
                </a:cubicBezTo>
                <a:lnTo>
                  <a:pt x="38" y="30"/>
                </a:lnTo>
                <a:close/>
                <a:moveTo>
                  <a:pt x="8" y="3"/>
                </a:moveTo>
                <a:cubicBezTo>
                  <a:pt x="5" y="3"/>
                  <a:pt x="3" y="5"/>
                  <a:pt x="3" y="7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2"/>
                  <a:pt x="5" y="34"/>
                  <a:pt x="8" y="34"/>
                </a:cubicBezTo>
                <a:cubicBezTo>
                  <a:pt x="30" y="34"/>
                  <a:pt x="30" y="34"/>
                  <a:pt x="30" y="34"/>
                </a:cubicBezTo>
                <a:cubicBezTo>
                  <a:pt x="32" y="34"/>
                  <a:pt x="34" y="32"/>
                  <a:pt x="34" y="30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5"/>
                  <a:pt x="32" y="3"/>
                  <a:pt x="30" y="3"/>
                </a:cubicBezTo>
                <a:lnTo>
                  <a:pt x="8" y="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8" name="稻壳儿小白白(http://dwz.cn/Wu2UP)"/>
          <p:cNvSpPr>
            <a:spLocks noEditPoints="1"/>
          </p:cNvSpPr>
          <p:nvPr/>
        </p:nvSpPr>
        <p:spPr>
          <a:xfrm>
            <a:off x="7677758" y="4018881"/>
            <a:ext cx="228600" cy="284162"/>
          </a:xfrm>
          <a:custGeom>
            <a:avLst/>
            <a:gdLst>
              <a:gd name="T0" fmla="*/ 1583574545 w 33"/>
              <a:gd name="T1" fmla="*/ 336246815 h 41"/>
              <a:gd name="T2" fmla="*/ 0 w 33"/>
              <a:gd name="T3" fmla="*/ 336246815 h 41"/>
              <a:gd name="T4" fmla="*/ 0 w 33"/>
              <a:gd name="T5" fmla="*/ 240179267 h 41"/>
              <a:gd name="T6" fmla="*/ 287925164 w 33"/>
              <a:gd name="T7" fmla="*/ 0 h 41"/>
              <a:gd name="T8" fmla="*/ 1343641527 w 33"/>
              <a:gd name="T9" fmla="*/ 0 h 41"/>
              <a:gd name="T10" fmla="*/ 1583574545 w 33"/>
              <a:gd name="T11" fmla="*/ 240179267 h 41"/>
              <a:gd name="T12" fmla="*/ 1583574545 w 33"/>
              <a:gd name="T13" fmla="*/ 336246815 h 41"/>
              <a:gd name="T14" fmla="*/ 1583574545 w 33"/>
              <a:gd name="T15" fmla="*/ 768568110 h 41"/>
              <a:gd name="T16" fmla="*/ 0 w 33"/>
              <a:gd name="T17" fmla="*/ 768568110 h 41"/>
              <a:gd name="T18" fmla="*/ 0 w 33"/>
              <a:gd name="T19" fmla="*/ 432321294 h 41"/>
              <a:gd name="T20" fmla="*/ 1583574545 w 33"/>
              <a:gd name="T21" fmla="*/ 432321294 h 41"/>
              <a:gd name="T22" fmla="*/ 1583574545 w 33"/>
              <a:gd name="T23" fmla="*/ 768568110 h 41"/>
              <a:gd name="T24" fmla="*/ 1583574545 w 33"/>
              <a:gd name="T25" fmla="*/ 1200896335 h 41"/>
              <a:gd name="T26" fmla="*/ 0 w 33"/>
              <a:gd name="T27" fmla="*/ 1200896335 h 41"/>
              <a:gd name="T28" fmla="*/ 0 w 33"/>
              <a:gd name="T29" fmla="*/ 864642589 h 41"/>
              <a:gd name="T30" fmla="*/ 1583574545 w 33"/>
              <a:gd name="T31" fmla="*/ 864642589 h 41"/>
              <a:gd name="T32" fmla="*/ 1583574545 w 33"/>
              <a:gd name="T33" fmla="*/ 1200896335 h 41"/>
              <a:gd name="T34" fmla="*/ 1583574545 w 33"/>
              <a:gd name="T35" fmla="*/ 1345001123 h 41"/>
              <a:gd name="T36" fmla="*/ 1343641527 w 33"/>
              <a:gd name="T37" fmla="*/ 1633217630 h 41"/>
              <a:gd name="T38" fmla="*/ 1295649382 w 33"/>
              <a:gd name="T39" fmla="*/ 1633217630 h 41"/>
              <a:gd name="T40" fmla="*/ 959739000 w 33"/>
              <a:gd name="T41" fmla="*/ 1969464445 h 41"/>
              <a:gd name="T42" fmla="*/ 959739000 w 33"/>
              <a:gd name="T43" fmla="*/ 1633217630 h 41"/>
              <a:gd name="T44" fmla="*/ 287925164 w 33"/>
              <a:gd name="T45" fmla="*/ 1633217630 h 41"/>
              <a:gd name="T46" fmla="*/ 0 w 33"/>
              <a:gd name="T47" fmla="*/ 1345001123 h 41"/>
              <a:gd name="T48" fmla="*/ 0 w 33"/>
              <a:gd name="T49" fmla="*/ 1248926644 h 41"/>
              <a:gd name="T50" fmla="*/ 1583574545 w 33"/>
              <a:gd name="T51" fmla="*/ 1248926644 h 41"/>
              <a:gd name="T52" fmla="*/ 1583574545 w 33"/>
              <a:gd name="T53" fmla="*/ 1345001123 h 4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33" h="41">
                <a:moveTo>
                  <a:pt x="33" y="7"/>
                </a:moveTo>
                <a:cubicBezTo>
                  <a:pt x="0" y="7"/>
                  <a:pt x="0" y="7"/>
                  <a:pt x="0" y="7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28" y="0"/>
                  <a:pt x="28" y="0"/>
                  <a:pt x="28" y="0"/>
                </a:cubicBezTo>
                <a:cubicBezTo>
                  <a:pt x="31" y="0"/>
                  <a:pt x="33" y="2"/>
                  <a:pt x="33" y="5"/>
                </a:cubicBezTo>
                <a:lnTo>
                  <a:pt x="33" y="7"/>
                </a:lnTo>
                <a:close/>
                <a:moveTo>
                  <a:pt x="33" y="16"/>
                </a:moveTo>
                <a:cubicBezTo>
                  <a:pt x="0" y="16"/>
                  <a:pt x="0" y="16"/>
                  <a:pt x="0" y="16"/>
                </a:cubicBezTo>
                <a:cubicBezTo>
                  <a:pt x="0" y="9"/>
                  <a:pt x="0" y="9"/>
                  <a:pt x="0" y="9"/>
                </a:cubicBezTo>
                <a:cubicBezTo>
                  <a:pt x="33" y="9"/>
                  <a:pt x="33" y="9"/>
                  <a:pt x="33" y="9"/>
                </a:cubicBezTo>
                <a:lnTo>
                  <a:pt x="33" y="16"/>
                </a:lnTo>
                <a:close/>
                <a:moveTo>
                  <a:pt x="33" y="25"/>
                </a:moveTo>
                <a:cubicBezTo>
                  <a:pt x="0" y="25"/>
                  <a:pt x="0" y="25"/>
                  <a:pt x="0" y="25"/>
                </a:cubicBezTo>
                <a:cubicBezTo>
                  <a:pt x="0" y="18"/>
                  <a:pt x="0" y="18"/>
                  <a:pt x="0" y="18"/>
                </a:cubicBezTo>
                <a:cubicBezTo>
                  <a:pt x="33" y="18"/>
                  <a:pt x="33" y="18"/>
                  <a:pt x="33" y="18"/>
                </a:cubicBezTo>
                <a:lnTo>
                  <a:pt x="33" y="25"/>
                </a:lnTo>
                <a:close/>
                <a:moveTo>
                  <a:pt x="33" y="28"/>
                </a:moveTo>
                <a:cubicBezTo>
                  <a:pt x="33" y="31"/>
                  <a:pt x="31" y="34"/>
                  <a:pt x="28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34"/>
                  <a:pt x="20" y="34"/>
                  <a:pt x="20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3" y="34"/>
                  <a:pt x="0" y="31"/>
                  <a:pt x="0" y="28"/>
                </a:cubicBezTo>
                <a:cubicBezTo>
                  <a:pt x="0" y="26"/>
                  <a:pt x="0" y="26"/>
                  <a:pt x="0" y="26"/>
                </a:cubicBezTo>
                <a:cubicBezTo>
                  <a:pt x="33" y="26"/>
                  <a:pt x="33" y="26"/>
                  <a:pt x="33" y="26"/>
                </a:cubicBezTo>
                <a:lnTo>
                  <a:pt x="33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19" name="稻壳儿小白白(http://dwz.cn/Wu2UP)"/>
          <p:cNvSpPr>
            <a:spLocks noEditPoints="1"/>
          </p:cNvSpPr>
          <p:nvPr/>
        </p:nvSpPr>
        <p:spPr>
          <a:xfrm>
            <a:off x="7663471" y="4474493"/>
            <a:ext cx="261937" cy="333375"/>
          </a:xfrm>
          <a:custGeom>
            <a:avLst/>
            <a:gdLst>
              <a:gd name="T0" fmla="*/ 1472947575 w 38"/>
              <a:gd name="T1" fmla="*/ 2147483646 h 48"/>
              <a:gd name="T2" fmla="*/ 1472947575 w 38"/>
              <a:gd name="T3" fmla="*/ 2147483646 h 48"/>
              <a:gd name="T4" fmla="*/ 1472947575 w 38"/>
              <a:gd name="T5" fmla="*/ 2147483646 h 48"/>
              <a:gd name="T6" fmla="*/ 47513993 w 38"/>
              <a:gd name="T7" fmla="*/ 2147483646 h 48"/>
              <a:gd name="T8" fmla="*/ 0 w 38"/>
              <a:gd name="T9" fmla="*/ 2147483646 h 48"/>
              <a:gd name="T10" fmla="*/ 0 w 38"/>
              <a:gd name="T11" fmla="*/ 2147483646 h 48"/>
              <a:gd name="T12" fmla="*/ 0 w 38"/>
              <a:gd name="T13" fmla="*/ 1398883172 h 48"/>
              <a:gd name="T14" fmla="*/ 142541980 w 38"/>
              <a:gd name="T15" fmla="*/ 1398883172 h 48"/>
              <a:gd name="T16" fmla="*/ 142541980 w 38"/>
              <a:gd name="T17" fmla="*/ 2147483646 h 48"/>
              <a:gd name="T18" fmla="*/ 1330405595 w 38"/>
              <a:gd name="T19" fmla="*/ 2147483646 h 48"/>
              <a:gd name="T20" fmla="*/ 1330405595 w 38"/>
              <a:gd name="T21" fmla="*/ 1398883172 h 48"/>
              <a:gd name="T22" fmla="*/ 1472947575 w 38"/>
              <a:gd name="T23" fmla="*/ 1398883172 h 48"/>
              <a:gd name="T24" fmla="*/ 1472947575 w 38"/>
              <a:gd name="T25" fmla="*/ 2147483646 h 48"/>
              <a:gd name="T26" fmla="*/ 1187863616 w 38"/>
              <a:gd name="T27" fmla="*/ 2025968492 h 48"/>
              <a:gd name="T28" fmla="*/ 285083959 w 38"/>
              <a:gd name="T29" fmla="*/ 2025968492 h 48"/>
              <a:gd name="T30" fmla="*/ 285083959 w 38"/>
              <a:gd name="T31" fmla="*/ 1833020766 h 48"/>
              <a:gd name="T32" fmla="*/ 1187863616 w 38"/>
              <a:gd name="T33" fmla="*/ 1833020766 h 48"/>
              <a:gd name="T34" fmla="*/ 1187863616 w 38"/>
              <a:gd name="T35" fmla="*/ 2025968492 h 48"/>
              <a:gd name="T36" fmla="*/ 1187863616 w 38"/>
              <a:gd name="T37" fmla="*/ 1591830898 h 48"/>
              <a:gd name="T38" fmla="*/ 1187863616 w 38"/>
              <a:gd name="T39" fmla="*/ 1784785570 h 48"/>
              <a:gd name="T40" fmla="*/ 285083959 w 38"/>
              <a:gd name="T41" fmla="*/ 1688308234 h 48"/>
              <a:gd name="T42" fmla="*/ 285083959 w 38"/>
              <a:gd name="T43" fmla="*/ 1495360508 h 48"/>
              <a:gd name="T44" fmla="*/ 1187863616 w 38"/>
              <a:gd name="T45" fmla="*/ 1591830898 h 48"/>
              <a:gd name="T46" fmla="*/ 1282891602 w 38"/>
              <a:gd name="T47" fmla="*/ 1350647977 h 48"/>
              <a:gd name="T48" fmla="*/ 1235377609 w 38"/>
              <a:gd name="T49" fmla="*/ 1495360508 h 48"/>
              <a:gd name="T50" fmla="*/ 332604845 w 38"/>
              <a:gd name="T51" fmla="*/ 1302405836 h 48"/>
              <a:gd name="T52" fmla="*/ 380118839 w 38"/>
              <a:gd name="T53" fmla="*/ 1109458109 h 48"/>
              <a:gd name="T54" fmla="*/ 1282891602 w 38"/>
              <a:gd name="T55" fmla="*/ 1350647977 h 48"/>
              <a:gd name="T56" fmla="*/ 1377919589 w 38"/>
              <a:gd name="T57" fmla="*/ 1109458109 h 48"/>
              <a:gd name="T58" fmla="*/ 1282891602 w 38"/>
              <a:gd name="T59" fmla="*/ 1254170641 h 48"/>
              <a:gd name="T60" fmla="*/ 522660818 w 38"/>
              <a:gd name="T61" fmla="*/ 820033047 h 48"/>
              <a:gd name="T62" fmla="*/ 617688804 w 38"/>
              <a:gd name="T63" fmla="*/ 627085320 h 48"/>
              <a:gd name="T64" fmla="*/ 1377919589 w 38"/>
              <a:gd name="T65" fmla="*/ 1109458109 h 48"/>
              <a:gd name="T66" fmla="*/ 1567982454 w 38"/>
              <a:gd name="T67" fmla="*/ 964745578 h 48"/>
              <a:gd name="T68" fmla="*/ 1425433582 w 38"/>
              <a:gd name="T69" fmla="*/ 1061222914 h 48"/>
              <a:gd name="T70" fmla="*/ 902779657 w 38"/>
              <a:gd name="T71" fmla="*/ 337660258 h 48"/>
              <a:gd name="T72" fmla="*/ 1045321636 w 38"/>
              <a:gd name="T73" fmla="*/ 192947727 h 48"/>
              <a:gd name="T74" fmla="*/ 1567982454 w 38"/>
              <a:gd name="T75" fmla="*/ 964745578 h 48"/>
              <a:gd name="T76" fmla="*/ 1805552420 w 38"/>
              <a:gd name="T77" fmla="*/ 916510383 h 48"/>
              <a:gd name="T78" fmla="*/ 1615496448 w 38"/>
              <a:gd name="T79" fmla="*/ 964745578 h 48"/>
              <a:gd name="T80" fmla="*/ 1425433582 w 38"/>
              <a:gd name="T81" fmla="*/ 48235195 h 48"/>
              <a:gd name="T82" fmla="*/ 1615496448 w 38"/>
              <a:gd name="T83" fmla="*/ 0 h 48"/>
              <a:gd name="T84" fmla="*/ 1805552420 w 38"/>
              <a:gd name="T85" fmla="*/ 916510383 h 48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8" h="48">
                <a:moveTo>
                  <a:pt x="31" y="47"/>
                </a:moveTo>
                <a:cubicBezTo>
                  <a:pt x="31" y="48"/>
                  <a:pt x="31" y="48"/>
                  <a:pt x="31" y="48"/>
                </a:cubicBezTo>
                <a:cubicBezTo>
                  <a:pt x="31" y="48"/>
                  <a:pt x="31" y="48"/>
                  <a:pt x="31" y="48"/>
                </a:cubicBezTo>
                <a:cubicBezTo>
                  <a:pt x="1" y="48"/>
                  <a:pt x="1" y="48"/>
                  <a:pt x="1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29"/>
                  <a:pt x="0" y="29"/>
                  <a:pt x="0" y="29"/>
                </a:cubicBezTo>
                <a:cubicBezTo>
                  <a:pt x="3" y="29"/>
                  <a:pt x="3" y="29"/>
                  <a:pt x="3" y="29"/>
                </a:cubicBezTo>
                <a:cubicBezTo>
                  <a:pt x="3" y="45"/>
                  <a:pt x="3" y="45"/>
                  <a:pt x="3" y="45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9"/>
                  <a:pt x="28" y="29"/>
                  <a:pt x="28" y="29"/>
                </a:cubicBezTo>
                <a:cubicBezTo>
                  <a:pt x="31" y="29"/>
                  <a:pt x="31" y="29"/>
                  <a:pt x="31" y="29"/>
                </a:cubicBezTo>
                <a:lnTo>
                  <a:pt x="31" y="47"/>
                </a:lnTo>
                <a:close/>
                <a:moveTo>
                  <a:pt x="25" y="42"/>
                </a:moveTo>
                <a:cubicBezTo>
                  <a:pt x="6" y="42"/>
                  <a:pt x="6" y="42"/>
                  <a:pt x="6" y="42"/>
                </a:cubicBezTo>
                <a:cubicBezTo>
                  <a:pt x="6" y="38"/>
                  <a:pt x="6" y="38"/>
                  <a:pt x="6" y="38"/>
                </a:cubicBezTo>
                <a:cubicBezTo>
                  <a:pt x="25" y="38"/>
                  <a:pt x="25" y="38"/>
                  <a:pt x="25" y="38"/>
                </a:cubicBezTo>
                <a:lnTo>
                  <a:pt x="25" y="42"/>
                </a:lnTo>
                <a:close/>
                <a:moveTo>
                  <a:pt x="25" y="33"/>
                </a:moveTo>
                <a:cubicBezTo>
                  <a:pt x="25" y="37"/>
                  <a:pt x="25" y="37"/>
                  <a:pt x="25" y="37"/>
                </a:cubicBezTo>
                <a:cubicBezTo>
                  <a:pt x="6" y="35"/>
                  <a:pt x="6" y="35"/>
                  <a:pt x="6" y="35"/>
                </a:cubicBezTo>
                <a:cubicBezTo>
                  <a:pt x="6" y="31"/>
                  <a:pt x="6" y="31"/>
                  <a:pt x="6" y="31"/>
                </a:cubicBezTo>
                <a:lnTo>
                  <a:pt x="25" y="33"/>
                </a:lnTo>
                <a:close/>
                <a:moveTo>
                  <a:pt x="27" y="28"/>
                </a:moveTo>
                <a:cubicBezTo>
                  <a:pt x="26" y="31"/>
                  <a:pt x="26" y="31"/>
                  <a:pt x="26" y="31"/>
                </a:cubicBezTo>
                <a:cubicBezTo>
                  <a:pt x="7" y="27"/>
                  <a:pt x="7" y="27"/>
                  <a:pt x="7" y="27"/>
                </a:cubicBezTo>
                <a:cubicBezTo>
                  <a:pt x="8" y="23"/>
                  <a:pt x="8" y="23"/>
                  <a:pt x="8" y="23"/>
                </a:cubicBezTo>
                <a:lnTo>
                  <a:pt x="27" y="28"/>
                </a:lnTo>
                <a:close/>
                <a:moveTo>
                  <a:pt x="29" y="23"/>
                </a:moveTo>
                <a:cubicBezTo>
                  <a:pt x="27" y="26"/>
                  <a:pt x="27" y="26"/>
                  <a:pt x="27" y="26"/>
                </a:cubicBezTo>
                <a:cubicBezTo>
                  <a:pt x="11" y="17"/>
                  <a:pt x="11" y="17"/>
                  <a:pt x="11" y="17"/>
                </a:cubicBezTo>
                <a:cubicBezTo>
                  <a:pt x="13" y="13"/>
                  <a:pt x="13" y="13"/>
                  <a:pt x="13" y="13"/>
                </a:cubicBezTo>
                <a:lnTo>
                  <a:pt x="29" y="23"/>
                </a:lnTo>
                <a:close/>
                <a:moveTo>
                  <a:pt x="33" y="20"/>
                </a:moveTo>
                <a:cubicBezTo>
                  <a:pt x="30" y="22"/>
                  <a:pt x="30" y="22"/>
                  <a:pt x="30" y="22"/>
                </a:cubicBezTo>
                <a:cubicBezTo>
                  <a:pt x="19" y="7"/>
                  <a:pt x="19" y="7"/>
                  <a:pt x="19" y="7"/>
                </a:cubicBezTo>
                <a:cubicBezTo>
                  <a:pt x="22" y="4"/>
                  <a:pt x="22" y="4"/>
                  <a:pt x="22" y="4"/>
                </a:cubicBezTo>
                <a:lnTo>
                  <a:pt x="33" y="20"/>
                </a:lnTo>
                <a:close/>
                <a:moveTo>
                  <a:pt x="38" y="19"/>
                </a:moveTo>
                <a:cubicBezTo>
                  <a:pt x="34" y="20"/>
                  <a:pt x="34" y="20"/>
                  <a:pt x="34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4" y="0"/>
                  <a:pt x="34" y="0"/>
                  <a:pt x="34" y="0"/>
                </a:cubicBezTo>
                <a:lnTo>
                  <a:pt x="38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0" name="稻壳儿小白白(http://dwz.cn/Wu2UP)"/>
          <p:cNvSpPr/>
          <p:nvPr/>
        </p:nvSpPr>
        <p:spPr>
          <a:xfrm>
            <a:off x="7642833" y="4993606"/>
            <a:ext cx="303213" cy="288925"/>
          </a:xfrm>
          <a:custGeom>
            <a:avLst/>
            <a:gdLst>
              <a:gd name="T0" fmla="*/ 2042015513 w 44"/>
              <a:gd name="T1" fmla="*/ 851812813 h 42"/>
              <a:gd name="T2" fmla="*/ 1614616116 w 44"/>
              <a:gd name="T3" fmla="*/ 1277722658 h 42"/>
              <a:gd name="T4" fmla="*/ 1709590697 w 44"/>
              <a:gd name="T5" fmla="*/ 1940241442 h 42"/>
              <a:gd name="T6" fmla="*/ 1709590697 w 44"/>
              <a:gd name="T7" fmla="*/ 1940241442 h 42"/>
              <a:gd name="T8" fmla="*/ 1662103407 w 44"/>
              <a:gd name="T9" fmla="*/ 1987563229 h 42"/>
              <a:gd name="T10" fmla="*/ 1614616116 w 44"/>
              <a:gd name="T11" fmla="*/ 1987563229 h 42"/>
              <a:gd name="T12" fmla="*/ 1044754848 w 44"/>
              <a:gd name="T13" fmla="*/ 1703625625 h 42"/>
              <a:gd name="T14" fmla="*/ 474886688 w 44"/>
              <a:gd name="T15" fmla="*/ 1987563229 h 42"/>
              <a:gd name="T16" fmla="*/ 427399397 w 44"/>
              <a:gd name="T17" fmla="*/ 1987563229 h 42"/>
              <a:gd name="T18" fmla="*/ 379912107 w 44"/>
              <a:gd name="T19" fmla="*/ 1940241442 h 42"/>
              <a:gd name="T20" fmla="*/ 379912107 w 44"/>
              <a:gd name="T21" fmla="*/ 1940241442 h 42"/>
              <a:gd name="T22" fmla="*/ 474886688 w 44"/>
              <a:gd name="T23" fmla="*/ 1277722658 h 42"/>
              <a:gd name="T24" fmla="*/ 0 w 44"/>
              <a:gd name="T25" fmla="*/ 851812813 h 42"/>
              <a:gd name="T26" fmla="*/ 0 w 44"/>
              <a:gd name="T27" fmla="*/ 757169238 h 42"/>
              <a:gd name="T28" fmla="*/ 47487291 w 44"/>
              <a:gd name="T29" fmla="*/ 709847450 h 42"/>
              <a:gd name="T30" fmla="*/ 712330031 w 44"/>
              <a:gd name="T31" fmla="*/ 615196996 h 42"/>
              <a:gd name="T32" fmla="*/ 997260666 w 44"/>
              <a:gd name="T33" fmla="*/ 47321788 h 42"/>
              <a:gd name="T34" fmla="*/ 1044754848 w 44"/>
              <a:gd name="T35" fmla="*/ 0 h 42"/>
              <a:gd name="T36" fmla="*/ 1092242138 w 44"/>
              <a:gd name="T37" fmla="*/ 47321788 h 42"/>
              <a:gd name="T38" fmla="*/ 1377172772 w 44"/>
              <a:gd name="T39" fmla="*/ 615196996 h 42"/>
              <a:gd name="T40" fmla="*/ 2042015513 w 44"/>
              <a:gd name="T41" fmla="*/ 709847450 h 42"/>
              <a:gd name="T42" fmla="*/ 2089502804 w 44"/>
              <a:gd name="T43" fmla="*/ 757169238 h 42"/>
              <a:gd name="T44" fmla="*/ 2042015513 w 44"/>
              <a:gd name="T45" fmla="*/ 851812813 h 4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44" h="42">
                <a:moveTo>
                  <a:pt x="43" y="18"/>
                </a:moveTo>
                <a:cubicBezTo>
                  <a:pt x="34" y="27"/>
                  <a:pt x="34" y="27"/>
                  <a:pt x="34" y="27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1"/>
                  <a:pt x="36" y="41"/>
                  <a:pt x="36" y="41"/>
                </a:cubicBezTo>
                <a:cubicBezTo>
                  <a:pt x="36" y="42"/>
                  <a:pt x="36" y="42"/>
                  <a:pt x="35" y="42"/>
                </a:cubicBezTo>
                <a:cubicBezTo>
                  <a:pt x="35" y="42"/>
                  <a:pt x="34" y="42"/>
                  <a:pt x="34" y="42"/>
                </a:cubicBezTo>
                <a:cubicBezTo>
                  <a:pt x="22" y="36"/>
                  <a:pt x="22" y="36"/>
                  <a:pt x="22" y="36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8" y="42"/>
                  <a:pt x="8" y="42"/>
                  <a:pt x="8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10" y="27"/>
                  <a:pt x="10" y="27"/>
                  <a:pt x="10" y="27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0" y="15"/>
                  <a:pt x="1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1" y="0"/>
                  <a:pt x="22" y="0"/>
                </a:cubicBezTo>
                <a:cubicBezTo>
                  <a:pt x="22" y="0"/>
                  <a:pt x="23" y="0"/>
                  <a:pt x="23" y="1"/>
                </a:cubicBezTo>
                <a:cubicBezTo>
                  <a:pt x="29" y="13"/>
                  <a:pt x="29" y="13"/>
                  <a:pt x="29" y="13"/>
                </a:cubicBezTo>
                <a:cubicBezTo>
                  <a:pt x="43" y="15"/>
                  <a:pt x="43" y="15"/>
                  <a:pt x="43" y="15"/>
                </a:cubicBezTo>
                <a:cubicBezTo>
                  <a:pt x="43" y="15"/>
                  <a:pt x="44" y="16"/>
                  <a:pt x="44" y="16"/>
                </a:cubicBezTo>
                <a:cubicBezTo>
                  <a:pt x="44" y="17"/>
                  <a:pt x="44" y="17"/>
                  <a:pt x="43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1" name="稻壳儿小白白(http://dwz.cn/Wu2UP)"/>
          <p:cNvSpPr/>
          <p:nvPr/>
        </p:nvSpPr>
        <p:spPr>
          <a:xfrm>
            <a:off x="7712683" y="5504781"/>
            <a:ext cx="152400" cy="292100"/>
          </a:xfrm>
          <a:custGeom>
            <a:avLst/>
            <a:gdLst>
              <a:gd name="T0" fmla="*/ 1055716364 w 22"/>
              <a:gd name="T1" fmla="*/ 1692907279 h 42"/>
              <a:gd name="T2" fmla="*/ 479872964 w 22"/>
              <a:gd name="T3" fmla="*/ 2031485952 h 42"/>
              <a:gd name="T4" fmla="*/ 431880818 w 22"/>
              <a:gd name="T5" fmla="*/ 2031485952 h 42"/>
              <a:gd name="T6" fmla="*/ 383895600 w 22"/>
              <a:gd name="T7" fmla="*/ 1983115583 h 42"/>
              <a:gd name="T8" fmla="*/ 383895600 w 22"/>
              <a:gd name="T9" fmla="*/ 1934745214 h 42"/>
              <a:gd name="T10" fmla="*/ 479872964 w 22"/>
              <a:gd name="T11" fmla="*/ 1305958236 h 42"/>
              <a:gd name="T12" fmla="*/ 47985218 w 22"/>
              <a:gd name="T13" fmla="*/ 822268455 h 42"/>
              <a:gd name="T14" fmla="*/ 0 w 22"/>
              <a:gd name="T15" fmla="*/ 773898086 h 42"/>
              <a:gd name="T16" fmla="*/ 47985218 w 22"/>
              <a:gd name="T17" fmla="*/ 725527717 h 42"/>
              <a:gd name="T18" fmla="*/ 719805982 w 22"/>
              <a:gd name="T19" fmla="*/ 628793933 h 42"/>
              <a:gd name="T20" fmla="*/ 1007731145 w 22"/>
              <a:gd name="T21" fmla="*/ 48370369 h 42"/>
              <a:gd name="T22" fmla="*/ 1055716364 w 22"/>
              <a:gd name="T23" fmla="*/ 0 h 42"/>
              <a:gd name="T24" fmla="*/ 1055716364 w 22"/>
              <a:gd name="T25" fmla="*/ 1692907279 h 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" h="42">
                <a:moveTo>
                  <a:pt x="22" y="35"/>
                </a:moveTo>
                <a:cubicBezTo>
                  <a:pt x="10" y="42"/>
                  <a:pt x="10" y="42"/>
                  <a:pt x="10" y="42"/>
                </a:cubicBezTo>
                <a:cubicBezTo>
                  <a:pt x="10" y="42"/>
                  <a:pt x="9" y="42"/>
                  <a:pt x="9" y="42"/>
                </a:cubicBezTo>
                <a:cubicBezTo>
                  <a:pt x="8" y="42"/>
                  <a:pt x="8" y="41"/>
                  <a:pt x="8" y="41"/>
                </a:cubicBezTo>
                <a:cubicBezTo>
                  <a:pt x="8" y="40"/>
                  <a:pt x="8" y="40"/>
                  <a:pt x="8" y="40"/>
                </a:cubicBezTo>
                <a:cubicBezTo>
                  <a:pt x="10" y="27"/>
                  <a:pt x="10" y="27"/>
                  <a:pt x="10" y="27"/>
                </a:cubicBezTo>
                <a:cubicBezTo>
                  <a:pt x="1" y="17"/>
                  <a:pt x="1" y="17"/>
                  <a:pt x="1" y="17"/>
                </a:cubicBezTo>
                <a:cubicBezTo>
                  <a:pt x="0" y="17"/>
                  <a:pt x="0" y="16"/>
                  <a:pt x="0" y="16"/>
                </a:cubicBezTo>
                <a:cubicBezTo>
                  <a:pt x="0" y="15"/>
                  <a:pt x="1" y="15"/>
                  <a:pt x="1" y="15"/>
                </a:cubicBezTo>
                <a:cubicBezTo>
                  <a:pt x="15" y="13"/>
                  <a:pt x="15" y="13"/>
                  <a:pt x="15" y="13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0"/>
                  <a:pt x="22" y="0"/>
                  <a:pt x="22" y="0"/>
                </a:cubicBezTo>
                <a:lnTo>
                  <a:pt x="22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2" name="稻壳儿小白白(http://dwz.cn/Wu2UP)"/>
          <p:cNvSpPr>
            <a:spLocks noEditPoints="1"/>
          </p:cNvSpPr>
          <p:nvPr/>
        </p:nvSpPr>
        <p:spPr>
          <a:xfrm>
            <a:off x="8479446" y="948656"/>
            <a:ext cx="352425" cy="269875"/>
          </a:xfrm>
          <a:custGeom>
            <a:avLst/>
            <a:gdLst>
              <a:gd name="T0" fmla="*/ 1337058988 w 51"/>
              <a:gd name="T1" fmla="*/ 526733721 h 39"/>
              <a:gd name="T2" fmla="*/ 1193801681 w 51"/>
              <a:gd name="T3" fmla="*/ 383077183 h 39"/>
              <a:gd name="T4" fmla="*/ 1098301416 w 51"/>
              <a:gd name="T5" fmla="*/ 526733721 h 39"/>
              <a:gd name="T6" fmla="*/ 1098301416 w 51"/>
              <a:gd name="T7" fmla="*/ 1340766679 h 39"/>
              <a:gd name="T8" fmla="*/ 525272187 w 51"/>
              <a:gd name="T9" fmla="*/ 1867500401 h 39"/>
              <a:gd name="T10" fmla="*/ 0 w 51"/>
              <a:gd name="T11" fmla="*/ 1292888087 h 39"/>
              <a:gd name="T12" fmla="*/ 0 w 51"/>
              <a:gd name="T13" fmla="*/ 957689497 h 39"/>
              <a:gd name="T14" fmla="*/ 382014879 w 51"/>
              <a:gd name="T15" fmla="*/ 957689497 h 39"/>
              <a:gd name="T16" fmla="*/ 382014879 w 51"/>
              <a:gd name="T17" fmla="*/ 1292888087 h 39"/>
              <a:gd name="T18" fmla="*/ 525272187 w 51"/>
              <a:gd name="T19" fmla="*/ 1436537705 h 39"/>
              <a:gd name="T20" fmla="*/ 668529494 w 51"/>
              <a:gd name="T21" fmla="*/ 1292888087 h 39"/>
              <a:gd name="T22" fmla="*/ 668529494 w 51"/>
              <a:gd name="T23" fmla="*/ 526733721 h 39"/>
              <a:gd name="T24" fmla="*/ 1193801681 w 51"/>
              <a:gd name="T25" fmla="*/ 0 h 39"/>
              <a:gd name="T26" fmla="*/ 1766830910 w 51"/>
              <a:gd name="T27" fmla="*/ 526733721 h 39"/>
              <a:gd name="T28" fmla="*/ 1766830910 w 51"/>
              <a:gd name="T29" fmla="*/ 670383340 h 39"/>
              <a:gd name="T30" fmla="*/ 1528066428 w 51"/>
              <a:gd name="T31" fmla="*/ 766154365 h 39"/>
              <a:gd name="T32" fmla="*/ 1337058988 w 51"/>
              <a:gd name="T33" fmla="*/ 670383340 h 39"/>
              <a:gd name="T34" fmla="*/ 1337058988 w 51"/>
              <a:gd name="T35" fmla="*/ 526733721 h 39"/>
              <a:gd name="T36" fmla="*/ 2147483646 w 51"/>
              <a:gd name="T37" fmla="*/ 957689497 h 39"/>
              <a:gd name="T38" fmla="*/ 2147483646 w 51"/>
              <a:gd name="T39" fmla="*/ 1292888087 h 39"/>
              <a:gd name="T40" fmla="*/ 1910088218 w 51"/>
              <a:gd name="T41" fmla="*/ 1867500401 h 39"/>
              <a:gd name="T42" fmla="*/ 1337058988 w 51"/>
              <a:gd name="T43" fmla="*/ 1340766679 h 39"/>
              <a:gd name="T44" fmla="*/ 1337058988 w 51"/>
              <a:gd name="T45" fmla="*/ 957689497 h 39"/>
              <a:gd name="T46" fmla="*/ 1528066428 w 51"/>
              <a:gd name="T47" fmla="*/ 1053460522 h 39"/>
              <a:gd name="T48" fmla="*/ 1766830910 w 51"/>
              <a:gd name="T49" fmla="*/ 957689497 h 39"/>
              <a:gd name="T50" fmla="*/ 1766830910 w 51"/>
              <a:gd name="T51" fmla="*/ 1340766679 h 39"/>
              <a:gd name="T52" fmla="*/ 1910088218 w 51"/>
              <a:gd name="T53" fmla="*/ 1436537705 h 39"/>
              <a:gd name="T54" fmla="*/ 2005588482 w 51"/>
              <a:gd name="T55" fmla="*/ 1340766679 h 39"/>
              <a:gd name="T56" fmla="*/ 2005588482 w 51"/>
              <a:gd name="T57" fmla="*/ 957689497 h 39"/>
              <a:gd name="T58" fmla="*/ 2147483646 w 51"/>
              <a:gd name="T59" fmla="*/ 957689497 h 3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1" h="39">
                <a:moveTo>
                  <a:pt x="28" y="11"/>
                </a:moveTo>
                <a:cubicBezTo>
                  <a:pt x="28" y="10"/>
                  <a:pt x="27" y="8"/>
                  <a:pt x="25" y="8"/>
                </a:cubicBezTo>
                <a:cubicBezTo>
                  <a:pt x="24" y="8"/>
                  <a:pt x="23" y="10"/>
                  <a:pt x="23" y="11"/>
                </a:cubicBezTo>
                <a:cubicBezTo>
                  <a:pt x="23" y="28"/>
                  <a:pt x="23" y="28"/>
                  <a:pt x="23" y="28"/>
                </a:cubicBezTo>
                <a:cubicBezTo>
                  <a:pt x="23" y="34"/>
                  <a:pt x="17" y="39"/>
                  <a:pt x="11" y="39"/>
                </a:cubicBezTo>
                <a:cubicBezTo>
                  <a:pt x="5" y="39"/>
                  <a:pt x="0" y="34"/>
                  <a:pt x="0" y="27"/>
                </a:cubicBezTo>
                <a:cubicBezTo>
                  <a:pt x="0" y="27"/>
                  <a:pt x="0" y="27"/>
                  <a:pt x="0" y="20"/>
                </a:cubicBezTo>
                <a:cubicBezTo>
                  <a:pt x="8" y="20"/>
                  <a:pt x="8" y="20"/>
                  <a:pt x="8" y="20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9"/>
                  <a:pt x="10" y="30"/>
                  <a:pt x="11" y="30"/>
                </a:cubicBezTo>
                <a:cubicBezTo>
                  <a:pt x="13" y="30"/>
                  <a:pt x="14" y="29"/>
                  <a:pt x="14" y="27"/>
                </a:cubicBezTo>
                <a:cubicBezTo>
                  <a:pt x="14" y="11"/>
                  <a:pt x="14" y="11"/>
                  <a:pt x="14" y="11"/>
                </a:cubicBezTo>
                <a:cubicBezTo>
                  <a:pt x="14" y="5"/>
                  <a:pt x="19" y="0"/>
                  <a:pt x="25" y="0"/>
                </a:cubicBezTo>
                <a:cubicBezTo>
                  <a:pt x="32" y="0"/>
                  <a:pt x="37" y="5"/>
                  <a:pt x="37" y="11"/>
                </a:cubicBezTo>
                <a:cubicBezTo>
                  <a:pt x="37" y="14"/>
                  <a:pt x="37" y="14"/>
                  <a:pt x="37" y="14"/>
                </a:cubicBezTo>
                <a:cubicBezTo>
                  <a:pt x="32" y="16"/>
                  <a:pt x="32" y="16"/>
                  <a:pt x="32" y="16"/>
                </a:cubicBezTo>
                <a:cubicBezTo>
                  <a:pt x="28" y="14"/>
                  <a:pt x="28" y="14"/>
                  <a:pt x="28" y="14"/>
                </a:cubicBezTo>
                <a:lnTo>
                  <a:pt x="28" y="11"/>
                </a:lnTo>
                <a:close/>
                <a:moveTo>
                  <a:pt x="51" y="20"/>
                </a:moveTo>
                <a:cubicBezTo>
                  <a:pt x="51" y="27"/>
                  <a:pt x="51" y="27"/>
                  <a:pt x="51" y="27"/>
                </a:cubicBezTo>
                <a:cubicBezTo>
                  <a:pt x="51" y="34"/>
                  <a:pt x="46" y="39"/>
                  <a:pt x="40" y="39"/>
                </a:cubicBezTo>
                <a:cubicBezTo>
                  <a:pt x="33" y="39"/>
                  <a:pt x="28" y="34"/>
                  <a:pt x="28" y="28"/>
                </a:cubicBezTo>
                <a:cubicBezTo>
                  <a:pt x="28" y="20"/>
                  <a:pt x="28" y="20"/>
                  <a:pt x="28" y="20"/>
                </a:cubicBezTo>
                <a:cubicBezTo>
                  <a:pt x="32" y="22"/>
                  <a:pt x="32" y="22"/>
                  <a:pt x="32" y="22"/>
                </a:cubicBezTo>
                <a:cubicBezTo>
                  <a:pt x="37" y="20"/>
                  <a:pt x="37" y="20"/>
                  <a:pt x="37" y="20"/>
                </a:cubicBezTo>
                <a:cubicBezTo>
                  <a:pt x="37" y="28"/>
                  <a:pt x="37" y="28"/>
                  <a:pt x="37" y="28"/>
                </a:cubicBezTo>
                <a:cubicBezTo>
                  <a:pt x="37" y="29"/>
                  <a:pt x="38" y="30"/>
                  <a:pt x="40" y="30"/>
                </a:cubicBezTo>
                <a:cubicBezTo>
                  <a:pt x="41" y="30"/>
                  <a:pt x="42" y="29"/>
                  <a:pt x="42" y="28"/>
                </a:cubicBezTo>
                <a:cubicBezTo>
                  <a:pt x="42" y="20"/>
                  <a:pt x="42" y="20"/>
                  <a:pt x="42" y="20"/>
                </a:cubicBezTo>
                <a:lnTo>
                  <a:pt x="51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3" name="稻壳儿小白白(http://dwz.cn/Wu2UP)"/>
          <p:cNvSpPr>
            <a:spLocks noEditPoints="1"/>
          </p:cNvSpPr>
          <p:nvPr/>
        </p:nvSpPr>
        <p:spPr>
          <a:xfrm>
            <a:off x="8514371" y="1445543"/>
            <a:ext cx="282575" cy="282575"/>
          </a:xfrm>
          <a:custGeom>
            <a:avLst/>
            <a:gdLst>
              <a:gd name="T0" fmla="*/ 950010258 w 41"/>
              <a:gd name="T1" fmla="*/ 1947527576 h 41"/>
              <a:gd name="T2" fmla="*/ 0 w 41"/>
              <a:gd name="T3" fmla="*/ 997517318 h 41"/>
              <a:gd name="T4" fmla="*/ 950010258 w 41"/>
              <a:gd name="T5" fmla="*/ 0 h 41"/>
              <a:gd name="T6" fmla="*/ 1947527576 w 41"/>
              <a:gd name="T7" fmla="*/ 997517318 h 41"/>
              <a:gd name="T8" fmla="*/ 950010258 w 41"/>
              <a:gd name="T9" fmla="*/ 1947527576 h 41"/>
              <a:gd name="T10" fmla="*/ 1187517991 w 41"/>
              <a:gd name="T11" fmla="*/ 902510090 h 41"/>
              <a:gd name="T12" fmla="*/ 1187517991 w 41"/>
              <a:gd name="T13" fmla="*/ 807509753 h 41"/>
              <a:gd name="T14" fmla="*/ 950010258 w 41"/>
              <a:gd name="T15" fmla="*/ 570008912 h 41"/>
              <a:gd name="T16" fmla="*/ 712509416 w 41"/>
              <a:gd name="T17" fmla="*/ 807509753 h 41"/>
              <a:gd name="T18" fmla="*/ 712509416 w 41"/>
              <a:gd name="T19" fmla="*/ 1140017823 h 41"/>
              <a:gd name="T20" fmla="*/ 665009248 w 41"/>
              <a:gd name="T21" fmla="*/ 1235018160 h 41"/>
              <a:gd name="T22" fmla="*/ 570008912 w 41"/>
              <a:gd name="T23" fmla="*/ 1140017823 h 41"/>
              <a:gd name="T24" fmla="*/ 570008912 w 41"/>
              <a:gd name="T25" fmla="*/ 997517318 h 41"/>
              <a:gd name="T26" fmla="*/ 380008238 w 41"/>
              <a:gd name="T27" fmla="*/ 997517318 h 41"/>
              <a:gd name="T28" fmla="*/ 380008238 w 41"/>
              <a:gd name="T29" fmla="*/ 1187517991 h 41"/>
              <a:gd name="T30" fmla="*/ 665009248 w 41"/>
              <a:gd name="T31" fmla="*/ 1425018833 h 41"/>
              <a:gd name="T32" fmla="*/ 902510090 w 41"/>
              <a:gd name="T33" fmla="*/ 1187517991 h 41"/>
              <a:gd name="T34" fmla="*/ 902510090 w 41"/>
              <a:gd name="T35" fmla="*/ 807509753 h 41"/>
              <a:gd name="T36" fmla="*/ 950010258 w 41"/>
              <a:gd name="T37" fmla="*/ 760009585 h 41"/>
              <a:gd name="T38" fmla="*/ 997517318 w 41"/>
              <a:gd name="T39" fmla="*/ 807509753 h 41"/>
              <a:gd name="T40" fmla="*/ 997517318 w 41"/>
              <a:gd name="T41" fmla="*/ 902510090 h 41"/>
              <a:gd name="T42" fmla="*/ 1092517655 w 41"/>
              <a:gd name="T43" fmla="*/ 902510090 h 41"/>
              <a:gd name="T44" fmla="*/ 1187517991 w 41"/>
              <a:gd name="T45" fmla="*/ 902510090 h 41"/>
              <a:gd name="T46" fmla="*/ 1520019170 w 41"/>
              <a:gd name="T47" fmla="*/ 997517318 h 41"/>
              <a:gd name="T48" fmla="*/ 1330018496 w 41"/>
              <a:gd name="T49" fmla="*/ 997517318 h 41"/>
              <a:gd name="T50" fmla="*/ 1330018496 w 41"/>
              <a:gd name="T51" fmla="*/ 1187517991 h 41"/>
              <a:gd name="T52" fmla="*/ 1282518328 w 41"/>
              <a:gd name="T53" fmla="*/ 1235018160 h 41"/>
              <a:gd name="T54" fmla="*/ 1187517991 w 41"/>
              <a:gd name="T55" fmla="*/ 1187517991 h 41"/>
              <a:gd name="T56" fmla="*/ 1187517991 w 41"/>
              <a:gd name="T57" fmla="*/ 997517318 h 41"/>
              <a:gd name="T58" fmla="*/ 1092517655 w 41"/>
              <a:gd name="T59" fmla="*/ 1045017487 h 41"/>
              <a:gd name="T60" fmla="*/ 997517318 w 41"/>
              <a:gd name="T61" fmla="*/ 997517318 h 41"/>
              <a:gd name="T62" fmla="*/ 997517318 w 41"/>
              <a:gd name="T63" fmla="*/ 1187517991 h 41"/>
              <a:gd name="T64" fmla="*/ 1282518328 w 41"/>
              <a:gd name="T65" fmla="*/ 1425018833 h 41"/>
              <a:gd name="T66" fmla="*/ 1520019170 w 41"/>
              <a:gd name="T67" fmla="*/ 1187517991 h 41"/>
              <a:gd name="T68" fmla="*/ 1520019170 w 41"/>
              <a:gd name="T69" fmla="*/ 997517318 h 4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1" h="41">
                <a:moveTo>
                  <a:pt x="20" y="41"/>
                </a:moveTo>
                <a:cubicBezTo>
                  <a:pt x="9" y="41"/>
                  <a:pt x="0" y="32"/>
                  <a:pt x="0" y="21"/>
                </a:cubicBezTo>
                <a:cubicBezTo>
                  <a:pt x="0" y="9"/>
                  <a:pt x="9" y="0"/>
                  <a:pt x="20" y="0"/>
                </a:cubicBezTo>
                <a:cubicBezTo>
                  <a:pt x="32" y="0"/>
                  <a:pt x="41" y="9"/>
                  <a:pt x="41" y="21"/>
                </a:cubicBezTo>
                <a:cubicBezTo>
                  <a:pt x="41" y="32"/>
                  <a:pt x="32" y="41"/>
                  <a:pt x="20" y="41"/>
                </a:cubicBezTo>
                <a:close/>
                <a:moveTo>
                  <a:pt x="25" y="19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4"/>
                  <a:pt x="23" y="12"/>
                  <a:pt x="20" y="12"/>
                </a:cubicBezTo>
                <a:cubicBezTo>
                  <a:pt x="17" y="12"/>
                  <a:pt x="15" y="14"/>
                  <a:pt x="15" y="17"/>
                </a:cubicBezTo>
                <a:cubicBezTo>
                  <a:pt x="15" y="24"/>
                  <a:pt x="15" y="24"/>
                  <a:pt x="15" y="24"/>
                </a:cubicBezTo>
                <a:cubicBezTo>
                  <a:pt x="15" y="25"/>
                  <a:pt x="14" y="26"/>
                  <a:pt x="14" y="26"/>
                </a:cubicBezTo>
                <a:cubicBezTo>
                  <a:pt x="13" y="26"/>
                  <a:pt x="12" y="25"/>
                  <a:pt x="12" y="24"/>
                </a:cubicBezTo>
                <a:cubicBezTo>
                  <a:pt x="12" y="21"/>
                  <a:pt x="12" y="21"/>
                  <a:pt x="12" y="21"/>
                </a:cubicBezTo>
                <a:cubicBezTo>
                  <a:pt x="8" y="21"/>
                  <a:pt x="8" y="21"/>
                  <a:pt x="8" y="21"/>
                </a:cubicBezTo>
                <a:cubicBezTo>
                  <a:pt x="8" y="25"/>
                  <a:pt x="8" y="25"/>
                  <a:pt x="8" y="25"/>
                </a:cubicBezTo>
                <a:cubicBezTo>
                  <a:pt x="8" y="27"/>
                  <a:pt x="11" y="30"/>
                  <a:pt x="14" y="30"/>
                </a:cubicBezTo>
                <a:cubicBezTo>
                  <a:pt x="17" y="30"/>
                  <a:pt x="19" y="27"/>
                  <a:pt x="19" y="25"/>
                </a:cubicBezTo>
                <a:cubicBezTo>
                  <a:pt x="19" y="17"/>
                  <a:pt x="19" y="17"/>
                  <a:pt x="19" y="17"/>
                </a:cubicBezTo>
                <a:cubicBezTo>
                  <a:pt x="19" y="16"/>
                  <a:pt x="20" y="16"/>
                  <a:pt x="20" y="16"/>
                </a:cubicBezTo>
                <a:cubicBezTo>
                  <a:pt x="21" y="16"/>
                  <a:pt x="21" y="16"/>
                  <a:pt x="21" y="17"/>
                </a:cubicBezTo>
                <a:cubicBezTo>
                  <a:pt x="21" y="19"/>
                  <a:pt x="21" y="19"/>
                  <a:pt x="21" y="19"/>
                </a:cubicBezTo>
                <a:cubicBezTo>
                  <a:pt x="23" y="19"/>
                  <a:pt x="23" y="19"/>
                  <a:pt x="23" y="19"/>
                </a:cubicBezTo>
                <a:lnTo>
                  <a:pt x="25" y="19"/>
                </a:lnTo>
                <a:close/>
                <a:moveTo>
                  <a:pt x="32" y="21"/>
                </a:moveTo>
                <a:cubicBezTo>
                  <a:pt x="28" y="21"/>
                  <a:pt x="28" y="21"/>
                  <a:pt x="28" y="21"/>
                </a:cubicBezTo>
                <a:cubicBezTo>
                  <a:pt x="28" y="25"/>
                  <a:pt x="28" y="25"/>
                  <a:pt x="28" y="25"/>
                </a:cubicBezTo>
                <a:cubicBezTo>
                  <a:pt x="28" y="25"/>
                  <a:pt x="27" y="26"/>
                  <a:pt x="27" y="26"/>
                </a:cubicBezTo>
                <a:cubicBezTo>
                  <a:pt x="26" y="26"/>
                  <a:pt x="25" y="25"/>
                  <a:pt x="25" y="25"/>
                </a:cubicBezTo>
                <a:cubicBezTo>
                  <a:pt x="25" y="21"/>
                  <a:pt x="25" y="21"/>
                  <a:pt x="25" y="21"/>
                </a:cubicBezTo>
                <a:cubicBezTo>
                  <a:pt x="23" y="22"/>
                  <a:pt x="23" y="22"/>
                  <a:pt x="23" y="22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5"/>
                  <a:pt x="21" y="25"/>
                  <a:pt x="21" y="25"/>
                </a:cubicBezTo>
                <a:cubicBezTo>
                  <a:pt x="21" y="27"/>
                  <a:pt x="24" y="30"/>
                  <a:pt x="27" y="30"/>
                </a:cubicBezTo>
                <a:cubicBezTo>
                  <a:pt x="30" y="30"/>
                  <a:pt x="32" y="27"/>
                  <a:pt x="32" y="25"/>
                </a:cubicBezTo>
                <a:cubicBezTo>
                  <a:pt x="32" y="25"/>
                  <a:pt x="32" y="25"/>
                  <a:pt x="32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4" name="稻壳儿小白白(http://dwz.cn/Wu2UP)"/>
          <p:cNvSpPr>
            <a:spLocks noEditPoints="1"/>
          </p:cNvSpPr>
          <p:nvPr/>
        </p:nvSpPr>
        <p:spPr>
          <a:xfrm>
            <a:off x="8514371" y="2164681"/>
            <a:ext cx="282575" cy="207962"/>
          </a:xfrm>
          <a:custGeom>
            <a:avLst/>
            <a:gdLst>
              <a:gd name="T0" fmla="*/ 1140017823 w 41"/>
              <a:gd name="T1" fmla="*/ 1153287931 h 30"/>
              <a:gd name="T2" fmla="*/ 807509753 w 41"/>
              <a:gd name="T3" fmla="*/ 1153287931 h 30"/>
              <a:gd name="T4" fmla="*/ 617509080 w 41"/>
              <a:gd name="T5" fmla="*/ 816909396 h 30"/>
              <a:gd name="T6" fmla="*/ 570008912 w 41"/>
              <a:gd name="T7" fmla="*/ 768856310 h 30"/>
              <a:gd name="T8" fmla="*/ 570008912 w 41"/>
              <a:gd name="T9" fmla="*/ 720803224 h 30"/>
              <a:gd name="T10" fmla="*/ 570008912 w 41"/>
              <a:gd name="T11" fmla="*/ 720803224 h 30"/>
              <a:gd name="T12" fmla="*/ 570008912 w 41"/>
              <a:gd name="T13" fmla="*/ 768856310 h 30"/>
              <a:gd name="T14" fmla="*/ 522508743 w 41"/>
              <a:gd name="T15" fmla="*/ 816909396 h 30"/>
              <a:gd name="T16" fmla="*/ 332508070 w 41"/>
              <a:gd name="T17" fmla="*/ 1153287931 h 30"/>
              <a:gd name="T18" fmla="*/ 0 w 41"/>
              <a:gd name="T19" fmla="*/ 1153287931 h 30"/>
              <a:gd name="T20" fmla="*/ 0 w 41"/>
              <a:gd name="T21" fmla="*/ 913015569 h 30"/>
              <a:gd name="T22" fmla="*/ 142500505 w 41"/>
              <a:gd name="T23" fmla="*/ 913015569 h 30"/>
              <a:gd name="T24" fmla="*/ 427508407 w 41"/>
              <a:gd name="T25" fmla="*/ 528590880 h 30"/>
              <a:gd name="T26" fmla="*/ 190000673 w 41"/>
              <a:gd name="T27" fmla="*/ 192212345 h 30"/>
              <a:gd name="T28" fmla="*/ 0 w 41"/>
              <a:gd name="T29" fmla="*/ 192212345 h 30"/>
              <a:gd name="T30" fmla="*/ 0 w 41"/>
              <a:gd name="T31" fmla="*/ 0 h 30"/>
              <a:gd name="T32" fmla="*/ 332508070 w 41"/>
              <a:gd name="T33" fmla="*/ 0 h 30"/>
              <a:gd name="T34" fmla="*/ 522508743 w 41"/>
              <a:gd name="T35" fmla="*/ 288318517 h 30"/>
              <a:gd name="T36" fmla="*/ 570008912 w 41"/>
              <a:gd name="T37" fmla="*/ 336371603 h 30"/>
              <a:gd name="T38" fmla="*/ 570008912 w 41"/>
              <a:gd name="T39" fmla="*/ 336371603 h 30"/>
              <a:gd name="T40" fmla="*/ 570008912 w 41"/>
              <a:gd name="T41" fmla="*/ 336371603 h 30"/>
              <a:gd name="T42" fmla="*/ 570008912 w 41"/>
              <a:gd name="T43" fmla="*/ 336371603 h 30"/>
              <a:gd name="T44" fmla="*/ 617509080 w 41"/>
              <a:gd name="T45" fmla="*/ 288318517 h 30"/>
              <a:gd name="T46" fmla="*/ 807509753 w 41"/>
              <a:gd name="T47" fmla="*/ 0 h 30"/>
              <a:gd name="T48" fmla="*/ 1140017823 w 41"/>
              <a:gd name="T49" fmla="*/ 0 h 30"/>
              <a:gd name="T50" fmla="*/ 1140017823 w 41"/>
              <a:gd name="T51" fmla="*/ 192212345 h 30"/>
              <a:gd name="T52" fmla="*/ 950010258 w 41"/>
              <a:gd name="T53" fmla="*/ 192212345 h 30"/>
              <a:gd name="T54" fmla="*/ 712509416 w 41"/>
              <a:gd name="T55" fmla="*/ 528590880 h 30"/>
              <a:gd name="T56" fmla="*/ 997517318 w 41"/>
              <a:gd name="T57" fmla="*/ 913015569 h 30"/>
              <a:gd name="T58" fmla="*/ 1140017823 w 41"/>
              <a:gd name="T59" fmla="*/ 913015569 h 30"/>
              <a:gd name="T60" fmla="*/ 1140017823 w 41"/>
              <a:gd name="T61" fmla="*/ 1153287931 h 30"/>
              <a:gd name="T62" fmla="*/ 1947527576 w 41"/>
              <a:gd name="T63" fmla="*/ 1441606448 h 30"/>
              <a:gd name="T64" fmla="*/ 1282518328 w 41"/>
              <a:gd name="T65" fmla="*/ 1441606448 h 30"/>
              <a:gd name="T66" fmla="*/ 1282518328 w 41"/>
              <a:gd name="T67" fmla="*/ 1441606448 h 30"/>
              <a:gd name="T68" fmla="*/ 1282518328 w 41"/>
              <a:gd name="T69" fmla="*/ 1393553362 h 30"/>
              <a:gd name="T70" fmla="*/ 1710026735 w 41"/>
              <a:gd name="T71" fmla="*/ 816909396 h 30"/>
              <a:gd name="T72" fmla="*/ 1615019506 w 41"/>
              <a:gd name="T73" fmla="*/ 672750138 h 30"/>
              <a:gd name="T74" fmla="*/ 1472519001 w 41"/>
              <a:gd name="T75" fmla="*/ 720803224 h 30"/>
              <a:gd name="T76" fmla="*/ 1425018833 w 41"/>
              <a:gd name="T77" fmla="*/ 768856310 h 30"/>
              <a:gd name="T78" fmla="*/ 1282518328 w 41"/>
              <a:gd name="T79" fmla="*/ 672750138 h 30"/>
              <a:gd name="T80" fmla="*/ 1377518665 w 41"/>
              <a:gd name="T81" fmla="*/ 576643966 h 30"/>
              <a:gd name="T82" fmla="*/ 1615019506 w 41"/>
              <a:gd name="T83" fmla="*/ 480537793 h 30"/>
              <a:gd name="T84" fmla="*/ 1947527576 w 41"/>
              <a:gd name="T85" fmla="*/ 768856310 h 30"/>
              <a:gd name="T86" fmla="*/ 1472519001 w 41"/>
              <a:gd name="T87" fmla="*/ 1297447190 h 30"/>
              <a:gd name="T88" fmla="*/ 1805027071 w 41"/>
              <a:gd name="T89" fmla="*/ 1297447190 h 30"/>
              <a:gd name="T90" fmla="*/ 1805027071 w 41"/>
              <a:gd name="T91" fmla="*/ 1201341017 h 30"/>
              <a:gd name="T92" fmla="*/ 1947527576 w 41"/>
              <a:gd name="T93" fmla="*/ 1201341017 h 30"/>
              <a:gd name="T94" fmla="*/ 1947527576 w 41"/>
              <a:gd name="T95" fmla="*/ 1441606448 h 3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41" h="30">
                <a:moveTo>
                  <a:pt x="24" y="24"/>
                </a:moveTo>
                <a:cubicBezTo>
                  <a:pt x="17" y="24"/>
                  <a:pt x="17" y="24"/>
                  <a:pt x="17" y="24"/>
                </a:cubicBezTo>
                <a:cubicBezTo>
                  <a:pt x="13" y="17"/>
                  <a:pt x="13" y="17"/>
                  <a:pt x="13" y="17"/>
                </a:cubicBezTo>
                <a:cubicBezTo>
                  <a:pt x="12" y="16"/>
                  <a:pt x="12" y="16"/>
                  <a:pt x="12" y="16"/>
                </a:cubicBezTo>
                <a:cubicBezTo>
                  <a:pt x="12" y="16"/>
                  <a:pt x="12" y="15"/>
                  <a:pt x="12" y="15"/>
                </a:cubicBezTo>
                <a:cubicBezTo>
                  <a:pt x="12" y="15"/>
                  <a:pt x="12" y="15"/>
                  <a:pt x="12" y="15"/>
                </a:cubicBezTo>
                <a:cubicBezTo>
                  <a:pt x="12" y="15"/>
                  <a:pt x="12" y="16"/>
                  <a:pt x="12" y="16"/>
                </a:cubicBezTo>
                <a:cubicBezTo>
                  <a:pt x="12" y="16"/>
                  <a:pt x="11" y="16"/>
                  <a:pt x="11" y="17"/>
                </a:cubicBezTo>
                <a:cubicBezTo>
                  <a:pt x="7" y="24"/>
                  <a:pt x="7" y="24"/>
                  <a:pt x="7" y="24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9"/>
                  <a:pt x="0" y="19"/>
                  <a:pt x="0" y="19"/>
                </a:cubicBezTo>
                <a:cubicBezTo>
                  <a:pt x="3" y="19"/>
                  <a:pt x="3" y="19"/>
                  <a:pt x="3" y="19"/>
                </a:cubicBezTo>
                <a:cubicBezTo>
                  <a:pt x="9" y="11"/>
                  <a:pt x="9" y="11"/>
                  <a:pt x="9" y="11"/>
                </a:cubicBezTo>
                <a:cubicBezTo>
                  <a:pt x="4" y="4"/>
                  <a:pt x="4" y="4"/>
                  <a:pt x="4" y="4"/>
                </a:cubicBezTo>
                <a:cubicBezTo>
                  <a:pt x="0" y="4"/>
                  <a:pt x="0" y="4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7" y="0"/>
                  <a:pt x="7" y="0"/>
                  <a:pt x="7" y="0"/>
                </a:cubicBezTo>
                <a:cubicBezTo>
                  <a:pt x="11" y="6"/>
                  <a:pt x="11" y="6"/>
                  <a:pt x="11" y="6"/>
                </a:cubicBezTo>
                <a:cubicBezTo>
                  <a:pt x="11" y="6"/>
                  <a:pt x="12" y="6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2" y="7"/>
                  <a:pt x="12" y="7"/>
                  <a:pt x="12" y="7"/>
                </a:cubicBezTo>
                <a:cubicBezTo>
                  <a:pt x="13" y="6"/>
                  <a:pt x="13" y="6"/>
                  <a:pt x="13" y="6"/>
                </a:cubicBezTo>
                <a:cubicBezTo>
                  <a:pt x="17" y="0"/>
                  <a:pt x="17" y="0"/>
                  <a:pt x="17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4"/>
                  <a:pt x="24" y="4"/>
                  <a:pt x="24" y="4"/>
                </a:cubicBezTo>
                <a:cubicBezTo>
                  <a:pt x="20" y="4"/>
                  <a:pt x="20" y="4"/>
                  <a:pt x="20" y="4"/>
                </a:cubicBezTo>
                <a:cubicBezTo>
                  <a:pt x="15" y="11"/>
                  <a:pt x="15" y="11"/>
                  <a:pt x="15" y="11"/>
                </a:cubicBezTo>
                <a:cubicBezTo>
                  <a:pt x="21" y="19"/>
                  <a:pt x="21" y="19"/>
                  <a:pt x="21" y="19"/>
                </a:cubicBezTo>
                <a:cubicBezTo>
                  <a:pt x="24" y="19"/>
                  <a:pt x="24" y="19"/>
                  <a:pt x="24" y="19"/>
                </a:cubicBezTo>
                <a:lnTo>
                  <a:pt x="24" y="24"/>
                </a:lnTo>
                <a:close/>
                <a:moveTo>
                  <a:pt x="41" y="30"/>
                </a:move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29"/>
                  <a:pt x="27" y="29"/>
                  <a:pt x="27" y="29"/>
                </a:cubicBezTo>
                <a:cubicBezTo>
                  <a:pt x="27" y="21"/>
                  <a:pt x="36" y="21"/>
                  <a:pt x="36" y="17"/>
                </a:cubicBezTo>
                <a:cubicBezTo>
                  <a:pt x="36" y="15"/>
                  <a:pt x="35" y="14"/>
                  <a:pt x="34" y="14"/>
                </a:cubicBezTo>
                <a:cubicBezTo>
                  <a:pt x="33" y="14"/>
                  <a:pt x="32" y="15"/>
                  <a:pt x="31" y="15"/>
                </a:cubicBezTo>
                <a:cubicBezTo>
                  <a:pt x="31" y="16"/>
                  <a:pt x="30" y="16"/>
                  <a:pt x="30" y="16"/>
                </a:cubicBezTo>
                <a:cubicBezTo>
                  <a:pt x="27" y="14"/>
                  <a:pt x="27" y="14"/>
                  <a:pt x="27" y="14"/>
                </a:cubicBezTo>
                <a:cubicBezTo>
                  <a:pt x="28" y="13"/>
                  <a:pt x="28" y="13"/>
                  <a:pt x="29" y="12"/>
                </a:cubicBezTo>
                <a:cubicBezTo>
                  <a:pt x="30" y="11"/>
                  <a:pt x="32" y="10"/>
                  <a:pt x="34" y="10"/>
                </a:cubicBezTo>
                <a:cubicBezTo>
                  <a:pt x="38" y="10"/>
                  <a:pt x="41" y="13"/>
                  <a:pt x="41" y="16"/>
                </a:cubicBezTo>
                <a:cubicBezTo>
                  <a:pt x="41" y="23"/>
                  <a:pt x="32" y="23"/>
                  <a:pt x="31" y="27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5"/>
                  <a:pt x="38" y="25"/>
                  <a:pt x="38" y="25"/>
                </a:cubicBezTo>
                <a:cubicBezTo>
                  <a:pt x="41" y="25"/>
                  <a:pt x="41" y="25"/>
                  <a:pt x="41" y="25"/>
                </a:cubicBezTo>
                <a:lnTo>
                  <a:pt x="41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5" name="稻壳儿小白白(http://dwz.cn/Wu2UP)"/>
          <p:cNvSpPr>
            <a:spLocks noEditPoints="1"/>
          </p:cNvSpPr>
          <p:nvPr/>
        </p:nvSpPr>
        <p:spPr>
          <a:xfrm>
            <a:off x="8487383" y="2463131"/>
            <a:ext cx="330200" cy="290512"/>
          </a:xfrm>
          <a:custGeom>
            <a:avLst/>
            <a:gdLst>
              <a:gd name="T0" fmla="*/ 378581179 w 48"/>
              <a:gd name="T1" fmla="*/ 2009457670 h 42"/>
              <a:gd name="T2" fmla="*/ 283937604 w 48"/>
              <a:gd name="T3" fmla="*/ 2009457670 h 42"/>
              <a:gd name="T4" fmla="*/ 0 w 48"/>
              <a:gd name="T5" fmla="*/ 1722390312 h 42"/>
              <a:gd name="T6" fmla="*/ 0 w 48"/>
              <a:gd name="T7" fmla="*/ 621972358 h 42"/>
              <a:gd name="T8" fmla="*/ 283937604 w 48"/>
              <a:gd name="T9" fmla="*/ 334911917 h 42"/>
              <a:gd name="T10" fmla="*/ 378581179 w 48"/>
              <a:gd name="T11" fmla="*/ 334911917 h 42"/>
              <a:gd name="T12" fmla="*/ 378581179 w 48"/>
              <a:gd name="T13" fmla="*/ 2009457670 h 42"/>
              <a:gd name="T14" fmla="*/ 1798269200 w 48"/>
              <a:gd name="T15" fmla="*/ 2009457670 h 42"/>
              <a:gd name="T16" fmla="*/ 520553421 w 48"/>
              <a:gd name="T17" fmla="*/ 2009457670 h 42"/>
              <a:gd name="T18" fmla="*/ 520553421 w 48"/>
              <a:gd name="T19" fmla="*/ 334911917 h 42"/>
              <a:gd name="T20" fmla="*/ 662518783 w 48"/>
              <a:gd name="T21" fmla="*/ 334911917 h 42"/>
              <a:gd name="T22" fmla="*/ 662518783 w 48"/>
              <a:gd name="T23" fmla="*/ 143533679 h 42"/>
              <a:gd name="T24" fmla="*/ 804491025 w 48"/>
              <a:gd name="T25" fmla="*/ 0 h 42"/>
              <a:gd name="T26" fmla="*/ 1514331596 w 48"/>
              <a:gd name="T27" fmla="*/ 0 h 42"/>
              <a:gd name="T28" fmla="*/ 1656303838 w 48"/>
              <a:gd name="T29" fmla="*/ 143533679 h 42"/>
              <a:gd name="T30" fmla="*/ 1656303838 w 48"/>
              <a:gd name="T31" fmla="*/ 334911917 h 42"/>
              <a:gd name="T32" fmla="*/ 1798269200 w 48"/>
              <a:gd name="T33" fmla="*/ 334911917 h 42"/>
              <a:gd name="T34" fmla="*/ 1798269200 w 48"/>
              <a:gd name="T35" fmla="*/ 2009457670 h 42"/>
              <a:gd name="T36" fmla="*/ 1467009808 w 48"/>
              <a:gd name="T37" fmla="*/ 334911917 h 42"/>
              <a:gd name="T38" fmla="*/ 1467009808 w 48"/>
              <a:gd name="T39" fmla="*/ 191378238 h 42"/>
              <a:gd name="T40" fmla="*/ 851812813 w 48"/>
              <a:gd name="T41" fmla="*/ 191378238 h 42"/>
              <a:gd name="T42" fmla="*/ 851812813 w 48"/>
              <a:gd name="T43" fmla="*/ 334911917 h 42"/>
              <a:gd name="T44" fmla="*/ 1467009808 w 48"/>
              <a:gd name="T45" fmla="*/ 334911917 h 42"/>
              <a:gd name="T46" fmla="*/ 2147483646 w 48"/>
              <a:gd name="T47" fmla="*/ 1722390312 h 42"/>
              <a:gd name="T48" fmla="*/ 1987563229 w 48"/>
              <a:gd name="T49" fmla="*/ 2009457670 h 42"/>
              <a:gd name="T50" fmla="*/ 1940241442 w 48"/>
              <a:gd name="T51" fmla="*/ 2009457670 h 42"/>
              <a:gd name="T52" fmla="*/ 1940241442 w 48"/>
              <a:gd name="T53" fmla="*/ 334911917 h 42"/>
              <a:gd name="T54" fmla="*/ 1987563229 w 48"/>
              <a:gd name="T55" fmla="*/ 334911917 h 42"/>
              <a:gd name="T56" fmla="*/ 2147483646 w 48"/>
              <a:gd name="T57" fmla="*/ 621972358 h 42"/>
              <a:gd name="T58" fmla="*/ 2147483646 w 48"/>
              <a:gd name="T59" fmla="*/ 1722390312 h 42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8" h="42">
                <a:moveTo>
                  <a:pt x="8" y="42"/>
                </a:moveTo>
                <a:cubicBezTo>
                  <a:pt x="6" y="42"/>
                  <a:pt x="6" y="42"/>
                  <a:pt x="6" y="42"/>
                </a:cubicBezTo>
                <a:cubicBezTo>
                  <a:pt x="3" y="42"/>
                  <a:pt x="0" y="39"/>
                  <a:pt x="0" y="36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10"/>
                  <a:pt x="3" y="7"/>
                  <a:pt x="6" y="7"/>
                </a:cubicBezTo>
                <a:cubicBezTo>
                  <a:pt x="8" y="7"/>
                  <a:pt x="8" y="7"/>
                  <a:pt x="8" y="7"/>
                </a:cubicBezTo>
                <a:lnTo>
                  <a:pt x="8" y="42"/>
                </a:lnTo>
                <a:close/>
                <a:moveTo>
                  <a:pt x="38" y="42"/>
                </a:moveTo>
                <a:cubicBezTo>
                  <a:pt x="11" y="42"/>
                  <a:pt x="11" y="42"/>
                  <a:pt x="11" y="42"/>
                </a:cubicBezTo>
                <a:cubicBezTo>
                  <a:pt x="11" y="7"/>
                  <a:pt x="11" y="7"/>
                  <a:pt x="11" y="7"/>
                </a:cubicBezTo>
                <a:cubicBezTo>
                  <a:pt x="14" y="7"/>
                  <a:pt x="14" y="7"/>
                  <a:pt x="14" y="7"/>
                </a:cubicBezTo>
                <a:cubicBezTo>
                  <a:pt x="14" y="3"/>
                  <a:pt x="14" y="3"/>
                  <a:pt x="14" y="3"/>
                </a:cubicBezTo>
                <a:cubicBezTo>
                  <a:pt x="14" y="2"/>
                  <a:pt x="15" y="0"/>
                  <a:pt x="17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4" y="0"/>
                  <a:pt x="35" y="2"/>
                  <a:pt x="35" y="3"/>
                </a:cubicBezTo>
                <a:cubicBezTo>
                  <a:pt x="35" y="7"/>
                  <a:pt x="35" y="7"/>
                  <a:pt x="35" y="7"/>
                </a:cubicBezTo>
                <a:cubicBezTo>
                  <a:pt x="38" y="7"/>
                  <a:pt x="38" y="7"/>
                  <a:pt x="38" y="7"/>
                </a:cubicBezTo>
                <a:lnTo>
                  <a:pt x="38" y="42"/>
                </a:lnTo>
                <a:close/>
                <a:moveTo>
                  <a:pt x="31" y="7"/>
                </a:moveTo>
                <a:cubicBezTo>
                  <a:pt x="31" y="4"/>
                  <a:pt x="31" y="4"/>
                  <a:pt x="31" y="4"/>
                </a:cubicBezTo>
                <a:cubicBezTo>
                  <a:pt x="18" y="4"/>
                  <a:pt x="18" y="4"/>
                  <a:pt x="18" y="4"/>
                </a:cubicBezTo>
                <a:cubicBezTo>
                  <a:pt x="18" y="7"/>
                  <a:pt x="18" y="7"/>
                  <a:pt x="18" y="7"/>
                </a:cubicBezTo>
                <a:lnTo>
                  <a:pt x="31" y="7"/>
                </a:lnTo>
                <a:close/>
                <a:moveTo>
                  <a:pt x="48" y="36"/>
                </a:moveTo>
                <a:cubicBezTo>
                  <a:pt x="48" y="39"/>
                  <a:pt x="46" y="42"/>
                  <a:pt x="42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7"/>
                  <a:pt x="41" y="7"/>
                  <a:pt x="41" y="7"/>
                </a:cubicBezTo>
                <a:cubicBezTo>
                  <a:pt x="42" y="7"/>
                  <a:pt x="42" y="7"/>
                  <a:pt x="42" y="7"/>
                </a:cubicBezTo>
                <a:cubicBezTo>
                  <a:pt x="46" y="7"/>
                  <a:pt x="48" y="10"/>
                  <a:pt x="48" y="13"/>
                </a:cubicBezTo>
                <a:lnTo>
                  <a:pt x="48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6" name="稻壳儿小白白(http://dwz.cn/Wu2UP)"/>
          <p:cNvSpPr>
            <a:spLocks noEditPoints="1"/>
          </p:cNvSpPr>
          <p:nvPr/>
        </p:nvSpPr>
        <p:spPr>
          <a:xfrm>
            <a:off x="8498496" y="2953668"/>
            <a:ext cx="314325" cy="333375"/>
          </a:xfrm>
          <a:custGeom>
            <a:avLst/>
            <a:gdLst>
              <a:gd name="T0" fmla="*/ 2147483646 w 45"/>
              <a:gd name="T1" fmla="*/ 1543595703 h 48"/>
              <a:gd name="T2" fmla="*/ 1805238325 w 45"/>
              <a:gd name="T3" fmla="*/ 1640073039 h 48"/>
              <a:gd name="T4" fmla="*/ 1805238325 w 45"/>
              <a:gd name="T5" fmla="*/ 2025968492 h 48"/>
              <a:gd name="T6" fmla="*/ 1805238325 w 45"/>
              <a:gd name="T7" fmla="*/ 2074203688 h 48"/>
              <a:gd name="T8" fmla="*/ 1756448100 w 45"/>
              <a:gd name="T9" fmla="*/ 2074203688 h 48"/>
              <a:gd name="T10" fmla="*/ 1366126300 w 45"/>
              <a:gd name="T11" fmla="*/ 1977733297 h 48"/>
              <a:gd name="T12" fmla="*/ 1122175175 w 45"/>
              <a:gd name="T13" fmla="*/ 2147483646 h 48"/>
              <a:gd name="T14" fmla="*/ 1073384950 w 45"/>
              <a:gd name="T15" fmla="*/ 2147483646 h 48"/>
              <a:gd name="T16" fmla="*/ 1073384950 w 45"/>
              <a:gd name="T17" fmla="*/ 2147483646 h 48"/>
              <a:gd name="T18" fmla="*/ 829433825 w 45"/>
              <a:gd name="T19" fmla="*/ 1977733297 h 48"/>
              <a:gd name="T20" fmla="*/ 439112025 w 45"/>
              <a:gd name="T21" fmla="*/ 2074203688 h 48"/>
              <a:gd name="T22" fmla="*/ 390321800 w 45"/>
              <a:gd name="T23" fmla="*/ 2074203688 h 48"/>
              <a:gd name="T24" fmla="*/ 390321800 w 45"/>
              <a:gd name="T25" fmla="*/ 2025968492 h 48"/>
              <a:gd name="T26" fmla="*/ 390321800 w 45"/>
              <a:gd name="T27" fmla="*/ 1640073039 h 48"/>
              <a:gd name="T28" fmla="*/ 0 w 45"/>
              <a:gd name="T29" fmla="*/ 1543595703 h 48"/>
              <a:gd name="T30" fmla="*/ 0 w 45"/>
              <a:gd name="T31" fmla="*/ 1495360508 h 48"/>
              <a:gd name="T32" fmla="*/ 0 w 45"/>
              <a:gd name="T33" fmla="*/ 1447118367 h 48"/>
              <a:gd name="T34" fmla="*/ 243951125 w 45"/>
              <a:gd name="T35" fmla="*/ 1157700250 h 48"/>
              <a:gd name="T36" fmla="*/ 0 w 45"/>
              <a:gd name="T37" fmla="*/ 820033047 h 48"/>
              <a:gd name="T38" fmla="*/ 0 w 45"/>
              <a:gd name="T39" fmla="*/ 771797852 h 48"/>
              <a:gd name="T40" fmla="*/ 0 w 45"/>
              <a:gd name="T41" fmla="*/ 771797852 h 48"/>
              <a:gd name="T42" fmla="*/ 390321800 w 45"/>
              <a:gd name="T43" fmla="*/ 627085320 h 48"/>
              <a:gd name="T44" fmla="*/ 390321800 w 45"/>
              <a:gd name="T45" fmla="*/ 241189867 h 48"/>
              <a:gd name="T46" fmla="*/ 390321800 w 45"/>
              <a:gd name="T47" fmla="*/ 192947727 h 48"/>
              <a:gd name="T48" fmla="*/ 439112025 w 45"/>
              <a:gd name="T49" fmla="*/ 192947727 h 48"/>
              <a:gd name="T50" fmla="*/ 829433825 w 45"/>
              <a:gd name="T51" fmla="*/ 337660258 h 48"/>
              <a:gd name="T52" fmla="*/ 1073384950 w 45"/>
              <a:gd name="T53" fmla="*/ 0 h 48"/>
              <a:gd name="T54" fmla="*/ 1122175175 w 45"/>
              <a:gd name="T55" fmla="*/ 0 h 48"/>
              <a:gd name="T56" fmla="*/ 1366126300 w 45"/>
              <a:gd name="T57" fmla="*/ 337660258 h 48"/>
              <a:gd name="T58" fmla="*/ 1756448100 w 45"/>
              <a:gd name="T59" fmla="*/ 192947727 h 48"/>
              <a:gd name="T60" fmla="*/ 1805238325 w 45"/>
              <a:gd name="T61" fmla="*/ 192947727 h 48"/>
              <a:gd name="T62" fmla="*/ 1805238325 w 45"/>
              <a:gd name="T63" fmla="*/ 241189867 h 48"/>
              <a:gd name="T64" fmla="*/ 1805238325 w 45"/>
              <a:gd name="T65" fmla="*/ 627085320 h 48"/>
              <a:gd name="T66" fmla="*/ 2147483646 w 45"/>
              <a:gd name="T67" fmla="*/ 771797852 h 48"/>
              <a:gd name="T68" fmla="*/ 2147483646 w 45"/>
              <a:gd name="T69" fmla="*/ 771797852 h 48"/>
              <a:gd name="T70" fmla="*/ 2147483646 w 45"/>
              <a:gd name="T71" fmla="*/ 820033047 h 48"/>
              <a:gd name="T72" fmla="*/ 1951609000 w 45"/>
              <a:gd name="T73" fmla="*/ 1157700250 h 48"/>
              <a:gd name="T74" fmla="*/ 2147483646 w 45"/>
              <a:gd name="T75" fmla="*/ 1447118367 h 48"/>
              <a:gd name="T76" fmla="*/ 2147483646 w 45"/>
              <a:gd name="T77" fmla="*/ 1495360508 h 48"/>
              <a:gd name="T78" fmla="*/ 2147483646 w 45"/>
              <a:gd name="T79" fmla="*/ 1543595703 h 48"/>
              <a:gd name="T80" fmla="*/ 1073384950 w 45"/>
              <a:gd name="T81" fmla="*/ 385902398 h 48"/>
              <a:gd name="T82" fmla="*/ 341531575 w 45"/>
              <a:gd name="T83" fmla="*/ 1157700250 h 48"/>
              <a:gd name="T84" fmla="*/ 1073384950 w 45"/>
              <a:gd name="T85" fmla="*/ 1881255961 h 48"/>
              <a:gd name="T86" fmla="*/ 1854028550 w 45"/>
              <a:gd name="T87" fmla="*/ 1157700250 h 48"/>
              <a:gd name="T88" fmla="*/ 1073384950 w 45"/>
              <a:gd name="T89" fmla="*/ 385902398 h 4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5" h="48">
                <a:moveTo>
                  <a:pt x="45" y="32"/>
                </a:moveTo>
                <a:cubicBezTo>
                  <a:pt x="37" y="34"/>
                  <a:pt x="37" y="34"/>
                  <a:pt x="37" y="34"/>
                </a:cubicBezTo>
                <a:cubicBezTo>
                  <a:pt x="37" y="42"/>
                  <a:pt x="37" y="42"/>
                  <a:pt x="37" y="42"/>
                </a:cubicBezTo>
                <a:cubicBezTo>
                  <a:pt x="37" y="43"/>
                  <a:pt x="37" y="43"/>
                  <a:pt x="37" y="43"/>
                </a:cubicBezTo>
                <a:cubicBezTo>
                  <a:pt x="36" y="43"/>
                  <a:pt x="36" y="43"/>
                  <a:pt x="36" y="43"/>
                </a:cubicBezTo>
                <a:cubicBezTo>
                  <a:pt x="28" y="41"/>
                  <a:pt x="28" y="41"/>
                  <a:pt x="28" y="41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48"/>
                  <a:pt x="23" y="48"/>
                  <a:pt x="22" y="48"/>
                </a:cubicBezTo>
                <a:cubicBezTo>
                  <a:pt x="22" y="48"/>
                  <a:pt x="22" y="48"/>
                  <a:pt x="22" y="47"/>
                </a:cubicBezTo>
                <a:cubicBezTo>
                  <a:pt x="17" y="41"/>
                  <a:pt x="17" y="41"/>
                  <a:pt x="17" y="41"/>
                </a:cubicBezTo>
                <a:cubicBezTo>
                  <a:pt x="9" y="43"/>
                  <a:pt x="9" y="43"/>
                  <a:pt x="9" y="43"/>
                </a:cubicBezTo>
                <a:cubicBezTo>
                  <a:pt x="9" y="43"/>
                  <a:pt x="9" y="43"/>
                  <a:pt x="8" y="43"/>
                </a:cubicBezTo>
                <a:cubicBezTo>
                  <a:pt x="8" y="43"/>
                  <a:pt x="8" y="43"/>
                  <a:pt x="8" y="42"/>
                </a:cubicBezTo>
                <a:cubicBezTo>
                  <a:pt x="8" y="34"/>
                  <a:pt x="8" y="34"/>
                  <a:pt x="8" y="34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1"/>
                  <a:pt x="0" y="31"/>
                </a:cubicBezTo>
                <a:cubicBezTo>
                  <a:pt x="0" y="31"/>
                  <a:pt x="0" y="31"/>
                  <a:pt x="0" y="30"/>
                </a:cubicBezTo>
                <a:cubicBezTo>
                  <a:pt x="5" y="24"/>
                  <a:pt x="5" y="24"/>
                  <a:pt x="5" y="24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7"/>
                  <a:pt x="0" y="17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8" y="13"/>
                  <a:pt x="8" y="13"/>
                  <a:pt x="8" y="13"/>
                </a:cubicBezTo>
                <a:cubicBezTo>
                  <a:pt x="8" y="5"/>
                  <a:pt x="8" y="5"/>
                  <a:pt x="8" y="5"/>
                </a:cubicBezTo>
                <a:cubicBezTo>
                  <a:pt x="8" y="5"/>
                  <a:pt x="8" y="4"/>
                  <a:pt x="8" y="4"/>
                </a:cubicBezTo>
                <a:cubicBezTo>
                  <a:pt x="9" y="4"/>
                  <a:pt x="9" y="4"/>
                  <a:pt x="9" y="4"/>
                </a:cubicBezTo>
                <a:cubicBezTo>
                  <a:pt x="17" y="7"/>
                  <a:pt x="17" y="7"/>
                  <a:pt x="17" y="7"/>
                </a:cubicBezTo>
                <a:cubicBezTo>
                  <a:pt x="22" y="0"/>
                  <a:pt x="22" y="0"/>
                  <a:pt x="22" y="0"/>
                </a:cubicBezTo>
                <a:cubicBezTo>
                  <a:pt x="22" y="0"/>
                  <a:pt x="23" y="0"/>
                  <a:pt x="23" y="0"/>
                </a:cubicBezTo>
                <a:cubicBezTo>
                  <a:pt x="28" y="7"/>
                  <a:pt x="28" y="7"/>
                  <a:pt x="28" y="7"/>
                </a:cubicBezTo>
                <a:cubicBezTo>
                  <a:pt x="36" y="4"/>
                  <a:pt x="36" y="4"/>
                  <a:pt x="36" y="4"/>
                </a:cubicBezTo>
                <a:cubicBezTo>
                  <a:pt x="36" y="4"/>
                  <a:pt x="36" y="4"/>
                  <a:pt x="37" y="4"/>
                </a:cubicBezTo>
                <a:cubicBezTo>
                  <a:pt x="37" y="4"/>
                  <a:pt x="37" y="5"/>
                  <a:pt x="37" y="5"/>
                </a:cubicBezTo>
                <a:cubicBezTo>
                  <a:pt x="37" y="13"/>
                  <a:pt x="37" y="13"/>
                  <a:pt x="37" y="13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6"/>
                  <a:pt x="45" y="16"/>
                  <a:pt x="45" y="16"/>
                </a:cubicBezTo>
                <a:cubicBezTo>
                  <a:pt x="45" y="17"/>
                  <a:pt x="45" y="17"/>
                  <a:pt x="45" y="17"/>
                </a:cubicBezTo>
                <a:cubicBezTo>
                  <a:pt x="40" y="24"/>
                  <a:pt x="40" y="24"/>
                  <a:pt x="40" y="24"/>
                </a:cubicBezTo>
                <a:cubicBezTo>
                  <a:pt x="45" y="30"/>
                  <a:pt x="45" y="30"/>
                  <a:pt x="45" y="30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1"/>
                  <a:pt x="45" y="32"/>
                  <a:pt x="45" y="32"/>
                </a:cubicBezTo>
                <a:close/>
                <a:moveTo>
                  <a:pt x="22" y="8"/>
                </a:moveTo>
                <a:cubicBezTo>
                  <a:pt x="14" y="8"/>
                  <a:pt x="7" y="15"/>
                  <a:pt x="7" y="24"/>
                </a:cubicBezTo>
                <a:cubicBezTo>
                  <a:pt x="7" y="32"/>
                  <a:pt x="14" y="39"/>
                  <a:pt x="22" y="39"/>
                </a:cubicBezTo>
                <a:cubicBezTo>
                  <a:pt x="31" y="39"/>
                  <a:pt x="38" y="32"/>
                  <a:pt x="38" y="24"/>
                </a:cubicBezTo>
                <a:cubicBezTo>
                  <a:pt x="38" y="15"/>
                  <a:pt x="31" y="8"/>
                  <a:pt x="22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7" name="稻壳儿小白白(http://dwz.cn/Wu2UP)"/>
          <p:cNvSpPr>
            <a:spLocks noEditPoints="1"/>
          </p:cNvSpPr>
          <p:nvPr/>
        </p:nvSpPr>
        <p:spPr>
          <a:xfrm>
            <a:off x="8498496" y="3485481"/>
            <a:ext cx="314325" cy="257175"/>
          </a:xfrm>
          <a:custGeom>
            <a:avLst/>
            <a:gdLst>
              <a:gd name="T0" fmla="*/ 1951609000 w 45"/>
              <a:gd name="T1" fmla="*/ 1787540017 h 37"/>
              <a:gd name="T2" fmla="*/ 0 w 45"/>
              <a:gd name="T3" fmla="*/ 1594290381 h 37"/>
              <a:gd name="T4" fmla="*/ 195160900 w 45"/>
              <a:gd name="T5" fmla="*/ 0 h 37"/>
              <a:gd name="T6" fmla="*/ 2147483646 w 45"/>
              <a:gd name="T7" fmla="*/ 193249636 h 37"/>
              <a:gd name="T8" fmla="*/ 683063150 w 45"/>
              <a:gd name="T9" fmla="*/ 338185125 h 37"/>
              <a:gd name="T10" fmla="*/ 195160900 w 45"/>
              <a:gd name="T11" fmla="*/ 338185125 h 37"/>
              <a:gd name="T12" fmla="*/ 195160900 w 45"/>
              <a:gd name="T13" fmla="*/ 628056103 h 37"/>
              <a:gd name="T14" fmla="*/ 634272925 w 45"/>
              <a:gd name="T15" fmla="*/ 628056103 h 37"/>
              <a:gd name="T16" fmla="*/ 683063150 w 45"/>
              <a:gd name="T17" fmla="*/ 338185125 h 37"/>
              <a:gd name="T18" fmla="*/ 634272925 w 45"/>
              <a:gd name="T19" fmla="*/ 821298789 h 37"/>
              <a:gd name="T20" fmla="*/ 195160900 w 45"/>
              <a:gd name="T21" fmla="*/ 869612935 h 37"/>
              <a:gd name="T22" fmla="*/ 195160900 w 45"/>
              <a:gd name="T23" fmla="*/ 1159483914 h 37"/>
              <a:gd name="T24" fmla="*/ 683063150 w 45"/>
              <a:gd name="T25" fmla="*/ 1111176718 h 37"/>
              <a:gd name="T26" fmla="*/ 683063150 w 45"/>
              <a:gd name="T27" fmla="*/ 1352733549 h 37"/>
              <a:gd name="T28" fmla="*/ 195160900 w 45"/>
              <a:gd name="T29" fmla="*/ 1304419403 h 37"/>
              <a:gd name="T30" fmla="*/ 195160900 w 45"/>
              <a:gd name="T31" fmla="*/ 1594290381 h 37"/>
              <a:gd name="T32" fmla="*/ 634272925 w 45"/>
              <a:gd name="T33" fmla="*/ 1642604528 h 37"/>
              <a:gd name="T34" fmla="*/ 683063150 w 45"/>
              <a:gd name="T35" fmla="*/ 1352733549 h 37"/>
              <a:gd name="T36" fmla="*/ 1317336075 w 45"/>
              <a:gd name="T37" fmla="*/ 338185125 h 37"/>
              <a:gd name="T38" fmla="*/ 829433825 w 45"/>
              <a:gd name="T39" fmla="*/ 338185125 h 37"/>
              <a:gd name="T40" fmla="*/ 878224050 w 45"/>
              <a:gd name="T41" fmla="*/ 628056103 h 37"/>
              <a:gd name="T42" fmla="*/ 1366126300 w 45"/>
              <a:gd name="T43" fmla="*/ 628056103 h 37"/>
              <a:gd name="T44" fmla="*/ 1366126300 w 45"/>
              <a:gd name="T45" fmla="*/ 869612935 h 37"/>
              <a:gd name="T46" fmla="*/ 878224050 w 45"/>
              <a:gd name="T47" fmla="*/ 821298789 h 37"/>
              <a:gd name="T48" fmla="*/ 829433825 w 45"/>
              <a:gd name="T49" fmla="*/ 1111176718 h 37"/>
              <a:gd name="T50" fmla="*/ 1317336075 w 45"/>
              <a:gd name="T51" fmla="*/ 1159483914 h 37"/>
              <a:gd name="T52" fmla="*/ 1366126300 w 45"/>
              <a:gd name="T53" fmla="*/ 869612935 h 37"/>
              <a:gd name="T54" fmla="*/ 1317336075 w 45"/>
              <a:gd name="T55" fmla="*/ 1304419403 h 37"/>
              <a:gd name="T56" fmla="*/ 829433825 w 45"/>
              <a:gd name="T57" fmla="*/ 1352733549 h 37"/>
              <a:gd name="T58" fmla="*/ 878224050 w 45"/>
              <a:gd name="T59" fmla="*/ 1642604528 h 37"/>
              <a:gd name="T60" fmla="*/ 1366126300 w 45"/>
              <a:gd name="T61" fmla="*/ 1594290381 h 37"/>
              <a:gd name="T62" fmla="*/ 2000399225 w 45"/>
              <a:gd name="T63" fmla="*/ 338185125 h 37"/>
              <a:gd name="T64" fmla="*/ 1561287200 w 45"/>
              <a:gd name="T65" fmla="*/ 338185125 h 37"/>
              <a:gd name="T66" fmla="*/ 1512496975 w 45"/>
              <a:gd name="T67" fmla="*/ 628056103 h 37"/>
              <a:gd name="T68" fmla="*/ 1951609000 w 45"/>
              <a:gd name="T69" fmla="*/ 628056103 h 37"/>
              <a:gd name="T70" fmla="*/ 2000399225 w 45"/>
              <a:gd name="T71" fmla="*/ 338185125 h 37"/>
              <a:gd name="T72" fmla="*/ 1951609000 w 45"/>
              <a:gd name="T73" fmla="*/ 821298789 h 37"/>
              <a:gd name="T74" fmla="*/ 1512496975 w 45"/>
              <a:gd name="T75" fmla="*/ 869612935 h 37"/>
              <a:gd name="T76" fmla="*/ 1561287200 w 45"/>
              <a:gd name="T77" fmla="*/ 1159483914 h 37"/>
              <a:gd name="T78" fmla="*/ 2000399225 w 45"/>
              <a:gd name="T79" fmla="*/ 1111176718 h 37"/>
              <a:gd name="T80" fmla="*/ 2000399225 w 45"/>
              <a:gd name="T81" fmla="*/ 1352733549 h 37"/>
              <a:gd name="T82" fmla="*/ 1561287200 w 45"/>
              <a:gd name="T83" fmla="*/ 1304419403 h 37"/>
              <a:gd name="T84" fmla="*/ 1512496975 w 45"/>
              <a:gd name="T85" fmla="*/ 1594290381 h 37"/>
              <a:gd name="T86" fmla="*/ 1951609000 w 45"/>
              <a:gd name="T87" fmla="*/ 1642604528 h 37"/>
              <a:gd name="T88" fmla="*/ 2000399225 w 45"/>
              <a:gd name="T89" fmla="*/ 1352733549 h 3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5" h="37">
                <a:moveTo>
                  <a:pt x="45" y="33"/>
                </a:moveTo>
                <a:cubicBezTo>
                  <a:pt x="45" y="35"/>
                  <a:pt x="43" y="37"/>
                  <a:pt x="40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2" y="37"/>
                  <a:pt x="0" y="35"/>
                  <a:pt x="0" y="33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2" y="0"/>
                  <a:pt x="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3" y="0"/>
                  <a:pt x="45" y="2"/>
                  <a:pt x="45" y="4"/>
                </a:cubicBezTo>
                <a:lnTo>
                  <a:pt x="45" y="33"/>
                </a:lnTo>
                <a:close/>
                <a:moveTo>
                  <a:pt x="14" y="7"/>
                </a:moveTo>
                <a:cubicBezTo>
                  <a:pt x="14" y="7"/>
                  <a:pt x="13" y="7"/>
                  <a:pt x="13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7"/>
                  <a:pt x="4" y="7"/>
                  <a:pt x="4" y="7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13"/>
                  <a:pt x="4" y="13"/>
                  <a:pt x="4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4" y="13"/>
                  <a:pt x="14" y="13"/>
                </a:cubicBezTo>
                <a:lnTo>
                  <a:pt x="14" y="7"/>
                </a:lnTo>
                <a:close/>
                <a:moveTo>
                  <a:pt x="14" y="18"/>
                </a:moveTo>
                <a:cubicBezTo>
                  <a:pt x="14" y="17"/>
                  <a:pt x="13" y="17"/>
                  <a:pt x="13" y="17"/>
                </a:cubicBez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8"/>
                </a:cubicBezTo>
                <a:cubicBezTo>
                  <a:pt x="4" y="23"/>
                  <a:pt x="4" y="23"/>
                  <a:pt x="4" y="23"/>
                </a:cubicBezTo>
                <a:cubicBezTo>
                  <a:pt x="4" y="23"/>
                  <a:pt x="4" y="24"/>
                  <a:pt x="4" y="24"/>
                </a:cubicBezTo>
                <a:cubicBezTo>
                  <a:pt x="13" y="24"/>
                  <a:pt x="13" y="24"/>
                  <a:pt x="13" y="24"/>
                </a:cubicBezTo>
                <a:cubicBezTo>
                  <a:pt x="13" y="24"/>
                  <a:pt x="14" y="23"/>
                  <a:pt x="14" y="23"/>
                </a:cubicBezTo>
                <a:lnTo>
                  <a:pt x="14" y="18"/>
                </a:lnTo>
                <a:close/>
                <a:moveTo>
                  <a:pt x="14" y="28"/>
                </a:moveTo>
                <a:cubicBezTo>
                  <a:pt x="14" y="27"/>
                  <a:pt x="13" y="27"/>
                  <a:pt x="13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4" y="27"/>
                  <a:pt x="4" y="28"/>
                </a:cubicBezTo>
                <a:cubicBezTo>
                  <a:pt x="4" y="33"/>
                  <a:pt x="4" y="33"/>
                  <a:pt x="4" y="33"/>
                </a:cubicBezTo>
                <a:cubicBezTo>
                  <a:pt x="4" y="34"/>
                  <a:pt x="4" y="34"/>
                  <a:pt x="4" y="34"/>
                </a:cubicBezTo>
                <a:cubicBezTo>
                  <a:pt x="13" y="34"/>
                  <a:pt x="13" y="34"/>
                  <a:pt x="13" y="34"/>
                </a:cubicBezTo>
                <a:cubicBezTo>
                  <a:pt x="13" y="34"/>
                  <a:pt x="14" y="34"/>
                  <a:pt x="14" y="33"/>
                </a:cubicBezTo>
                <a:lnTo>
                  <a:pt x="14" y="28"/>
                </a:lnTo>
                <a:close/>
                <a:moveTo>
                  <a:pt x="28" y="7"/>
                </a:moveTo>
                <a:cubicBezTo>
                  <a:pt x="28" y="7"/>
                  <a:pt x="27" y="7"/>
                  <a:pt x="27" y="7"/>
                </a:cubicBezTo>
                <a:cubicBezTo>
                  <a:pt x="18" y="7"/>
                  <a:pt x="18" y="7"/>
                  <a:pt x="18" y="7"/>
                </a:cubicBezTo>
                <a:cubicBezTo>
                  <a:pt x="18" y="7"/>
                  <a:pt x="17" y="7"/>
                  <a:pt x="17" y="7"/>
                </a:cubicBezTo>
                <a:cubicBezTo>
                  <a:pt x="17" y="13"/>
                  <a:pt x="17" y="13"/>
                  <a:pt x="17" y="13"/>
                </a:cubicBezTo>
                <a:cubicBezTo>
                  <a:pt x="17" y="13"/>
                  <a:pt x="18" y="13"/>
                  <a:pt x="18" y="13"/>
                </a:cubicBezTo>
                <a:cubicBezTo>
                  <a:pt x="27" y="13"/>
                  <a:pt x="27" y="13"/>
                  <a:pt x="27" y="13"/>
                </a:cubicBezTo>
                <a:cubicBezTo>
                  <a:pt x="27" y="13"/>
                  <a:pt x="28" y="13"/>
                  <a:pt x="28" y="13"/>
                </a:cubicBezTo>
                <a:lnTo>
                  <a:pt x="28" y="7"/>
                </a:lnTo>
                <a:close/>
                <a:moveTo>
                  <a:pt x="28" y="18"/>
                </a:moveTo>
                <a:cubicBezTo>
                  <a:pt x="28" y="17"/>
                  <a:pt x="27" y="17"/>
                  <a:pt x="27" y="17"/>
                </a:cubicBezTo>
                <a:cubicBezTo>
                  <a:pt x="18" y="17"/>
                  <a:pt x="18" y="17"/>
                  <a:pt x="18" y="17"/>
                </a:cubicBezTo>
                <a:cubicBezTo>
                  <a:pt x="18" y="17"/>
                  <a:pt x="17" y="17"/>
                  <a:pt x="17" y="18"/>
                </a:cubicBezTo>
                <a:cubicBezTo>
                  <a:pt x="17" y="23"/>
                  <a:pt x="17" y="23"/>
                  <a:pt x="17" y="23"/>
                </a:cubicBezTo>
                <a:cubicBezTo>
                  <a:pt x="17" y="23"/>
                  <a:pt x="18" y="24"/>
                  <a:pt x="18" y="24"/>
                </a:cubicBezTo>
                <a:cubicBezTo>
                  <a:pt x="27" y="24"/>
                  <a:pt x="27" y="24"/>
                  <a:pt x="27" y="24"/>
                </a:cubicBezTo>
                <a:cubicBezTo>
                  <a:pt x="27" y="24"/>
                  <a:pt x="28" y="23"/>
                  <a:pt x="28" y="23"/>
                </a:cubicBezTo>
                <a:lnTo>
                  <a:pt x="28" y="18"/>
                </a:lnTo>
                <a:close/>
                <a:moveTo>
                  <a:pt x="28" y="28"/>
                </a:moveTo>
                <a:cubicBezTo>
                  <a:pt x="28" y="27"/>
                  <a:pt x="27" y="27"/>
                  <a:pt x="27" y="27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27"/>
                  <a:pt x="17" y="27"/>
                  <a:pt x="17" y="28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4"/>
                  <a:pt x="18" y="34"/>
                  <a:pt x="18" y="34"/>
                </a:cubicBezTo>
                <a:cubicBezTo>
                  <a:pt x="27" y="34"/>
                  <a:pt x="27" y="34"/>
                  <a:pt x="27" y="34"/>
                </a:cubicBezTo>
                <a:cubicBezTo>
                  <a:pt x="27" y="34"/>
                  <a:pt x="28" y="34"/>
                  <a:pt x="28" y="33"/>
                </a:cubicBezTo>
                <a:lnTo>
                  <a:pt x="28" y="28"/>
                </a:lnTo>
                <a:close/>
                <a:moveTo>
                  <a:pt x="41" y="7"/>
                </a:moveTo>
                <a:cubicBezTo>
                  <a:pt x="41" y="7"/>
                  <a:pt x="41" y="7"/>
                  <a:pt x="40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1" y="7"/>
                  <a:pt x="31" y="7"/>
                  <a:pt x="31" y="7"/>
                </a:cubicBezTo>
                <a:cubicBezTo>
                  <a:pt x="31" y="13"/>
                  <a:pt x="31" y="13"/>
                  <a:pt x="31" y="13"/>
                </a:cubicBezTo>
                <a:cubicBezTo>
                  <a:pt x="31" y="13"/>
                  <a:pt x="31" y="13"/>
                  <a:pt x="32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1" y="13"/>
                  <a:pt x="41" y="13"/>
                  <a:pt x="41" y="13"/>
                </a:cubicBezTo>
                <a:lnTo>
                  <a:pt x="41" y="7"/>
                </a:lnTo>
                <a:close/>
                <a:moveTo>
                  <a:pt x="41" y="18"/>
                </a:moveTo>
                <a:cubicBezTo>
                  <a:pt x="41" y="17"/>
                  <a:pt x="41" y="17"/>
                  <a:pt x="40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1" y="17"/>
                  <a:pt x="31" y="17"/>
                  <a:pt x="31" y="18"/>
                </a:cubicBezTo>
                <a:cubicBezTo>
                  <a:pt x="31" y="23"/>
                  <a:pt x="31" y="23"/>
                  <a:pt x="31" y="23"/>
                </a:cubicBezTo>
                <a:cubicBezTo>
                  <a:pt x="31" y="23"/>
                  <a:pt x="31" y="24"/>
                  <a:pt x="32" y="24"/>
                </a:cubicBezTo>
                <a:cubicBezTo>
                  <a:pt x="40" y="24"/>
                  <a:pt x="40" y="24"/>
                  <a:pt x="40" y="24"/>
                </a:cubicBezTo>
                <a:cubicBezTo>
                  <a:pt x="41" y="24"/>
                  <a:pt x="41" y="23"/>
                  <a:pt x="41" y="23"/>
                </a:cubicBezTo>
                <a:lnTo>
                  <a:pt x="41" y="18"/>
                </a:lnTo>
                <a:close/>
                <a:moveTo>
                  <a:pt x="41" y="28"/>
                </a:moveTo>
                <a:cubicBezTo>
                  <a:pt x="41" y="27"/>
                  <a:pt x="41" y="27"/>
                  <a:pt x="40" y="27"/>
                </a:cubicBezTo>
                <a:cubicBezTo>
                  <a:pt x="32" y="27"/>
                  <a:pt x="32" y="27"/>
                  <a:pt x="32" y="27"/>
                </a:cubicBezTo>
                <a:cubicBezTo>
                  <a:pt x="31" y="27"/>
                  <a:pt x="31" y="27"/>
                  <a:pt x="31" y="28"/>
                </a:cubicBezTo>
                <a:cubicBezTo>
                  <a:pt x="31" y="33"/>
                  <a:pt x="31" y="33"/>
                  <a:pt x="31" y="33"/>
                </a:cubicBezTo>
                <a:cubicBezTo>
                  <a:pt x="31" y="34"/>
                  <a:pt x="31" y="34"/>
                  <a:pt x="32" y="34"/>
                </a:cubicBezTo>
                <a:cubicBezTo>
                  <a:pt x="40" y="34"/>
                  <a:pt x="40" y="34"/>
                  <a:pt x="40" y="34"/>
                </a:cubicBezTo>
                <a:cubicBezTo>
                  <a:pt x="41" y="34"/>
                  <a:pt x="41" y="34"/>
                  <a:pt x="41" y="33"/>
                </a:cubicBezTo>
                <a:lnTo>
                  <a:pt x="41" y="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8" name="稻壳儿小白白(http://dwz.cn/Wu2UP)"/>
          <p:cNvSpPr>
            <a:spLocks noEditPoints="1"/>
          </p:cNvSpPr>
          <p:nvPr/>
        </p:nvSpPr>
        <p:spPr>
          <a:xfrm>
            <a:off x="8549296" y="3990306"/>
            <a:ext cx="212725" cy="261937"/>
          </a:xfrm>
          <a:custGeom>
            <a:avLst/>
            <a:gdLst>
              <a:gd name="T0" fmla="*/ 1459739536 w 31"/>
              <a:gd name="T1" fmla="*/ 1615496448 h 38"/>
              <a:gd name="T2" fmla="*/ 1271388704 w 31"/>
              <a:gd name="T3" fmla="*/ 1805552420 h 38"/>
              <a:gd name="T4" fmla="*/ 188350832 w 31"/>
              <a:gd name="T5" fmla="*/ 1805552420 h 38"/>
              <a:gd name="T6" fmla="*/ 0 w 31"/>
              <a:gd name="T7" fmla="*/ 1615496448 h 38"/>
              <a:gd name="T8" fmla="*/ 0 w 31"/>
              <a:gd name="T9" fmla="*/ 237569966 h 38"/>
              <a:gd name="T10" fmla="*/ 188350832 w 31"/>
              <a:gd name="T11" fmla="*/ 0 h 38"/>
              <a:gd name="T12" fmla="*/ 1271388704 w 31"/>
              <a:gd name="T13" fmla="*/ 0 h 38"/>
              <a:gd name="T14" fmla="*/ 1459739536 w 31"/>
              <a:gd name="T15" fmla="*/ 237569966 h 38"/>
              <a:gd name="T16" fmla="*/ 1459739536 w 31"/>
              <a:gd name="T17" fmla="*/ 1615496448 h 38"/>
              <a:gd name="T18" fmla="*/ 1271388704 w 31"/>
              <a:gd name="T19" fmla="*/ 237569966 h 38"/>
              <a:gd name="T20" fmla="*/ 1271388704 w 31"/>
              <a:gd name="T21" fmla="*/ 190055973 h 38"/>
              <a:gd name="T22" fmla="*/ 188350832 w 31"/>
              <a:gd name="T23" fmla="*/ 190055973 h 38"/>
              <a:gd name="T24" fmla="*/ 141263124 w 31"/>
              <a:gd name="T25" fmla="*/ 237569966 h 38"/>
              <a:gd name="T26" fmla="*/ 141263124 w 31"/>
              <a:gd name="T27" fmla="*/ 1425433582 h 38"/>
              <a:gd name="T28" fmla="*/ 188350832 w 31"/>
              <a:gd name="T29" fmla="*/ 1472947575 h 38"/>
              <a:gd name="T30" fmla="*/ 1271388704 w 31"/>
              <a:gd name="T31" fmla="*/ 1472947575 h 38"/>
              <a:gd name="T32" fmla="*/ 1271388704 w 31"/>
              <a:gd name="T33" fmla="*/ 1425433582 h 38"/>
              <a:gd name="T34" fmla="*/ 1271388704 w 31"/>
              <a:gd name="T35" fmla="*/ 237569966 h 38"/>
              <a:gd name="T36" fmla="*/ 706322483 w 31"/>
              <a:gd name="T37" fmla="*/ 1567982454 h 38"/>
              <a:gd name="T38" fmla="*/ 659234775 w 31"/>
              <a:gd name="T39" fmla="*/ 1663010441 h 38"/>
              <a:gd name="T40" fmla="*/ 706322483 w 31"/>
              <a:gd name="T41" fmla="*/ 1710524434 h 38"/>
              <a:gd name="T42" fmla="*/ 800504761 w 31"/>
              <a:gd name="T43" fmla="*/ 1663010441 h 38"/>
              <a:gd name="T44" fmla="*/ 706322483 w 31"/>
              <a:gd name="T45" fmla="*/ 1567982454 h 3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1" h="38">
                <a:moveTo>
                  <a:pt x="31" y="34"/>
                </a:moveTo>
                <a:cubicBezTo>
                  <a:pt x="31" y="36"/>
                  <a:pt x="29" y="38"/>
                  <a:pt x="27" y="38"/>
                </a:cubicBezTo>
                <a:cubicBezTo>
                  <a:pt x="4" y="38"/>
                  <a:pt x="4" y="38"/>
                  <a:pt x="4" y="38"/>
                </a:cubicBezTo>
                <a:cubicBezTo>
                  <a:pt x="2" y="38"/>
                  <a:pt x="0" y="36"/>
                  <a:pt x="0" y="34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1" y="2"/>
                  <a:pt x="31" y="5"/>
                </a:cubicBezTo>
                <a:lnTo>
                  <a:pt x="31" y="34"/>
                </a:lnTo>
                <a:close/>
                <a:moveTo>
                  <a:pt x="27" y="5"/>
                </a:moveTo>
                <a:cubicBezTo>
                  <a:pt x="27" y="4"/>
                  <a:pt x="27" y="4"/>
                  <a:pt x="27" y="4"/>
                </a:cubicBezTo>
                <a:cubicBezTo>
                  <a:pt x="4" y="4"/>
                  <a:pt x="4" y="4"/>
                  <a:pt x="4" y="4"/>
                </a:cubicBezTo>
                <a:cubicBezTo>
                  <a:pt x="4" y="4"/>
                  <a:pt x="3" y="4"/>
                  <a:pt x="3" y="5"/>
                </a:cubicBezTo>
                <a:cubicBezTo>
                  <a:pt x="3" y="30"/>
                  <a:pt x="3" y="30"/>
                  <a:pt x="3" y="30"/>
                </a:cubicBezTo>
                <a:cubicBezTo>
                  <a:pt x="3" y="31"/>
                  <a:pt x="4" y="31"/>
                  <a:pt x="4" y="31"/>
                </a:cubicBezTo>
                <a:cubicBezTo>
                  <a:pt x="27" y="31"/>
                  <a:pt x="27" y="31"/>
                  <a:pt x="27" y="31"/>
                </a:cubicBezTo>
                <a:cubicBezTo>
                  <a:pt x="27" y="31"/>
                  <a:pt x="27" y="31"/>
                  <a:pt x="27" y="30"/>
                </a:cubicBezTo>
                <a:lnTo>
                  <a:pt x="27" y="5"/>
                </a:lnTo>
                <a:close/>
                <a:moveTo>
                  <a:pt x="15" y="33"/>
                </a:moveTo>
                <a:cubicBezTo>
                  <a:pt x="14" y="33"/>
                  <a:pt x="14" y="34"/>
                  <a:pt x="14" y="35"/>
                </a:cubicBezTo>
                <a:cubicBezTo>
                  <a:pt x="14" y="36"/>
                  <a:pt x="14" y="36"/>
                  <a:pt x="15" y="36"/>
                </a:cubicBezTo>
                <a:cubicBezTo>
                  <a:pt x="16" y="36"/>
                  <a:pt x="17" y="36"/>
                  <a:pt x="17" y="35"/>
                </a:cubicBezTo>
                <a:cubicBezTo>
                  <a:pt x="17" y="34"/>
                  <a:pt x="16" y="33"/>
                  <a:pt x="15" y="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29" name="稻壳儿小白白(http://dwz.cn/Wu2UP)"/>
          <p:cNvSpPr>
            <a:spLocks noEditPoints="1"/>
          </p:cNvSpPr>
          <p:nvPr/>
        </p:nvSpPr>
        <p:spPr>
          <a:xfrm>
            <a:off x="8487383" y="4523706"/>
            <a:ext cx="330200" cy="263525"/>
          </a:xfrm>
          <a:custGeom>
            <a:avLst/>
            <a:gdLst>
              <a:gd name="T0" fmla="*/ 2129535471 w 48"/>
              <a:gd name="T1" fmla="*/ 1779417888 h 38"/>
              <a:gd name="T2" fmla="*/ 2034885017 w 48"/>
              <a:gd name="T3" fmla="*/ 1827511201 h 38"/>
              <a:gd name="T4" fmla="*/ 283937604 w 48"/>
              <a:gd name="T5" fmla="*/ 1827511201 h 38"/>
              <a:gd name="T6" fmla="*/ 189294029 w 48"/>
              <a:gd name="T7" fmla="*/ 1779417888 h 38"/>
              <a:gd name="T8" fmla="*/ 0 w 48"/>
              <a:gd name="T9" fmla="*/ 1154218695 h 38"/>
              <a:gd name="T10" fmla="*/ 1135750417 w 48"/>
              <a:gd name="T11" fmla="*/ 0 h 38"/>
              <a:gd name="T12" fmla="*/ 2147483646 w 48"/>
              <a:gd name="T13" fmla="*/ 1154218695 h 38"/>
              <a:gd name="T14" fmla="*/ 2129535471 w 48"/>
              <a:gd name="T15" fmla="*/ 1779417888 h 38"/>
              <a:gd name="T16" fmla="*/ 331259392 w 48"/>
              <a:gd name="T17" fmla="*/ 1009938758 h 38"/>
              <a:gd name="T18" fmla="*/ 189294029 w 48"/>
              <a:gd name="T19" fmla="*/ 1154218695 h 38"/>
              <a:gd name="T20" fmla="*/ 331259392 w 48"/>
              <a:gd name="T21" fmla="*/ 1346585011 h 38"/>
              <a:gd name="T22" fmla="*/ 520553421 w 48"/>
              <a:gd name="T23" fmla="*/ 1154218695 h 38"/>
              <a:gd name="T24" fmla="*/ 331259392 w 48"/>
              <a:gd name="T25" fmla="*/ 1009938758 h 38"/>
              <a:gd name="T26" fmla="*/ 567875208 w 48"/>
              <a:gd name="T27" fmla="*/ 432832878 h 38"/>
              <a:gd name="T28" fmla="*/ 425909846 w 48"/>
              <a:gd name="T29" fmla="*/ 577105880 h 38"/>
              <a:gd name="T30" fmla="*/ 567875208 w 48"/>
              <a:gd name="T31" fmla="*/ 769479130 h 38"/>
              <a:gd name="T32" fmla="*/ 757169238 w 48"/>
              <a:gd name="T33" fmla="*/ 577105880 h 38"/>
              <a:gd name="T34" fmla="*/ 567875208 w 48"/>
              <a:gd name="T35" fmla="*/ 432832878 h 38"/>
              <a:gd name="T36" fmla="*/ 1419688021 w 48"/>
              <a:gd name="T37" fmla="*/ 721385818 h 38"/>
              <a:gd name="T38" fmla="*/ 1372366233 w 48"/>
              <a:gd name="T39" fmla="*/ 625199193 h 38"/>
              <a:gd name="T40" fmla="*/ 1277722658 w 48"/>
              <a:gd name="T41" fmla="*/ 673292505 h 38"/>
              <a:gd name="T42" fmla="*/ 1135750417 w 48"/>
              <a:gd name="T43" fmla="*/ 1154218695 h 38"/>
              <a:gd name="T44" fmla="*/ 899134600 w 48"/>
              <a:gd name="T45" fmla="*/ 1346585011 h 38"/>
              <a:gd name="T46" fmla="*/ 1088428629 w 48"/>
              <a:gd name="T47" fmla="*/ 1635144886 h 38"/>
              <a:gd name="T48" fmla="*/ 1372366233 w 48"/>
              <a:gd name="T49" fmla="*/ 1490864948 h 38"/>
              <a:gd name="T50" fmla="*/ 1277722658 w 48"/>
              <a:gd name="T51" fmla="*/ 1202312008 h 38"/>
              <a:gd name="T52" fmla="*/ 1419688021 w 48"/>
              <a:gd name="T53" fmla="*/ 721385818 h 38"/>
              <a:gd name="T54" fmla="*/ 1135750417 w 48"/>
              <a:gd name="T55" fmla="*/ 192366315 h 38"/>
              <a:gd name="T56" fmla="*/ 993785054 w 48"/>
              <a:gd name="T57" fmla="*/ 336646253 h 38"/>
              <a:gd name="T58" fmla="*/ 1135750417 w 48"/>
              <a:gd name="T59" fmla="*/ 529019503 h 38"/>
              <a:gd name="T60" fmla="*/ 1325044446 w 48"/>
              <a:gd name="T61" fmla="*/ 336646253 h 38"/>
              <a:gd name="T62" fmla="*/ 1135750417 w 48"/>
              <a:gd name="T63" fmla="*/ 192366315 h 38"/>
              <a:gd name="T64" fmla="*/ 1703625625 w 48"/>
              <a:gd name="T65" fmla="*/ 432832878 h 38"/>
              <a:gd name="T66" fmla="*/ 1561660263 w 48"/>
              <a:gd name="T67" fmla="*/ 577105880 h 38"/>
              <a:gd name="T68" fmla="*/ 1703625625 w 48"/>
              <a:gd name="T69" fmla="*/ 769479130 h 38"/>
              <a:gd name="T70" fmla="*/ 1892919654 w 48"/>
              <a:gd name="T71" fmla="*/ 577105880 h 38"/>
              <a:gd name="T72" fmla="*/ 1703625625 w 48"/>
              <a:gd name="T73" fmla="*/ 432832878 h 38"/>
              <a:gd name="T74" fmla="*/ 1987563229 w 48"/>
              <a:gd name="T75" fmla="*/ 1009938758 h 38"/>
              <a:gd name="T76" fmla="*/ 1798269200 w 48"/>
              <a:gd name="T77" fmla="*/ 1154218695 h 38"/>
              <a:gd name="T78" fmla="*/ 1987563229 w 48"/>
              <a:gd name="T79" fmla="*/ 1346585011 h 38"/>
              <a:gd name="T80" fmla="*/ 2129535471 w 48"/>
              <a:gd name="T81" fmla="*/ 1154218695 h 38"/>
              <a:gd name="T82" fmla="*/ 1987563229 w 48"/>
              <a:gd name="T83" fmla="*/ 1009938758 h 3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48" h="38">
                <a:moveTo>
                  <a:pt x="45" y="37"/>
                </a:moveTo>
                <a:cubicBezTo>
                  <a:pt x="44" y="38"/>
                  <a:pt x="44" y="38"/>
                  <a:pt x="43" y="38"/>
                </a:cubicBezTo>
                <a:cubicBezTo>
                  <a:pt x="6" y="38"/>
                  <a:pt x="6" y="38"/>
                  <a:pt x="6" y="38"/>
                </a:cubicBezTo>
                <a:cubicBezTo>
                  <a:pt x="5" y="38"/>
                  <a:pt x="5" y="38"/>
                  <a:pt x="4" y="37"/>
                </a:cubicBezTo>
                <a:cubicBezTo>
                  <a:pt x="2" y="33"/>
                  <a:pt x="0" y="29"/>
                  <a:pt x="0" y="24"/>
                </a:cubicBezTo>
                <a:cubicBezTo>
                  <a:pt x="0" y="11"/>
                  <a:pt x="11" y="0"/>
                  <a:pt x="24" y="0"/>
                </a:cubicBezTo>
                <a:cubicBezTo>
                  <a:pt x="38" y="0"/>
                  <a:pt x="48" y="11"/>
                  <a:pt x="48" y="24"/>
                </a:cubicBezTo>
                <a:cubicBezTo>
                  <a:pt x="48" y="29"/>
                  <a:pt x="47" y="33"/>
                  <a:pt x="45" y="37"/>
                </a:cubicBezTo>
                <a:close/>
                <a:moveTo>
                  <a:pt x="7" y="21"/>
                </a:moveTo>
                <a:cubicBezTo>
                  <a:pt x="5" y="21"/>
                  <a:pt x="4" y="22"/>
                  <a:pt x="4" y="24"/>
                </a:cubicBezTo>
                <a:cubicBezTo>
                  <a:pt x="4" y="26"/>
                  <a:pt x="5" y="28"/>
                  <a:pt x="7" y="28"/>
                </a:cubicBezTo>
                <a:cubicBezTo>
                  <a:pt x="9" y="28"/>
                  <a:pt x="11" y="26"/>
                  <a:pt x="11" y="24"/>
                </a:cubicBezTo>
                <a:cubicBezTo>
                  <a:pt x="11" y="22"/>
                  <a:pt x="9" y="21"/>
                  <a:pt x="7" y="21"/>
                </a:cubicBezTo>
                <a:close/>
                <a:moveTo>
                  <a:pt x="12" y="9"/>
                </a:moveTo>
                <a:cubicBezTo>
                  <a:pt x="11" y="9"/>
                  <a:pt x="9" y="10"/>
                  <a:pt x="9" y="12"/>
                </a:cubicBezTo>
                <a:cubicBezTo>
                  <a:pt x="9" y="14"/>
                  <a:pt x="11" y="16"/>
                  <a:pt x="12" y="16"/>
                </a:cubicBezTo>
                <a:cubicBezTo>
                  <a:pt x="14" y="16"/>
                  <a:pt x="16" y="14"/>
                  <a:pt x="16" y="12"/>
                </a:cubicBezTo>
                <a:cubicBezTo>
                  <a:pt x="16" y="10"/>
                  <a:pt x="14" y="9"/>
                  <a:pt x="12" y="9"/>
                </a:cubicBezTo>
                <a:close/>
                <a:moveTo>
                  <a:pt x="30" y="15"/>
                </a:moveTo>
                <a:cubicBezTo>
                  <a:pt x="30" y="14"/>
                  <a:pt x="30" y="13"/>
                  <a:pt x="29" y="13"/>
                </a:cubicBezTo>
                <a:cubicBezTo>
                  <a:pt x="28" y="13"/>
                  <a:pt x="27" y="13"/>
                  <a:pt x="27" y="14"/>
                </a:cubicBezTo>
                <a:cubicBezTo>
                  <a:pt x="24" y="24"/>
                  <a:pt x="24" y="24"/>
                  <a:pt x="24" y="24"/>
                </a:cubicBezTo>
                <a:cubicBezTo>
                  <a:pt x="22" y="25"/>
                  <a:pt x="20" y="26"/>
                  <a:pt x="19" y="28"/>
                </a:cubicBezTo>
                <a:cubicBezTo>
                  <a:pt x="19" y="31"/>
                  <a:pt x="20" y="34"/>
                  <a:pt x="23" y="34"/>
                </a:cubicBezTo>
                <a:cubicBezTo>
                  <a:pt x="26" y="35"/>
                  <a:pt x="29" y="34"/>
                  <a:pt x="29" y="31"/>
                </a:cubicBezTo>
                <a:cubicBezTo>
                  <a:pt x="30" y="29"/>
                  <a:pt x="29" y="26"/>
                  <a:pt x="27" y="25"/>
                </a:cubicBezTo>
                <a:lnTo>
                  <a:pt x="30" y="15"/>
                </a:lnTo>
                <a:close/>
                <a:moveTo>
                  <a:pt x="24" y="4"/>
                </a:moveTo>
                <a:cubicBezTo>
                  <a:pt x="23" y="4"/>
                  <a:pt x="21" y="5"/>
                  <a:pt x="21" y="7"/>
                </a:cubicBezTo>
                <a:cubicBezTo>
                  <a:pt x="21" y="9"/>
                  <a:pt x="23" y="11"/>
                  <a:pt x="24" y="11"/>
                </a:cubicBezTo>
                <a:cubicBezTo>
                  <a:pt x="26" y="11"/>
                  <a:pt x="28" y="9"/>
                  <a:pt x="28" y="7"/>
                </a:cubicBezTo>
                <a:cubicBezTo>
                  <a:pt x="28" y="5"/>
                  <a:pt x="26" y="4"/>
                  <a:pt x="24" y="4"/>
                </a:cubicBezTo>
                <a:close/>
                <a:moveTo>
                  <a:pt x="36" y="9"/>
                </a:moveTo>
                <a:cubicBezTo>
                  <a:pt x="35" y="9"/>
                  <a:pt x="33" y="10"/>
                  <a:pt x="33" y="12"/>
                </a:cubicBezTo>
                <a:cubicBezTo>
                  <a:pt x="33" y="14"/>
                  <a:pt x="35" y="16"/>
                  <a:pt x="36" y="16"/>
                </a:cubicBezTo>
                <a:cubicBezTo>
                  <a:pt x="38" y="16"/>
                  <a:pt x="40" y="14"/>
                  <a:pt x="40" y="12"/>
                </a:cubicBezTo>
                <a:cubicBezTo>
                  <a:pt x="40" y="10"/>
                  <a:pt x="38" y="9"/>
                  <a:pt x="36" y="9"/>
                </a:cubicBezTo>
                <a:close/>
                <a:moveTo>
                  <a:pt x="42" y="21"/>
                </a:moveTo>
                <a:cubicBezTo>
                  <a:pt x="40" y="21"/>
                  <a:pt x="38" y="22"/>
                  <a:pt x="38" y="24"/>
                </a:cubicBezTo>
                <a:cubicBezTo>
                  <a:pt x="38" y="26"/>
                  <a:pt x="40" y="28"/>
                  <a:pt x="42" y="28"/>
                </a:cubicBezTo>
                <a:cubicBezTo>
                  <a:pt x="43" y="28"/>
                  <a:pt x="45" y="26"/>
                  <a:pt x="45" y="24"/>
                </a:cubicBezTo>
                <a:cubicBezTo>
                  <a:pt x="45" y="22"/>
                  <a:pt x="43" y="21"/>
                  <a:pt x="42" y="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0" name="稻壳儿小白白(http://dwz.cn/Wu2UP)"/>
          <p:cNvSpPr>
            <a:spLocks noEditPoints="1"/>
          </p:cNvSpPr>
          <p:nvPr/>
        </p:nvSpPr>
        <p:spPr>
          <a:xfrm>
            <a:off x="8514371" y="5007893"/>
            <a:ext cx="277812" cy="284163"/>
          </a:xfrm>
          <a:custGeom>
            <a:avLst/>
            <a:gdLst>
              <a:gd name="T0" fmla="*/ 1881252575 w 40"/>
              <a:gd name="T1" fmla="*/ 1296975378 h 41"/>
              <a:gd name="T2" fmla="*/ 1254168383 w 40"/>
              <a:gd name="T3" fmla="*/ 1921440898 h 41"/>
              <a:gd name="T4" fmla="*/ 1157691221 w 40"/>
              <a:gd name="T5" fmla="*/ 1969478307 h 41"/>
              <a:gd name="T6" fmla="*/ 1012978950 w 40"/>
              <a:gd name="T7" fmla="*/ 1921440898 h 41"/>
              <a:gd name="T8" fmla="*/ 96477162 w 40"/>
              <a:gd name="T9" fmla="*/ 1008757858 h 41"/>
              <a:gd name="T10" fmla="*/ 0 w 40"/>
              <a:gd name="T11" fmla="*/ 720540337 h 41"/>
              <a:gd name="T12" fmla="*/ 0 w 40"/>
              <a:gd name="T13" fmla="*/ 192142704 h 41"/>
              <a:gd name="T14" fmla="*/ 144712271 w 40"/>
              <a:gd name="T15" fmla="*/ 0 h 41"/>
              <a:gd name="T16" fmla="*/ 675319300 w 40"/>
              <a:gd name="T17" fmla="*/ 0 h 41"/>
              <a:gd name="T18" fmla="*/ 964743842 w 40"/>
              <a:gd name="T19" fmla="*/ 144105295 h 41"/>
              <a:gd name="T20" fmla="*/ 1881252575 w 40"/>
              <a:gd name="T21" fmla="*/ 1056795266 h 41"/>
              <a:gd name="T22" fmla="*/ 1929487684 w 40"/>
              <a:gd name="T23" fmla="*/ 1152863153 h 41"/>
              <a:gd name="T24" fmla="*/ 1881252575 w 40"/>
              <a:gd name="T25" fmla="*/ 1296975378 h 41"/>
              <a:gd name="T26" fmla="*/ 385894759 w 40"/>
              <a:gd name="T27" fmla="*/ 288217521 h 41"/>
              <a:gd name="T28" fmla="*/ 241189433 w 40"/>
              <a:gd name="T29" fmla="*/ 432322816 h 41"/>
              <a:gd name="T30" fmla="*/ 385894759 w 40"/>
              <a:gd name="T31" fmla="*/ 576435042 h 41"/>
              <a:gd name="T32" fmla="*/ 578849083 w 40"/>
              <a:gd name="T33" fmla="*/ 432322816 h 41"/>
              <a:gd name="T34" fmla="*/ 385894759 w 40"/>
              <a:gd name="T35" fmla="*/ 288217521 h 41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40" h="41">
                <a:moveTo>
                  <a:pt x="39" y="27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1"/>
                  <a:pt x="25" y="41"/>
                  <a:pt x="24" y="41"/>
                </a:cubicBezTo>
                <a:cubicBezTo>
                  <a:pt x="23" y="41"/>
                  <a:pt x="22" y="41"/>
                  <a:pt x="21" y="40"/>
                </a:cubicBezTo>
                <a:cubicBezTo>
                  <a:pt x="2" y="21"/>
                  <a:pt x="2" y="21"/>
                  <a:pt x="2" y="21"/>
                </a:cubicBezTo>
                <a:cubicBezTo>
                  <a:pt x="1" y="20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9" y="2"/>
                  <a:pt x="20" y="3"/>
                </a:cubicBezTo>
                <a:cubicBezTo>
                  <a:pt x="39" y="22"/>
                  <a:pt x="39" y="22"/>
                  <a:pt x="39" y="22"/>
                </a:cubicBezTo>
                <a:cubicBezTo>
                  <a:pt x="40" y="23"/>
                  <a:pt x="40" y="24"/>
                  <a:pt x="40" y="24"/>
                </a:cubicBezTo>
                <a:cubicBezTo>
                  <a:pt x="40" y="25"/>
                  <a:pt x="40" y="26"/>
                  <a:pt x="39" y="27"/>
                </a:cubicBezTo>
                <a:close/>
                <a:moveTo>
                  <a:pt x="8" y="6"/>
                </a:moveTo>
                <a:cubicBezTo>
                  <a:pt x="7" y="6"/>
                  <a:pt x="5" y="7"/>
                  <a:pt x="5" y="9"/>
                </a:cubicBezTo>
                <a:cubicBezTo>
                  <a:pt x="5" y="11"/>
                  <a:pt x="7" y="12"/>
                  <a:pt x="8" y="12"/>
                </a:cubicBezTo>
                <a:cubicBezTo>
                  <a:pt x="10" y="12"/>
                  <a:pt x="12" y="11"/>
                  <a:pt x="12" y="9"/>
                </a:cubicBezTo>
                <a:cubicBezTo>
                  <a:pt x="12" y="7"/>
                  <a:pt x="10" y="6"/>
                  <a:pt x="8" y="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1" name="稻壳儿小白白(http://dwz.cn/Wu2UP)"/>
          <p:cNvSpPr>
            <a:spLocks noEditPoints="1"/>
          </p:cNvSpPr>
          <p:nvPr/>
        </p:nvSpPr>
        <p:spPr>
          <a:xfrm>
            <a:off x="8479446" y="5519068"/>
            <a:ext cx="352425" cy="282575"/>
          </a:xfrm>
          <a:custGeom>
            <a:avLst/>
            <a:gdLst>
              <a:gd name="T0" fmla="*/ 1862331175 w 51"/>
              <a:gd name="T1" fmla="*/ 1235018160 h 41"/>
              <a:gd name="T2" fmla="*/ 1241558724 w 51"/>
              <a:gd name="T3" fmla="*/ 1900027408 h 41"/>
              <a:gd name="T4" fmla="*/ 1146051549 w 51"/>
              <a:gd name="T5" fmla="*/ 1947527576 h 41"/>
              <a:gd name="T6" fmla="*/ 1002794241 w 51"/>
              <a:gd name="T7" fmla="*/ 1900027408 h 41"/>
              <a:gd name="T8" fmla="*/ 95507175 w 51"/>
              <a:gd name="T9" fmla="*/ 950010258 h 41"/>
              <a:gd name="T10" fmla="*/ 0 w 51"/>
              <a:gd name="T11" fmla="*/ 712509416 h 41"/>
              <a:gd name="T12" fmla="*/ 0 w 51"/>
              <a:gd name="T13" fmla="*/ 190000673 h 41"/>
              <a:gd name="T14" fmla="*/ 143257307 w 51"/>
              <a:gd name="T15" fmla="*/ 0 h 41"/>
              <a:gd name="T16" fmla="*/ 668529494 w 51"/>
              <a:gd name="T17" fmla="*/ 0 h 41"/>
              <a:gd name="T18" fmla="*/ 955044109 w 51"/>
              <a:gd name="T19" fmla="*/ 142500505 h 41"/>
              <a:gd name="T20" fmla="*/ 1862331175 w 51"/>
              <a:gd name="T21" fmla="*/ 1045017487 h 41"/>
              <a:gd name="T22" fmla="*/ 1910088218 w 51"/>
              <a:gd name="T23" fmla="*/ 1140017823 h 41"/>
              <a:gd name="T24" fmla="*/ 1862331175 w 51"/>
              <a:gd name="T25" fmla="*/ 1235018160 h 41"/>
              <a:gd name="T26" fmla="*/ 382014879 w 51"/>
              <a:gd name="T27" fmla="*/ 237500841 h 41"/>
              <a:gd name="T28" fmla="*/ 238757572 w 51"/>
              <a:gd name="T29" fmla="*/ 427508407 h 41"/>
              <a:gd name="T30" fmla="*/ 382014879 w 51"/>
              <a:gd name="T31" fmla="*/ 570008912 h 41"/>
              <a:gd name="T32" fmla="*/ 573029229 w 51"/>
              <a:gd name="T33" fmla="*/ 427508407 h 41"/>
              <a:gd name="T34" fmla="*/ 382014879 w 51"/>
              <a:gd name="T35" fmla="*/ 237500841 h 41"/>
              <a:gd name="T36" fmla="*/ 2147483646 w 51"/>
              <a:gd name="T37" fmla="*/ 1235018160 h 41"/>
              <a:gd name="T38" fmla="*/ 1719080778 w 51"/>
              <a:gd name="T39" fmla="*/ 1900027408 h 41"/>
              <a:gd name="T40" fmla="*/ 1623573603 w 51"/>
              <a:gd name="T41" fmla="*/ 1947527576 h 41"/>
              <a:gd name="T42" fmla="*/ 1480316296 w 51"/>
              <a:gd name="T43" fmla="*/ 1852527240 h 41"/>
              <a:gd name="T44" fmla="*/ 2101095657 w 51"/>
              <a:gd name="T45" fmla="*/ 1235018160 h 41"/>
              <a:gd name="T46" fmla="*/ 2147483646 w 51"/>
              <a:gd name="T47" fmla="*/ 1140017823 h 41"/>
              <a:gd name="T48" fmla="*/ 2101095657 w 51"/>
              <a:gd name="T49" fmla="*/ 1045017487 h 41"/>
              <a:gd name="T50" fmla="*/ 1146051549 w 51"/>
              <a:gd name="T51" fmla="*/ 142500505 h 41"/>
              <a:gd name="T52" fmla="*/ 907293976 w 51"/>
              <a:gd name="T53" fmla="*/ 0 h 41"/>
              <a:gd name="T54" fmla="*/ 1193801681 w 51"/>
              <a:gd name="T55" fmla="*/ 0 h 41"/>
              <a:gd name="T56" fmla="*/ 1432566163 w 51"/>
              <a:gd name="T57" fmla="*/ 142500505 h 41"/>
              <a:gd name="T58" fmla="*/ 2147483646 w 51"/>
              <a:gd name="T59" fmla="*/ 1045017487 h 41"/>
              <a:gd name="T60" fmla="*/ 2147483646 w 51"/>
              <a:gd name="T61" fmla="*/ 1140017823 h 41"/>
              <a:gd name="T62" fmla="*/ 2147483646 w 51"/>
              <a:gd name="T63" fmla="*/ 1235018160 h 41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1" h="41">
                <a:moveTo>
                  <a:pt x="39" y="26"/>
                </a:moveTo>
                <a:cubicBezTo>
                  <a:pt x="26" y="40"/>
                  <a:pt x="26" y="40"/>
                  <a:pt x="26" y="40"/>
                </a:cubicBezTo>
                <a:cubicBezTo>
                  <a:pt x="26" y="40"/>
                  <a:pt x="25" y="41"/>
                  <a:pt x="24" y="41"/>
                </a:cubicBezTo>
                <a:cubicBezTo>
                  <a:pt x="23" y="41"/>
                  <a:pt x="22" y="40"/>
                  <a:pt x="21" y="40"/>
                </a:cubicBezTo>
                <a:cubicBezTo>
                  <a:pt x="2" y="20"/>
                  <a:pt x="2" y="20"/>
                  <a:pt x="2" y="20"/>
                </a:cubicBezTo>
                <a:cubicBezTo>
                  <a:pt x="1" y="19"/>
                  <a:pt x="0" y="17"/>
                  <a:pt x="0" y="15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3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6" y="0"/>
                  <a:pt x="19" y="1"/>
                  <a:pt x="20" y="3"/>
                </a:cubicBezTo>
                <a:cubicBezTo>
                  <a:pt x="39" y="22"/>
                  <a:pt x="39" y="22"/>
                  <a:pt x="39" y="22"/>
                </a:cubicBezTo>
                <a:cubicBezTo>
                  <a:pt x="40" y="22"/>
                  <a:pt x="40" y="23"/>
                  <a:pt x="40" y="24"/>
                </a:cubicBezTo>
                <a:cubicBezTo>
                  <a:pt x="40" y="25"/>
                  <a:pt x="40" y="26"/>
                  <a:pt x="39" y="26"/>
                </a:cubicBezTo>
                <a:close/>
                <a:moveTo>
                  <a:pt x="8" y="5"/>
                </a:moveTo>
                <a:cubicBezTo>
                  <a:pt x="6" y="5"/>
                  <a:pt x="5" y="7"/>
                  <a:pt x="5" y="9"/>
                </a:cubicBezTo>
                <a:cubicBezTo>
                  <a:pt x="5" y="11"/>
                  <a:pt x="6" y="12"/>
                  <a:pt x="8" y="12"/>
                </a:cubicBezTo>
                <a:cubicBezTo>
                  <a:pt x="10" y="12"/>
                  <a:pt x="12" y="11"/>
                  <a:pt x="12" y="9"/>
                </a:cubicBezTo>
                <a:cubicBezTo>
                  <a:pt x="12" y="7"/>
                  <a:pt x="10" y="5"/>
                  <a:pt x="8" y="5"/>
                </a:cubicBezTo>
                <a:close/>
                <a:moveTo>
                  <a:pt x="50" y="26"/>
                </a:moveTo>
                <a:cubicBezTo>
                  <a:pt x="36" y="40"/>
                  <a:pt x="36" y="40"/>
                  <a:pt x="36" y="40"/>
                </a:cubicBezTo>
                <a:cubicBezTo>
                  <a:pt x="36" y="40"/>
                  <a:pt x="35" y="41"/>
                  <a:pt x="34" y="41"/>
                </a:cubicBezTo>
                <a:cubicBezTo>
                  <a:pt x="33" y="41"/>
                  <a:pt x="32" y="40"/>
                  <a:pt x="31" y="39"/>
                </a:cubicBezTo>
                <a:cubicBezTo>
                  <a:pt x="44" y="26"/>
                  <a:pt x="44" y="26"/>
                  <a:pt x="44" y="26"/>
                </a:cubicBezTo>
                <a:cubicBezTo>
                  <a:pt x="44" y="26"/>
                  <a:pt x="45" y="25"/>
                  <a:pt x="45" y="24"/>
                </a:cubicBezTo>
                <a:cubicBezTo>
                  <a:pt x="45" y="23"/>
                  <a:pt x="44" y="22"/>
                  <a:pt x="44" y="22"/>
                </a:cubicBezTo>
                <a:cubicBezTo>
                  <a:pt x="24" y="3"/>
                  <a:pt x="24" y="3"/>
                  <a:pt x="24" y="3"/>
                </a:cubicBezTo>
                <a:cubicBezTo>
                  <a:pt x="23" y="1"/>
                  <a:pt x="20" y="0"/>
                  <a:pt x="19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9" y="1"/>
                  <a:pt x="30" y="3"/>
                </a:cubicBezTo>
                <a:cubicBezTo>
                  <a:pt x="50" y="22"/>
                  <a:pt x="50" y="22"/>
                  <a:pt x="50" y="22"/>
                </a:cubicBezTo>
                <a:cubicBezTo>
                  <a:pt x="50" y="22"/>
                  <a:pt x="51" y="23"/>
                  <a:pt x="51" y="24"/>
                </a:cubicBezTo>
                <a:cubicBezTo>
                  <a:pt x="51" y="25"/>
                  <a:pt x="50" y="26"/>
                  <a:pt x="50" y="2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2" name="稻壳儿小白白(http://dwz.cn/Wu2UP)"/>
          <p:cNvSpPr>
            <a:spLocks noEditPoints="1"/>
          </p:cNvSpPr>
          <p:nvPr/>
        </p:nvSpPr>
        <p:spPr>
          <a:xfrm>
            <a:off x="9411308" y="940718"/>
            <a:ext cx="207963" cy="303213"/>
          </a:xfrm>
          <a:custGeom>
            <a:avLst/>
            <a:gdLst>
              <a:gd name="T0" fmla="*/ 1393566995 w 30"/>
              <a:gd name="T1" fmla="*/ 1472147353 h 44"/>
              <a:gd name="T2" fmla="*/ 816920257 w 30"/>
              <a:gd name="T3" fmla="*/ 1472147353 h 44"/>
              <a:gd name="T4" fmla="*/ 768866939 w 30"/>
              <a:gd name="T5" fmla="*/ 2042015513 h 44"/>
              <a:gd name="T6" fmla="*/ 720813622 w 30"/>
              <a:gd name="T7" fmla="*/ 2089502804 h 44"/>
              <a:gd name="T8" fmla="*/ 720813622 w 30"/>
              <a:gd name="T9" fmla="*/ 2089502804 h 44"/>
              <a:gd name="T10" fmla="*/ 672753373 w 30"/>
              <a:gd name="T11" fmla="*/ 2089502804 h 44"/>
              <a:gd name="T12" fmla="*/ 576646739 w 30"/>
              <a:gd name="T13" fmla="*/ 1472147353 h 44"/>
              <a:gd name="T14" fmla="*/ 48053317 w 30"/>
              <a:gd name="T15" fmla="*/ 1472147353 h 44"/>
              <a:gd name="T16" fmla="*/ 0 w 30"/>
              <a:gd name="T17" fmla="*/ 1377172772 h 44"/>
              <a:gd name="T18" fmla="*/ 288326835 w 30"/>
              <a:gd name="T19" fmla="*/ 949773375 h 44"/>
              <a:gd name="T20" fmla="*/ 288326835 w 30"/>
              <a:gd name="T21" fmla="*/ 332417925 h 44"/>
              <a:gd name="T22" fmla="*/ 144159952 w 30"/>
              <a:gd name="T23" fmla="*/ 142468763 h 44"/>
              <a:gd name="T24" fmla="*/ 288326835 w 30"/>
              <a:gd name="T25" fmla="*/ 0 h 44"/>
              <a:gd name="T26" fmla="*/ 1153293477 w 30"/>
              <a:gd name="T27" fmla="*/ 0 h 44"/>
              <a:gd name="T28" fmla="*/ 1297460361 w 30"/>
              <a:gd name="T29" fmla="*/ 142468763 h 44"/>
              <a:gd name="T30" fmla="*/ 1153293477 w 30"/>
              <a:gd name="T31" fmla="*/ 332417925 h 44"/>
              <a:gd name="T32" fmla="*/ 1153293477 w 30"/>
              <a:gd name="T33" fmla="*/ 949773375 h 44"/>
              <a:gd name="T34" fmla="*/ 1441620312 w 30"/>
              <a:gd name="T35" fmla="*/ 1377172772 h 44"/>
              <a:gd name="T36" fmla="*/ 1393566995 w 30"/>
              <a:gd name="T37" fmla="*/ 1472147353 h 44"/>
              <a:gd name="T38" fmla="*/ 576646739 w 30"/>
              <a:gd name="T39" fmla="*/ 332417925 h 44"/>
              <a:gd name="T40" fmla="*/ 576646739 w 30"/>
              <a:gd name="T41" fmla="*/ 332417925 h 44"/>
              <a:gd name="T42" fmla="*/ 528593421 w 30"/>
              <a:gd name="T43" fmla="*/ 332417925 h 44"/>
              <a:gd name="T44" fmla="*/ 528593421 w 30"/>
              <a:gd name="T45" fmla="*/ 902286085 h 44"/>
              <a:gd name="T46" fmla="*/ 576646739 w 30"/>
              <a:gd name="T47" fmla="*/ 949773375 h 44"/>
              <a:gd name="T48" fmla="*/ 576646739 w 30"/>
              <a:gd name="T49" fmla="*/ 902286085 h 44"/>
              <a:gd name="T50" fmla="*/ 576646739 w 30"/>
              <a:gd name="T51" fmla="*/ 332417925 h 44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30" h="44">
                <a:moveTo>
                  <a:pt x="29" y="31"/>
                </a:moveTo>
                <a:cubicBezTo>
                  <a:pt x="17" y="31"/>
                  <a:pt x="17" y="31"/>
                  <a:pt x="17" y="31"/>
                </a:cubicBezTo>
                <a:cubicBezTo>
                  <a:pt x="16" y="43"/>
                  <a:pt x="16" y="43"/>
                  <a:pt x="16" y="43"/>
                </a:cubicBezTo>
                <a:cubicBezTo>
                  <a:pt x="16" y="44"/>
                  <a:pt x="15" y="44"/>
                  <a:pt x="15" y="44"/>
                </a:cubicBezTo>
                <a:cubicBezTo>
                  <a:pt x="15" y="44"/>
                  <a:pt x="15" y="44"/>
                  <a:pt x="15" y="44"/>
                </a:cubicBezTo>
                <a:cubicBezTo>
                  <a:pt x="15" y="44"/>
                  <a:pt x="14" y="44"/>
                  <a:pt x="14" y="44"/>
                </a:cubicBezTo>
                <a:cubicBezTo>
                  <a:pt x="12" y="31"/>
                  <a:pt x="12" y="31"/>
                  <a:pt x="12" y="31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31"/>
                  <a:pt x="0" y="30"/>
                  <a:pt x="0" y="29"/>
                </a:cubicBezTo>
                <a:cubicBezTo>
                  <a:pt x="0" y="24"/>
                  <a:pt x="3" y="20"/>
                  <a:pt x="6" y="20"/>
                </a:cubicBezTo>
                <a:cubicBezTo>
                  <a:pt x="6" y="7"/>
                  <a:pt x="6" y="7"/>
                  <a:pt x="6" y="7"/>
                </a:cubicBezTo>
                <a:cubicBezTo>
                  <a:pt x="5" y="7"/>
                  <a:pt x="3" y="5"/>
                  <a:pt x="3" y="3"/>
                </a:cubicBezTo>
                <a:cubicBezTo>
                  <a:pt x="3" y="1"/>
                  <a:pt x="5" y="0"/>
                  <a:pt x="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5" y="0"/>
                  <a:pt x="27" y="1"/>
                  <a:pt x="27" y="3"/>
                </a:cubicBezTo>
                <a:cubicBezTo>
                  <a:pt x="27" y="5"/>
                  <a:pt x="25" y="7"/>
                  <a:pt x="24" y="7"/>
                </a:cubicBezTo>
                <a:cubicBezTo>
                  <a:pt x="24" y="20"/>
                  <a:pt x="24" y="20"/>
                  <a:pt x="24" y="20"/>
                </a:cubicBezTo>
                <a:cubicBezTo>
                  <a:pt x="27" y="20"/>
                  <a:pt x="30" y="24"/>
                  <a:pt x="30" y="29"/>
                </a:cubicBezTo>
                <a:cubicBezTo>
                  <a:pt x="30" y="30"/>
                  <a:pt x="30" y="31"/>
                  <a:pt x="29" y="31"/>
                </a:cubicBezTo>
                <a:close/>
                <a:moveTo>
                  <a:pt x="12" y="7"/>
                </a:moveTo>
                <a:cubicBezTo>
                  <a:pt x="12" y="7"/>
                  <a:pt x="12" y="7"/>
                  <a:pt x="1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19"/>
                  <a:pt x="11" y="19"/>
                  <a:pt x="11" y="19"/>
                </a:cubicBezTo>
                <a:cubicBezTo>
                  <a:pt x="11" y="20"/>
                  <a:pt x="11" y="20"/>
                  <a:pt x="12" y="20"/>
                </a:cubicBezTo>
                <a:cubicBezTo>
                  <a:pt x="12" y="20"/>
                  <a:pt x="12" y="20"/>
                  <a:pt x="12" y="19"/>
                </a:cubicBezTo>
                <a:lnTo>
                  <a:pt x="12" y="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3" name="稻壳儿小白白(http://dwz.cn/Wu2UP)"/>
          <p:cNvSpPr>
            <a:spLocks noEditPoints="1"/>
          </p:cNvSpPr>
          <p:nvPr/>
        </p:nvSpPr>
        <p:spPr>
          <a:xfrm>
            <a:off x="9365271" y="1474118"/>
            <a:ext cx="298450" cy="284163"/>
          </a:xfrm>
          <a:custGeom>
            <a:avLst/>
            <a:gdLst>
              <a:gd name="T0" fmla="*/ 529908386 w 43"/>
              <a:gd name="T1" fmla="*/ 1056795266 h 41"/>
              <a:gd name="T2" fmla="*/ 433557621 w 43"/>
              <a:gd name="T3" fmla="*/ 1152863153 h 41"/>
              <a:gd name="T4" fmla="*/ 48175383 w 43"/>
              <a:gd name="T5" fmla="*/ 1152863153 h 41"/>
              <a:gd name="T6" fmla="*/ 0 w 43"/>
              <a:gd name="T7" fmla="*/ 1056795266 h 41"/>
              <a:gd name="T8" fmla="*/ 0 w 43"/>
              <a:gd name="T9" fmla="*/ 240180112 h 41"/>
              <a:gd name="T10" fmla="*/ 48175383 w 43"/>
              <a:gd name="T11" fmla="*/ 144105295 h 41"/>
              <a:gd name="T12" fmla="*/ 433557621 w 43"/>
              <a:gd name="T13" fmla="*/ 144105295 h 41"/>
              <a:gd name="T14" fmla="*/ 529908386 w 43"/>
              <a:gd name="T15" fmla="*/ 240180112 h 41"/>
              <a:gd name="T16" fmla="*/ 529908386 w 43"/>
              <a:gd name="T17" fmla="*/ 1056795266 h 41"/>
              <a:gd name="T18" fmla="*/ 337213797 w 43"/>
              <a:gd name="T19" fmla="*/ 384285407 h 41"/>
              <a:gd name="T20" fmla="*/ 240863031 w 43"/>
              <a:gd name="T21" fmla="*/ 336254929 h 41"/>
              <a:gd name="T22" fmla="*/ 144519207 w 43"/>
              <a:gd name="T23" fmla="*/ 384285407 h 41"/>
              <a:gd name="T24" fmla="*/ 240863031 w 43"/>
              <a:gd name="T25" fmla="*/ 480360224 h 41"/>
              <a:gd name="T26" fmla="*/ 337213797 w 43"/>
              <a:gd name="T27" fmla="*/ 384285407 h 41"/>
              <a:gd name="T28" fmla="*/ 1975107397 w 43"/>
              <a:gd name="T29" fmla="*/ 864645632 h 41"/>
              <a:gd name="T30" fmla="*/ 1975107397 w 43"/>
              <a:gd name="T31" fmla="*/ 768577745 h 41"/>
              <a:gd name="T32" fmla="*/ 1926932014 w 43"/>
              <a:gd name="T33" fmla="*/ 576435042 h 41"/>
              <a:gd name="T34" fmla="*/ 1926932014 w 43"/>
              <a:gd name="T35" fmla="*/ 432322816 h 41"/>
              <a:gd name="T36" fmla="*/ 1878756631 w 43"/>
              <a:gd name="T37" fmla="*/ 336254929 h 41"/>
              <a:gd name="T38" fmla="*/ 1830588190 w 43"/>
              <a:gd name="T39" fmla="*/ 96074817 h 41"/>
              <a:gd name="T40" fmla="*/ 1541542835 w 43"/>
              <a:gd name="T41" fmla="*/ 0 h 41"/>
              <a:gd name="T42" fmla="*/ 1493374393 w 43"/>
              <a:gd name="T43" fmla="*/ 0 h 41"/>
              <a:gd name="T44" fmla="*/ 1397023628 w 43"/>
              <a:gd name="T45" fmla="*/ 0 h 41"/>
              <a:gd name="T46" fmla="*/ 1397023628 w 43"/>
              <a:gd name="T47" fmla="*/ 0 h 41"/>
              <a:gd name="T48" fmla="*/ 867122183 w 43"/>
              <a:gd name="T49" fmla="*/ 96074817 h 41"/>
              <a:gd name="T50" fmla="*/ 674427593 w 43"/>
              <a:gd name="T51" fmla="*/ 144105295 h 41"/>
              <a:gd name="T52" fmla="*/ 626252210 w 43"/>
              <a:gd name="T53" fmla="*/ 240180112 h 41"/>
              <a:gd name="T54" fmla="*/ 626252210 w 43"/>
              <a:gd name="T55" fmla="*/ 1056795266 h 41"/>
              <a:gd name="T56" fmla="*/ 674427593 w 43"/>
              <a:gd name="T57" fmla="*/ 1152863153 h 41"/>
              <a:gd name="T58" fmla="*/ 915290624 w 43"/>
              <a:gd name="T59" fmla="*/ 1393043265 h 41"/>
              <a:gd name="T60" fmla="*/ 1059809831 w 43"/>
              <a:gd name="T61" fmla="*/ 1537155491 h 41"/>
              <a:gd name="T62" fmla="*/ 1107985214 w 43"/>
              <a:gd name="T63" fmla="*/ 1729298194 h 41"/>
              <a:gd name="T64" fmla="*/ 1204329038 w 43"/>
              <a:gd name="T65" fmla="*/ 1921440898 h 41"/>
              <a:gd name="T66" fmla="*/ 1252504421 w 43"/>
              <a:gd name="T67" fmla="*/ 1969478307 h 41"/>
              <a:gd name="T68" fmla="*/ 1541542835 w 43"/>
              <a:gd name="T69" fmla="*/ 1633223377 h 41"/>
              <a:gd name="T70" fmla="*/ 1493374393 w 43"/>
              <a:gd name="T71" fmla="*/ 1393043265 h 41"/>
              <a:gd name="T72" fmla="*/ 1445199010 w 43"/>
              <a:gd name="T73" fmla="*/ 1296975378 h 41"/>
              <a:gd name="T74" fmla="*/ 1782412807 w 43"/>
              <a:gd name="T75" fmla="*/ 1296975378 h 41"/>
              <a:gd name="T76" fmla="*/ 2071451221 w 43"/>
              <a:gd name="T77" fmla="*/ 1056795266 h 41"/>
              <a:gd name="T78" fmla="*/ 1975107397 w 43"/>
              <a:gd name="T79" fmla="*/ 864645632 h 4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" h="41">
                <a:moveTo>
                  <a:pt x="11" y="22"/>
                </a:moveTo>
                <a:cubicBezTo>
                  <a:pt x="11" y="23"/>
                  <a:pt x="10" y="24"/>
                  <a:pt x="9" y="24"/>
                </a:cubicBezTo>
                <a:cubicBezTo>
                  <a:pt x="1" y="24"/>
                  <a:pt x="1" y="24"/>
                  <a:pt x="1" y="24"/>
                </a:cubicBezTo>
                <a:cubicBezTo>
                  <a:pt x="0" y="24"/>
                  <a:pt x="0" y="23"/>
                  <a:pt x="0" y="22"/>
                </a:cubicBezTo>
                <a:cubicBezTo>
                  <a:pt x="0" y="5"/>
                  <a:pt x="0" y="5"/>
                  <a:pt x="0" y="5"/>
                </a:cubicBezTo>
                <a:cubicBezTo>
                  <a:pt x="0" y="4"/>
                  <a:pt x="0" y="3"/>
                  <a:pt x="1" y="3"/>
                </a:cubicBezTo>
                <a:cubicBezTo>
                  <a:pt x="9" y="3"/>
                  <a:pt x="9" y="3"/>
                  <a:pt x="9" y="3"/>
                </a:cubicBezTo>
                <a:cubicBezTo>
                  <a:pt x="10" y="3"/>
                  <a:pt x="11" y="4"/>
                  <a:pt x="11" y="5"/>
                </a:cubicBezTo>
                <a:lnTo>
                  <a:pt x="11" y="22"/>
                </a:lnTo>
                <a:close/>
                <a:moveTo>
                  <a:pt x="7" y="8"/>
                </a:moveTo>
                <a:cubicBezTo>
                  <a:pt x="7" y="7"/>
                  <a:pt x="6" y="7"/>
                  <a:pt x="5" y="7"/>
                </a:cubicBezTo>
                <a:cubicBezTo>
                  <a:pt x="4" y="7"/>
                  <a:pt x="3" y="7"/>
                  <a:pt x="3" y="8"/>
                </a:cubicBezTo>
                <a:cubicBezTo>
                  <a:pt x="3" y="9"/>
                  <a:pt x="4" y="10"/>
                  <a:pt x="5" y="10"/>
                </a:cubicBezTo>
                <a:cubicBezTo>
                  <a:pt x="6" y="10"/>
                  <a:pt x="7" y="9"/>
                  <a:pt x="7" y="8"/>
                </a:cubicBezTo>
                <a:close/>
                <a:moveTo>
                  <a:pt x="41" y="18"/>
                </a:moveTo>
                <a:cubicBezTo>
                  <a:pt x="41" y="17"/>
                  <a:pt x="41" y="16"/>
                  <a:pt x="41" y="16"/>
                </a:cubicBezTo>
                <a:cubicBezTo>
                  <a:pt x="42" y="15"/>
                  <a:pt x="41" y="13"/>
                  <a:pt x="40" y="12"/>
                </a:cubicBezTo>
                <a:cubicBezTo>
                  <a:pt x="41" y="11"/>
                  <a:pt x="41" y="10"/>
                  <a:pt x="40" y="9"/>
                </a:cubicBezTo>
                <a:cubicBezTo>
                  <a:pt x="40" y="8"/>
                  <a:pt x="40" y="7"/>
                  <a:pt x="39" y="7"/>
                </a:cubicBezTo>
                <a:cubicBezTo>
                  <a:pt x="39" y="5"/>
                  <a:pt x="39" y="3"/>
                  <a:pt x="38" y="2"/>
                </a:cubicBezTo>
                <a:cubicBezTo>
                  <a:pt x="36" y="0"/>
                  <a:pt x="35" y="0"/>
                  <a:pt x="32" y="0"/>
                </a:cubicBezTo>
                <a:cubicBezTo>
                  <a:pt x="32" y="0"/>
                  <a:pt x="32" y="0"/>
                  <a:pt x="31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1" y="1"/>
                  <a:pt x="18" y="2"/>
                </a:cubicBezTo>
                <a:cubicBezTo>
                  <a:pt x="17" y="3"/>
                  <a:pt x="15" y="3"/>
                  <a:pt x="14" y="3"/>
                </a:cubicBezTo>
                <a:cubicBezTo>
                  <a:pt x="13" y="3"/>
                  <a:pt x="13" y="4"/>
                  <a:pt x="13" y="5"/>
                </a:cubicBezTo>
                <a:cubicBezTo>
                  <a:pt x="13" y="22"/>
                  <a:pt x="13" y="22"/>
                  <a:pt x="13" y="22"/>
                </a:cubicBezTo>
                <a:cubicBezTo>
                  <a:pt x="13" y="23"/>
                  <a:pt x="13" y="24"/>
                  <a:pt x="14" y="24"/>
                </a:cubicBezTo>
                <a:cubicBezTo>
                  <a:pt x="15" y="24"/>
                  <a:pt x="18" y="27"/>
                  <a:pt x="19" y="29"/>
                </a:cubicBezTo>
                <a:cubicBezTo>
                  <a:pt x="20" y="30"/>
                  <a:pt x="21" y="31"/>
                  <a:pt x="22" y="32"/>
                </a:cubicBezTo>
                <a:cubicBezTo>
                  <a:pt x="23" y="33"/>
                  <a:pt x="23" y="34"/>
                  <a:pt x="23" y="36"/>
                </a:cubicBezTo>
                <a:cubicBezTo>
                  <a:pt x="24" y="38"/>
                  <a:pt x="24" y="39"/>
                  <a:pt x="25" y="40"/>
                </a:cubicBezTo>
                <a:cubicBezTo>
                  <a:pt x="25" y="41"/>
                  <a:pt x="26" y="41"/>
                  <a:pt x="26" y="41"/>
                </a:cubicBezTo>
                <a:cubicBezTo>
                  <a:pt x="32" y="41"/>
                  <a:pt x="32" y="36"/>
                  <a:pt x="32" y="34"/>
                </a:cubicBezTo>
                <a:cubicBezTo>
                  <a:pt x="32" y="32"/>
                  <a:pt x="31" y="30"/>
                  <a:pt x="31" y="29"/>
                </a:cubicBezTo>
                <a:cubicBezTo>
                  <a:pt x="30" y="28"/>
                  <a:pt x="30" y="28"/>
                  <a:pt x="30" y="27"/>
                </a:cubicBezTo>
                <a:cubicBezTo>
                  <a:pt x="37" y="27"/>
                  <a:pt x="37" y="27"/>
                  <a:pt x="37" y="27"/>
                </a:cubicBezTo>
                <a:cubicBezTo>
                  <a:pt x="40" y="27"/>
                  <a:pt x="43" y="25"/>
                  <a:pt x="43" y="22"/>
                </a:cubicBezTo>
                <a:cubicBezTo>
                  <a:pt x="43" y="21"/>
                  <a:pt x="42" y="19"/>
                  <a:pt x="41" y="1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4" name="稻壳儿小白白(http://dwz.cn/Wu2UP)"/>
          <p:cNvSpPr>
            <a:spLocks noEditPoints="1"/>
          </p:cNvSpPr>
          <p:nvPr/>
        </p:nvSpPr>
        <p:spPr>
          <a:xfrm>
            <a:off x="9370033" y="1958306"/>
            <a:ext cx="293688" cy="304800"/>
          </a:xfrm>
          <a:custGeom>
            <a:avLst/>
            <a:gdLst>
              <a:gd name="T0" fmla="*/ 1711361931 w 42"/>
              <a:gd name="T1" fmla="*/ 1487597182 h 44"/>
              <a:gd name="T2" fmla="*/ 1466880657 w 42"/>
              <a:gd name="T3" fmla="*/ 1487597182 h 44"/>
              <a:gd name="T4" fmla="*/ 1515779709 w 42"/>
              <a:gd name="T5" fmla="*/ 1727537127 h 44"/>
              <a:gd name="T6" fmla="*/ 1466880657 w 42"/>
              <a:gd name="T7" fmla="*/ 1967470145 h 44"/>
              <a:gd name="T8" fmla="*/ 1173507322 w 42"/>
              <a:gd name="T9" fmla="*/ 2111432727 h 44"/>
              <a:gd name="T10" fmla="*/ 1026817159 w 42"/>
              <a:gd name="T11" fmla="*/ 2063447509 h 44"/>
              <a:gd name="T12" fmla="*/ 880126995 w 42"/>
              <a:gd name="T13" fmla="*/ 1679551909 h 44"/>
              <a:gd name="T14" fmla="*/ 733443825 w 42"/>
              <a:gd name="T15" fmla="*/ 1487597182 h 44"/>
              <a:gd name="T16" fmla="*/ 537854609 w 42"/>
              <a:gd name="T17" fmla="*/ 1295649382 h 44"/>
              <a:gd name="T18" fmla="*/ 195582223 w 42"/>
              <a:gd name="T19" fmla="*/ 1295649382 h 44"/>
              <a:gd name="T20" fmla="*/ 0 w 42"/>
              <a:gd name="T21" fmla="*/ 1151693727 h 44"/>
              <a:gd name="T22" fmla="*/ 0 w 42"/>
              <a:gd name="T23" fmla="*/ 335910382 h 44"/>
              <a:gd name="T24" fmla="*/ 195582223 w 42"/>
              <a:gd name="T25" fmla="*/ 143962582 h 44"/>
              <a:gd name="T26" fmla="*/ 586753661 w 42"/>
              <a:gd name="T27" fmla="*/ 143962582 h 44"/>
              <a:gd name="T28" fmla="*/ 733443825 w 42"/>
              <a:gd name="T29" fmla="*/ 95977364 h 44"/>
              <a:gd name="T30" fmla="*/ 1320190493 w 42"/>
              <a:gd name="T31" fmla="*/ 0 h 44"/>
              <a:gd name="T32" fmla="*/ 1466880657 w 42"/>
              <a:gd name="T33" fmla="*/ 0 h 44"/>
              <a:gd name="T34" fmla="*/ 1858052095 w 42"/>
              <a:gd name="T35" fmla="*/ 383895600 h 44"/>
              <a:gd name="T36" fmla="*/ 1858052095 w 42"/>
              <a:gd name="T37" fmla="*/ 383895600 h 44"/>
              <a:gd name="T38" fmla="*/ 1955843206 w 42"/>
              <a:gd name="T39" fmla="*/ 623835545 h 44"/>
              <a:gd name="T40" fmla="*/ 1906944154 w 42"/>
              <a:gd name="T41" fmla="*/ 671820764 h 44"/>
              <a:gd name="T42" fmla="*/ 1955843206 w 42"/>
              <a:gd name="T43" fmla="*/ 863768564 h 44"/>
              <a:gd name="T44" fmla="*/ 1955843206 w 42"/>
              <a:gd name="T45" fmla="*/ 959739000 h 44"/>
              <a:gd name="T46" fmla="*/ 2053634318 w 42"/>
              <a:gd name="T47" fmla="*/ 1151693727 h 44"/>
              <a:gd name="T48" fmla="*/ 1711361931 w 42"/>
              <a:gd name="T49" fmla="*/ 1487597182 h 44"/>
              <a:gd name="T50" fmla="*/ 293373334 w 42"/>
              <a:gd name="T51" fmla="*/ 335910382 h 44"/>
              <a:gd name="T52" fmla="*/ 195582223 w 42"/>
              <a:gd name="T53" fmla="*/ 383895600 h 44"/>
              <a:gd name="T54" fmla="*/ 293373334 w 42"/>
              <a:gd name="T55" fmla="*/ 479872964 h 44"/>
              <a:gd name="T56" fmla="*/ 342272386 w 42"/>
              <a:gd name="T57" fmla="*/ 383895600 h 44"/>
              <a:gd name="T58" fmla="*/ 293373334 w 42"/>
              <a:gd name="T59" fmla="*/ 335910382 h 44"/>
              <a:gd name="T60" fmla="*/ 1760260983 w 42"/>
              <a:gd name="T61" fmla="*/ 959739000 h 44"/>
              <a:gd name="T62" fmla="*/ 1809153043 w 42"/>
              <a:gd name="T63" fmla="*/ 863768564 h 44"/>
              <a:gd name="T64" fmla="*/ 1760260983 w 42"/>
              <a:gd name="T65" fmla="*/ 719805982 h 44"/>
              <a:gd name="T66" fmla="*/ 1760260983 w 42"/>
              <a:gd name="T67" fmla="*/ 623835545 h 44"/>
              <a:gd name="T68" fmla="*/ 1662462879 w 42"/>
              <a:gd name="T69" fmla="*/ 431880818 h 44"/>
              <a:gd name="T70" fmla="*/ 1711361931 w 42"/>
              <a:gd name="T71" fmla="*/ 383895600 h 44"/>
              <a:gd name="T72" fmla="*/ 1466880657 w 42"/>
              <a:gd name="T73" fmla="*/ 143962582 h 44"/>
              <a:gd name="T74" fmla="*/ 1271298434 w 42"/>
              <a:gd name="T75" fmla="*/ 143962582 h 44"/>
              <a:gd name="T76" fmla="*/ 831234936 w 42"/>
              <a:gd name="T77" fmla="*/ 239933018 h 44"/>
              <a:gd name="T78" fmla="*/ 586753661 w 42"/>
              <a:gd name="T79" fmla="*/ 335910382 h 44"/>
              <a:gd name="T80" fmla="*/ 537854609 w 42"/>
              <a:gd name="T81" fmla="*/ 335910382 h 44"/>
              <a:gd name="T82" fmla="*/ 537854609 w 42"/>
              <a:gd name="T83" fmla="*/ 1151693727 h 44"/>
              <a:gd name="T84" fmla="*/ 586753661 w 42"/>
              <a:gd name="T85" fmla="*/ 1151693727 h 44"/>
              <a:gd name="T86" fmla="*/ 880126995 w 42"/>
              <a:gd name="T87" fmla="*/ 1439611964 h 44"/>
              <a:gd name="T88" fmla="*/ 977918107 w 42"/>
              <a:gd name="T89" fmla="*/ 1535589327 h 44"/>
              <a:gd name="T90" fmla="*/ 1173507322 w 42"/>
              <a:gd name="T91" fmla="*/ 1967470145 h 44"/>
              <a:gd name="T92" fmla="*/ 1369089545 w 42"/>
              <a:gd name="T93" fmla="*/ 1727537127 h 44"/>
              <a:gd name="T94" fmla="*/ 1222399382 w 42"/>
              <a:gd name="T95" fmla="*/ 1295649382 h 44"/>
              <a:gd name="T96" fmla="*/ 1711361931 w 42"/>
              <a:gd name="T97" fmla="*/ 1295649382 h 44"/>
              <a:gd name="T98" fmla="*/ 1858052095 w 42"/>
              <a:gd name="T99" fmla="*/ 1151693727 h 44"/>
              <a:gd name="T100" fmla="*/ 1760260983 w 42"/>
              <a:gd name="T101" fmla="*/ 959739000 h 4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2" h="44">
                <a:moveTo>
                  <a:pt x="35" y="31"/>
                </a:moveTo>
                <a:cubicBezTo>
                  <a:pt x="30" y="31"/>
                  <a:pt x="30" y="31"/>
                  <a:pt x="30" y="31"/>
                </a:cubicBezTo>
                <a:cubicBezTo>
                  <a:pt x="31" y="32"/>
                  <a:pt x="31" y="34"/>
                  <a:pt x="31" y="36"/>
                </a:cubicBezTo>
                <a:cubicBezTo>
                  <a:pt x="31" y="38"/>
                  <a:pt x="31" y="39"/>
                  <a:pt x="30" y="41"/>
                </a:cubicBezTo>
                <a:cubicBezTo>
                  <a:pt x="29" y="43"/>
                  <a:pt x="26" y="44"/>
                  <a:pt x="24" y="44"/>
                </a:cubicBezTo>
                <a:cubicBezTo>
                  <a:pt x="23" y="44"/>
                  <a:pt x="22" y="44"/>
                  <a:pt x="21" y="43"/>
                </a:cubicBezTo>
                <a:cubicBezTo>
                  <a:pt x="18" y="41"/>
                  <a:pt x="19" y="37"/>
                  <a:pt x="18" y="35"/>
                </a:cubicBezTo>
                <a:cubicBezTo>
                  <a:pt x="17" y="34"/>
                  <a:pt x="16" y="33"/>
                  <a:pt x="15" y="31"/>
                </a:cubicBezTo>
                <a:cubicBezTo>
                  <a:pt x="14" y="30"/>
                  <a:pt x="12" y="28"/>
                  <a:pt x="11" y="27"/>
                </a:cubicBezTo>
                <a:cubicBezTo>
                  <a:pt x="4" y="27"/>
                  <a:pt x="4" y="27"/>
                  <a:pt x="4" y="27"/>
                </a:cubicBezTo>
                <a:cubicBezTo>
                  <a:pt x="2" y="27"/>
                  <a:pt x="0" y="26"/>
                  <a:pt x="0" y="24"/>
                </a:cubicBezTo>
                <a:cubicBezTo>
                  <a:pt x="0" y="7"/>
                  <a:pt x="0" y="7"/>
                  <a:pt x="0" y="7"/>
                </a:cubicBezTo>
                <a:cubicBezTo>
                  <a:pt x="0" y="5"/>
                  <a:pt x="2" y="3"/>
                  <a:pt x="4" y="3"/>
                </a:cubicBezTo>
                <a:cubicBezTo>
                  <a:pt x="12" y="3"/>
                  <a:pt x="12" y="3"/>
                  <a:pt x="12" y="3"/>
                </a:cubicBezTo>
                <a:cubicBezTo>
                  <a:pt x="12" y="3"/>
                  <a:pt x="14" y="3"/>
                  <a:pt x="15" y="2"/>
                </a:cubicBezTo>
                <a:cubicBezTo>
                  <a:pt x="19" y="1"/>
                  <a:pt x="22" y="0"/>
                  <a:pt x="27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34" y="0"/>
                  <a:pt x="38" y="3"/>
                  <a:pt x="38" y="8"/>
                </a:cubicBezTo>
                <a:cubicBezTo>
                  <a:pt x="38" y="8"/>
                  <a:pt x="38" y="8"/>
                  <a:pt x="38" y="8"/>
                </a:cubicBezTo>
                <a:cubicBezTo>
                  <a:pt x="39" y="9"/>
                  <a:pt x="40" y="11"/>
                  <a:pt x="40" y="13"/>
                </a:cubicBezTo>
                <a:cubicBezTo>
                  <a:pt x="40" y="13"/>
                  <a:pt x="40" y="13"/>
                  <a:pt x="39" y="14"/>
                </a:cubicBezTo>
                <a:cubicBezTo>
                  <a:pt x="40" y="15"/>
                  <a:pt x="40" y="16"/>
                  <a:pt x="40" y="18"/>
                </a:cubicBezTo>
                <a:cubicBezTo>
                  <a:pt x="40" y="18"/>
                  <a:pt x="40" y="19"/>
                  <a:pt x="40" y="20"/>
                </a:cubicBezTo>
                <a:cubicBezTo>
                  <a:pt x="41" y="21"/>
                  <a:pt x="42" y="22"/>
                  <a:pt x="42" y="24"/>
                </a:cubicBezTo>
                <a:cubicBezTo>
                  <a:pt x="42" y="28"/>
                  <a:pt x="38" y="31"/>
                  <a:pt x="35" y="31"/>
                </a:cubicBezTo>
                <a:close/>
                <a:moveTo>
                  <a:pt x="6" y="7"/>
                </a:moveTo>
                <a:cubicBezTo>
                  <a:pt x="5" y="7"/>
                  <a:pt x="4" y="8"/>
                  <a:pt x="4" y="8"/>
                </a:cubicBezTo>
                <a:cubicBezTo>
                  <a:pt x="4" y="9"/>
                  <a:pt x="5" y="10"/>
                  <a:pt x="6" y="10"/>
                </a:cubicBezTo>
                <a:cubicBezTo>
                  <a:pt x="6" y="10"/>
                  <a:pt x="7" y="9"/>
                  <a:pt x="7" y="8"/>
                </a:cubicBezTo>
                <a:cubicBezTo>
                  <a:pt x="7" y="8"/>
                  <a:pt x="6" y="7"/>
                  <a:pt x="6" y="7"/>
                </a:cubicBezTo>
                <a:close/>
                <a:moveTo>
                  <a:pt x="36" y="20"/>
                </a:moveTo>
                <a:cubicBezTo>
                  <a:pt x="37" y="20"/>
                  <a:pt x="37" y="19"/>
                  <a:pt x="37" y="18"/>
                </a:cubicBezTo>
                <a:cubicBezTo>
                  <a:pt x="37" y="16"/>
                  <a:pt x="37" y="15"/>
                  <a:pt x="36" y="15"/>
                </a:cubicBezTo>
                <a:cubicBezTo>
                  <a:pt x="36" y="14"/>
                  <a:pt x="36" y="13"/>
                  <a:pt x="36" y="13"/>
                </a:cubicBezTo>
                <a:cubicBezTo>
                  <a:pt x="36" y="11"/>
                  <a:pt x="36" y="10"/>
                  <a:pt x="34" y="9"/>
                </a:cubicBezTo>
                <a:cubicBezTo>
                  <a:pt x="34" y="9"/>
                  <a:pt x="35" y="8"/>
                  <a:pt x="35" y="8"/>
                </a:cubicBezTo>
                <a:cubicBezTo>
                  <a:pt x="35" y="5"/>
                  <a:pt x="33" y="3"/>
                  <a:pt x="30" y="3"/>
                </a:cubicBezTo>
                <a:cubicBezTo>
                  <a:pt x="26" y="3"/>
                  <a:pt x="26" y="3"/>
                  <a:pt x="26" y="3"/>
                </a:cubicBezTo>
                <a:cubicBezTo>
                  <a:pt x="23" y="3"/>
                  <a:pt x="20" y="4"/>
                  <a:pt x="17" y="5"/>
                </a:cubicBezTo>
                <a:cubicBezTo>
                  <a:pt x="16" y="6"/>
                  <a:pt x="13" y="7"/>
                  <a:pt x="12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1" y="24"/>
                  <a:pt x="11" y="24"/>
                  <a:pt x="11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4" y="24"/>
                  <a:pt x="17" y="28"/>
                  <a:pt x="18" y="30"/>
                </a:cubicBezTo>
                <a:cubicBezTo>
                  <a:pt x="19" y="31"/>
                  <a:pt x="19" y="32"/>
                  <a:pt x="20" y="32"/>
                </a:cubicBezTo>
                <a:cubicBezTo>
                  <a:pt x="23" y="35"/>
                  <a:pt x="22" y="39"/>
                  <a:pt x="24" y="41"/>
                </a:cubicBezTo>
                <a:cubicBezTo>
                  <a:pt x="27" y="41"/>
                  <a:pt x="28" y="39"/>
                  <a:pt x="28" y="36"/>
                </a:cubicBezTo>
                <a:cubicBezTo>
                  <a:pt x="28" y="33"/>
                  <a:pt x="25" y="30"/>
                  <a:pt x="25" y="27"/>
                </a:cubicBezTo>
                <a:cubicBezTo>
                  <a:pt x="35" y="27"/>
                  <a:pt x="35" y="27"/>
                  <a:pt x="35" y="27"/>
                </a:cubicBezTo>
                <a:cubicBezTo>
                  <a:pt x="36" y="27"/>
                  <a:pt x="38" y="26"/>
                  <a:pt x="38" y="24"/>
                </a:cubicBezTo>
                <a:cubicBezTo>
                  <a:pt x="38" y="23"/>
                  <a:pt x="37" y="20"/>
                  <a:pt x="36" y="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5" name="稻壳儿小白白(http://dwz.cn/Wu2UP)"/>
          <p:cNvSpPr>
            <a:spLocks noEditPoints="1"/>
          </p:cNvSpPr>
          <p:nvPr/>
        </p:nvSpPr>
        <p:spPr>
          <a:xfrm>
            <a:off x="9370033" y="2440906"/>
            <a:ext cx="293688" cy="312737"/>
          </a:xfrm>
          <a:custGeom>
            <a:avLst/>
            <a:gdLst>
              <a:gd name="T0" fmla="*/ 1955843206 w 42"/>
              <a:gd name="T1" fmla="*/ 1207463658 h 45"/>
              <a:gd name="T2" fmla="*/ 1955843206 w 42"/>
              <a:gd name="T3" fmla="*/ 1304057692 h 45"/>
              <a:gd name="T4" fmla="*/ 1906944154 w 42"/>
              <a:gd name="T5" fmla="*/ 1497252711 h 45"/>
              <a:gd name="T6" fmla="*/ 1955843206 w 42"/>
              <a:gd name="T7" fmla="*/ 1545553204 h 45"/>
              <a:gd name="T8" fmla="*/ 1858052095 w 42"/>
              <a:gd name="T9" fmla="*/ 1787041765 h 45"/>
              <a:gd name="T10" fmla="*/ 1466880657 w 42"/>
              <a:gd name="T11" fmla="*/ 2147483646 h 45"/>
              <a:gd name="T12" fmla="*/ 1417988597 w 42"/>
              <a:gd name="T13" fmla="*/ 2147483646 h 45"/>
              <a:gd name="T14" fmla="*/ 1271298434 w 42"/>
              <a:gd name="T15" fmla="*/ 2147483646 h 45"/>
              <a:gd name="T16" fmla="*/ 733443825 w 42"/>
              <a:gd name="T17" fmla="*/ 2028537277 h 45"/>
              <a:gd name="T18" fmla="*/ 586753661 w 42"/>
              <a:gd name="T19" fmla="*/ 1980236785 h 45"/>
              <a:gd name="T20" fmla="*/ 195582223 w 42"/>
              <a:gd name="T21" fmla="*/ 1980236785 h 45"/>
              <a:gd name="T22" fmla="*/ 0 w 42"/>
              <a:gd name="T23" fmla="*/ 1835342258 h 45"/>
              <a:gd name="T24" fmla="*/ 0 w 42"/>
              <a:gd name="T25" fmla="*/ 1014268638 h 45"/>
              <a:gd name="T26" fmla="*/ 195582223 w 42"/>
              <a:gd name="T27" fmla="*/ 821073619 h 45"/>
              <a:gd name="T28" fmla="*/ 537854609 w 42"/>
              <a:gd name="T29" fmla="*/ 821073619 h 45"/>
              <a:gd name="T30" fmla="*/ 733443825 w 42"/>
              <a:gd name="T31" fmla="*/ 627878600 h 45"/>
              <a:gd name="T32" fmla="*/ 880126995 w 42"/>
              <a:gd name="T33" fmla="*/ 482984073 h 45"/>
              <a:gd name="T34" fmla="*/ 1026817159 w 42"/>
              <a:gd name="T35" fmla="*/ 48300492 h 45"/>
              <a:gd name="T36" fmla="*/ 1173507322 w 42"/>
              <a:gd name="T37" fmla="*/ 0 h 45"/>
              <a:gd name="T38" fmla="*/ 1466880657 w 42"/>
              <a:gd name="T39" fmla="*/ 193195019 h 45"/>
              <a:gd name="T40" fmla="*/ 1515779709 w 42"/>
              <a:gd name="T41" fmla="*/ 434683581 h 45"/>
              <a:gd name="T42" fmla="*/ 1466880657 w 42"/>
              <a:gd name="T43" fmla="*/ 676179092 h 45"/>
              <a:gd name="T44" fmla="*/ 1711361931 w 42"/>
              <a:gd name="T45" fmla="*/ 676179092 h 45"/>
              <a:gd name="T46" fmla="*/ 2053634318 w 42"/>
              <a:gd name="T47" fmla="*/ 1014268638 h 45"/>
              <a:gd name="T48" fmla="*/ 1955843206 w 42"/>
              <a:gd name="T49" fmla="*/ 1207463658 h 45"/>
              <a:gd name="T50" fmla="*/ 293373334 w 42"/>
              <a:gd name="T51" fmla="*/ 1642147238 h 45"/>
              <a:gd name="T52" fmla="*/ 195582223 w 42"/>
              <a:gd name="T53" fmla="*/ 1738748223 h 45"/>
              <a:gd name="T54" fmla="*/ 293373334 w 42"/>
              <a:gd name="T55" fmla="*/ 1835342258 h 45"/>
              <a:gd name="T56" fmla="*/ 342272386 w 42"/>
              <a:gd name="T57" fmla="*/ 1738748223 h 45"/>
              <a:gd name="T58" fmla="*/ 293373334 w 42"/>
              <a:gd name="T59" fmla="*/ 1642147238 h 45"/>
              <a:gd name="T60" fmla="*/ 1711361931 w 42"/>
              <a:gd name="T61" fmla="*/ 821073619 h 45"/>
              <a:gd name="T62" fmla="*/ 1222399382 w 42"/>
              <a:gd name="T63" fmla="*/ 821073619 h 45"/>
              <a:gd name="T64" fmla="*/ 1369089545 w 42"/>
              <a:gd name="T65" fmla="*/ 434683581 h 45"/>
              <a:gd name="T66" fmla="*/ 1173507322 w 42"/>
              <a:gd name="T67" fmla="*/ 144894527 h 45"/>
              <a:gd name="T68" fmla="*/ 977918107 w 42"/>
              <a:gd name="T69" fmla="*/ 579585058 h 45"/>
              <a:gd name="T70" fmla="*/ 880126995 w 42"/>
              <a:gd name="T71" fmla="*/ 676179092 h 45"/>
              <a:gd name="T72" fmla="*/ 586753661 w 42"/>
              <a:gd name="T73" fmla="*/ 1014268638 h 45"/>
              <a:gd name="T74" fmla="*/ 537854609 w 42"/>
              <a:gd name="T75" fmla="*/ 1014268638 h 45"/>
              <a:gd name="T76" fmla="*/ 537854609 w 42"/>
              <a:gd name="T77" fmla="*/ 1835342258 h 45"/>
              <a:gd name="T78" fmla="*/ 586753661 w 42"/>
              <a:gd name="T79" fmla="*/ 1835342258 h 45"/>
              <a:gd name="T80" fmla="*/ 831234936 w 42"/>
              <a:gd name="T81" fmla="*/ 1883642750 h 45"/>
              <a:gd name="T82" fmla="*/ 1271298434 w 42"/>
              <a:gd name="T83" fmla="*/ 1980236785 h 45"/>
              <a:gd name="T84" fmla="*/ 1417988597 w 42"/>
              <a:gd name="T85" fmla="*/ 1980236785 h 45"/>
              <a:gd name="T86" fmla="*/ 1711361931 w 42"/>
              <a:gd name="T87" fmla="*/ 1787041765 h 45"/>
              <a:gd name="T88" fmla="*/ 1662462879 w 42"/>
              <a:gd name="T89" fmla="*/ 1690447731 h 45"/>
              <a:gd name="T90" fmla="*/ 1760260983 w 42"/>
              <a:gd name="T91" fmla="*/ 1545553204 h 45"/>
              <a:gd name="T92" fmla="*/ 1760260983 w 42"/>
              <a:gd name="T93" fmla="*/ 1448952219 h 45"/>
              <a:gd name="T94" fmla="*/ 1809153043 w 42"/>
              <a:gd name="T95" fmla="*/ 1304057692 h 45"/>
              <a:gd name="T96" fmla="*/ 1760260983 w 42"/>
              <a:gd name="T97" fmla="*/ 1159163165 h 45"/>
              <a:gd name="T98" fmla="*/ 1858052095 w 42"/>
              <a:gd name="T99" fmla="*/ 1014268638 h 45"/>
              <a:gd name="T100" fmla="*/ 1711361931 w 42"/>
              <a:gd name="T101" fmla="*/ 821073619 h 4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42" h="45">
                <a:moveTo>
                  <a:pt x="40" y="25"/>
                </a:moveTo>
                <a:cubicBezTo>
                  <a:pt x="40" y="26"/>
                  <a:pt x="40" y="26"/>
                  <a:pt x="40" y="27"/>
                </a:cubicBezTo>
                <a:cubicBezTo>
                  <a:pt x="40" y="28"/>
                  <a:pt x="40" y="29"/>
                  <a:pt x="39" y="31"/>
                </a:cubicBezTo>
                <a:cubicBezTo>
                  <a:pt x="40" y="31"/>
                  <a:pt x="40" y="31"/>
                  <a:pt x="40" y="32"/>
                </a:cubicBezTo>
                <a:cubicBezTo>
                  <a:pt x="40" y="34"/>
                  <a:pt x="39" y="35"/>
                  <a:pt x="38" y="37"/>
                </a:cubicBezTo>
                <a:cubicBezTo>
                  <a:pt x="38" y="42"/>
                  <a:pt x="35" y="45"/>
                  <a:pt x="30" y="45"/>
                </a:cubicBezTo>
                <a:cubicBezTo>
                  <a:pt x="29" y="45"/>
                  <a:pt x="29" y="45"/>
                  <a:pt x="29" y="45"/>
                </a:cubicBezTo>
                <a:cubicBezTo>
                  <a:pt x="26" y="45"/>
                  <a:pt x="26" y="45"/>
                  <a:pt x="26" y="45"/>
                </a:cubicBezTo>
                <a:cubicBezTo>
                  <a:pt x="22" y="45"/>
                  <a:pt x="19" y="44"/>
                  <a:pt x="15" y="42"/>
                </a:cubicBezTo>
                <a:cubicBezTo>
                  <a:pt x="14" y="42"/>
                  <a:pt x="12" y="41"/>
                  <a:pt x="12" y="41"/>
                </a:cubicBezTo>
                <a:cubicBezTo>
                  <a:pt x="4" y="41"/>
                  <a:pt x="4" y="41"/>
                  <a:pt x="4" y="41"/>
                </a:cubicBezTo>
                <a:cubicBezTo>
                  <a:pt x="2" y="41"/>
                  <a:pt x="0" y="40"/>
                  <a:pt x="0" y="38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19"/>
                  <a:pt x="2" y="17"/>
                  <a:pt x="4" y="17"/>
                </a:cubicBezTo>
                <a:cubicBezTo>
                  <a:pt x="11" y="17"/>
                  <a:pt x="11" y="17"/>
                  <a:pt x="11" y="17"/>
                </a:cubicBezTo>
                <a:cubicBezTo>
                  <a:pt x="12" y="16"/>
                  <a:pt x="14" y="14"/>
                  <a:pt x="15" y="13"/>
                </a:cubicBezTo>
                <a:cubicBezTo>
                  <a:pt x="16" y="12"/>
                  <a:pt x="17" y="11"/>
                  <a:pt x="18" y="10"/>
                </a:cubicBezTo>
                <a:cubicBezTo>
                  <a:pt x="19" y="8"/>
                  <a:pt x="18" y="4"/>
                  <a:pt x="21" y="1"/>
                </a:cubicBezTo>
                <a:cubicBezTo>
                  <a:pt x="22" y="0"/>
                  <a:pt x="23" y="0"/>
                  <a:pt x="24" y="0"/>
                </a:cubicBezTo>
                <a:cubicBezTo>
                  <a:pt x="26" y="0"/>
                  <a:pt x="29" y="1"/>
                  <a:pt x="30" y="4"/>
                </a:cubicBezTo>
                <a:cubicBezTo>
                  <a:pt x="31" y="5"/>
                  <a:pt x="31" y="7"/>
                  <a:pt x="31" y="9"/>
                </a:cubicBezTo>
                <a:cubicBezTo>
                  <a:pt x="31" y="10"/>
                  <a:pt x="31" y="12"/>
                  <a:pt x="30" y="14"/>
                </a:cubicBezTo>
                <a:cubicBezTo>
                  <a:pt x="35" y="14"/>
                  <a:pt x="35" y="14"/>
                  <a:pt x="35" y="14"/>
                </a:cubicBezTo>
                <a:cubicBezTo>
                  <a:pt x="38" y="14"/>
                  <a:pt x="42" y="17"/>
                  <a:pt x="42" y="21"/>
                </a:cubicBezTo>
                <a:cubicBezTo>
                  <a:pt x="42" y="22"/>
                  <a:pt x="41" y="24"/>
                  <a:pt x="40" y="25"/>
                </a:cubicBezTo>
                <a:close/>
                <a:moveTo>
                  <a:pt x="6" y="34"/>
                </a:moveTo>
                <a:cubicBezTo>
                  <a:pt x="5" y="34"/>
                  <a:pt x="4" y="35"/>
                  <a:pt x="4" y="36"/>
                </a:cubicBezTo>
                <a:cubicBezTo>
                  <a:pt x="4" y="37"/>
                  <a:pt x="5" y="38"/>
                  <a:pt x="6" y="38"/>
                </a:cubicBezTo>
                <a:cubicBezTo>
                  <a:pt x="6" y="38"/>
                  <a:pt x="7" y="37"/>
                  <a:pt x="7" y="36"/>
                </a:cubicBezTo>
                <a:cubicBezTo>
                  <a:pt x="7" y="35"/>
                  <a:pt x="6" y="34"/>
                  <a:pt x="6" y="34"/>
                </a:cubicBezTo>
                <a:close/>
                <a:moveTo>
                  <a:pt x="35" y="17"/>
                </a:moveTo>
                <a:cubicBezTo>
                  <a:pt x="25" y="17"/>
                  <a:pt x="25" y="17"/>
                  <a:pt x="25" y="17"/>
                </a:cubicBezTo>
                <a:cubicBezTo>
                  <a:pt x="25" y="14"/>
                  <a:pt x="28" y="12"/>
                  <a:pt x="28" y="9"/>
                </a:cubicBezTo>
                <a:cubicBezTo>
                  <a:pt x="28" y="5"/>
                  <a:pt x="27" y="3"/>
                  <a:pt x="24" y="3"/>
                </a:cubicBezTo>
                <a:cubicBezTo>
                  <a:pt x="22" y="5"/>
                  <a:pt x="23" y="9"/>
                  <a:pt x="20" y="12"/>
                </a:cubicBezTo>
                <a:cubicBezTo>
                  <a:pt x="19" y="13"/>
                  <a:pt x="19" y="14"/>
                  <a:pt x="18" y="14"/>
                </a:cubicBezTo>
                <a:cubicBezTo>
                  <a:pt x="17" y="16"/>
                  <a:pt x="14" y="21"/>
                  <a:pt x="12" y="21"/>
                </a:cubicBezTo>
                <a:cubicBezTo>
                  <a:pt x="11" y="21"/>
                  <a:pt x="11" y="21"/>
                  <a:pt x="11" y="21"/>
                </a:cubicBezTo>
                <a:cubicBezTo>
                  <a:pt x="11" y="38"/>
                  <a:pt x="11" y="38"/>
                  <a:pt x="11" y="38"/>
                </a:cubicBezTo>
                <a:cubicBezTo>
                  <a:pt x="12" y="38"/>
                  <a:pt x="12" y="38"/>
                  <a:pt x="12" y="38"/>
                </a:cubicBezTo>
                <a:cubicBezTo>
                  <a:pt x="13" y="38"/>
                  <a:pt x="16" y="39"/>
                  <a:pt x="17" y="39"/>
                </a:cubicBezTo>
                <a:cubicBezTo>
                  <a:pt x="20" y="40"/>
                  <a:pt x="23" y="41"/>
                  <a:pt x="26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32" y="41"/>
                  <a:pt x="35" y="40"/>
                  <a:pt x="35" y="37"/>
                </a:cubicBezTo>
                <a:cubicBezTo>
                  <a:pt x="35" y="36"/>
                  <a:pt x="34" y="36"/>
                  <a:pt x="34" y="35"/>
                </a:cubicBezTo>
                <a:cubicBezTo>
                  <a:pt x="36" y="35"/>
                  <a:pt x="36" y="33"/>
                  <a:pt x="36" y="32"/>
                </a:cubicBezTo>
                <a:cubicBezTo>
                  <a:pt x="36" y="31"/>
                  <a:pt x="36" y="31"/>
                  <a:pt x="36" y="30"/>
                </a:cubicBezTo>
                <a:cubicBezTo>
                  <a:pt x="37" y="29"/>
                  <a:pt x="37" y="28"/>
                  <a:pt x="37" y="27"/>
                </a:cubicBezTo>
                <a:cubicBezTo>
                  <a:pt x="37" y="26"/>
                  <a:pt x="37" y="25"/>
                  <a:pt x="36" y="24"/>
                </a:cubicBezTo>
                <a:cubicBezTo>
                  <a:pt x="37" y="24"/>
                  <a:pt x="38" y="22"/>
                  <a:pt x="38" y="21"/>
                </a:cubicBezTo>
                <a:cubicBezTo>
                  <a:pt x="38" y="19"/>
                  <a:pt x="36" y="17"/>
                  <a:pt x="35" y="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6" name="稻壳儿小白白(http://dwz.cn/Wu2UP)"/>
          <p:cNvSpPr>
            <a:spLocks noEditPoints="1"/>
          </p:cNvSpPr>
          <p:nvPr/>
        </p:nvSpPr>
        <p:spPr>
          <a:xfrm>
            <a:off x="9365271" y="2974306"/>
            <a:ext cx="298450" cy="284162"/>
          </a:xfrm>
          <a:custGeom>
            <a:avLst/>
            <a:gdLst>
              <a:gd name="T0" fmla="*/ 529908386 w 43"/>
              <a:gd name="T1" fmla="*/ 1729285178 h 41"/>
              <a:gd name="T2" fmla="*/ 433557621 w 43"/>
              <a:gd name="T3" fmla="*/ 1825359657 h 41"/>
              <a:gd name="T4" fmla="*/ 48175383 w 43"/>
              <a:gd name="T5" fmla="*/ 1825359657 h 41"/>
              <a:gd name="T6" fmla="*/ 0 w 43"/>
              <a:gd name="T7" fmla="*/ 1729285178 h 41"/>
              <a:gd name="T8" fmla="*/ 0 w 43"/>
              <a:gd name="T9" fmla="*/ 912679829 h 41"/>
              <a:gd name="T10" fmla="*/ 48175383 w 43"/>
              <a:gd name="T11" fmla="*/ 816605349 h 41"/>
              <a:gd name="T12" fmla="*/ 433557621 w 43"/>
              <a:gd name="T13" fmla="*/ 816605349 h 41"/>
              <a:gd name="T14" fmla="*/ 529908386 w 43"/>
              <a:gd name="T15" fmla="*/ 912679829 h 41"/>
              <a:gd name="T16" fmla="*/ 529908386 w 43"/>
              <a:gd name="T17" fmla="*/ 1729285178 h 41"/>
              <a:gd name="T18" fmla="*/ 240863031 w 43"/>
              <a:gd name="T19" fmla="*/ 1489105911 h 41"/>
              <a:gd name="T20" fmla="*/ 144519207 w 43"/>
              <a:gd name="T21" fmla="*/ 1585180390 h 41"/>
              <a:gd name="T22" fmla="*/ 240863031 w 43"/>
              <a:gd name="T23" fmla="*/ 1633217630 h 41"/>
              <a:gd name="T24" fmla="*/ 337213797 w 43"/>
              <a:gd name="T25" fmla="*/ 1585180390 h 41"/>
              <a:gd name="T26" fmla="*/ 240863031 w 43"/>
              <a:gd name="T27" fmla="*/ 1489105911 h 41"/>
              <a:gd name="T28" fmla="*/ 1975107397 w 43"/>
              <a:gd name="T29" fmla="*/ 1104821856 h 41"/>
              <a:gd name="T30" fmla="*/ 1975107397 w 43"/>
              <a:gd name="T31" fmla="*/ 1200896335 h 41"/>
              <a:gd name="T32" fmla="*/ 1926932014 w 43"/>
              <a:gd name="T33" fmla="*/ 1393038363 h 41"/>
              <a:gd name="T34" fmla="*/ 1926932014 w 43"/>
              <a:gd name="T35" fmla="*/ 1537143150 h 41"/>
              <a:gd name="T36" fmla="*/ 1878756631 w 43"/>
              <a:gd name="T37" fmla="*/ 1633217630 h 41"/>
              <a:gd name="T38" fmla="*/ 1830588190 w 43"/>
              <a:gd name="T39" fmla="*/ 1873389966 h 41"/>
              <a:gd name="T40" fmla="*/ 1541542835 w 43"/>
              <a:gd name="T41" fmla="*/ 1969464445 h 41"/>
              <a:gd name="T42" fmla="*/ 1493374393 w 43"/>
              <a:gd name="T43" fmla="*/ 1969464445 h 41"/>
              <a:gd name="T44" fmla="*/ 1397023628 w 43"/>
              <a:gd name="T45" fmla="*/ 1969464445 h 41"/>
              <a:gd name="T46" fmla="*/ 1397023628 w 43"/>
              <a:gd name="T47" fmla="*/ 1969464445 h 41"/>
              <a:gd name="T48" fmla="*/ 867122183 w 43"/>
              <a:gd name="T49" fmla="*/ 1873389966 h 41"/>
              <a:gd name="T50" fmla="*/ 674427593 w 43"/>
              <a:gd name="T51" fmla="*/ 1825359657 h 41"/>
              <a:gd name="T52" fmla="*/ 626252210 w 43"/>
              <a:gd name="T53" fmla="*/ 1729285178 h 41"/>
              <a:gd name="T54" fmla="*/ 626252210 w 43"/>
              <a:gd name="T55" fmla="*/ 912679829 h 41"/>
              <a:gd name="T56" fmla="*/ 674427593 w 43"/>
              <a:gd name="T57" fmla="*/ 816605349 h 41"/>
              <a:gd name="T58" fmla="*/ 915290624 w 43"/>
              <a:gd name="T59" fmla="*/ 576426082 h 41"/>
              <a:gd name="T60" fmla="*/ 1059809831 w 43"/>
              <a:gd name="T61" fmla="*/ 432321294 h 41"/>
              <a:gd name="T62" fmla="*/ 1107985214 w 43"/>
              <a:gd name="T63" fmla="*/ 240179267 h 41"/>
              <a:gd name="T64" fmla="*/ 1204329038 w 43"/>
              <a:gd name="T65" fmla="*/ 48037240 h 41"/>
              <a:gd name="T66" fmla="*/ 1252504421 w 43"/>
              <a:gd name="T67" fmla="*/ 0 h 41"/>
              <a:gd name="T68" fmla="*/ 1541542835 w 43"/>
              <a:gd name="T69" fmla="*/ 336246815 h 41"/>
              <a:gd name="T70" fmla="*/ 1493374393 w 43"/>
              <a:gd name="T71" fmla="*/ 576426082 h 41"/>
              <a:gd name="T72" fmla="*/ 1445199010 w 43"/>
              <a:gd name="T73" fmla="*/ 672500562 h 41"/>
              <a:gd name="T74" fmla="*/ 1782412807 w 43"/>
              <a:gd name="T75" fmla="*/ 672500562 h 41"/>
              <a:gd name="T76" fmla="*/ 2071451221 w 43"/>
              <a:gd name="T77" fmla="*/ 912679829 h 41"/>
              <a:gd name="T78" fmla="*/ 1975107397 w 43"/>
              <a:gd name="T79" fmla="*/ 1104821856 h 41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3" h="41">
                <a:moveTo>
                  <a:pt x="11" y="36"/>
                </a:moveTo>
                <a:cubicBezTo>
                  <a:pt x="11" y="37"/>
                  <a:pt x="10" y="38"/>
                  <a:pt x="9" y="38"/>
                </a:cubicBezTo>
                <a:cubicBezTo>
                  <a:pt x="1" y="38"/>
                  <a:pt x="1" y="38"/>
                  <a:pt x="1" y="38"/>
                </a:cubicBezTo>
                <a:cubicBezTo>
                  <a:pt x="0" y="38"/>
                  <a:pt x="0" y="37"/>
                  <a:pt x="0" y="36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18"/>
                  <a:pt x="0" y="17"/>
                  <a:pt x="1" y="17"/>
                </a:cubicBezTo>
                <a:cubicBezTo>
                  <a:pt x="9" y="17"/>
                  <a:pt x="9" y="17"/>
                  <a:pt x="9" y="17"/>
                </a:cubicBezTo>
                <a:cubicBezTo>
                  <a:pt x="10" y="17"/>
                  <a:pt x="11" y="18"/>
                  <a:pt x="11" y="19"/>
                </a:cubicBezTo>
                <a:lnTo>
                  <a:pt x="11" y="36"/>
                </a:lnTo>
                <a:close/>
                <a:moveTo>
                  <a:pt x="5" y="31"/>
                </a:moveTo>
                <a:cubicBezTo>
                  <a:pt x="4" y="31"/>
                  <a:pt x="3" y="32"/>
                  <a:pt x="3" y="33"/>
                </a:cubicBezTo>
                <a:cubicBezTo>
                  <a:pt x="3" y="34"/>
                  <a:pt x="4" y="34"/>
                  <a:pt x="5" y="34"/>
                </a:cubicBezTo>
                <a:cubicBezTo>
                  <a:pt x="6" y="34"/>
                  <a:pt x="7" y="34"/>
                  <a:pt x="7" y="33"/>
                </a:cubicBezTo>
                <a:cubicBezTo>
                  <a:pt x="7" y="32"/>
                  <a:pt x="6" y="31"/>
                  <a:pt x="5" y="31"/>
                </a:cubicBezTo>
                <a:close/>
                <a:moveTo>
                  <a:pt x="41" y="23"/>
                </a:moveTo>
                <a:cubicBezTo>
                  <a:pt x="41" y="24"/>
                  <a:pt x="41" y="25"/>
                  <a:pt x="41" y="25"/>
                </a:cubicBezTo>
                <a:cubicBezTo>
                  <a:pt x="42" y="26"/>
                  <a:pt x="41" y="28"/>
                  <a:pt x="40" y="29"/>
                </a:cubicBezTo>
                <a:cubicBezTo>
                  <a:pt x="41" y="30"/>
                  <a:pt x="41" y="31"/>
                  <a:pt x="40" y="32"/>
                </a:cubicBezTo>
                <a:cubicBezTo>
                  <a:pt x="40" y="33"/>
                  <a:pt x="40" y="34"/>
                  <a:pt x="39" y="34"/>
                </a:cubicBezTo>
                <a:cubicBezTo>
                  <a:pt x="39" y="36"/>
                  <a:pt x="39" y="38"/>
                  <a:pt x="38" y="39"/>
                </a:cubicBezTo>
                <a:cubicBezTo>
                  <a:pt x="36" y="41"/>
                  <a:pt x="35" y="41"/>
                  <a:pt x="32" y="41"/>
                </a:cubicBezTo>
                <a:cubicBezTo>
                  <a:pt x="32" y="41"/>
                  <a:pt x="32" y="41"/>
                  <a:pt x="31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9" y="41"/>
                  <a:pt x="29" y="41"/>
                  <a:pt x="29" y="41"/>
                </a:cubicBezTo>
                <a:cubicBezTo>
                  <a:pt x="25" y="41"/>
                  <a:pt x="21" y="40"/>
                  <a:pt x="18" y="39"/>
                </a:cubicBezTo>
                <a:cubicBezTo>
                  <a:pt x="17" y="38"/>
                  <a:pt x="15" y="38"/>
                  <a:pt x="14" y="38"/>
                </a:cubicBezTo>
                <a:cubicBezTo>
                  <a:pt x="13" y="38"/>
                  <a:pt x="13" y="37"/>
                  <a:pt x="13" y="36"/>
                </a:cubicBezTo>
                <a:cubicBezTo>
                  <a:pt x="13" y="19"/>
                  <a:pt x="13" y="19"/>
                  <a:pt x="13" y="19"/>
                </a:cubicBezTo>
                <a:cubicBezTo>
                  <a:pt x="13" y="18"/>
                  <a:pt x="13" y="17"/>
                  <a:pt x="14" y="17"/>
                </a:cubicBezTo>
                <a:cubicBezTo>
                  <a:pt x="15" y="17"/>
                  <a:pt x="18" y="14"/>
                  <a:pt x="19" y="12"/>
                </a:cubicBezTo>
                <a:cubicBezTo>
                  <a:pt x="20" y="11"/>
                  <a:pt x="21" y="10"/>
                  <a:pt x="22" y="9"/>
                </a:cubicBezTo>
                <a:cubicBezTo>
                  <a:pt x="23" y="8"/>
                  <a:pt x="23" y="7"/>
                  <a:pt x="23" y="5"/>
                </a:cubicBezTo>
                <a:cubicBezTo>
                  <a:pt x="24" y="3"/>
                  <a:pt x="24" y="2"/>
                  <a:pt x="25" y="1"/>
                </a:cubicBezTo>
                <a:cubicBezTo>
                  <a:pt x="25" y="0"/>
                  <a:pt x="26" y="0"/>
                  <a:pt x="26" y="0"/>
                </a:cubicBezTo>
                <a:cubicBezTo>
                  <a:pt x="32" y="0"/>
                  <a:pt x="32" y="5"/>
                  <a:pt x="32" y="7"/>
                </a:cubicBezTo>
                <a:cubicBezTo>
                  <a:pt x="32" y="9"/>
                  <a:pt x="31" y="11"/>
                  <a:pt x="31" y="12"/>
                </a:cubicBezTo>
                <a:cubicBezTo>
                  <a:pt x="30" y="13"/>
                  <a:pt x="30" y="13"/>
                  <a:pt x="30" y="14"/>
                </a:cubicBezTo>
                <a:cubicBezTo>
                  <a:pt x="37" y="14"/>
                  <a:pt x="37" y="14"/>
                  <a:pt x="37" y="14"/>
                </a:cubicBezTo>
                <a:cubicBezTo>
                  <a:pt x="40" y="14"/>
                  <a:pt x="43" y="16"/>
                  <a:pt x="43" y="19"/>
                </a:cubicBezTo>
                <a:cubicBezTo>
                  <a:pt x="43" y="20"/>
                  <a:pt x="42" y="22"/>
                  <a:pt x="41" y="2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7" name="稻壳儿小白白(http://dwz.cn/Wu2UP)"/>
          <p:cNvSpPr>
            <a:spLocks noEditPoints="1"/>
          </p:cNvSpPr>
          <p:nvPr/>
        </p:nvSpPr>
        <p:spPr>
          <a:xfrm>
            <a:off x="9358921" y="3464843"/>
            <a:ext cx="315912" cy="319088"/>
          </a:xfrm>
          <a:custGeom>
            <a:avLst/>
            <a:gdLst>
              <a:gd name="T0" fmla="*/ 943292629 w 46"/>
              <a:gd name="T1" fmla="*/ 2147483646 h 46"/>
              <a:gd name="T2" fmla="*/ 707471189 w 46"/>
              <a:gd name="T3" fmla="*/ 2147483646 h 46"/>
              <a:gd name="T4" fmla="*/ 565976951 w 46"/>
              <a:gd name="T5" fmla="*/ 1972830927 h 46"/>
              <a:gd name="T6" fmla="*/ 565976951 w 46"/>
              <a:gd name="T7" fmla="*/ 1636005796 h 46"/>
              <a:gd name="T8" fmla="*/ 235821440 w 46"/>
              <a:gd name="T9" fmla="*/ 1636005796 h 46"/>
              <a:gd name="T10" fmla="*/ 47167035 w 46"/>
              <a:gd name="T11" fmla="*/ 1491653160 h 46"/>
              <a:gd name="T12" fmla="*/ 47167035 w 46"/>
              <a:gd name="T13" fmla="*/ 1251060808 h 46"/>
              <a:gd name="T14" fmla="*/ 1226281105 w 46"/>
              <a:gd name="T15" fmla="*/ 96232779 h 46"/>
              <a:gd name="T16" fmla="*/ 1462102545 w 46"/>
              <a:gd name="T17" fmla="*/ 96232779 h 46"/>
              <a:gd name="T18" fmla="*/ 1603596783 w 46"/>
              <a:gd name="T19" fmla="*/ 240585415 h 46"/>
              <a:gd name="T20" fmla="*/ 1603596783 w 46"/>
              <a:gd name="T21" fmla="*/ 577410546 h 46"/>
              <a:gd name="T22" fmla="*/ 1933752293 w 46"/>
              <a:gd name="T23" fmla="*/ 577410546 h 46"/>
              <a:gd name="T24" fmla="*/ 2122406698 w 46"/>
              <a:gd name="T25" fmla="*/ 769883040 h 46"/>
              <a:gd name="T26" fmla="*/ 2122406698 w 46"/>
              <a:gd name="T27" fmla="*/ 1010475392 h 46"/>
              <a:gd name="T28" fmla="*/ 943292629 w 46"/>
              <a:gd name="T29" fmla="*/ 2147483646 h 46"/>
              <a:gd name="T30" fmla="*/ 1745091020 w 46"/>
              <a:gd name="T31" fmla="*/ 1010475392 h 46"/>
              <a:gd name="T32" fmla="*/ 1745091020 w 46"/>
              <a:gd name="T33" fmla="*/ 914235677 h 46"/>
              <a:gd name="T34" fmla="*/ 1320608307 w 46"/>
              <a:gd name="T35" fmla="*/ 433057910 h 46"/>
              <a:gd name="T36" fmla="*/ 1179114069 w 46"/>
              <a:gd name="T37" fmla="*/ 433057910 h 46"/>
              <a:gd name="T38" fmla="*/ 424482713 w 46"/>
              <a:gd name="T39" fmla="*/ 1202940950 h 46"/>
              <a:gd name="T40" fmla="*/ 424482713 w 46"/>
              <a:gd name="T41" fmla="*/ 1347293586 h 46"/>
              <a:gd name="T42" fmla="*/ 848965426 w 46"/>
              <a:gd name="T43" fmla="*/ 1828471354 h 46"/>
              <a:gd name="T44" fmla="*/ 943292629 w 46"/>
              <a:gd name="T45" fmla="*/ 1828471354 h 46"/>
              <a:gd name="T46" fmla="*/ 990459664 w 46"/>
              <a:gd name="T47" fmla="*/ 1828471354 h 46"/>
              <a:gd name="T48" fmla="*/ 1745091020 w 46"/>
              <a:gd name="T49" fmla="*/ 1010475392 h 46"/>
              <a:gd name="T50" fmla="*/ 1650763818 w 46"/>
              <a:gd name="T51" fmla="*/ 962355535 h 46"/>
              <a:gd name="T52" fmla="*/ 943292629 w 46"/>
              <a:gd name="T53" fmla="*/ 1684118717 h 46"/>
              <a:gd name="T54" fmla="*/ 518809916 w 46"/>
              <a:gd name="T55" fmla="*/ 1299180665 h 46"/>
              <a:gd name="T56" fmla="*/ 1226281105 w 46"/>
              <a:gd name="T57" fmla="*/ 529297625 h 46"/>
              <a:gd name="T58" fmla="*/ 1650763818 w 46"/>
              <a:gd name="T59" fmla="*/ 962355535 h 4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6" h="46">
                <a:moveTo>
                  <a:pt x="20" y="45"/>
                </a:moveTo>
                <a:cubicBezTo>
                  <a:pt x="19" y="46"/>
                  <a:pt x="17" y="46"/>
                  <a:pt x="15" y="45"/>
                </a:cubicBezTo>
                <a:cubicBezTo>
                  <a:pt x="12" y="41"/>
                  <a:pt x="12" y="41"/>
                  <a:pt x="12" y="41"/>
                </a:cubicBezTo>
                <a:cubicBezTo>
                  <a:pt x="14" y="39"/>
                  <a:pt x="14" y="36"/>
                  <a:pt x="12" y="34"/>
                </a:cubicBezTo>
                <a:cubicBezTo>
                  <a:pt x="10" y="32"/>
                  <a:pt x="7" y="32"/>
                  <a:pt x="5" y="34"/>
                </a:cubicBezTo>
                <a:cubicBezTo>
                  <a:pt x="1" y="31"/>
                  <a:pt x="1" y="31"/>
                  <a:pt x="1" y="31"/>
                </a:cubicBezTo>
                <a:cubicBezTo>
                  <a:pt x="0" y="29"/>
                  <a:pt x="0" y="27"/>
                  <a:pt x="1" y="26"/>
                </a:cubicBezTo>
                <a:cubicBezTo>
                  <a:pt x="26" y="2"/>
                  <a:pt x="26" y="2"/>
                  <a:pt x="26" y="2"/>
                </a:cubicBezTo>
                <a:cubicBezTo>
                  <a:pt x="27" y="0"/>
                  <a:pt x="29" y="0"/>
                  <a:pt x="31" y="2"/>
                </a:cubicBezTo>
                <a:cubicBezTo>
                  <a:pt x="34" y="5"/>
                  <a:pt x="34" y="5"/>
                  <a:pt x="34" y="5"/>
                </a:cubicBezTo>
                <a:cubicBezTo>
                  <a:pt x="32" y="7"/>
                  <a:pt x="32" y="10"/>
                  <a:pt x="34" y="12"/>
                </a:cubicBezTo>
                <a:cubicBezTo>
                  <a:pt x="36" y="14"/>
                  <a:pt x="39" y="14"/>
                  <a:pt x="41" y="12"/>
                </a:cubicBezTo>
                <a:cubicBezTo>
                  <a:pt x="45" y="16"/>
                  <a:pt x="45" y="16"/>
                  <a:pt x="45" y="16"/>
                </a:cubicBezTo>
                <a:cubicBezTo>
                  <a:pt x="46" y="17"/>
                  <a:pt x="46" y="19"/>
                  <a:pt x="45" y="21"/>
                </a:cubicBezTo>
                <a:lnTo>
                  <a:pt x="20" y="45"/>
                </a:lnTo>
                <a:close/>
                <a:moveTo>
                  <a:pt x="37" y="21"/>
                </a:moveTo>
                <a:cubicBezTo>
                  <a:pt x="38" y="20"/>
                  <a:pt x="38" y="19"/>
                  <a:pt x="37" y="19"/>
                </a:cubicBezTo>
                <a:cubicBezTo>
                  <a:pt x="28" y="9"/>
                  <a:pt x="28" y="9"/>
                  <a:pt x="28" y="9"/>
                </a:cubicBezTo>
                <a:cubicBezTo>
                  <a:pt x="27" y="8"/>
                  <a:pt x="26" y="8"/>
                  <a:pt x="25" y="9"/>
                </a:cubicBezTo>
                <a:cubicBezTo>
                  <a:pt x="9" y="25"/>
                  <a:pt x="9" y="25"/>
                  <a:pt x="9" y="25"/>
                </a:cubicBezTo>
                <a:cubicBezTo>
                  <a:pt x="8" y="26"/>
                  <a:pt x="8" y="27"/>
                  <a:pt x="9" y="28"/>
                </a:cubicBezTo>
                <a:cubicBezTo>
                  <a:pt x="18" y="38"/>
                  <a:pt x="18" y="38"/>
                  <a:pt x="18" y="38"/>
                </a:cubicBezTo>
                <a:cubicBezTo>
                  <a:pt x="19" y="38"/>
                  <a:pt x="19" y="38"/>
                  <a:pt x="20" y="38"/>
                </a:cubicBezTo>
                <a:cubicBezTo>
                  <a:pt x="20" y="38"/>
                  <a:pt x="20" y="38"/>
                  <a:pt x="21" y="38"/>
                </a:cubicBezTo>
                <a:lnTo>
                  <a:pt x="37" y="21"/>
                </a:lnTo>
                <a:close/>
                <a:moveTo>
                  <a:pt x="35" y="20"/>
                </a:moveTo>
                <a:cubicBezTo>
                  <a:pt x="20" y="35"/>
                  <a:pt x="20" y="35"/>
                  <a:pt x="20" y="35"/>
                </a:cubicBezTo>
                <a:cubicBezTo>
                  <a:pt x="11" y="27"/>
                  <a:pt x="11" y="27"/>
                  <a:pt x="11" y="27"/>
                </a:cubicBezTo>
                <a:cubicBezTo>
                  <a:pt x="26" y="11"/>
                  <a:pt x="26" y="11"/>
                  <a:pt x="26" y="11"/>
                </a:cubicBezTo>
                <a:lnTo>
                  <a:pt x="35" y="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8" name="稻壳儿小白白(http://dwz.cn/Wu2UP)"/>
          <p:cNvSpPr/>
          <p:nvPr/>
        </p:nvSpPr>
        <p:spPr>
          <a:xfrm>
            <a:off x="9404958" y="4039518"/>
            <a:ext cx="222250" cy="212725"/>
          </a:xfrm>
          <a:custGeom>
            <a:avLst/>
            <a:gdLst>
              <a:gd name="T0" fmla="*/ 1495360508 w 32"/>
              <a:gd name="T1" fmla="*/ 1271388704 h 31"/>
              <a:gd name="T2" fmla="*/ 1350647977 w 32"/>
              <a:gd name="T3" fmla="*/ 1459739536 h 31"/>
              <a:gd name="T4" fmla="*/ 1254170641 w 32"/>
              <a:gd name="T5" fmla="*/ 1459739536 h 31"/>
              <a:gd name="T6" fmla="*/ 1157700250 w 32"/>
              <a:gd name="T7" fmla="*/ 1459739536 h 31"/>
              <a:gd name="T8" fmla="*/ 771797852 w 32"/>
              <a:gd name="T9" fmla="*/ 1083031010 h 31"/>
              <a:gd name="T10" fmla="*/ 385902398 w 32"/>
              <a:gd name="T11" fmla="*/ 1459739536 h 31"/>
              <a:gd name="T12" fmla="*/ 289425063 w 32"/>
              <a:gd name="T13" fmla="*/ 1459739536 h 31"/>
              <a:gd name="T14" fmla="*/ 192947727 w 32"/>
              <a:gd name="T15" fmla="*/ 1459739536 h 31"/>
              <a:gd name="T16" fmla="*/ 48235195 w 32"/>
              <a:gd name="T17" fmla="*/ 1271388704 h 31"/>
              <a:gd name="T18" fmla="*/ 0 w 32"/>
              <a:gd name="T19" fmla="*/ 1177206426 h 31"/>
              <a:gd name="T20" fmla="*/ 48235195 w 32"/>
              <a:gd name="T21" fmla="*/ 1083031010 h 31"/>
              <a:gd name="T22" fmla="*/ 434137594 w 32"/>
              <a:gd name="T23" fmla="*/ 753417053 h 31"/>
              <a:gd name="T24" fmla="*/ 48235195 w 32"/>
              <a:gd name="T25" fmla="*/ 376708527 h 31"/>
              <a:gd name="T26" fmla="*/ 0 w 32"/>
              <a:gd name="T27" fmla="*/ 282533110 h 31"/>
              <a:gd name="T28" fmla="*/ 48235195 w 32"/>
              <a:gd name="T29" fmla="*/ 188350832 h 31"/>
              <a:gd name="T30" fmla="*/ 192947727 w 32"/>
              <a:gd name="T31" fmla="*/ 0 h 31"/>
              <a:gd name="T32" fmla="*/ 289425063 w 32"/>
              <a:gd name="T33" fmla="*/ 0 h 31"/>
              <a:gd name="T34" fmla="*/ 385902398 w 32"/>
              <a:gd name="T35" fmla="*/ 0 h 31"/>
              <a:gd name="T36" fmla="*/ 771797852 w 32"/>
              <a:gd name="T37" fmla="*/ 376708527 h 31"/>
              <a:gd name="T38" fmla="*/ 1157700250 w 32"/>
              <a:gd name="T39" fmla="*/ 0 h 31"/>
              <a:gd name="T40" fmla="*/ 1254170641 w 32"/>
              <a:gd name="T41" fmla="*/ 0 h 31"/>
              <a:gd name="T42" fmla="*/ 1350647977 w 32"/>
              <a:gd name="T43" fmla="*/ 0 h 31"/>
              <a:gd name="T44" fmla="*/ 1495360508 w 32"/>
              <a:gd name="T45" fmla="*/ 188350832 h 31"/>
              <a:gd name="T46" fmla="*/ 1543595703 w 32"/>
              <a:gd name="T47" fmla="*/ 282533110 h 31"/>
              <a:gd name="T48" fmla="*/ 1495360508 w 32"/>
              <a:gd name="T49" fmla="*/ 376708527 h 31"/>
              <a:gd name="T50" fmla="*/ 1109458109 w 32"/>
              <a:gd name="T51" fmla="*/ 753417053 h 31"/>
              <a:gd name="T52" fmla="*/ 1495360508 w 32"/>
              <a:gd name="T53" fmla="*/ 1083031010 h 31"/>
              <a:gd name="T54" fmla="*/ 1543595703 w 32"/>
              <a:gd name="T55" fmla="*/ 1177206426 h 31"/>
              <a:gd name="T56" fmla="*/ 1495360508 w 32"/>
              <a:gd name="T57" fmla="*/ 1271388704 h 31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2" h="31">
                <a:moveTo>
                  <a:pt x="31" y="27"/>
                </a:moveTo>
                <a:cubicBezTo>
                  <a:pt x="28" y="31"/>
                  <a:pt x="28" y="31"/>
                  <a:pt x="28" y="31"/>
                </a:cubicBezTo>
                <a:cubicBezTo>
                  <a:pt x="27" y="31"/>
                  <a:pt x="26" y="31"/>
                  <a:pt x="26" y="31"/>
                </a:cubicBezTo>
                <a:cubicBezTo>
                  <a:pt x="25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8" y="31"/>
                  <a:pt x="8" y="31"/>
                  <a:pt x="8" y="31"/>
                </a:cubicBezTo>
                <a:cubicBezTo>
                  <a:pt x="8" y="31"/>
                  <a:pt x="7" y="31"/>
                  <a:pt x="6" y="31"/>
                </a:cubicBezTo>
                <a:cubicBezTo>
                  <a:pt x="6" y="31"/>
                  <a:pt x="5" y="31"/>
                  <a:pt x="4" y="31"/>
                </a:cubicBezTo>
                <a:cubicBezTo>
                  <a:pt x="1" y="27"/>
                  <a:pt x="1" y="27"/>
                  <a:pt x="1" y="27"/>
                </a:cubicBezTo>
                <a:cubicBezTo>
                  <a:pt x="0" y="27"/>
                  <a:pt x="0" y="26"/>
                  <a:pt x="0" y="25"/>
                </a:cubicBezTo>
                <a:cubicBezTo>
                  <a:pt x="0" y="25"/>
                  <a:pt x="0" y="24"/>
                  <a:pt x="1" y="23"/>
                </a:cubicBezTo>
                <a:cubicBezTo>
                  <a:pt x="9" y="16"/>
                  <a:pt x="9" y="16"/>
                  <a:pt x="9" y="16"/>
                </a:cubicBezTo>
                <a:cubicBezTo>
                  <a:pt x="1" y="8"/>
                  <a:pt x="1" y="8"/>
                  <a:pt x="1" y="8"/>
                </a:cubicBezTo>
                <a:cubicBezTo>
                  <a:pt x="0" y="7"/>
                  <a:pt x="0" y="7"/>
                  <a:pt x="0" y="6"/>
                </a:cubicBezTo>
                <a:cubicBezTo>
                  <a:pt x="0" y="5"/>
                  <a:pt x="0" y="5"/>
                  <a:pt x="1" y="4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6" y="0"/>
                  <a:pt x="6" y="0"/>
                </a:cubicBezTo>
                <a:cubicBezTo>
                  <a:pt x="7" y="0"/>
                  <a:pt x="8" y="0"/>
                  <a:pt x="8" y="0"/>
                </a:cubicBezTo>
                <a:cubicBezTo>
                  <a:pt x="16" y="8"/>
                  <a:pt x="16" y="8"/>
                  <a:pt x="16" y="8"/>
                </a:cubicBezTo>
                <a:cubicBezTo>
                  <a:pt x="24" y="0"/>
                  <a:pt x="24" y="0"/>
                  <a:pt x="24" y="0"/>
                </a:cubicBezTo>
                <a:cubicBezTo>
                  <a:pt x="24" y="0"/>
                  <a:pt x="25" y="0"/>
                  <a:pt x="26" y="0"/>
                </a:cubicBezTo>
                <a:cubicBezTo>
                  <a:pt x="26" y="0"/>
                  <a:pt x="27" y="0"/>
                  <a:pt x="28" y="0"/>
                </a:cubicBezTo>
                <a:cubicBezTo>
                  <a:pt x="31" y="4"/>
                  <a:pt x="31" y="4"/>
                  <a:pt x="31" y="4"/>
                </a:cubicBezTo>
                <a:cubicBezTo>
                  <a:pt x="32" y="5"/>
                  <a:pt x="32" y="5"/>
                  <a:pt x="32" y="6"/>
                </a:cubicBezTo>
                <a:cubicBezTo>
                  <a:pt x="32" y="7"/>
                  <a:pt x="32" y="7"/>
                  <a:pt x="31" y="8"/>
                </a:cubicBezTo>
                <a:cubicBezTo>
                  <a:pt x="23" y="16"/>
                  <a:pt x="23" y="16"/>
                  <a:pt x="23" y="16"/>
                </a:cubicBezTo>
                <a:cubicBezTo>
                  <a:pt x="31" y="23"/>
                  <a:pt x="31" y="23"/>
                  <a:pt x="31" y="23"/>
                </a:cubicBezTo>
                <a:cubicBezTo>
                  <a:pt x="32" y="24"/>
                  <a:pt x="32" y="25"/>
                  <a:pt x="32" y="25"/>
                </a:cubicBezTo>
                <a:cubicBezTo>
                  <a:pt x="32" y="26"/>
                  <a:pt x="32" y="27"/>
                  <a:pt x="31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39" name="稻壳儿小白白(http://dwz.cn/Wu2UP)"/>
          <p:cNvSpPr>
            <a:spLocks noEditPoints="1"/>
          </p:cNvSpPr>
          <p:nvPr/>
        </p:nvSpPr>
        <p:spPr>
          <a:xfrm>
            <a:off x="9370033" y="4503068"/>
            <a:ext cx="293688" cy="284163"/>
          </a:xfrm>
          <a:custGeom>
            <a:avLst/>
            <a:gdLst>
              <a:gd name="T0" fmla="*/ 1026817159 w 42"/>
              <a:gd name="T1" fmla="*/ 1969478307 h 41"/>
              <a:gd name="T2" fmla="*/ 0 w 42"/>
              <a:gd name="T3" fmla="*/ 960720449 h 41"/>
              <a:gd name="T4" fmla="*/ 1026817159 w 42"/>
              <a:gd name="T5" fmla="*/ 0 h 41"/>
              <a:gd name="T6" fmla="*/ 2053634318 w 42"/>
              <a:gd name="T7" fmla="*/ 960720449 h 41"/>
              <a:gd name="T8" fmla="*/ 1026817159 w 42"/>
              <a:gd name="T9" fmla="*/ 1969478307 h 41"/>
              <a:gd name="T10" fmla="*/ 1515779709 w 42"/>
              <a:gd name="T11" fmla="*/ 1200900561 h 41"/>
              <a:gd name="T12" fmla="*/ 1271298434 w 42"/>
              <a:gd name="T13" fmla="*/ 960720449 h 41"/>
              <a:gd name="T14" fmla="*/ 1515779709 w 42"/>
              <a:gd name="T15" fmla="*/ 768577745 h 41"/>
              <a:gd name="T16" fmla="*/ 1515779709 w 42"/>
              <a:gd name="T17" fmla="*/ 672502928 h 41"/>
              <a:gd name="T18" fmla="*/ 1515779709 w 42"/>
              <a:gd name="T19" fmla="*/ 624465520 h 41"/>
              <a:gd name="T20" fmla="*/ 1369089545 w 42"/>
              <a:gd name="T21" fmla="*/ 528397633 h 41"/>
              <a:gd name="T22" fmla="*/ 1320190493 w 42"/>
              <a:gd name="T23" fmla="*/ 480360224 h 41"/>
              <a:gd name="T24" fmla="*/ 1271298434 w 42"/>
              <a:gd name="T25" fmla="*/ 528397633 h 41"/>
              <a:gd name="T26" fmla="*/ 1026817159 w 42"/>
              <a:gd name="T27" fmla="*/ 768577745 h 41"/>
              <a:gd name="T28" fmla="*/ 782335884 w 42"/>
              <a:gd name="T29" fmla="*/ 528397633 h 41"/>
              <a:gd name="T30" fmla="*/ 733443825 w 42"/>
              <a:gd name="T31" fmla="*/ 480360224 h 41"/>
              <a:gd name="T32" fmla="*/ 684544773 w 42"/>
              <a:gd name="T33" fmla="*/ 528397633 h 41"/>
              <a:gd name="T34" fmla="*/ 537854609 w 42"/>
              <a:gd name="T35" fmla="*/ 624465520 h 41"/>
              <a:gd name="T36" fmla="*/ 537854609 w 42"/>
              <a:gd name="T37" fmla="*/ 672502928 h 41"/>
              <a:gd name="T38" fmla="*/ 537854609 w 42"/>
              <a:gd name="T39" fmla="*/ 768577745 h 41"/>
              <a:gd name="T40" fmla="*/ 782335884 w 42"/>
              <a:gd name="T41" fmla="*/ 960720449 h 41"/>
              <a:gd name="T42" fmla="*/ 537854609 w 42"/>
              <a:gd name="T43" fmla="*/ 1200900561 h 41"/>
              <a:gd name="T44" fmla="*/ 537854609 w 42"/>
              <a:gd name="T45" fmla="*/ 1296975378 h 41"/>
              <a:gd name="T46" fmla="*/ 537854609 w 42"/>
              <a:gd name="T47" fmla="*/ 1345012787 h 41"/>
              <a:gd name="T48" fmla="*/ 684544773 w 42"/>
              <a:gd name="T49" fmla="*/ 1441080673 h 41"/>
              <a:gd name="T50" fmla="*/ 733443825 w 42"/>
              <a:gd name="T51" fmla="*/ 1489118082 h 41"/>
              <a:gd name="T52" fmla="*/ 782335884 w 42"/>
              <a:gd name="T53" fmla="*/ 1441080673 h 41"/>
              <a:gd name="T54" fmla="*/ 1026817159 w 42"/>
              <a:gd name="T55" fmla="*/ 1200900561 h 41"/>
              <a:gd name="T56" fmla="*/ 1271298434 w 42"/>
              <a:gd name="T57" fmla="*/ 1441080673 h 41"/>
              <a:gd name="T58" fmla="*/ 1320190493 w 42"/>
              <a:gd name="T59" fmla="*/ 1489118082 h 41"/>
              <a:gd name="T60" fmla="*/ 1369089545 w 42"/>
              <a:gd name="T61" fmla="*/ 1441080673 h 41"/>
              <a:gd name="T62" fmla="*/ 1515779709 w 42"/>
              <a:gd name="T63" fmla="*/ 1345012787 h 41"/>
              <a:gd name="T64" fmla="*/ 1515779709 w 42"/>
              <a:gd name="T65" fmla="*/ 1296975378 h 41"/>
              <a:gd name="T66" fmla="*/ 1515779709 w 42"/>
              <a:gd name="T67" fmla="*/ 1200900561 h 4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42" h="41">
                <a:moveTo>
                  <a:pt x="21" y="41"/>
                </a:moveTo>
                <a:cubicBezTo>
                  <a:pt x="10" y="41"/>
                  <a:pt x="0" y="32"/>
                  <a:pt x="0" y="20"/>
                </a:cubicBezTo>
                <a:cubicBezTo>
                  <a:pt x="0" y="9"/>
                  <a:pt x="10" y="0"/>
                  <a:pt x="21" y="0"/>
                </a:cubicBezTo>
                <a:cubicBezTo>
                  <a:pt x="32" y="0"/>
                  <a:pt x="42" y="9"/>
                  <a:pt x="42" y="20"/>
                </a:cubicBezTo>
                <a:cubicBezTo>
                  <a:pt x="42" y="32"/>
                  <a:pt x="32" y="41"/>
                  <a:pt x="21" y="41"/>
                </a:cubicBezTo>
                <a:close/>
                <a:moveTo>
                  <a:pt x="31" y="25"/>
                </a:moveTo>
                <a:cubicBezTo>
                  <a:pt x="26" y="20"/>
                  <a:pt x="26" y="20"/>
                  <a:pt x="26" y="20"/>
                </a:cubicBezTo>
                <a:cubicBezTo>
                  <a:pt x="31" y="16"/>
                  <a:pt x="31" y="16"/>
                  <a:pt x="31" y="16"/>
                </a:cubicBezTo>
                <a:cubicBezTo>
                  <a:pt x="31" y="15"/>
                  <a:pt x="31" y="15"/>
                  <a:pt x="31" y="14"/>
                </a:cubicBezTo>
                <a:cubicBezTo>
                  <a:pt x="31" y="14"/>
                  <a:pt x="31" y="13"/>
                  <a:pt x="31" y="13"/>
                </a:cubicBezTo>
                <a:cubicBezTo>
                  <a:pt x="28" y="11"/>
                  <a:pt x="28" y="11"/>
                  <a:pt x="28" y="11"/>
                </a:cubicBezTo>
                <a:cubicBezTo>
                  <a:pt x="28" y="10"/>
                  <a:pt x="27" y="10"/>
                  <a:pt x="27" y="10"/>
                </a:cubicBezTo>
                <a:cubicBezTo>
                  <a:pt x="27" y="10"/>
                  <a:pt x="26" y="10"/>
                  <a:pt x="26" y="11"/>
                </a:cubicBezTo>
                <a:cubicBezTo>
                  <a:pt x="21" y="16"/>
                  <a:pt x="21" y="16"/>
                  <a:pt x="21" y="16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10"/>
                  <a:pt x="15" y="10"/>
                  <a:pt x="15" y="10"/>
                </a:cubicBezTo>
                <a:cubicBezTo>
                  <a:pt x="14" y="10"/>
                  <a:pt x="14" y="10"/>
                  <a:pt x="14" y="11"/>
                </a:cubicBezTo>
                <a:cubicBezTo>
                  <a:pt x="11" y="13"/>
                  <a:pt x="11" y="13"/>
                  <a:pt x="11" y="13"/>
                </a:cubicBezTo>
                <a:cubicBezTo>
                  <a:pt x="11" y="13"/>
                  <a:pt x="11" y="14"/>
                  <a:pt x="11" y="14"/>
                </a:cubicBezTo>
                <a:cubicBezTo>
                  <a:pt x="11" y="15"/>
                  <a:pt x="11" y="15"/>
                  <a:pt x="11" y="16"/>
                </a:cubicBezTo>
                <a:cubicBezTo>
                  <a:pt x="16" y="20"/>
                  <a:pt x="16" y="20"/>
                  <a:pt x="16" y="20"/>
                </a:cubicBezTo>
                <a:cubicBezTo>
                  <a:pt x="11" y="25"/>
                  <a:pt x="11" y="25"/>
                  <a:pt x="11" y="25"/>
                </a:cubicBezTo>
                <a:cubicBezTo>
                  <a:pt x="11" y="26"/>
                  <a:pt x="11" y="26"/>
                  <a:pt x="11" y="27"/>
                </a:cubicBezTo>
                <a:cubicBezTo>
                  <a:pt x="11" y="27"/>
                  <a:pt x="11" y="27"/>
                  <a:pt x="11" y="28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30"/>
                  <a:pt x="14" y="31"/>
                  <a:pt x="15" y="31"/>
                </a:cubicBezTo>
                <a:cubicBezTo>
                  <a:pt x="15" y="31"/>
                  <a:pt x="16" y="30"/>
                  <a:pt x="16" y="30"/>
                </a:cubicBezTo>
                <a:cubicBezTo>
                  <a:pt x="21" y="25"/>
                  <a:pt x="21" y="25"/>
                  <a:pt x="21" y="25"/>
                </a:cubicBezTo>
                <a:cubicBezTo>
                  <a:pt x="26" y="30"/>
                  <a:pt x="26" y="30"/>
                  <a:pt x="26" y="30"/>
                </a:cubicBezTo>
                <a:cubicBezTo>
                  <a:pt x="26" y="30"/>
                  <a:pt x="27" y="31"/>
                  <a:pt x="27" y="31"/>
                </a:cubicBezTo>
                <a:cubicBezTo>
                  <a:pt x="27" y="31"/>
                  <a:pt x="28" y="30"/>
                  <a:pt x="28" y="30"/>
                </a:cubicBezTo>
                <a:cubicBezTo>
                  <a:pt x="31" y="28"/>
                  <a:pt x="31" y="28"/>
                  <a:pt x="31" y="28"/>
                </a:cubicBezTo>
                <a:cubicBezTo>
                  <a:pt x="31" y="27"/>
                  <a:pt x="31" y="27"/>
                  <a:pt x="31" y="27"/>
                </a:cubicBezTo>
                <a:cubicBezTo>
                  <a:pt x="31" y="26"/>
                  <a:pt x="31" y="26"/>
                  <a:pt x="31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0" name="稻壳儿小白白(http://dwz.cn/Wu2UP)"/>
          <p:cNvSpPr>
            <a:spLocks noEditPoints="1"/>
          </p:cNvSpPr>
          <p:nvPr/>
        </p:nvSpPr>
        <p:spPr>
          <a:xfrm>
            <a:off x="9370033" y="5007893"/>
            <a:ext cx="293688" cy="288925"/>
          </a:xfrm>
          <a:custGeom>
            <a:avLst/>
            <a:gdLst>
              <a:gd name="T0" fmla="*/ 1026817159 w 42"/>
              <a:gd name="T1" fmla="*/ 1987563229 h 42"/>
              <a:gd name="T2" fmla="*/ 0 w 42"/>
              <a:gd name="T3" fmla="*/ 993785054 h 42"/>
              <a:gd name="T4" fmla="*/ 1026817159 w 42"/>
              <a:gd name="T5" fmla="*/ 0 h 42"/>
              <a:gd name="T6" fmla="*/ 2053634318 w 42"/>
              <a:gd name="T7" fmla="*/ 993785054 h 42"/>
              <a:gd name="T8" fmla="*/ 1026817159 w 42"/>
              <a:gd name="T9" fmla="*/ 1987563229 h 42"/>
              <a:gd name="T10" fmla="*/ 1026817159 w 42"/>
              <a:gd name="T11" fmla="*/ 283937604 h 42"/>
              <a:gd name="T12" fmla="*/ 293373334 w 42"/>
              <a:gd name="T13" fmla="*/ 993785054 h 42"/>
              <a:gd name="T14" fmla="*/ 1026817159 w 42"/>
              <a:gd name="T15" fmla="*/ 1703625625 h 42"/>
              <a:gd name="T16" fmla="*/ 1760260983 w 42"/>
              <a:gd name="T17" fmla="*/ 993785054 h 42"/>
              <a:gd name="T18" fmla="*/ 1026817159 w 42"/>
              <a:gd name="T19" fmla="*/ 283937604 h 42"/>
              <a:gd name="T20" fmla="*/ 1271298434 w 42"/>
              <a:gd name="T21" fmla="*/ 1419688021 h 42"/>
              <a:gd name="T22" fmla="*/ 1222399382 w 42"/>
              <a:gd name="T23" fmla="*/ 1419688021 h 42"/>
              <a:gd name="T24" fmla="*/ 1026817159 w 42"/>
              <a:gd name="T25" fmla="*/ 1230393992 h 42"/>
              <a:gd name="T26" fmla="*/ 831234936 w 42"/>
              <a:gd name="T27" fmla="*/ 1419688021 h 42"/>
              <a:gd name="T28" fmla="*/ 782335884 w 42"/>
              <a:gd name="T29" fmla="*/ 1419688021 h 42"/>
              <a:gd name="T30" fmla="*/ 586753661 w 42"/>
              <a:gd name="T31" fmla="*/ 1230393992 h 42"/>
              <a:gd name="T32" fmla="*/ 586753661 w 42"/>
              <a:gd name="T33" fmla="*/ 1183072204 h 42"/>
              <a:gd name="T34" fmla="*/ 782335884 w 42"/>
              <a:gd name="T35" fmla="*/ 993785054 h 42"/>
              <a:gd name="T36" fmla="*/ 586753661 w 42"/>
              <a:gd name="T37" fmla="*/ 804491025 h 42"/>
              <a:gd name="T38" fmla="*/ 586753661 w 42"/>
              <a:gd name="T39" fmla="*/ 757169238 h 42"/>
              <a:gd name="T40" fmla="*/ 782335884 w 42"/>
              <a:gd name="T41" fmla="*/ 567875208 h 42"/>
              <a:gd name="T42" fmla="*/ 831234936 w 42"/>
              <a:gd name="T43" fmla="*/ 567875208 h 42"/>
              <a:gd name="T44" fmla="*/ 1026817159 w 42"/>
              <a:gd name="T45" fmla="*/ 757169238 h 42"/>
              <a:gd name="T46" fmla="*/ 1222399382 w 42"/>
              <a:gd name="T47" fmla="*/ 567875208 h 42"/>
              <a:gd name="T48" fmla="*/ 1271298434 w 42"/>
              <a:gd name="T49" fmla="*/ 567875208 h 42"/>
              <a:gd name="T50" fmla="*/ 1466880657 w 42"/>
              <a:gd name="T51" fmla="*/ 757169238 h 42"/>
              <a:gd name="T52" fmla="*/ 1466880657 w 42"/>
              <a:gd name="T53" fmla="*/ 804491025 h 42"/>
              <a:gd name="T54" fmla="*/ 1271298434 w 42"/>
              <a:gd name="T55" fmla="*/ 993785054 h 42"/>
              <a:gd name="T56" fmla="*/ 1466880657 w 42"/>
              <a:gd name="T57" fmla="*/ 1183072204 h 42"/>
              <a:gd name="T58" fmla="*/ 1466880657 w 42"/>
              <a:gd name="T59" fmla="*/ 1230393992 h 42"/>
              <a:gd name="T60" fmla="*/ 1271298434 w 42"/>
              <a:gd name="T61" fmla="*/ 1419688021 h 42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2" h="42">
                <a:moveTo>
                  <a:pt x="21" y="42"/>
                </a:moveTo>
                <a:cubicBezTo>
                  <a:pt x="10" y="42"/>
                  <a:pt x="0" y="32"/>
                  <a:pt x="0" y="21"/>
                </a:cubicBezTo>
                <a:cubicBezTo>
                  <a:pt x="0" y="10"/>
                  <a:pt x="10" y="0"/>
                  <a:pt x="21" y="0"/>
                </a:cubicBezTo>
                <a:cubicBezTo>
                  <a:pt x="32" y="0"/>
                  <a:pt x="42" y="10"/>
                  <a:pt x="42" y="21"/>
                </a:cubicBezTo>
                <a:cubicBezTo>
                  <a:pt x="42" y="32"/>
                  <a:pt x="32" y="42"/>
                  <a:pt x="21" y="42"/>
                </a:cubicBezTo>
                <a:close/>
                <a:moveTo>
                  <a:pt x="21" y="6"/>
                </a:moveTo>
                <a:cubicBezTo>
                  <a:pt x="13" y="6"/>
                  <a:pt x="6" y="13"/>
                  <a:pt x="6" y="21"/>
                </a:cubicBezTo>
                <a:cubicBezTo>
                  <a:pt x="6" y="29"/>
                  <a:pt x="13" y="36"/>
                  <a:pt x="21" y="36"/>
                </a:cubicBezTo>
                <a:cubicBezTo>
                  <a:pt x="29" y="36"/>
                  <a:pt x="36" y="29"/>
                  <a:pt x="36" y="21"/>
                </a:cubicBezTo>
                <a:cubicBezTo>
                  <a:pt x="36" y="13"/>
                  <a:pt x="29" y="6"/>
                  <a:pt x="21" y="6"/>
                </a:cubicBezTo>
                <a:close/>
                <a:moveTo>
                  <a:pt x="26" y="30"/>
                </a:moveTo>
                <a:cubicBezTo>
                  <a:pt x="26" y="30"/>
                  <a:pt x="25" y="30"/>
                  <a:pt x="25" y="30"/>
                </a:cubicBezTo>
                <a:cubicBezTo>
                  <a:pt x="21" y="26"/>
                  <a:pt x="21" y="26"/>
                  <a:pt x="21" y="26"/>
                </a:cubicBezTo>
                <a:cubicBezTo>
                  <a:pt x="17" y="30"/>
                  <a:pt x="17" y="30"/>
                  <a:pt x="17" y="30"/>
                </a:cubicBezTo>
                <a:cubicBezTo>
                  <a:pt x="17" y="30"/>
                  <a:pt x="16" y="30"/>
                  <a:pt x="16" y="30"/>
                </a:cubicBezTo>
                <a:cubicBezTo>
                  <a:pt x="12" y="26"/>
                  <a:pt x="12" y="26"/>
                  <a:pt x="12" y="26"/>
                </a:cubicBezTo>
                <a:cubicBezTo>
                  <a:pt x="12" y="26"/>
                  <a:pt x="12" y="25"/>
                  <a:pt x="12" y="25"/>
                </a:cubicBezTo>
                <a:cubicBezTo>
                  <a:pt x="16" y="21"/>
                  <a:pt x="16" y="21"/>
                  <a:pt x="16" y="21"/>
                </a:cubicBezTo>
                <a:cubicBezTo>
                  <a:pt x="12" y="17"/>
                  <a:pt x="12" y="17"/>
                  <a:pt x="12" y="17"/>
                </a:cubicBezTo>
                <a:cubicBezTo>
                  <a:pt x="12" y="17"/>
                  <a:pt x="12" y="16"/>
                  <a:pt x="12" y="16"/>
                </a:cubicBezTo>
                <a:cubicBezTo>
                  <a:pt x="16" y="12"/>
                  <a:pt x="16" y="12"/>
                  <a:pt x="16" y="12"/>
                </a:cubicBezTo>
                <a:cubicBezTo>
                  <a:pt x="16" y="12"/>
                  <a:pt x="17" y="12"/>
                  <a:pt x="17" y="12"/>
                </a:cubicBezTo>
                <a:cubicBezTo>
                  <a:pt x="21" y="16"/>
                  <a:pt x="21" y="16"/>
                  <a:pt x="21" y="16"/>
                </a:cubicBezTo>
                <a:cubicBezTo>
                  <a:pt x="25" y="12"/>
                  <a:pt x="25" y="12"/>
                  <a:pt x="25" y="12"/>
                </a:cubicBezTo>
                <a:cubicBezTo>
                  <a:pt x="25" y="12"/>
                  <a:pt x="26" y="12"/>
                  <a:pt x="26" y="12"/>
                </a:cubicBezTo>
                <a:cubicBezTo>
                  <a:pt x="30" y="16"/>
                  <a:pt x="30" y="16"/>
                  <a:pt x="30" y="16"/>
                </a:cubicBezTo>
                <a:cubicBezTo>
                  <a:pt x="30" y="16"/>
                  <a:pt x="30" y="17"/>
                  <a:pt x="30" y="17"/>
                </a:cubicBezTo>
                <a:cubicBezTo>
                  <a:pt x="26" y="21"/>
                  <a:pt x="26" y="21"/>
                  <a:pt x="26" y="21"/>
                </a:cubicBezTo>
                <a:cubicBezTo>
                  <a:pt x="30" y="25"/>
                  <a:pt x="30" y="25"/>
                  <a:pt x="30" y="25"/>
                </a:cubicBezTo>
                <a:cubicBezTo>
                  <a:pt x="30" y="25"/>
                  <a:pt x="30" y="26"/>
                  <a:pt x="30" y="26"/>
                </a:cubicBezTo>
                <a:lnTo>
                  <a:pt x="26" y="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1" name="稻壳儿小白白(http://dwz.cn/Wu2UP)"/>
          <p:cNvSpPr>
            <a:spLocks noEditPoints="1"/>
          </p:cNvSpPr>
          <p:nvPr/>
        </p:nvSpPr>
        <p:spPr>
          <a:xfrm>
            <a:off x="9420833" y="5504781"/>
            <a:ext cx="192088" cy="277812"/>
          </a:xfrm>
          <a:custGeom>
            <a:avLst/>
            <a:gdLst>
              <a:gd name="T0" fmla="*/ 658889281 w 28"/>
              <a:gd name="T1" fmla="*/ 1929487684 h 40"/>
              <a:gd name="T2" fmla="*/ 0 w 28"/>
              <a:gd name="T3" fmla="*/ 1254168383 h 40"/>
              <a:gd name="T4" fmla="*/ 94129980 w 28"/>
              <a:gd name="T5" fmla="*/ 916508733 h 40"/>
              <a:gd name="T6" fmla="*/ 564759301 w 28"/>
              <a:gd name="T7" fmla="*/ 96477162 h 40"/>
              <a:gd name="T8" fmla="*/ 658889281 w 28"/>
              <a:gd name="T9" fmla="*/ 0 h 40"/>
              <a:gd name="T10" fmla="*/ 753019261 w 28"/>
              <a:gd name="T11" fmla="*/ 96477162 h 40"/>
              <a:gd name="T12" fmla="*/ 1223648582 w 28"/>
              <a:gd name="T13" fmla="*/ 916508733 h 40"/>
              <a:gd name="T14" fmla="*/ 1317778562 w 28"/>
              <a:gd name="T15" fmla="*/ 1254168383 h 40"/>
              <a:gd name="T16" fmla="*/ 658889281 w 28"/>
              <a:gd name="T17" fmla="*/ 1929487684 h 40"/>
              <a:gd name="T18" fmla="*/ 611827721 w 28"/>
              <a:gd name="T19" fmla="*/ 1350638600 h 40"/>
              <a:gd name="T20" fmla="*/ 517697741 w 28"/>
              <a:gd name="T21" fmla="*/ 1157691221 h 40"/>
              <a:gd name="T22" fmla="*/ 517697741 w 28"/>
              <a:gd name="T23" fmla="*/ 1109456113 h 40"/>
              <a:gd name="T24" fmla="*/ 470636181 w 28"/>
              <a:gd name="T25" fmla="*/ 1157691221 h 40"/>
              <a:gd name="T26" fmla="*/ 376506201 w 28"/>
              <a:gd name="T27" fmla="*/ 1350638600 h 40"/>
              <a:gd name="T28" fmla="*/ 329444641 w 28"/>
              <a:gd name="T29" fmla="*/ 1447115763 h 40"/>
              <a:gd name="T30" fmla="*/ 517697741 w 28"/>
              <a:gd name="T31" fmla="*/ 1591828034 h 40"/>
              <a:gd name="T32" fmla="*/ 658889281 w 28"/>
              <a:gd name="T33" fmla="*/ 1447115763 h 40"/>
              <a:gd name="T34" fmla="*/ 611827721 w 28"/>
              <a:gd name="T35" fmla="*/ 1350638600 h 4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28" h="40">
                <a:moveTo>
                  <a:pt x="14" y="40"/>
                </a:moveTo>
                <a:cubicBezTo>
                  <a:pt x="6" y="40"/>
                  <a:pt x="0" y="34"/>
                  <a:pt x="0" y="26"/>
                </a:cubicBezTo>
                <a:cubicBezTo>
                  <a:pt x="0" y="23"/>
                  <a:pt x="1" y="21"/>
                  <a:pt x="2" y="19"/>
                </a:cubicBezTo>
                <a:cubicBezTo>
                  <a:pt x="4" y="17"/>
                  <a:pt x="10" y="9"/>
                  <a:pt x="12" y="2"/>
                </a:cubicBezTo>
                <a:cubicBezTo>
                  <a:pt x="12" y="1"/>
                  <a:pt x="13" y="0"/>
                  <a:pt x="14" y="0"/>
                </a:cubicBezTo>
                <a:cubicBezTo>
                  <a:pt x="15" y="0"/>
                  <a:pt x="16" y="1"/>
                  <a:pt x="16" y="2"/>
                </a:cubicBezTo>
                <a:cubicBezTo>
                  <a:pt x="18" y="9"/>
                  <a:pt x="24" y="17"/>
                  <a:pt x="26" y="19"/>
                </a:cubicBezTo>
                <a:cubicBezTo>
                  <a:pt x="27" y="21"/>
                  <a:pt x="28" y="23"/>
                  <a:pt x="28" y="26"/>
                </a:cubicBezTo>
                <a:cubicBezTo>
                  <a:pt x="28" y="34"/>
                  <a:pt x="22" y="40"/>
                  <a:pt x="14" y="40"/>
                </a:cubicBezTo>
                <a:close/>
                <a:moveTo>
                  <a:pt x="13" y="28"/>
                </a:moveTo>
                <a:cubicBezTo>
                  <a:pt x="13" y="27"/>
                  <a:pt x="12" y="25"/>
                  <a:pt x="11" y="24"/>
                </a:cubicBezTo>
                <a:cubicBezTo>
                  <a:pt x="11" y="23"/>
                  <a:pt x="11" y="23"/>
                  <a:pt x="11" y="23"/>
                </a:cubicBezTo>
                <a:cubicBezTo>
                  <a:pt x="10" y="23"/>
                  <a:pt x="10" y="23"/>
                  <a:pt x="10" y="24"/>
                </a:cubicBezTo>
                <a:cubicBezTo>
                  <a:pt x="9" y="25"/>
                  <a:pt x="8" y="27"/>
                  <a:pt x="8" y="28"/>
                </a:cubicBezTo>
                <a:cubicBezTo>
                  <a:pt x="7" y="28"/>
                  <a:pt x="7" y="29"/>
                  <a:pt x="7" y="30"/>
                </a:cubicBezTo>
                <a:cubicBezTo>
                  <a:pt x="7" y="31"/>
                  <a:pt x="9" y="33"/>
                  <a:pt x="11" y="33"/>
                </a:cubicBezTo>
                <a:cubicBezTo>
                  <a:pt x="12" y="33"/>
                  <a:pt x="14" y="31"/>
                  <a:pt x="14" y="30"/>
                </a:cubicBezTo>
                <a:cubicBezTo>
                  <a:pt x="14" y="29"/>
                  <a:pt x="14" y="28"/>
                  <a:pt x="13" y="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2" name="稻壳儿小白白(http://dwz.cn/Wu2UP)"/>
          <p:cNvSpPr/>
          <p:nvPr/>
        </p:nvSpPr>
        <p:spPr>
          <a:xfrm>
            <a:off x="10271733" y="940718"/>
            <a:ext cx="212725" cy="257175"/>
          </a:xfrm>
          <a:custGeom>
            <a:avLst/>
            <a:gdLst>
              <a:gd name="T0" fmla="*/ 565059359 w 31"/>
              <a:gd name="T1" fmla="*/ 1787540017 h 37"/>
              <a:gd name="T2" fmla="*/ 376708527 w 31"/>
              <a:gd name="T3" fmla="*/ 1787540017 h 37"/>
              <a:gd name="T4" fmla="*/ 329620819 w 31"/>
              <a:gd name="T5" fmla="*/ 1787540017 h 37"/>
              <a:gd name="T6" fmla="*/ 329620819 w 31"/>
              <a:gd name="T7" fmla="*/ 966241228 h 37"/>
              <a:gd name="T8" fmla="*/ 47087708 w 31"/>
              <a:gd name="T9" fmla="*/ 1062862571 h 37"/>
              <a:gd name="T10" fmla="*/ 47087708 w 31"/>
              <a:gd name="T11" fmla="*/ 1062862571 h 37"/>
              <a:gd name="T12" fmla="*/ 0 w 31"/>
              <a:gd name="T13" fmla="*/ 1062862571 h 37"/>
              <a:gd name="T14" fmla="*/ 0 w 31"/>
              <a:gd name="T15" fmla="*/ 1014548424 h 37"/>
              <a:gd name="T16" fmla="*/ 0 w 31"/>
              <a:gd name="T17" fmla="*/ 869612935 h 37"/>
              <a:gd name="T18" fmla="*/ 47087708 w 31"/>
              <a:gd name="T19" fmla="*/ 821298789 h 37"/>
              <a:gd name="T20" fmla="*/ 329620819 w 31"/>
              <a:gd name="T21" fmla="*/ 724677446 h 37"/>
              <a:gd name="T22" fmla="*/ 329620819 w 31"/>
              <a:gd name="T23" fmla="*/ 579741957 h 37"/>
              <a:gd name="T24" fmla="*/ 47087708 w 31"/>
              <a:gd name="T25" fmla="*/ 676363299 h 37"/>
              <a:gd name="T26" fmla="*/ 47087708 w 31"/>
              <a:gd name="T27" fmla="*/ 676363299 h 37"/>
              <a:gd name="T28" fmla="*/ 0 w 31"/>
              <a:gd name="T29" fmla="*/ 676363299 h 37"/>
              <a:gd name="T30" fmla="*/ 0 w 31"/>
              <a:gd name="T31" fmla="*/ 628056103 h 37"/>
              <a:gd name="T32" fmla="*/ 0 w 31"/>
              <a:gd name="T33" fmla="*/ 483120614 h 37"/>
              <a:gd name="T34" fmla="*/ 47087708 w 31"/>
              <a:gd name="T35" fmla="*/ 434806468 h 37"/>
              <a:gd name="T36" fmla="*/ 329620819 w 31"/>
              <a:gd name="T37" fmla="*/ 338185125 h 37"/>
              <a:gd name="T38" fmla="*/ 329620819 w 31"/>
              <a:gd name="T39" fmla="*/ 48314147 h 37"/>
              <a:gd name="T40" fmla="*/ 376708527 w 31"/>
              <a:gd name="T41" fmla="*/ 0 h 37"/>
              <a:gd name="T42" fmla="*/ 565059359 w 31"/>
              <a:gd name="T43" fmla="*/ 0 h 37"/>
              <a:gd name="T44" fmla="*/ 612147067 w 31"/>
              <a:gd name="T45" fmla="*/ 48314147 h 37"/>
              <a:gd name="T46" fmla="*/ 612147067 w 31"/>
              <a:gd name="T47" fmla="*/ 241556832 h 37"/>
              <a:gd name="T48" fmla="*/ 1083031010 w 31"/>
              <a:gd name="T49" fmla="*/ 96621343 h 37"/>
              <a:gd name="T50" fmla="*/ 1130118718 w 31"/>
              <a:gd name="T51" fmla="*/ 96621343 h 37"/>
              <a:gd name="T52" fmla="*/ 1130118718 w 31"/>
              <a:gd name="T53" fmla="*/ 144935489 h 37"/>
              <a:gd name="T54" fmla="*/ 1130118718 w 31"/>
              <a:gd name="T55" fmla="*/ 338185125 h 37"/>
              <a:gd name="T56" fmla="*/ 1130118718 w 31"/>
              <a:gd name="T57" fmla="*/ 338185125 h 37"/>
              <a:gd name="T58" fmla="*/ 612147067 w 31"/>
              <a:gd name="T59" fmla="*/ 531427810 h 37"/>
              <a:gd name="T60" fmla="*/ 612147067 w 31"/>
              <a:gd name="T61" fmla="*/ 628056103 h 37"/>
              <a:gd name="T62" fmla="*/ 1083031010 w 31"/>
              <a:gd name="T63" fmla="*/ 483120614 h 37"/>
              <a:gd name="T64" fmla="*/ 1130118718 w 31"/>
              <a:gd name="T65" fmla="*/ 483120614 h 37"/>
              <a:gd name="T66" fmla="*/ 1130118718 w 31"/>
              <a:gd name="T67" fmla="*/ 531427810 h 37"/>
              <a:gd name="T68" fmla="*/ 1130118718 w 31"/>
              <a:gd name="T69" fmla="*/ 676363299 h 37"/>
              <a:gd name="T70" fmla="*/ 1130118718 w 31"/>
              <a:gd name="T71" fmla="*/ 724677446 h 37"/>
              <a:gd name="T72" fmla="*/ 612147067 w 31"/>
              <a:gd name="T73" fmla="*/ 869612935 h 37"/>
              <a:gd name="T74" fmla="*/ 612147067 w 31"/>
              <a:gd name="T75" fmla="*/ 1497669039 h 37"/>
              <a:gd name="T76" fmla="*/ 1177206426 w 31"/>
              <a:gd name="T77" fmla="*/ 917927082 h 37"/>
              <a:gd name="T78" fmla="*/ 1224300996 w 31"/>
              <a:gd name="T79" fmla="*/ 869612935 h 37"/>
              <a:gd name="T80" fmla="*/ 1412651828 w 31"/>
              <a:gd name="T81" fmla="*/ 869612935 h 37"/>
              <a:gd name="T82" fmla="*/ 1459739536 w 31"/>
              <a:gd name="T83" fmla="*/ 917927082 h 37"/>
              <a:gd name="T84" fmla="*/ 565059359 w 31"/>
              <a:gd name="T85" fmla="*/ 1787540017 h 37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31" h="37">
                <a:moveTo>
                  <a:pt x="12" y="37"/>
                </a:moveTo>
                <a:cubicBezTo>
                  <a:pt x="8" y="37"/>
                  <a:pt x="8" y="37"/>
                  <a:pt x="8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7" y="20"/>
                  <a:pt x="7" y="20"/>
                  <a:pt x="7" y="20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2"/>
                  <a:pt x="1" y="22"/>
                </a:cubicBezTo>
                <a:cubicBezTo>
                  <a:pt x="1" y="22"/>
                  <a:pt x="1" y="22"/>
                  <a:pt x="0" y="22"/>
                </a:cubicBezTo>
                <a:cubicBezTo>
                  <a:pt x="0" y="22"/>
                  <a:pt x="0" y="21"/>
                  <a:pt x="0" y="2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7"/>
                  <a:pt x="0" y="17"/>
                  <a:pt x="1" y="17"/>
                </a:cubicBezTo>
                <a:cubicBezTo>
                  <a:pt x="7" y="15"/>
                  <a:pt x="7" y="15"/>
                  <a:pt x="7" y="15"/>
                </a:cubicBezTo>
                <a:cubicBezTo>
                  <a:pt x="7" y="12"/>
                  <a:pt x="7" y="12"/>
                  <a:pt x="7" y="12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1" y="14"/>
                </a:cubicBezTo>
                <a:cubicBezTo>
                  <a:pt x="1" y="14"/>
                  <a:pt x="1" y="14"/>
                  <a:pt x="0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9"/>
                  <a:pt x="1" y="9"/>
                </a:cubicBezTo>
                <a:cubicBezTo>
                  <a:pt x="7" y="7"/>
                  <a:pt x="7" y="7"/>
                  <a:pt x="7" y="7"/>
                </a:cubicBezTo>
                <a:cubicBezTo>
                  <a:pt x="7" y="1"/>
                  <a:pt x="7" y="1"/>
                  <a:pt x="7" y="1"/>
                </a:cubicBezTo>
                <a:cubicBezTo>
                  <a:pt x="7" y="0"/>
                  <a:pt x="7" y="0"/>
                  <a:pt x="8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0"/>
                  <a:pt x="13" y="1"/>
                </a:cubicBezTo>
                <a:cubicBezTo>
                  <a:pt x="13" y="5"/>
                  <a:pt x="13" y="5"/>
                  <a:pt x="13" y="5"/>
                </a:cubicBezTo>
                <a:cubicBezTo>
                  <a:pt x="23" y="2"/>
                  <a:pt x="23" y="2"/>
                  <a:pt x="23" y="2"/>
                </a:cubicBezTo>
                <a:cubicBezTo>
                  <a:pt x="23" y="2"/>
                  <a:pt x="24" y="2"/>
                  <a:pt x="24" y="2"/>
                </a:cubicBezTo>
                <a:cubicBezTo>
                  <a:pt x="24" y="3"/>
                  <a:pt x="24" y="3"/>
                  <a:pt x="24" y="3"/>
                </a:cubicBezTo>
                <a:cubicBezTo>
                  <a:pt x="24" y="7"/>
                  <a:pt x="24" y="7"/>
                  <a:pt x="24" y="7"/>
                </a:cubicBezTo>
                <a:cubicBezTo>
                  <a:pt x="24" y="7"/>
                  <a:pt x="24" y="7"/>
                  <a:pt x="24" y="7"/>
                </a:cubicBezTo>
                <a:cubicBezTo>
                  <a:pt x="13" y="11"/>
                  <a:pt x="13" y="11"/>
                  <a:pt x="13" y="11"/>
                </a:cubicBezTo>
                <a:cubicBezTo>
                  <a:pt x="13" y="13"/>
                  <a:pt x="13" y="13"/>
                  <a:pt x="13" y="13"/>
                </a:cubicBezTo>
                <a:cubicBezTo>
                  <a:pt x="23" y="10"/>
                  <a:pt x="23" y="10"/>
                  <a:pt x="23" y="10"/>
                </a:cubicBezTo>
                <a:cubicBezTo>
                  <a:pt x="23" y="10"/>
                  <a:pt x="24" y="10"/>
                  <a:pt x="24" y="10"/>
                </a:cubicBezTo>
                <a:cubicBezTo>
                  <a:pt x="24" y="10"/>
                  <a:pt x="24" y="11"/>
                  <a:pt x="24" y="11"/>
                </a:cubicBezTo>
                <a:cubicBezTo>
                  <a:pt x="24" y="14"/>
                  <a:pt x="24" y="14"/>
                  <a:pt x="24" y="14"/>
                </a:cubicBezTo>
                <a:cubicBezTo>
                  <a:pt x="24" y="15"/>
                  <a:pt x="24" y="15"/>
                  <a:pt x="24" y="15"/>
                </a:cubicBezTo>
                <a:cubicBezTo>
                  <a:pt x="13" y="18"/>
                  <a:pt x="13" y="18"/>
                  <a:pt x="13" y="18"/>
                </a:cubicBezTo>
                <a:cubicBezTo>
                  <a:pt x="13" y="31"/>
                  <a:pt x="13" y="31"/>
                  <a:pt x="13" y="31"/>
                </a:cubicBezTo>
                <a:cubicBezTo>
                  <a:pt x="20" y="31"/>
                  <a:pt x="25" y="25"/>
                  <a:pt x="25" y="19"/>
                </a:cubicBezTo>
                <a:cubicBezTo>
                  <a:pt x="25" y="18"/>
                  <a:pt x="25" y="18"/>
                  <a:pt x="26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1" y="18"/>
                  <a:pt x="31" y="18"/>
                  <a:pt x="31" y="19"/>
                </a:cubicBezTo>
                <a:cubicBezTo>
                  <a:pt x="31" y="29"/>
                  <a:pt x="23" y="37"/>
                  <a:pt x="12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3" name="稻壳儿小白白(http://dwz.cn/Wu2UP)"/>
          <p:cNvSpPr/>
          <p:nvPr/>
        </p:nvSpPr>
        <p:spPr>
          <a:xfrm>
            <a:off x="10297133" y="1445543"/>
            <a:ext cx="173038" cy="282575"/>
          </a:xfrm>
          <a:custGeom>
            <a:avLst/>
            <a:gdLst>
              <a:gd name="T0" fmla="*/ 670702210 w 25"/>
              <a:gd name="T1" fmla="*/ 0 h 41"/>
              <a:gd name="T2" fmla="*/ 670702210 w 25"/>
              <a:gd name="T3" fmla="*/ 522508743 h 41"/>
              <a:gd name="T4" fmla="*/ 1149775216 w 25"/>
              <a:gd name="T5" fmla="*/ 522508743 h 41"/>
              <a:gd name="T6" fmla="*/ 1149775216 w 25"/>
              <a:gd name="T7" fmla="*/ 807509753 h 41"/>
              <a:gd name="T8" fmla="*/ 670702210 w 25"/>
              <a:gd name="T9" fmla="*/ 807509753 h 41"/>
              <a:gd name="T10" fmla="*/ 670702210 w 25"/>
              <a:gd name="T11" fmla="*/ 1330018496 h 41"/>
              <a:gd name="T12" fmla="*/ 718612971 w 25"/>
              <a:gd name="T13" fmla="*/ 1520019170 h 41"/>
              <a:gd name="T14" fmla="*/ 766516811 w 25"/>
              <a:gd name="T15" fmla="*/ 1615019506 h 41"/>
              <a:gd name="T16" fmla="*/ 910242174 w 25"/>
              <a:gd name="T17" fmla="*/ 1662526566 h 41"/>
              <a:gd name="T18" fmla="*/ 1197685978 w 25"/>
              <a:gd name="T19" fmla="*/ 1567519338 h 41"/>
              <a:gd name="T20" fmla="*/ 1197685978 w 25"/>
              <a:gd name="T21" fmla="*/ 1852527240 h 41"/>
              <a:gd name="T22" fmla="*/ 958146014 w 25"/>
              <a:gd name="T23" fmla="*/ 1947527576 h 41"/>
              <a:gd name="T24" fmla="*/ 766516811 w 25"/>
              <a:gd name="T25" fmla="*/ 1947527576 h 41"/>
              <a:gd name="T26" fmla="*/ 526983768 w 25"/>
              <a:gd name="T27" fmla="*/ 1947527576 h 41"/>
              <a:gd name="T28" fmla="*/ 335354566 w 25"/>
              <a:gd name="T29" fmla="*/ 1852527240 h 41"/>
              <a:gd name="T30" fmla="*/ 239539964 w 25"/>
              <a:gd name="T31" fmla="*/ 1710026735 h 41"/>
              <a:gd name="T32" fmla="*/ 191629203 w 25"/>
              <a:gd name="T33" fmla="*/ 1520019170 h 41"/>
              <a:gd name="T34" fmla="*/ 191629203 w 25"/>
              <a:gd name="T35" fmla="*/ 807509753 h 41"/>
              <a:gd name="T36" fmla="*/ 0 w 25"/>
              <a:gd name="T37" fmla="*/ 807509753 h 41"/>
              <a:gd name="T38" fmla="*/ 0 w 25"/>
              <a:gd name="T39" fmla="*/ 522508743 h 41"/>
              <a:gd name="T40" fmla="*/ 191629203 w 25"/>
              <a:gd name="T41" fmla="*/ 427508407 h 41"/>
              <a:gd name="T42" fmla="*/ 335354566 w 25"/>
              <a:gd name="T43" fmla="*/ 285001010 h 41"/>
              <a:gd name="T44" fmla="*/ 383258405 w 25"/>
              <a:gd name="T45" fmla="*/ 0 h 41"/>
              <a:gd name="T46" fmla="*/ 670702210 w 25"/>
              <a:gd name="T47" fmla="*/ 0 h 4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5" h="41">
                <a:moveTo>
                  <a:pt x="14" y="0"/>
                </a:moveTo>
                <a:cubicBezTo>
                  <a:pt x="14" y="11"/>
                  <a:pt x="14" y="11"/>
                  <a:pt x="14" y="11"/>
                </a:cubicBezTo>
                <a:cubicBezTo>
                  <a:pt x="24" y="11"/>
                  <a:pt x="24" y="11"/>
                  <a:pt x="24" y="11"/>
                </a:cubicBezTo>
                <a:cubicBezTo>
                  <a:pt x="24" y="17"/>
                  <a:pt x="24" y="17"/>
                  <a:pt x="2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30"/>
                  <a:pt x="14" y="32"/>
                  <a:pt x="15" y="32"/>
                </a:cubicBezTo>
                <a:cubicBezTo>
                  <a:pt x="15" y="33"/>
                  <a:pt x="15" y="34"/>
                  <a:pt x="16" y="34"/>
                </a:cubicBezTo>
                <a:cubicBezTo>
                  <a:pt x="17" y="34"/>
                  <a:pt x="18" y="35"/>
                  <a:pt x="19" y="35"/>
                </a:cubicBezTo>
                <a:cubicBezTo>
                  <a:pt x="21" y="35"/>
                  <a:pt x="23" y="34"/>
                  <a:pt x="25" y="33"/>
                </a:cubicBezTo>
                <a:cubicBezTo>
                  <a:pt x="25" y="39"/>
                  <a:pt x="25" y="39"/>
                  <a:pt x="25" y="39"/>
                </a:cubicBezTo>
                <a:cubicBezTo>
                  <a:pt x="23" y="40"/>
                  <a:pt x="22" y="41"/>
                  <a:pt x="20" y="41"/>
                </a:cubicBezTo>
                <a:cubicBezTo>
                  <a:pt x="19" y="41"/>
                  <a:pt x="18" y="41"/>
                  <a:pt x="16" y="41"/>
                </a:cubicBezTo>
                <a:cubicBezTo>
                  <a:pt x="14" y="41"/>
                  <a:pt x="12" y="41"/>
                  <a:pt x="11" y="41"/>
                </a:cubicBezTo>
                <a:cubicBezTo>
                  <a:pt x="9" y="40"/>
                  <a:pt x="8" y="40"/>
                  <a:pt x="7" y="39"/>
                </a:cubicBezTo>
                <a:cubicBezTo>
                  <a:pt x="6" y="38"/>
                  <a:pt x="5" y="37"/>
                  <a:pt x="5" y="36"/>
                </a:cubicBezTo>
                <a:cubicBezTo>
                  <a:pt x="5" y="35"/>
                  <a:pt x="4" y="33"/>
                  <a:pt x="4" y="32"/>
                </a:cubicBezTo>
                <a:cubicBezTo>
                  <a:pt x="4" y="17"/>
                  <a:pt x="4" y="17"/>
                  <a:pt x="4" y="1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1"/>
                  <a:pt x="0" y="11"/>
                  <a:pt x="0" y="11"/>
                </a:cubicBezTo>
                <a:cubicBezTo>
                  <a:pt x="2" y="11"/>
                  <a:pt x="3" y="10"/>
                  <a:pt x="4" y="9"/>
                </a:cubicBezTo>
                <a:cubicBezTo>
                  <a:pt x="5" y="8"/>
                  <a:pt x="6" y="7"/>
                  <a:pt x="7" y="6"/>
                </a:cubicBezTo>
                <a:cubicBezTo>
                  <a:pt x="8" y="4"/>
                  <a:pt x="8" y="2"/>
                  <a:pt x="8" y="0"/>
                </a:cubicBezTo>
                <a:lnTo>
                  <a:pt x="1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4" name="稻壳儿小白白(http://dwz.cn/Wu2UP)"/>
          <p:cNvSpPr>
            <a:spLocks noEditPoints="1"/>
          </p:cNvSpPr>
          <p:nvPr/>
        </p:nvSpPr>
        <p:spPr>
          <a:xfrm>
            <a:off x="10236808" y="1958306"/>
            <a:ext cx="282575" cy="284162"/>
          </a:xfrm>
          <a:custGeom>
            <a:avLst/>
            <a:gdLst>
              <a:gd name="T0" fmla="*/ 1947527576 w 41"/>
              <a:gd name="T1" fmla="*/ 1585180390 h 41"/>
              <a:gd name="T2" fmla="*/ 1567519338 w 41"/>
              <a:gd name="T3" fmla="*/ 1969464445 h 41"/>
              <a:gd name="T4" fmla="*/ 380008238 w 41"/>
              <a:gd name="T5" fmla="*/ 1969464445 h 41"/>
              <a:gd name="T6" fmla="*/ 0 w 41"/>
              <a:gd name="T7" fmla="*/ 1585180390 h 41"/>
              <a:gd name="T8" fmla="*/ 0 w 41"/>
              <a:gd name="T9" fmla="*/ 384284055 h 41"/>
              <a:gd name="T10" fmla="*/ 380008238 w 41"/>
              <a:gd name="T11" fmla="*/ 0 h 41"/>
              <a:gd name="T12" fmla="*/ 1567519338 w 41"/>
              <a:gd name="T13" fmla="*/ 0 h 41"/>
              <a:gd name="T14" fmla="*/ 1947527576 w 41"/>
              <a:gd name="T15" fmla="*/ 384284055 h 41"/>
              <a:gd name="T16" fmla="*/ 1947527576 w 41"/>
              <a:gd name="T17" fmla="*/ 1585180390 h 41"/>
              <a:gd name="T18" fmla="*/ 1425018833 w 41"/>
              <a:gd name="T19" fmla="*/ 1393038363 h 41"/>
              <a:gd name="T20" fmla="*/ 1187517991 w 41"/>
              <a:gd name="T21" fmla="*/ 1489105911 h 41"/>
              <a:gd name="T22" fmla="*/ 1092517655 w 41"/>
              <a:gd name="T23" fmla="*/ 1441068671 h 41"/>
              <a:gd name="T24" fmla="*/ 1045017487 w 41"/>
              <a:gd name="T25" fmla="*/ 1393038363 h 41"/>
              <a:gd name="T26" fmla="*/ 1045017487 w 41"/>
              <a:gd name="T27" fmla="*/ 1248926644 h 41"/>
              <a:gd name="T28" fmla="*/ 1045017487 w 41"/>
              <a:gd name="T29" fmla="*/ 864642589 h 41"/>
              <a:gd name="T30" fmla="*/ 1377518665 w 41"/>
              <a:gd name="T31" fmla="*/ 864642589 h 41"/>
              <a:gd name="T32" fmla="*/ 1377518665 w 41"/>
              <a:gd name="T33" fmla="*/ 624463322 h 41"/>
              <a:gd name="T34" fmla="*/ 1045017487 w 41"/>
              <a:gd name="T35" fmla="*/ 624463322 h 41"/>
              <a:gd name="T36" fmla="*/ 1045017487 w 41"/>
              <a:gd name="T37" fmla="*/ 240179267 h 41"/>
              <a:gd name="T38" fmla="*/ 807509753 w 41"/>
              <a:gd name="T39" fmla="*/ 240179267 h 41"/>
              <a:gd name="T40" fmla="*/ 760009585 w 41"/>
              <a:gd name="T41" fmla="*/ 432321294 h 41"/>
              <a:gd name="T42" fmla="*/ 665009248 w 41"/>
              <a:gd name="T43" fmla="*/ 576426082 h 41"/>
              <a:gd name="T44" fmla="*/ 522508743 w 41"/>
              <a:gd name="T45" fmla="*/ 624463322 h 41"/>
              <a:gd name="T46" fmla="*/ 522508743 w 41"/>
              <a:gd name="T47" fmla="*/ 864642589 h 41"/>
              <a:gd name="T48" fmla="*/ 665009248 w 41"/>
              <a:gd name="T49" fmla="*/ 864642589 h 41"/>
              <a:gd name="T50" fmla="*/ 665009248 w 41"/>
              <a:gd name="T51" fmla="*/ 1345001123 h 41"/>
              <a:gd name="T52" fmla="*/ 712509416 w 41"/>
              <a:gd name="T53" fmla="*/ 1537143150 h 41"/>
              <a:gd name="T54" fmla="*/ 760009585 w 41"/>
              <a:gd name="T55" fmla="*/ 1633217630 h 41"/>
              <a:gd name="T56" fmla="*/ 902510090 w 41"/>
              <a:gd name="T57" fmla="*/ 1681247938 h 41"/>
              <a:gd name="T58" fmla="*/ 1092517655 w 41"/>
              <a:gd name="T59" fmla="*/ 1729285178 h 41"/>
              <a:gd name="T60" fmla="*/ 1235018160 w 41"/>
              <a:gd name="T61" fmla="*/ 1729285178 h 41"/>
              <a:gd name="T62" fmla="*/ 1425018833 w 41"/>
              <a:gd name="T63" fmla="*/ 1633217630 h 41"/>
              <a:gd name="T64" fmla="*/ 1425018833 w 41"/>
              <a:gd name="T65" fmla="*/ 1393038363 h 4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1" h="41">
                <a:moveTo>
                  <a:pt x="41" y="33"/>
                </a:moveTo>
                <a:cubicBezTo>
                  <a:pt x="41" y="38"/>
                  <a:pt x="38" y="41"/>
                  <a:pt x="33" y="41"/>
                </a:cubicBezTo>
                <a:cubicBezTo>
                  <a:pt x="8" y="41"/>
                  <a:pt x="8" y="41"/>
                  <a:pt x="8" y="41"/>
                </a:cubicBezTo>
                <a:cubicBezTo>
                  <a:pt x="3" y="41"/>
                  <a:pt x="0" y="38"/>
                  <a:pt x="0" y="33"/>
                </a:cubicBezTo>
                <a:cubicBezTo>
                  <a:pt x="0" y="8"/>
                  <a:pt x="0" y="8"/>
                  <a:pt x="0" y="8"/>
                </a:cubicBezTo>
                <a:cubicBezTo>
                  <a:pt x="0" y="3"/>
                  <a:pt x="3" y="0"/>
                  <a:pt x="8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8" y="0"/>
                  <a:pt x="41" y="3"/>
                  <a:pt x="41" y="8"/>
                </a:cubicBezTo>
                <a:lnTo>
                  <a:pt x="41" y="33"/>
                </a:lnTo>
                <a:close/>
                <a:moveTo>
                  <a:pt x="30" y="29"/>
                </a:moveTo>
                <a:cubicBezTo>
                  <a:pt x="29" y="30"/>
                  <a:pt x="27" y="31"/>
                  <a:pt x="25" y="31"/>
                </a:cubicBezTo>
                <a:cubicBezTo>
                  <a:pt x="25" y="31"/>
                  <a:pt x="24" y="31"/>
                  <a:pt x="23" y="30"/>
                </a:cubicBezTo>
                <a:cubicBezTo>
                  <a:pt x="23" y="30"/>
                  <a:pt x="22" y="30"/>
                  <a:pt x="22" y="29"/>
                </a:cubicBezTo>
                <a:cubicBezTo>
                  <a:pt x="22" y="29"/>
                  <a:pt x="22" y="27"/>
                  <a:pt x="22" y="26"/>
                </a:cubicBezTo>
                <a:cubicBezTo>
                  <a:pt x="22" y="18"/>
                  <a:pt x="22" y="18"/>
                  <a:pt x="22" y="18"/>
                </a:cubicBezTo>
                <a:cubicBezTo>
                  <a:pt x="29" y="18"/>
                  <a:pt x="29" y="18"/>
                  <a:pt x="29" y="18"/>
                </a:cubicBezTo>
                <a:cubicBezTo>
                  <a:pt x="29" y="13"/>
                  <a:pt x="29" y="13"/>
                  <a:pt x="29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22" y="5"/>
                  <a:pt x="22" y="5"/>
                  <a:pt x="22" y="5"/>
                </a:cubicBezTo>
                <a:cubicBezTo>
                  <a:pt x="17" y="5"/>
                  <a:pt x="17" y="5"/>
                  <a:pt x="17" y="5"/>
                </a:cubicBezTo>
                <a:cubicBezTo>
                  <a:pt x="17" y="7"/>
                  <a:pt x="17" y="8"/>
                  <a:pt x="16" y="9"/>
                </a:cubicBezTo>
                <a:cubicBezTo>
                  <a:pt x="16" y="10"/>
                  <a:pt x="15" y="11"/>
                  <a:pt x="14" y="12"/>
                </a:cubicBezTo>
                <a:cubicBezTo>
                  <a:pt x="13" y="12"/>
                  <a:pt x="12" y="13"/>
                  <a:pt x="11" y="13"/>
                </a:cubicBezTo>
                <a:cubicBezTo>
                  <a:pt x="11" y="18"/>
                  <a:pt x="11" y="18"/>
                  <a:pt x="11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14" y="28"/>
                  <a:pt x="14" y="28"/>
                  <a:pt x="14" y="28"/>
                </a:cubicBezTo>
                <a:cubicBezTo>
                  <a:pt x="14" y="30"/>
                  <a:pt x="15" y="31"/>
                  <a:pt x="15" y="32"/>
                </a:cubicBezTo>
                <a:cubicBezTo>
                  <a:pt x="15" y="32"/>
                  <a:pt x="16" y="33"/>
                  <a:pt x="16" y="34"/>
                </a:cubicBezTo>
                <a:cubicBezTo>
                  <a:pt x="17" y="34"/>
                  <a:pt x="18" y="35"/>
                  <a:pt x="19" y="35"/>
                </a:cubicBezTo>
                <a:cubicBezTo>
                  <a:pt x="20" y="36"/>
                  <a:pt x="22" y="36"/>
                  <a:pt x="23" y="36"/>
                </a:cubicBezTo>
                <a:cubicBezTo>
                  <a:pt x="24" y="36"/>
                  <a:pt x="25" y="36"/>
                  <a:pt x="26" y="36"/>
                </a:cubicBezTo>
                <a:cubicBezTo>
                  <a:pt x="28" y="35"/>
                  <a:pt x="29" y="35"/>
                  <a:pt x="30" y="34"/>
                </a:cubicBezTo>
                <a:lnTo>
                  <a:pt x="30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5" name="稻壳儿小白白(http://dwz.cn/Wu2UP)"/>
          <p:cNvSpPr/>
          <p:nvPr/>
        </p:nvSpPr>
        <p:spPr>
          <a:xfrm>
            <a:off x="10227283" y="2490118"/>
            <a:ext cx="298450" cy="236538"/>
          </a:xfrm>
          <a:custGeom>
            <a:avLst/>
            <a:gdLst>
              <a:gd name="T0" fmla="*/ 1830588190 w 43"/>
              <a:gd name="T1" fmla="*/ 387198792 h 34"/>
              <a:gd name="T2" fmla="*/ 1830588190 w 43"/>
              <a:gd name="T3" fmla="*/ 483998490 h 34"/>
              <a:gd name="T4" fmla="*/ 674427593 w 43"/>
              <a:gd name="T5" fmla="*/ 1645594866 h 34"/>
              <a:gd name="T6" fmla="*/ 0 w 43"/>
              <a:gd name="T7" fmla="*/ 1451995470 h 34"/>
              <a:gd name="T8" fmla="*/ 144519207 w 43"/>
              <a:gd name="T9" fmla="*/ 1451995470 h 34"/>
              <a:gd name="T10" fmla="*/ 626252210 w 43"/>
              <a:gd name="T11" fmla="*/ 1306795923 h 34"/>
              <a:gd name="T12" fmla="*/ 240863031 w 43"/>
              <a:gd name="T13" fmla="*/ 1016396829 h 34"/>
              <a:gd name="T14" fmla="*/ 337213797 w 43"/>
              <a:gd name="T15" fmla="*/ 1016396829 h 34"/>
              <a:gd name="T16" fmla="*/ 433557621 w 43"/>
              <a:gd name="T17" fmla="*/ 1016396829 h 34"/>
              <a:gd name="T18" fmla="*/ 96343824 w 43"/>
              <a:gd name="T19" fmla="*/ 580798188 h 34"/>
              <a:gd name="T20" fmla="*/ 96343824 w 43"/>
              <a:gd name="T21" fmla="*/ 580798188 h 34"/>
              <a:gd name="T22" fmla="*/ 289038414 w 43"/>
              <a:gd name="T23" fmla="*/ 629198037 h 34"/>
              <a:gd name="T24" fmla="*/ 96343824 w 43"/>
              <a:gd name="T25" fmla="*/ 290399094 h 34"/>
              <a:gd name="T26" fmla="*/ 144519207 w 43"/>
              <a:gd name="T27" fmla="*/ 48399849 h 34"/>
              <a:gd name="T28" fmla="*/ 1011641390 w 43"/>
              <a:gd name="T29" fmla="*/ 532398339 h 34"/>
              <a:gd name="T30" fmla="*/ 1011641390 w 43"/>
              <a:gd name="T31" fmla="*/ 435598641 h 34"/>
              <a:gd name="T32" fmla="*/ 1445199010 w 43"/>
              <a:gd name="T33" fmla="*/ 0 h 34"/>
              <a:gd name="T34" fmla="*/ 1734237424 w 43"/>
              <a:gd name="T35" fmla="*/ 145199547 h 34"/>
              <a:gd name="T36" fmla="*/ 1975107397 w 43"/>
              <a:gd name="T37" fmla="*/ 48399849 h 34"/>
              <a:gd name="T38" fmla="*/ 1830588190 w 43"/>
              <a:gd name="T39" fmla="*/ 241999245 h 34"/>
              <a:gd name="T40" fmla="*/ 2071451221 w 43"/>
              <a:gd name="T41" fmla="*/ 193599396 h 34"/>
              <a:gd name="T42" fmla="*/ 1830588190 w 43"/>
              <a:gd name="T43" fmla="*/ 387198792 h 34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" h="34">
                <a:moveTo>
                  <a:pt x="38" y="8"/>
                </a:moveTo>
                <a:cubicBezTo>
                  <a:pt x="38" y="9"/>
                  <a:pt x="38" y="9"/>
                  <a:pt x="38" y="10"/>
                </a:cubicBezTo>
                <a:cubicBezTo>
                  <a:pt x="38" y="21"/>
                  <a:pt x="30" y="34"/>
                  <a:pt x="14" y="34"/>
                </a:cubicBezTo>
                <a:cubicBezTo>
                  <a:pt x="9" y="34"/>
                  <a:pt x="4" y="33"/>
                  <a:pt x="0" y="30"/>
                </a:cubicBezTo>
                <a:cubicBezTo>
                  <a:pt x="1" y="30"/>
                  <a:pt x="2" y="30"/>
                  <a:pt x="3" y="30"/>
                </a:cubicBezTo>
                <a:cubicBezTo>
                  <a:pt x="7" y="30"/>
                  <a:pt x="10" y="29"/>
                  <a:pt x="13" y="27"/>
                </a:cubicBezTo>
                <a:cubicBezTo>
                  <a:pt x="9" y="27"/>
                  <a:pt x="6" y="24"/>
                  <a:pt x="5" y="21"/>
                </a:cubicBezTo>
                <a:cubicBezTo>
                  <a:pt x="6" y="21"/>
                  <a:pt x="6" y="21"/>
                  <a:pt x="7" y="21"/>
                </a:cubicBezTo>
                <a:cubicBezTo>
                  <a:pt x="8" y="21"/>
                  <a:pt x="8" y="21"/>
                  <a:pt x="9" y="21"/>
                </a:cubicBezTo>
                <a:cubicBezTo>
                  <a:pt x="5" y="20"/>
                  <a:pt x="2" y="16"/>
                  <a:pt x="2" y="12"/>
                </a:cubicBezTo>
                <a:cubicBezTo>
                  <a:pt x="2" y="12"/>
                  <a:pt x="2" y="12"/>
                  <a:pt x="2" y="12"/>
                </a:cubicBezTo>
                <a:cubicBezTo>
                  <a:pt x="3" y="13"/>
                  <a:pt x="5" y="13"/>
                  <a:pt x="6" y="13"/>
                </a:cubicBezTo>
                <a:cubicBezTo>
                  <a:pt x="4" y="12"/>
                  <a:pt x="2" y="9"/>
                  <a:pt x="2" y="6"/>
                </a:cubicBezTo>
                <a:cubicBezTo>
                  <a:pt x="2" y="4"/>
                  <a:pt x="3" y="3"/>
                  <a:pt x="3" y="1"/>
                </a:cubicBezTo>
                <a:cubicBezTo>
                  <a:pt x="8" y="7"/>
                  <a:pt x="14" y="10"/>
                  <a:pt x="21" y="11"/>
                </a:cubicBezTo>
                <a:cubicBezTo>
                  <a:pt x="21" y="10"/>
                  <a:pt x="21" y="9"/>
                  <a:pt x="21" y="9"/>
                </a:cubicBezTo>
                <a:cubicBezTo>
                  <a:pt x="21" y="4"/>
                  <a:pt x="25" y="0"/>
                  <a:pt x="30" y="0"/>
                </a:cubicBezTo>
                <a:cubicBezTo>
                  <a:pt x="32" y="0"/>
                  <a:pt x="34" y="1"/>
                  <a:pt x="36" y="3"/>
                </a:cubicBezTo>
                <a:cubicBezTo>
                  <a:pt x="38" y="2"/>
                  <a:pt x="40" y="2"/>
                  <a:pt x="41" y="1"/>
                </a:cubicBezTo>
                <a:cubicBezTo>
                  <a:pt x="41" y="3"/>
                  <a:pt x="39" y="4"/>
                  <a:pt x="38" y="5"/>
                </a:cubicBezTo>
                <a:cubicBezTo>
                  <a:pt x="39" y="5"/>
                  <a:pt x="41" y="5"/>
                  <a:pt x="43" y="4"/>
                </a:cubicBezTo>
                <a:cubicBezTo>
                  <a:pt x="41" y="6"/>
                  <a:pt x="40" y="7"/>
                  <a:pt x="38" y="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6" name="稻壳儿小白白(http://dwz.cn/Wu2UP)"/>
          <p:cNvSpPr>
            <a:spLocks noEditPoints="1"/>
          </p:cNvSpPr>
          <p:nvPr/>
        </p:nvSpPr>
        <p:spPr>
          <a:xfrm>
            <a:off x="10216171" y="2980656"/>
            <a:ext cx="330200" cy="271462"/>
          </a:xfrm>
          <a:custGeom>
            <a:avLst/>
            <a:gdLst>
              <a:gd name="T0" fmla="*/ 946456388 w 48"/>
              <a:gd name="T1" fmla="*/ 1889528652 h 39"/>
              <a:gd name="T2" fmla="*/ 0 w 48"/>
              <a:gd name="T3" fmla="*/ 1259688088 h 39"/>
              <a:gd name="T4" fmla="*/ 331259392 w 48"/>
              <a:gd name="T5" fmla="*/ 629840564 h 39"/>
              <a:gd name="T6" fmla="*/ 1041106842 w 48"/>
              <a:gd name="T7" fmla="*/ 339146525 h 39"/>
              <a:gd name="T8" fmla="*/ 1088428629 w 48"/>
              <a:gd name="T9" fmla="*/ 581395038 h 39"/>
              <a:gd name="T10" fmla="*/ 1135750417 w 48"/>
              <a:gd name="T11" fmla="*/ 629840564 h 39"/>
              <a:gd name="T12" fmla="*/ 1656303838 w 48"/>
              <a:gd name="T13" fmla="*/ 629840564 h 39"/>
              <a:gd name="T14" fmla="*/ 1656303838 w 48"/>
              <a:gd name="T15" fmla="*/ 872089076 h 39"/>
              <a:gd name="T16" fmla="*/ 1703625625 w 48"/>
              <a:gd name="T17" fmla="*/ 920541563 h 39"/>
              <a:gd name="T18" fmla="*/ 1940241442 w 48"/>
              <a:gd name="T19" fmla="*/ 1211235602 h 39"/>
              <a:gd name="T20" fmla="*/ 946456388 w 48"/>
              <a:gd name="T21" fmla="*/ 1889528652 h 39"/>
              <a:gd name="T22" fmla="*/ 851812813 w 48"/>
              <a:gd name="T23" fmla="*/ 823643550 h 39"/>
              <a:gd name="T24" fmla="*/ 189294029 w 48"/>
              <a:gd name="T25" fmla="*/ 1356586101 h 39"/>
              <a:gd name="T26" fmla="*/ 946456388 w 48"/>
              <a:gd name="T27" fmla="*/ 1744178153 h 39"/>
              <a:gd name="T28" fmla="*/ 1561660263 w 48"/>
              <a:gd name="T29" fmla="*/ 1211235602 h 39"/>
              <a:gd name="T30" fmla="*/ 851812813 w 48"/>
              <a:gd name="T31" fmla="*/ 823643550 h 39"/>
              <a:gd name="T32" fmla="*/ 709847450 w 48"/>
              <a:gd name="T33" fmla="*/ 1647280140 h 39"/>
              <a:gd name="T34" fmla="*/ 520553421 w 48"/>
              <a:gd name="T35" fmla="*/ 1259688088 h 39"/>
              <a:gd name="T36" fmla="*/ 946456388 w 48"/>
              <a:gd name="T37" fmla="*/ 1017439576 h 39"/>
              <a:gd name="T38" fmla="*/ 1183072204 w 48"/>
              <a:gd name="T39" fmla="*/ 1453484114 h 39"/>
              <a:gd name="T40" fmla="*/ 709847450 w 48"/>
              <a:gd name="T41" fmla="*/ 1647280140 h 39"/>
              <a:gd name="T42" fmla="*/ 804491025 w 48"/>
              <a:gd name="T43" fmla="*/ 1308133615 h 39"/>
              <a:gd name="T44" fmla="*/ 615196996 w 48"/>
              <a:gd name="T45" fmla="*/ 1356586101 h 39"/>
              <a:gd name="T46" fmla="*/ 662518783 w 48"/>
              <a:gd name="T47" fmla="*/ 1501929640 h 39"/>
              <a:gd name="T48" fmla="*/ 851812813 w 48"/>
              <a:gd name="T49" fmla="*/ 1453484114 h 39"/>
              <a:gd name="T50" fmla="*/ 804491025 w 48"/>
              <a:gd name="T51" fmla="*/ 1308133615 h 39"/>
              <a:gd name="T52" fmla="*/ 946456388 w 48"/>
              <a:gd name="T53" fmla="*/ 1259688088 h 39"/>
              <a:gd name="T54" fmla="*/ 851812813 w 48"/>
              <a:gd name="T55" fmla="*/ 1259688088 h 39"/>
              <a:gd name="T56" fmla="*/ 899134600 w 48"/>
              <a:gd name="T57" fmla="*/ 1308133615 h 39"/>
              <a:gd name="T58" fmla="*/ 946456388 w 48"/>
              <a:gd name="T59" fmla="*/ 1308133615 h 39"/>
              <a:gd name="T60" fmla="*/ 946456388 w 48"/>
              <a:gd name="T61" fmla="*/ 1259688088 h 39"/>
              <a:gd name="T62" fmla="*/ 2147483646 w 48"/>
              <a:gd name="T63" fmla="*/ 823643550 h 39"/>
              <a:gd name="T64" fmla="*/ 2129535471 w 48"/>
              <a:gd name="T65" fmla="*/ 872089076 h 39"/>
              <a:gd name="T66" fmla="*/ 2034885017 w 48"/>
              <a:gd name="T67" fmla="*/ 775191064 h 39"/>
              <a:gd name="T68" fmla="*/ 1987563229 w 48"/>
              <a:gd name="T69" fmla="*/ 339146525 h 39"/>
              <a:gd name="T70" fmla="*/ 1561660263 w 48"/>
              <a:gd name="T71" fmla="*/ 193796026 h 39"/>
              <a:gd name="T72" fmla="*/ 1467009808 w 48"/>
              <a:gd name="T73" fmla="*/ 145350500 h 39"/>
              <a:gd name="T74" fmla="*/ 1514331596 w 48"/>
              <a:gd name="T75" fmla="*/ 0 h 39"/>
              <a:gd name="T76" fmla="*/ 2082206804 w 48"/>
              <a:gd name="T77" fmla="*/ 193796026 h 39"/>
              <a:gd name="T78" fmla="*/ 2147483646 w 48"/>
              <a:gd name="T79" fmla="*/ 823643550 h 39"/>
              <a:gd name="T80" fmla="*/ 1940241442 w 48"/>
              <a:gd name="T81" fmla="*/ 726738577 h 39"/>
              <a:gd name="T82" fmla="*/ 1845597867 w 48"/>
              <a:gd name="T83" fmla="*/ 775191064 h 39"/>
              <a:gd name="T84" fmla="*/ 1798269200 w 48"/>
              <a:gd name="T85" fmla="*/ 678293051 h 39"/>
              <a:gd name="T86" fmla="*/ 1750947413 w 48"/>
              <a:gd name="T87" fmla="*/ 532942551 h 39"/>
              <a:gd name="T88" fmla="*/ 1608982050 w 48"/>
              <a:gd name="T89" fmla="*/ 484497025 h 39"/>
              <a:gd name="T90" fmla="*/ 1514331596 w 48"/>
              <a:gd name="T91" fmla="*/ 436044538 h 39"/>
              <a:gd name="T92" fmla="*/ 1608982050 w 48"/>
              <a:gd name="T93" fmla="*/ 339146525 h 39"/>
              <a:gd name="T94" fmla="*/ 1845597867 w 48"/>
              <a:gd name="T95" fmla="*/ 436044538 h 39"/>
              <a:gd name="T96" fmla="*/ 1940241442 w 48"/>
              <a:gd name="T97" fmla="*/ 726738577 h 3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8" h="39">
                <a:moveTo>
                  <a:pt x="20" y="39"/>
                </a:moveTo>
                <a:cubicBezTo>
                  <a:pt x="10" y="39"/>
                  <a:pt x="0" y="34"/>
                  <a:pt x="0" y="26"/>
                </a:cubicBezTo>
                <a:cubicBezTo>
                  <a:pt x="0" y="22"/>
                  <a:pt x="2" y="17"/>
                  <a:pt x="7" y="13"/>
                </a:cubicBezTo>
                <a:cubicBezTo>
                  <a:pt x="13" y="7"/>
                  <a:pt x="20" y="4"/>
                  <a:pt x="22" y="7"/>
                </a:cubicBezTo>
                <a:cubicBezTo>
                  <a:pt x="24" y="8"/>
                  <a:pt x="24" y="10"/>
                  <a:pt x="23" y="12"/>
                </a:cubicBezTo>
                <a:cubicBezTo>
                  <a:pt x="23" y="14"/>
                  <a:pt x="24" y="13"/>
                  <a:pt x="24" y="13"/>
                </a:cubicBezTo>
                <a:cubicBezTo>
                  <a:pt x="29" y="11"/>
                  <a:pt x="33" y="11"/>
                  <a:pt x="35" y="13"/>
                </a:cubicBezTo>
                <a:cubicBezTo>
                  <a:pt x="36" y="14"/>
                  <a:pt x="36" y="16"/>
                  <a:pt x="35" y="18"/>
                </a:cubicBezTo>
                <a:cubicBezTo>
                  <a:pt x="34" y="19"/>
                  <a:pt x="35" y="19"/>
                  <a:pt x="36" y="19"/>
                </a:cubicBezTo>
                <a:cubicBezTo>
                  <a:pt x="38" y="20"/>
                  <a:pt x="41" y="22"/>
                  <a:pt x="41" y="25"/>
                </a:cubicBezTo>
                <a:cubicBezTo>
                  <a:pt x="41" y="32"/>
                  <a:pt x="33" y="39"/>
                  <a:pt x="20" y="39"/>
                </a:cubicBezTo>
                <a:close/>
                <a:moveTo>
                  <a:pt x="18" y="17"/>
                </a:moveTo>
                <a:cubicBezTo>
                  <a:pt x="10" y="18"/>
                  <a:pt x="4" y="23"/>
                  <a:pt x="4" y="28"/>
                </a:cubicBezTo>
                <a:cubicBezTo>
                  <a:pt x="5" y="33"/>
                  <a:pt x="12" y="37"/>
                  <a:pt x="20" y="36"/>
                </a:cubicBezTo>
                <a:cubicBezTo>
                  <a:pt x="28" y="35"/>
                  <a:pt x="34" y="31"/>
                  <a:pt x="33" y="25"/>
                </a:cubicBezTo>
                <a:cubicBezTo>
                  <a:pt x="33" y="20"/>
                  <a:pt x="26" y="17"/>
                  <a:pt x="18" y="17"/>
                </a:cubicBezTo>
                <a:close/>
                <a:moveTo>
                  <a:pt x="15" y="34"/>
                </a:moveTo>
                <a:cubicBezTo>
                  <a:pt x="11" y="33"/>
                  <a:pt x="9" y="29"/>
                  <a:pt x="11" y="26"/>
                </a:cubicBezTo>
                <a:cubicBezTo>
                  <a:pt x="12" y="22"/>
                  <a:pt x="17" y="20"/>
                  <a:pt x="20" y="21"/>
                </a:cubicBezTo>
                <a:cubicBezTo>
                  <a:pt x="24" y="22"/>
                  <a:pt x="26" y="26"/>
                  <a:pt x="25" y="30"/>
                </a:cubicBezTo>
                <a:cubicBezTo>
                  <a:pt x="23" y="33"/>
                  <a:pt x="19" y="35"/>
                  <a:pt x="15" y="34"/>
                </a:cubicBezTo>
                <a:close/>
                <a:moveTo>
                  <a:pt x="17" y="27"/>
                </a:moveTo>
                <a:cubicBezTo>
                  <a:pt x="16" y="26"/>
                  <a:pt x="14" y="27"/>
                  <a:pt x="13" y="28"/>
                </a:cubicBezTo>
                <a:cubicBezTo>
                  <a:pt x="12" y="29"/>
                  <a:pt x="13" y="31"/>
                  <a:pt x="14" y="31"/>
                </a:cubicBezTo>
                <a:cubicBezTo>
                  <a:pt x="15" y="32"/>
                  <a:pt x="17" y="31"/>
                  <a:pt x="18" y="30"/>
                </a:cubicBezTo>
                <a:cubicBezTo>
                  <a:pt x="18" y="29"/>
                  <a:pt x="18" y="27"/>
                  <a:pt x="17" y="27"/>
                </a:cubicBezTo>
                <a:close/>
                <a:moveTo>
                  <a:pt x="20" y="26"/>
                </a:moveTo>
                <a:cubicBezTo>
                  <a:pt x="19" y="25"/>
                  <a:pt x="19" y="26"/>
                  <a:pt x="18" y="26"/>
                </a:cubicBezTo>
                <a:cubicBezTo>
                  <a:pt x="18" y="27"/>
                  <a:pt x="18" y="27"/>
                  <a:pt x="19" y="27"/>
                </a:cubicBezTo>
                <a:cubicBezTo>
                  <a:pt x="19" y="28"/>
                  <a:pt x="20" y="27"/>
                  <a:pt x="20" y="27"/>
                </a:cubicBezTo>
                <a:cubicBezTo>
                  <a:pt x="20" y="26"/>
                  <a:pt x="20" y="26"/>
                  <a:pt x="20" y="26"/>
                </a:cubicBezTo>
                <a:close/>
                <a:moveTo>
                  <a:pt x="47" y="17"/>
                </a:moveTo>
                <a:cubicBezTo>
                  <a:pt x="47" y="18"/>
                  <a:pt x="46" y="18"/>
                  <a:pt x="45" y="18"/>
                </a:cubicBezTo>
                <a:cubicBezTo>
                  <a:pt x="44" y="18"/>
                  <a:pt x="43" y="17"/>
                  <a:pt x="43" y="16"/>
                </a:cubicBezTo>
                <a:cubicBezTo>
                  <a:pt x="44" y="13"/>
                  <a:pt x="44" y="9"/>
                  <a:pt x="42" y="7"/>
                </a:cubicBezTo>
                <a:cubicBezTo>
                  <a:pt x="39" y="4"/>
                  <a:pt x="36" y="3"/>
                  <a:pt x="33" y="4"/>
                </a:cubicBezTo>
                <a:cubicBezTo>
                  <a:pt x="32" y="4"/>
                  <a:pt x="31" y="4"/>
                  <a:pt x="31" y="3"/>
                </a:cubicBezTo>
                <a:cubicBezTo>
                  <a:pt x="31" y="2"/>
                  <a:pt x="31" y="1"/>
                  <a:pt x="32" y="0"/>
                </a:cubicBezTo>
                <a:cubicBezTo>
                  <a:pt x="36" y="0"/>
                  <a:pt x="41" y="1"/>
                  <a:pt x="44" y="4"/>
                </a:cubicBezTo>
                <a:cubicBezTo>
                  <a:pt x="47" y="8"/>
                  <a:pt x="48" y="13"/>
                  <a:pt x="47" y="17"/>
                </a:cubicBezTo>
                <a:close/>
                <a:moveTo>
                  <a:pt x="41" y="15"/>
                </a:moveTo>
                <a:cubicBezTo>
                  <a:pt x="40" y="16"/>
                  <a:pt x="40" y="16"/>
                  <a:pt x="39" y="16"/>
                </a:cubicBezTo>
                <a:cubicBezTo>
                  <a:pt x="38" y="16"/>
                  <a:pt x="37" y="15"/>
                  <a:pt x="38" y="14"/>
                </a:cubicBezTo>
                <a:cubicBezTo>
                  <a:pt x="38" y="13"/>
                  <a:pt x="38" y="12"/>
                  <a:pt x="37" y="11"/>
                </a:cubicBezTo>
                <a:cubicBezTo>
                  <a:pt x="36" y="10"/>
                  <a:pt x="35" y="10"/>
                  <a:pt x="34" y="10"/>
                </a:cubicBezTo>
                <a:cubicBezTo>
                  <a:pt x="33" y="10"/>
                  <a:pt x="32" y="10"/>
                  <a:pt x="32" y="9"/>
                </a:cubicBezTo>
                <a:cubicBezTo>
                  <a:pt x="32" y="8"/>
                  <a:pt x="33" y="7"/>
                  <a:pt x="34" y="7"/>
                </a:cubicBezTo>
                <a:cubicBezTo>
                  <a:pt x="36" y="6"/>
                  <a:pt x="38" y="7"/>
                  <a:pt x="39" y="9"/>
                </a:cubicBezTo>
                <a:cubicBezTo>
                  <a:pt x="41" y="10"/>
                  <a:pt x="41" y="13"/>
                  <a:pt x="41" y="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7" name="稻壳儿小白白(http://dwz.cn/Wu2UP)"/>
          <p:cNvSpPr>
            <a:spLocks noEditPoints="1"/>
          </p:cNvSpPr>
          <p:nvPr/>
        </p:nvSpPr>
        <p:spPr>
          <a:xfrm>
            <a:off x="10186008" y="3472781"/>
            <a:ext cx="381000" cy="311150"/>
          </a:xfrm>
          <a:custGeom>
            <a:avLst/>
            <a:gdLst>
              <a:gd name="T0" fmla="*/ 1775522345 w 55"/>
              <a:gd name="T1" fmla="*/ 621525582 h 45"/>
              <a:gd name="T2" fmla="*/ 1007731145 w 55"/>
              <a:gd name="T3" fmla="*/ 1386477486 h 45"/>
              <a:gd name="T4" fmla="*/ 1007731145 w 55"/>
              <a:gd name="T5" fmla="*/ 1577717190 h 45"/>
              <a:gd name="T6" fmla="*/ 959739000 w 55"/>
              <a:gd name="T7" fmla="*/ 1577717190 h 45"/>
              <a:gd name="T8" fmla="*/ 623835545 w 55"/>
              <a:gd name="T9" fmla="*/ 1529903807 h 45"/>
              <a:gd name="T10" fmla="*/ 287925164 w 55"/>
              <a:gd name="T11" fmla="*/ 1673337042 h 45"/>
              <a:gd name="T12" fmla="*/ 383895600 w 55"/>
              <a:gd name="T13" fmla="*/ 1434283954 h 45"/>
              <a:gd name="T14" fmla="*/ 0 w 55"/>
              <a:gd name="T15" fmla="*/ 764951903 h 45"/>
              <a:gd name="T16" fmla="*/ 959739000 w 55"/>
              <a:gd name="T17" fmla="*/ 0 h 45"/>
              <a:gd name="T18" fmla="*/ 1871499709 w 55"/>
              <a:gd name="T19" fmla="*/ 669332051 h 45"/>
              <a:gd name="T20" fmla="*/ 1775522345 w 55"/>
              <a:gd name="T21" fmla="*/ 621525582 h 45"/>
              <a:gd name="T22" fmla="*/ 623835545 w 55"/>
              <a:gd name="T23" fmla="*/ 382479409 h 45"/>
              <a:gd name="T24" fmla="*/ 479872964 w 55"/>
              <a:gd name="T25" fmla="*/ 525905730 h 45"/>
              <a:gd name="T26" fmla="*/ 623835545 w 55"/>
              <a:gd name="T27" fmla="*/ 621525582 h 45"/>
              <a:gd name="T28" fmla="*/ 767791200 w 55"/>
              <a:gd name="T29" fmla="*/ 525905730 h 45"/>
              <a:gd name="T30" fmla="*/ 623835545 w 55"/>
              <a:gd name="T31" fmla="*/ 382479409 h 45"/>
              <a:gd name="T32" fmla="*/ 2147483646 w 55"/>
              <a:gd name="T33" fmla="*/ 1912383216 h 45"/>
              <a:gd name="T34" fmla="*/ 2147483646 w 55"/>
              <a:gd name="T35" fmla="*/ 2147483646 h 45"/>
              <a:gd name="T36" fmla="*/ 2111432727 w 55"/>
              <a:gd name="T37" fmla="*/ 2008003068 h 45"/>
              <a:gd name="T38" fmla="*/ 1823507564 w 55"/>
              <a:gd name="T39" fmla="*/ 2055809537 h 45"/>
              <a:gd name="T40" fmla="*/ 1055716364 w 55"/>
              <a:gd name="T41" fmla="*/ 1386477486 h 45"/>
              <a:gd name="T42" fmla="*/ 1823507564 w 55"/>
              <a:gd name="T43" fmla="*/ 669332051 h 45"/>
              <a:gd name="T44" fmla="*/ 2147483646 w 55"/>
              <a:gd name="T45" fmla="*/ 1386477486 h 45"/>
              <a:gd name="T46" fmla="*/ 2147483646 w 55"/>
              <a:gd name="T47" fmla="*/ 1912383216 h 45"/>
              <a:gd name="T48" fmla="*/ 1295649382 w 55"/>
              <a:gd name="T49" fmla="*/ 382479409 h 45"/>
              <a:gd name="T50" fmla="*/ 1151693727 w 55"/>
              <a:gd name="T51" fmla="*/ 525905730 h 45"/>
              <a:gd name="T52" fmla="*/ 1295649382 w 55"/>
              <a:gd name="T53" fmla="*/ 621525582 h 45"/>
              <a:gd name="T54" fmla="*/ 1391626745 w 55"/>
              <a:gd name="T55" fmla="*/ 525905730 h 45"/>
              <a:gd name="T56" fmla="*/ 1295649382 w 55"/>
              <a:gd name="T57" fmla="*/ 382479409 h 45"/>
              <a:gd name="T58" fmla="*/ 1583574545 w 55"/>
              <a:gd name="T59" fmla="*/ 1051811460 h 45"/>
              <a:gd name="T60" fmla="*/ 1487597182 w 55"/>
              <a:gd name="T61" fmla="*/ 1147431312 h 45"/>
              <a:gd name="T62" fmla="*/ 1583574545 w 55"/>
              <a:gd name="T63" fmla="*/ 1243051164 h 45"/>
              <a:gd name="T64" fmla="*/ 1727537127 w 55"/>
              <a:gd name="T65" fmla="*/ 1147431312 h 45"/>
              <a:gd name="T66" fmla="*/ 1583574545 w 55"/>
              <a:gd name="T67" fmla="*/ 1051811460 h 45"/>
              <a:gd name="T68" fmla="*/ 2111432727 w 55"/>
              <a:gd name="T69" fmla="*/ 1051811460 h 45"/>
              <a:gd name="T70" fmla="*/ 2015455364 w 55"/>
              <a:gd name="T71" fmla="*/ 1147431312 h 45"/>
              <a:gd name="T72" fmla="*/ 2111432727 w 55"/>
              <a:gd name="T73" fmla="*/ 1243051164 h 45"/>
              <a:gd name="T74" fmla="*/ 2147483646 w 55"/>
              <a:gd name="T75" fmla="*/ 1147431312 h 45"/>
              <a:gd name="T76" fmla="*/ 2111432727 w 55"/>
              <a:gd name="T77" fmla="*/ 1051811460 h 45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55" h="45">
                <a:moveTo>
                  <a:pt x="37" y="13"/>
                </a:moveTo>
                <a:cubicBezTo>
                  <a:pt x="28" y="13"/>
                  <a:pt x="21" y="20"/>
                  <a:pt x="21" y="29"/>
                </a:cubicBezTo>
                <a:cubicBezTo>
                  <a:pt x="21" y="30"/>
                  <a:pt x="21" y="32"/>
                  <a:pt x="21" y="33"/>
                </a:cubicBezTo>
                <a:cubicBezTo>
                  <a:pt x="21" y="33"/>
                  <a:pt x="20" y="33"/>
                  <a:pt x="20" y="33"/>
                </a:cubicBezTo>
                <a:cubicBezTo>
                  <a:pt x="17" y="33"/>
                  <a:pt x="15" y="32"/>
                  <a:pt x="13" y="32"/>
                </a:cubicBezTo>
                <a:cubicBezTo>
                  <a:pt x="6" y="35"/>
                  <a:pt x="6" y="35"/>
                  <a:pt x="6" y="35"/>
                </a:cubicBezTo>
                <a:cubicBezTo>
                  <a:pt x="8" y="30"/>
                  <a:pt x="8" y="30"/>
                  <a:pt x="8" y="30"/>
                </a:cubicBezTo>
                <a:cubicBezTo>
                  <a:pt x="3" y="26"/>
                  <a:pt x="0" y="22"/>
                  <a:pt x="0" y="16"/>
                </a:cubicBezTo>
                <a:cubicBezTo>
                  <a:pt x="0" y="7"/>
                  <a:pt x="9" y="0"/>
                  <a:pt x="20" y="0"/>
                </a:cubicBezTo>
                <a:cubicBezTo>
                  <a:pt x="29" y="0"/>
                  <a:pt x="37" y="6"/>
                  <a:pt x="39" y="14"/>
                </a:cubicBezTo>
                <a:cubicBezTo>
                  <a:pt x="39" y="13"/>
                  <a:pt x="38" y="13"/>
                  <a:pt x="37" y="13"/>
                </a:cubicBezTo>
                <a:close/>
                <a:moveTo>
                  <a:pt x="13" y="8"/>
                </a:moveTo>
                <a:cubicBezTo>
                  <a:pt x="12" y="8"/>
                  <a:pt x="10" y="9"/>
                  <a:pt x="10" y="11"/>
                </a:cubicBezTo>
                <a:cubicBezTo>
                  <a:pt x="10" y="12"/>
                  <a:pt x="12" y="13"/>
                  <a:pt x="13" y="13"/>
                </a:cubicBezTo>
                <a:cubicBezTo>
                  <a:pt x="15" y="13"/>
                  <a:pt x="16" y="12"/>
                  <a:pt x="16" y="11"/>
                </a:cubicBezTo>
                <a:cubicBezTo>
                  <a:pt x="16" y="9"/>
                  <a:pt x="15" y="8"/>
                  <a:pt x="13" y="8"/>
                </a:cubicBezTo>
                <a:close/>
                <a:moveTo>
                  <a:pt x="48" y="40"/>
                </a:moveTo>
                <a:cubicBezTo>
                  <a:pt x="50" y="45"/>
                  <a:pt x="50" y="45"/>
                  <a:pt x="50" y="45"/>
                </a:cubicBezTo>
                <a:cubicBezTo>
                  <a:pt x="44" y="42"/>
                  <a:pt x="44" y="42"/>
                  <a:pt x="44" y="42"/>
                </a:cubicBezTo>
                <a:cubicBezTo>
                  <a:pt x="42" y="42"/>
                  <a:pt x="40" y="43"/>
                  <a:pt x="38" y="43"/>
                </a:cubicBezTo>
                <a:cubicBezTo>
                  <a:pt x="29" y="43"/>
                  <a:pt x="22" y="36"/>
                  <a:pt x="22" y="29"/>
                </a:cubicBezTo>
                <a:cubicBezTo>
                  <a:pt x="22" y="21"/>
                  <a:pt x="29" y="14"/>
                  <a:pt x="38" y="14"/>
                </a:cubicBezTo>
                <a:cubicBezTo>
                  <a:pt x="47" y="14"/>
                  <a:pt x="55" y="21"/>
                  <a:pt x="55" y="29"/>
                </a:cubicBezTo>
                <a:cubicBezTo>
                  <a:pt x="55" y="33"/>
                  <a:pt x="52" y="37"/>
                  <a:pt x="48" y="40"/>
                </a:cubicBezTo>
                <a:close/>
                <a:moveTo>
                  <a:pt x="27" y="8"/>
                </a:moveTo>
                <a:cubicBezTo>
                  <a:pt x="25" y="8"/>
                  <a:pt x="24" y="9"/>
                  <a:pt x="24" y="11"/>
                </a:cubicBezTo>
                <a:cubicBezTo>
                  <a:pt x="24" y="12"/>
                  <a:pt x="25" y="13"/>
                  <a:pt x="27" y="13"/>
                </a:cubicBezTo>
                <a:cubicBezTo>
                  <a:pt x="28" y="13"/>
                  <a:pt x="29" y="12"/>
                  <a:pt x="29" y="11"/>
                </a:cubicBezTo>
                <a:cubicBezTo>
                  <a:pt x="29" y="9"/>
                  <a:pt x="28" y="8"/>
                  <a:pt x="27" y="8"/>
                </a:cubicBezTo>
                <a:close/>
                <a:moveTo>
                  <a:pt x="33" y="22"/>
                </a:moveTo>
                <a:cubicBezTo>
                  <a:pt x="32" y="22"/>
                  <a:pt x="31" y="23"/>
                  <a:pt x="31" y="24"/>
                </a:cubicBezTo>
                <a:cubicBezTo>
                  <a:pt x="31" y="25"/>
                  <a:pt x="32" y="26"/>
                  <a:pt x="33" y="26"/>
                </a:cubicBezTo>
                <a:cubicBezTo>
                  <a:pt x="35" y="26"/>
                  <a:pt x="36" y="25"/>
                  <a:pt x="36" y="24"/>
                </a:cubicBezTo>
                <a:cubicBezTo>
                  <a:pt x="36" y="23"/>
                  <a:pt x="35" y="22"/>
                  <a:pt x="33" y="22"/>
                </a:cubicBezTo>
                <a:close/>
                <a:moveTo>
                  <a:pt x="44" y="22"/>
                </a:moveTo>
                <a:cubicBezTo>
                  <a:pt x="43" y="22"/>
                  <a:pt x="42" y="23"/>
                  <a:pt x="42" y="24"/>
                </a:cubicBezTo>
                <a:cubicBezTo>
                  <a:pt x="42" y="25"/>
                  <a:pt x="43" y="26"/>
                  <a:pt x="44" y="26"/>
                </a:cubicBezTo>
                <a:cubicBezTo>
                  <a:pt x="45" y="26"/>
                  <a:pt x="46" y="25"/>
                  <a:pt x="46" y="24"/>
                </a:cubicBezTo>
                <a:cubicBezTo>
                  <a:pt x="46" y="23"/>
                  <a:pt x="45" y="22"/>
                  <a:pt x="44" y="2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8" name="稻壳儿小白白(http://dwz.cn/Wu2UP)"/>
          <p:cNvSpPr>
            <a:spLocks noEditPoints="1"/>
          </p:cNvSpPr>
          <p:nvPr/>
        </p:nvSpPr>
        <p:spPr>
          <a:xfrm>
            <a:off x="10220933" y="3977606"/>
            <a:ext cx="304800" cy="325437"/>
          </a:xfrm>
          <a:custGeom>
            <a:avLst/>
            <a:gdLst>
              <a:gd name="T0" fmla="*/ 1439611964 w 44"/>
              <a:gd name="T1" fmla="*/ 1726000137 h 47"/>
              <a:gd name="T2" fmla="*/ 767791200 w 44"/>
              <a:gd name="T3" fmla="*/ 2147483646 h 47"/>
              <a:gd name="T4" fmla="*/ 0 w 44"/>
              <a:gd name="T5" fmla="*/ 1486277703 h 47"/>
              <a:gd name="T6" fmla="*/ 479872964 w 44"/>
              <a:gd name="T7" fmla="*/ 815053504 h 47"/>
              <a:gd name="T8" fmla="*/ 527858182 w 44"/>
              <a:gd name="T9" fmla="*/ 958889734 h 47"/>
              <a:gd name="T10" fmla="*/ 191947800 w 44"/>
              <a:gd name="T11" fmla="*/ 1486277703 h 47"/>
              <a:gd name="T12" fmla="*/ 767791200 w 44"/>
              <a:gd name="T13" fmla="*/ 2061608774 h 47"/>
              <a:gd name="T14" fmla="*/ 1343641527 w 44"/>
              <a:gd name="T15" fmla="*/ 1486277703 h 47"/>
              <a:gd name="T16" fmla="*/ 1439611964 w 44"/>
              <a:gd name="T17" fmla="*/ 1726000137 h 47"/>
              <a:gd name="T18" fmla="*/ 2111432727 w 44"/>
              <a:gd name="T19" fmla="*/ 1726000137 h 47"/>
              <a:gd name="T20" fmla="*/ 1775522345 w 44"/>
              <a:gd name="T21" fmla="*/ 1917779468 h 47"/>
              <a:gd name="T22" fmla="*/ 1727537127 w 44"/>
              <a:gd name="T23" fmla="*/ 1917779468 h 47"/>
              <a:gd name="T24" fmla="*/ 1679551909 w 44"/>
              <a:gd name="T25" fmla="*/ 1869829442 h 47"/>
              <a:gd name="T26" fmla="*/ 1343641527 w 44"/>
              <a:gd name="T27" fmla="*/ 1246555270 h 47"/>
              <a:gd name="T28" fmla="*/ 767791200 w 44"/>
              <a:gd name="T29" fmla="*/ 1246555270 h 47"/>
              <a:gd name="T30" fmla="*/ 671820764 w 44"/>
              <a:gd name="T31" fmla="*/ 1198612168 h 47"/>
              <a:gd name="T32" fmla="*/ 527858182 w 44"/>
              <a:gd name="T33" fmla="*/ 191779332 h 47"/>
              <a:gd name="T34" fmla="*/ 575843400 w 44"/>
              <a:gd name="T35" fmla="*/ 143836230 h 47"/>
              <a:gd name="T36" fmla="*/ 767791200 w 44"/>
              <a:gd name="T37" fmla="*/ 0 h 47"/>
              <a:gd name="T38" fmla="*/ 959739000 w 44"/>
              <a:gd name="T39" fmla="*/ 191779332 h 47"/>
              <a:gd name="T40" fmla="*/ 719805982 w 44"/>
              <a:gd name="T41" fmla="*/ 383558663 h 47"/>
              <a:gd name="T42" fmla="*/ 767791200 w 44"/>
              <a:gd name="T43" fmla="*/ 767110403 h 47"/>
              <a:gd name="T44" fmla="*/ 1343641527 w 44"/>
              <a:gd name="T45" fmla="*/ 767110403 h 47"/>
              <a:gd name="T46" fmla="*/ 1343641527 w 44"/>
              <a:gd name="T47" fmla="*/ 910946632 h 47"/>
              <a:gd name="T48" fmla="*/ 815783345 w 44"/>
              <a:gd name="T49" fmla="*/ 910946632 h 47"/>
              <a:gd name="T50" fmla="*/ 815783345 w 44"/>
              <a:gd name="T51" fmla="*/ 1102719040 h 47"/>
              <a:gd name="T52" fmla="*/ 1391626745 w 44"/>
              <a:gd name="T53" fmla="*/ 1102719040 h 47"/>
              <a:gd name="T54" fmla="*/ 1487597182 w 44"/>
              <a:gd name="T55" fmla="*/ 1150669066 h 47"/>
              <a:gd name="T56" fmla="*/ 1775522345 w 44"/>
              <a:gd name="T57" fmla="*/ 1726000137 h 47"/>
              <a:gd name="T58" fmla="*/ 2015455364 w 44"/>
              <a:gd name="T59" fmla="*/ 1582163907 h 47"/>
              <a:gd name="T60" fmla="*/ 2111432727 w 44"/>
              <a:gd name="T61" fmla="*/ 1726000137 h 47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44" h="47">
                <a:moveTo>
                  <a:pt x="30" y="36"/>
                </a:moveTo>
                <a:cubicBezTo>
                  <a:pt x="28" y="42"/>
                  <a:pt x="22" y="47"/>
                  <a:pt x="16" y="47"/>
                </a:cubicBezTo>
                <a:cubicBezTo>
                  <a:pt x="7" y="47"/>
                  <a:pt x="0" y="40"/>
                  <a:pt x="0" y="31"/>
                </a:cubicBezTo>
                <a:cubicBezTo>
                  <a:pt x="0" y="25"/>
                  <a:pt x="4" y="19"/>
                  <a:pt x="10" y="17"/>
                </a:cubicBezTo>
                <a:cubicBezTo>
                  <a:pt x="11" y="20"/>
                  <a:pt x="11" y="20"/>
                  <a:pt x="11" y="20"/>
                </a:cubicBezTo>
                <a:cubicBezTo>
                  <a:pt x="6" y="22"/>
                  <a:pt x="4" y="27"/>
                  <a:pt x="4" y="31"/>
                </a:cubicBezTo>
                <a:cubicBezTo>
                  <a:pt x="4" y="38"/>
                  <a:pt x="9" y="43"/>
                  <a:pt x="16" y="43"/>
                </a:cubicBezTo>
                <a:cubicBezTo>
                  <a:pt x="23" y="43"/>
                  <a:pt x="28" y="38"/>
                  <a:pt x="28" y="31"/>
                </a:cubicBezTo>
                <a:lnTo>
                  <a:pt x="30" y="36"/>
                </a:lnTo>
                <a:close/>
                <a:moveTo>
                  <a:pt x="44" y="36"/>
                </a:moveTo>
                <a:cubicBezTo>
                  <a:pt x="37" y="40"/>
                  <a:pt x="37" y="40"/>
                  <a:pt x="37" y="40"/>
                </a:cubicBezTo>
                <a:cubicBezTo>
                  <a:pt x="37" y="40"/>
                  <a:pt x="37" y="40"/>
                  <a:pt x="36" y="40"/>
                </a:cubicBezTo>
                <a:cubicBezTo>
                  <a:pt x="36" y="40"/>
                  <a:pt x="35" y="40"/>
                  <a:pt x="35" y="39"/>
                </a:cubicBezTo>
                <a:cubicBezTo>
                  <a:pt x="28" y="26"/>
                  <a:pt x="28" y="26"/>
                  <a:pt x="28" y="26"/>
                </a:cubicBezTo>
                <a:cubicBezTo>
                  <a:pt x="16" y="26"/>
                  <a:pt x="16" y="26"/>
                  <a:pt x="16" y="26"/>
                </a:cubicBezTo>
                <a:cubicBezTo>
                  <a:pt x="15" y="26"/>
                  <a:pt x="14" y="26"/>
                  <a:pt x="14" y="25"/>
                </a:cubicBezTo>
                <a:cubicBezTo>
                  <a:pt x="11" y="4"/>
                  <a:pt x="11" y="4"/>
                  <a:pt x="11" y="4"/>
                </a:cubicBezTo>
                <a:cubicBezTo>
                  <a:pt x="11" y="4"/>
                  <a:pt x="11" y="3"/>
                  <a:pt x="12" y="3"/>
                </a:cubicBezTo>
                <a:cubicBezTo>
                  <a:pt x="12" y="1"/>
                  <a:pt x="14" y="0"/>
                  <a:pt x="16" y="0"/>
                </a:cubicBezTo>
                <a:cubicBezTo>
                  <a:pt x="18" y="0"/>
                  <a:pt x="20" y="2"/>
                  <a:pt x="20" y="4"/>
                </a:cubicBezTo>
                <a:cubicBezTo>
                  <a:pt x="20" y="6"/>
                  <a:pt x="18" y="9"/>
                  <a:pt x="15" y="8"/>
                </a:cubicBezTo>
                <a:cubicBezTo>
                  <a:pt x="16" y="16"/>
                  <a:pt x="16" y="16"/>
                  <a:pt x="16" y="16"/>
                </a:cubicBezTo>
                <a:cubicBezTo>
                  <a:pt x="28" y="16"/>
                  <a:pt x="28" y="16"/>
                  <a:pt x="28" y="16"/>
                </a:cubicBezTo>
                <a:cubicBezTo>
                  <a:pt x="28" y="19"/>
                  <a:pt x="28" y="19"/>
                  <a:pt x="28" y="19"/>
                </a:cubicBezTo>
                <a:cubicBezTo>
                  <a:pt x="17" y="19"/>
                  <a:pt x="17" y="19"/>
                  <a:pt x="17" y="19"/>
                </a:cubicBezTo>
                <a:cubicBezTo>
                  <a:pt x="17" y="23"/>
                  <a:pt x="17" y="23"/>
                  <a:pt x="17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0" y="23"/>
                  <a:pt x="31" y="23"/>
                  <a:pt x="31" y="24"/>
                </a:cubicBezTo>
                <a:cubicBezTo>
                  <a:pt x="37" y="36"/>
                  <a:pt x="37" y="36"/>
                  <a:pt x="37" y="36"/>
                </a:cubicBezTo>
                <a:cubicBezTo>
                  <a:pt x="42" y="33"/>
                  <a:pt x="42" y="33"/>
                  <a:pt x="42" y="33"/>
                </a:cubicBezTo>
                <a:lnTo>
                  <a:pt x="44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49" name="稻壳儿小白白(http://dwz.cn/Wu2UP)"/>
          <p:cNvSpPr>
            <a:spLocks noEditPoints="1"/>
          </p:cNvSpPr>
          <p:nvPr/>
        </p:nvSpPr>
        <p:spPr>
          <a:xfrm>
            <a:off x="10220933" y="4503068"/>
            <a:ext cx="312738" cy="304800"/>
          </a:xfrm>
          <a:custGeom>
            <a:avLst/>
            <a:gdLst>
              <a:gd name="T0" fmla="*/ 384419303 w 107"/>
              <a:gd name="T1" fmla="*/ 420881908 h 104"/>
              <a:gd name="T2" fmla="*/ 0 w 107"/>
              <a:gd name="T3" fmla="*/ 420881908 h 104"/>
              <a:gd name="T4" fmla="*/ 0 w 107"/>
              <a:gd name="T5" fmla="*/ 120252392 h 104"/>
              <a:gd name="T6" fmla="*/ 384419303 w 107"/>
              <a:gd name="T7" fmla="*/ 60124731 h 104"/>
              <a:gd name="T8" fmla="*/ 384419303 w 107"/>
              <a:gd name="T9" fmla="*/ 420881908 h 104"/>
              <a:gd name="T10" fmla="*/ 384419303 w 107"/>
              <a:gd name="T11" fmla="*/ 833173731 h 104"/>
              <a:gd name="T12" fmla="*/ 0 w 107"/>
              <a:gd name="T13" fmla="*/ 773046069 h 104"/>
              <a:gd name="T14" fmla="*/ 0 w 107"/>
              <a:gd name="T15" fmla="*/ 463829400 h 104"/>
              <a:gd name="T16" fmla="*/ 384419303 w 107"/>
              <a:gd name="T17" fmla="*/ 463829400 h 104"/>
              <a:gd name="T18" fmla="*/ 384419303 w 107"/>
              <a:gd name="T19" fmla="*/ 833173731 h 104"/>
              <a:gd name="T20" fmla="*/ 914065950 w 107"/>
              <a:gd name="T21" fmla="*/ 420881908 h 104"/>
              <a:gd name="T22" fmla="*/ 427132884 w 107"/>
              <a:gd name="T23" fmla="*/ 420881908 h 104"/>
              <a:gd name="T24" fmla="*/ 427132884 w 107"/>
              <a:gd name="T25" fmla="*/ 60124731 h 104"/>
              <a:gd name="T26" fmla="*/ 914065950 w 107"/>
              <a:gd name="T27" fmla="*/ 0 h 104"/>
              <a:gd name="T28" fmla="*/ 914065950 w 107"/>
              <a:gd name="T29" fmla="*/ 420881908 h 104"/>
              <a:gd name="T30" fmla="*/ 914065950 w 107"/>
              <a:gd name="T31" fmla="*/ 893298462 h 104"/>
              <a:gd name="T32" fmla="*/ 427132884 w 107"/>
              <a:gd name="T33" fmla="*/ 833173731 h 104"/>
              <a:gd name="T34" fmla="*/ 427132884 w 107"/>
              <a:gd name="T35" fmla="*/ 463829400 h 104"/>
              <a:gd name="T36" fmla="*/ 914065950 w 107"/>
              <a:gd name="T37" fmla="*/ 463829400 h 104"/>
              <a:gd name="T38" fmla="*/ 914065950 w 107"/>
              <a:gd name="T39" fmla="*/ 893298462 h 10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07" h="104">
                <a:moveTo>
                  <a:pt x="45" y="49"/>
                </a:moveTo>
                <a:lnTo>
                  <a:pt x="0" y="49"/>
                </a:lnTo>
                <a:lnTo>
                  <a:pt x="0" y="14"/>
                </a:lnTo>
                <a:lnTo>
                  <a:pt x="45" y="7"/>
                </a:lnTo>
                <a:lnTo>
                  <a:pt x="45" y="49"/>
                </a:lnTo>
                <a:close/>
                <a:moveTo>
                  <a:pt x="45" y="97"/>
                </a:moveTo>
                <a:lnTo>
                  <a:pt x="0" y="90"/>
                </a:lnTo>
                <a:lnTo>
                  <a:pt x="0" y="54"/>
                </a:lnTo>
                <a:lnTo>
                  <a:pt x="45" y="54"/>
                </a:lnTo>
                <a:lnTo>
                  <a:pt x="45" y="97"/>
                </a:lnTo>
                <a:close/>
                <a:moveTo>
                  <a:pt x="107" y="49"/>
                </a:moveTo>
                <a:lnTo>
                  <a:pt x="50" y="49"/>
                </a:lnTo>
                <a:lnTo>
                  <a:pt x="50" y="7"/>
                </a:lnTo>
                <a:lnTo>
                  <a:pt x="107" y="0"/>
                </a:lnTo>
                <a:lnTo>
                  <a:pt x="107" y="49"/>
                </a:lnTo>
                <a:close/>
                <a:moveTo>
                  <a:pt x="107" y="104"/>
                </a:moveTo>
                <a:lnTo>
                  <a:pt x="50" y="97"/>
                </a:lnTo>
                <a:lnTo>
                  <a:pt x="50" y="54"/>
                </a:lnTo>
                <a:lnTo>
                  <a:pt x="107" y="54"/>
                </a:lnTo>
                <a:lnTo>
                  <a:pt x="107" y="10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50" name="稻壳儿小白白(http://dwz.cn/Wu2UP)"/>
          <p:cNvSpPr>
            <a:spLocks noEditPoints="1"/>
          </p:cNvSpPr>
          <p:nvPr/>
        </p:nvSpPr>
        <p:spPr>
          <a:xfrm>
            <a:off x="10216171" y="5007893"/>
            <a:ext cx="330200" cy="263525"/>
          </a:xfrm>
          <a:custGeom>
            <a:avLst/>
            <a:gdLst>
              <a:gd name="T0" fmla="*/ 2147483646 w 48"/>
              <a:gd name="T1" fmla="*/ 1009938758 h 38"/>
              <a:gd name="T2" fmla="*/ 1750947413 w 48"/>
              <a:gd name="T3" fmla="*/ 1827511201 h 38"/>
              <a:gd name="T4" fmla="*/ 1514331596 w 48"/>
              <a:gd name="T5" fmla="*/ 1827511201 h 38"/>
              <a:gd name="T6" fmla="*/ 1230393992 w 48"/>
              <a:gd name="T7" fmla="*/ 1009938758 h 38"/>
              <a:gd name="T8" fmla="*/ 757169238 w 48"/>
              <a:gd name="T9" fmla="*/ 1827511201 h 38"/>
              <a:gd name="T10" fmla="*/ 520553421 w 48"/>
              <a:gd name="T11" fmla="*/ 1827511201 h 38"/>
              <a:gd name="T12" fmla="*/ 283937604 w 48"/>
              <a:gd name="T13" fmla="*/ 1009938758 h 38"/>
              <a:gd name="T14" fmla="*/ 0 w 48"/>
              <a:gd name="T15" fmla="*/ 961845445 h 38"/>
              <a:gd name="T16" fmla="*/ 0 w 48"/>
              <a:gd name="T17" fmla="*/ 865665755 h 38"/>
              <a:gd name="T18" fmla="*/ 189294029 w 48"/>
              <a:gd name="T19" fmla="*/ 673292505 h 38"/>
              <a:gd name="T20" fmla="*/ 0 w 48"/>
              <a:gd name="T21" fmla="*/ 625199193 h 38"/>
              <a:gd name="T22" fmla="*/ 0 w 48"/>
              <a:gd name="T23" fmla="*/ 529019503 h 38"/>
              <a:gd name="T24" fmla="*/ 47321788 w 48"/>
              <a:gd name="T25" fmla="*/ 96186625 h 38"/>
              <a:gd name="T26" fmla="*/ 94643575 w 48"/>
              <a:gd name="T27" fmla="*/ 0 h 38"/>
              <a:gd name="T28" fmla="*/ 283937604 w 48"/>
              <a:gd name="T29" fmla="*/ 48093313 h 38"/>
              <a:gd name="T30" fmla="*/ 851812813 w 48"/>
              <a:gd name="T31" fmla="*/ 529019503 h 38"/>
              <a:gd name="T32" fmla="*/ 1041106842 w 48"/>
              <a:gd name="T33" fmla="*/ 0 h 38"/>
              <a:gd name="T34" fmla="*/ 1230393992 w 48"/>
              <a:gd name="T35" fmla="*/ 48093313 h 38"/>
              <a:gd name="T36" fmla="*/ 1798269200 w 48"/>
              <a:gd name="T37" fmla="*/ 529019503 h 38"/>
              <a:gd name="T38" fmla="*/ 1987563229 w 48"/>
              <a:gd name="T39" fmla="*/ 0 h 38"/>
              <a:gd name="T40" fmla="*/ 2147483646 w 48"/>
              <a:gd name="T41" fmla="*/ 48093313 h 38"/>
              <a:gd name="T42" fmla="*/ 2082206804 w 48"/>
              <a:gd name="T43" fmla="*/ 529019503 h 38"/>
              <a:gd name="T44" fmla="*/ 2147483646 w 48"/>
              <a:gd name="T45" fmla="*/ 577105880 h 38"/>
              <a:gd name="T46" fmla="*/ 2147483646 w 48"/>
              <a:gd name="T47" fmla="*/ 673292505 h 38"/>
              <a:gd name="T48" fmla="*/ 1987563229 w 48"/>
              <a:gd name="T49" fmla="*/ 865665755 h 38"/>
              <a:gd name="T50" fmla="*/ 2147483646 w 48"/>
              <a:gd name="T51" fmla="*/ 865665755 h 38"/>
              <a:gd name="T52" fmla="*/ 804491025 w 48"/>
              <a:gd name="T53" fmla="*/ 673292505 h 38"/>
              <a:gd name="T54" fmla="*/ 473231633 w 48"/>
              <a:gd name="T55" fmla="*/ 865665755 h 38"/>
              <a:gd name="T56" fmla="*/ 804491025 w 48"/>
              <a:gd name="T57" fmla="*/ 673292505 h 38"/>
              <a:gd name="T58" fmla="*/ 520553421 w 48"/>
              <a:gd name="T59" fmla="*/ 1009938758 h 38"/>
              <a:gd name="T60" fmla="*/ 615196996 w 48"/>
              <a:gd name="T61" fmla="*/ 1394678323 h 38"/>
              <a:gd name="T62" fmla="*/ 709847450 w 48"/>
              <a:gd name="T63" fmla="*/ 1009938758 h 38"/>
              <a:gd name="T64" fmla="*/ 1135750417 w 48"/>
              <a:gd name="T65" fmla="*/ 673292505 h 38"/>
              <a:gd name="T66" fmla="*/ 1041106842 w 48"/>
              <a:gd name="T67" fmla="*/ 865665755 h 38"/>
              <a:gd name="T68" fmla="*/ 1750947413 w 48"/>
              <a:gd name="T69" fmla="*/ 673292505 h 38"/>
              <a:gd name="T70" fmla="*/ 1419688021 w 48"/>
              <a:gd name="T71" fmla="*/ 865665755 h 38"/>
              <a:gd name="T72" fmla="*/ 1750947413 w 48"/>
              <a:gd name="T73" fmla="*/ 673292505 h 38"/>
              <a:gd name="T74" fmla="*/ 1467009808 w 48"/>
              <a:gd name="T75" fmla="*/ 1009938758 h 38"/>
              <a:gd name="T76" fmla="*/ 1608982050 w 48"/>
              <a:gd name="T77" fmla="*/ 1394678323 h 38"/>
              <a:gd name="T78" fmla="*/ 1703625625 w 48"/>
              <a:gd name="T79" fmla="*/ 1009938758 h 3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8" h="38">
                <a:moveTo>
                  <a:pt x="48" y="20"/>
                </a:moveTo>
                <a:cubicBezTo>
                  <a:pt x="48" y="21"/>
                  <a:pt x="47" y="21"/>
                  <a:pt x="47" y="21"/>
                </a:cubicBezTo>
                <a:cubicBezTo>
                  <a:pt x="41" y="21"/>
                  <a:pt x="41" y="21"/>
                  <a:pt x="41" y="21"/>
                </a:cubicBezTo>
                <a:cubicBezTo>
                  <a:pt x="37" y="38"/>
                  <a:pt x="37" y="38"/>
                  <a:pt x="37" y="38"/>
                </a:cubicBezTo>
                <a:cubicBezTo>
                  <a:pt x="36" y="38"/>
                  <a:pt x="36" y="38"/>
                  <a:pt x="36" y="38"/>
                </a:cubicBezTo>
                <a:cubicBezTo>
                  <a:pt x="32" y="38"/>
                  <a:pt x="32" y="38"/>
                  <a:pt x="32" y="38"/>
                </a:cubicBezTo>
                <a:cubicBezTo>
                  <a:pt x="31" y="38"/>
                  <a:pt x="31" y="38"/>
                  <a:pt x="31" y="38"/>
                </a:cubicBezTo>
                <a:cubicBezTo>
                  <a:pt x="26" y="21"/>
                  <a:pt x="26" y="21"/>
                  <a:pt x="26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16" y="38"/>
                  <a:pt x="16" y="38"/>
                  <a:pt x="16" y="38"/>
                </a:cubicBezTo>
                <a:cubicBezTo>
                  <a:pt x="16" y="38"/>
                  <a:pt x="16" y="38"/>
                  <a:pt x="15" y="38"/>
                </a:cubicBezTo>
                <a:cubicBezTo>
                  <a:pt x="11" y="38"/>
                  <a:pt x="11" y="38"/>
                  <a:pt x="11" y="38"/>
                </a:cubicBezTo>
                <a:cubicBezTo>
                  <a:pt x="11" y="38"/>
                  <a:pt x="10" y="38"/>
                  <a:pt x="10" y="38"/>
                </a:cubicBezTo>
                <a:cubicBezTo>
                  <a:pt x="6" y="21"/>
                  <a:pt x="6" y="21"/>
                  <a:pt x="6" y="21"/>
                </a:cubicBezTo>
                <a:cubicBezTo>
                  <a:pt x="0" y="21"/>
                  <a:pt x="0" y="21"/>
                  <a:pt x="0" y="21"/>
                </a:cubicBezTo>
                <a:cubicBezTo>
                  <a:pt x="0" y="21"/>
                  <a:pt x="0" y="21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4" y="14"/>
                  <a:pt x="4" y="14"/>
                  <a:pt x="4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4"/>
                  <a:pt x="0" y="14"/>
                  <a:pt x="0" y="13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11"/>
                  <a:pt x="0" y="11"/>
                  <a:pt x="0" y="11"/>
                </a:cubicBezTo>
                <a:cubicBezTo>
                  <a:pt x="3" y="11"/>
                  <a:pt x="3" y="11"/>
                  <a:pt x="3" y="11"/>
                </a:cubicBezTo>
                <a:cubicBezTo>
                  <a:pt x="1" y="2"/>
                  <a:pt x="1" y="2"/>
                  <a:pt x="1" y="2"/>
                </a:cubicBezTo>
                <a:cubicBezTo>
                  <a:pt x="1" y="1"/>
                  <a:pt x="1" y="1"/>
                  <a:pt x="1" y="1"/>
                </a:cubicBezTo>
                <a:cubicBezTo>
                  <a:pt x="1" y="1"/>
                  <a:pt x="1" y="0"/>
                  <a:pt x="2" y="0"/>
                </a:cubicBezTo>
                <a:cubicBezTo>
                  <a:pt x="5" y="0"/>
                  <a:pt x="5" y="0"/>
                  <a:pt x="5" y="0"/>
                </a:cubicBezTo>
                <a:cubicBezTo>
                  <a:pt x="6" y="0"/>
                  <a:pt x="6" y="1"/>
                  <a:pt x="6" y="1"/>
                </a:cubicBezTo>
                <a:cubicBezTo>
                  <a:pt x="9" y="11"/>
                  <a:pt x="9" y="11"/>
                  <a:pt x="9" y="11"/>
                </a:cubicBezTo>
                <a:cubicBezTo>
                  <a:pt x="18" y="11"/>
                  <a:pt x="18" y="11"/>
                  <a:pt x="18" y="11"/>
                </a:cubicBezTo>
                <a:cubicBezTo>
                  <a:pt x="21" y="1"/>
                  <a:pt x="21" y="1"/>
                  <a:pt x="21" y="1"/>
                </a:cubicBezTo>
                <a:cubicBezTo>
                  <a:pt x="21" y="1"/>
                  <a:pt x="21" y="0"/>
                  <a:pt x="2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26" y="0"/>
                  <a:pt x="26" y="1"/>
                  <a:pt x="26" y="1"/>
                </a:cubicBezTo>
                <a:cubicBezTo>
                  <a:pt x="29" y="11"/>
                  <a:pt x="29" y="11"/>
                  <a:pt x="29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1" y="1"/>
                  <a:pt x="41" y="1"/>
                  <a:pt x="41" y="1"/>
                </a:cubicBezTo>
                <a:cubicBezTo>
                  <a:pt x="41" y="1"/>
                  <a:pt x="41" y="0"/>
                  <a:pt x="4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0"/>
                  <a:pt x="46" y="1"/>
                  <a:pt x="46" y="1"/>
                </a:cubicBezTo>
                <a:cubicBezTo>
                  <a:pt x="46" y="1"/>
                  <a:pt x="46" y="1"/>
                  <a:pt x="46" y="2"/>
                </a:cubicBezTo>
                <a:cubicBezTo>
                  <a:pt x="44" y="11"/>
                  <a:pt x="44" y="11"/>
                  <a:pt x="44" y="11"/>
                </a:cubicBezTo>
                <a:cubicBezTo>
                  <a:pt x="47" y="11"/>
                  <a:pt x="47" y="11"/>
                  <a:pt x="47" y="11"/>
                </a:cubicBezTo>
                <a:cubicBezTo>
                  <a:pt x="47" y="11"/>
                  <a:pt x="48" y="11"/>
                  <a:pt x="48" y="12"/>
                </a:cubicBezTo>
                <a:cubicBezTo>
                  <a:pt x="48" y="13"/>
                  <a:pt x="48" y="13"/>
                  <a:pt x="48" y="13"/>
                </a:cubicBezTo>
                <a:cubicBezTo>
                  <a:pt x="48" y="14"/>
                  <a:pt x="47" y="14"/>
                  <a:pt x="47" y="14"/>
                </a:cubicBezTo>
                <a:cubicBezTo>
                  <a:pt x="43" y="14"/>
                  <a:pt x="43" y="14"/>
                  <a:pt x="43" y="14"/>
                </a:cubicBezTo>
                <a:cubicBezTo>
                  <a:pt x="42" y="18"/>
                  <a:pt x="42" y="18"/>
                  <a:pt x="42" y="18"/>
                </a:cubicBezTo>
                <a:cubicBezTo>
                  <a:pt x="47" y="18"/>
                  <a:pt x="47" y="18"/>
                  <a:pt x="47" y="18"/>
                </a:cubicBezTo>
                <a:cubicBezTo>
                  <a:pt x="47" y="18"/>
                  <a:pt x="48" y="18"/>
                  <a:pt x="48" y="18"/>
                </a:cubicBezTo>
                <a:lnTo>
                  <a:pt x="48" y="20"/>
                </a:lnTo>
                <a:close/>
                <a:moveTo>
                  <a:pt x="17" y="14"/>
                </a:moveTo>
                <a:cubicBezTo>
                  <a:pt x="10" y="14"/>
                  <a:pt x="10" y="14"/>
                  <a:pt x="10" y="14"/>
                </a:cubicBezTo>
                <a:cubicBezTo>
                  <a:pt x="10" y="18"/>
                  <a:pt x="10" y="18"/>
                  <a:pt x="10" y="18"/>
                </a:cubicBezTo>
                <a:cubicBezTo>
                  <a:pt x="16" y="18"/>
                  <a:pt x="16" y="18"/>
                  <a:pt x="16" y="18"/>
                </a:cubicBezTo>
                <a:lnTo>
                  <a:pt x="17" y="14"/>
                </a:lnTo>
                <a:close/>
                <a:moveTo>
                  <a:pt x="15" y="21"/>
                </a:moveTo>
                <a:cubicBezTo>
                  <a:pt x="11" y="21"/>
                  <a:pt x="11" y="21"/>
                  <a:pt x="11" y="21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9"/>
                  <a:pt x="13" y="29"/>
                  <a:pt x="13" y="29"/>
                </a:cubicBezTo>
                <a:lnTo>
                  <a:pt x="15" y="21"/>
                </a:lnTo>
                <a:close/>
                <a:moveTo>
                  <a:pt x="25" y="18"/>
                </a:moveTo>
                <a:cubicBezTo>
                  <a:pt x="24" y="14"/>
                  <a:pt x="24" y="14"/>
                  <a:pt x="24" y="14"/>
                </a:cubicBezTo>
                <a:cubicBezTo>
                  <a:pt x="22" y="14"/>
                  <a:pt x="22" y="14"/>
                  <a:pt x="22" y="14"/>
                </a:cubicBezTo>
                <a:cubicBezTo>
                  <a:pt x="22" y="18"/>
                  <a:pt x="22" y="18"/>
                  <a:pt x="22" y="18"/>
                </a:cubicBezTo>
                <a:lnTo>
                  <a:pt x="25" y="18"/>
                </a:lnTo>
                <a:close/>
                <a:moveTo>
                  <a:pt x="37" y="14"/>
                </a:moveTo>
                <a:cubicBezTo>
                  <a:pt x="29" y="14"/>
                  <a:pt x="29" y="14"/>
                  <a:pt x="29" y="14"/>
                </a:cubicBezTo>
                <a:cubicBezTo>
                  <a:pt x="30" y="18"/>
                  <a:pt x="30" y="18"/>
                  <a:pt x="30" y="18"/>
                </a:cubicBezTo>
                <a:cubicBezTo>
                  <a:pt x="37" y="18"/>
                  <a:pt x="37" y="18"/>
                  <a:pt x="37" y="18"/>
                </a:cubicBezTo>
                <a:lnTo>
                  <a:pt x="37" y="14"/>
                </a:lnTo>
                <a:close/>
                <a:moveTo>
                  <a:pt x="36" y="21"/>
                </a:moveTo>
                <a:cubicBezTo>
                  <a:pt x="31" y="21"/>
                  <a:pt x="31" y="21"/>
                  <a:pt x="31" y="21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cubicBezTo>
                  <a:pt x="34" y="29"/>
                  <a:pt x="34" y="29"/>
                  <a:pt x="34" y="29"/>
                </a:cubicBezTo>
                <a:lnTo>
                  <a:pt x="36" y="2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  <p:sp>
        <p:nvSpPr>
          <p:cNvPr id="61551" name="稻壳儿小白白(http://dwz.cn/Wu2UP)"/>
          <p:cNvSpPr>
            <a:spLocks noEditPoints="1"/>
          </p:cNvSpPr>
          <p:nvPr/>
        </p:nvSpPr>
        <p:spPr>
          <a:xfrm>
            <a:off x="10216171" y="5498431"/>
            <a:ext cx="330200" cy="333375"/>
          </a:xfrm>
          <a:custGeom>
            <a:avLst/>
            <a:gdLst>
              <a:gd name="T0" fmla="*/ 2147483646 w 48"/>
              <a:gd name="T1" fmla="*/ 1157700250 h 48"/>
              <a:gd name="T2" fmla="*/ 1135750417 w 48"/>
              <a:gd name="T3" fmla="*/ 2147483646 h 48"/>
              <a:gd name="T4" fmla="*/ 0 w 48"/>
              <a:gd name="T5" fmla="*/ 1157700250 h 48"/>
              <a:gd name="T6" fmla="*/ 1135750417 w 48"/>
              <a:gd name="T7" fmla="*/ 0 h 48"/>
              <a:gd name="T8" fmla="*/ 2147483646 w 48"/>
              <a:gd name="T9" fmla="*/ 1157700250 h 48"/>
              <a:gd name="T10" fmla="*/ 2147483646 w 48"/>
              <a:gd name="T11" fmla="*/ 1157700250 h 48"/>
              <a:gd name="T12" fmla="*/ 1135750417 w 48"/>
              <a:gd name="T13" fmla="*/ 48235195 h 48"/>
              <a:gd name="T14" fmla="*/ 47321788 w 48"/>
              <a:gd name="T15" fmla="*/ 1157700250 h 48"/>
              <a:gd name="T16" fmla="*/ 1135750417 w 48"/>
              <a:gd name="T17" fmla="*/ 2147483646 h 48"/>
              <a:gd name="T18" fmla="*/ 2147483646 w 48"/>
              <a:gd name="T19" fmla="*/ 1157700250 h 48"/>
              <a:gd name="T20" fmla="*/ 236615817 w 48"/>
              <a:gd name="T21" fmla="*/ 723562656 h 48"/>
              <a:gd name="T22" fmla="*/ 709847450 w 48"/>
              <a:gd name="T23" fmla="*/ 2025968492 h 48"/>
              <a:gd name="T24" fmla="*/ 141972242 w 48"/>
              <a:gd name="T25" fmla="*/ 1157700250 h 48"/>
              <a:gd name="T26" fmla="*/ 236615817 w 48"/>
              <a:gd name="T27" fmla="*/ 723562656 h 48"/>
              <a:gd name="T28" fmla="*/ 1703625625 w 48"/>
              <a:gd name="T29" fmla="*/ 1398883172 h 48"/>
              <a:gd name="T30" fmla="*/ 1608982050 w 48"/>
              <a:gd name="T31" fmla="*/ 1736543430 h 48"/>
              <a:gd name="T32" fmla="*/ 1230393992 w 48"/>
              <a:gd name="T33" fmla="*/ 675320516 h 48"/>
              <a:gd name="T34" fmla="*/ 1372366233 w 48"/>
              <a:gd name="T35" fmla="*/ 675320516 h 48"/>
              <a:gd name="T36" fmla="*/ 1372366233 w 48"/>
              <a:gd name="T37" fmla="*/ 578850125 h 48"/>
              <a:gd name="T38" fmla="*/ 1088428629 w 48"/>
              <a:gd name="T39" fmla="*/ 578850125 h 48"/>
              <a:gd name="T40" fmla="*/ 851812813 w 48"/>
              <a:gd name="T41" fmla="*/ 578850125 h 48"/>
              <a:gd name="T42" fmla="*/ 851812813 w 48"/>
              <a:gd name="T43" fmla="*/ 675320516 h 48"/>
              <a:gd name="T44" fmla="*/ 946456388 w 48"/>
              <a:gd name="T45" fmla="*/ 675320516 h 48"/>
              <a:gd name="T46" fmla="*/ 1088428629 w 48"/>
              <a:gd name="T47" fmla="*/ 1109458109 h 48"/>
              <a:gd name="T48" fmla="*/ 851812813 w 48"/>
              <a:gd name="T49" fmla="*/ 1736543430 h 48"/>
              <a:gd name="T50" fmla="*/ 520553421 w 48"/>
              <a:gd name="T51" fmla="*/ 675320516 h 48"/>
              <a:gd name="T52" fmla="*/ 615196996 w 48"/>
              <a:gd name="T53" fmla="*/ 675320516 h 48"/>
              <a:gd name="T54" fmla="*/ 615196996 w 48"/>
              <a:gd name="T55" fmla="*/ 578850125 h 48"/>
              <a:gd name="T56" fmla="*/ 378581179 w 48"/>
              <a:gd name="T57" fmla="*/ 578850125 h 48"/>
              <a:gd name="T58" fmla="*/ 283937604 w 48"/>
              <a:gd name="T59" fmla="*/ 578850125 h 48"/>
              <a:gd name="T60" fmla="*/ 1135750417 w 48"/>
              <a:gd name="T61" fmla="*/ 144712531 h 48"/>
              <a:gd name="T62" fmla="*/ 1750947413 w 48"/>
              <a:gd name="T63" fmla="*/ 385902398 h 48"/>
              <a:gd name="T64" fmla="*/ 1750947413 w 48"/>
              <a:gd name="T65" fmla="*/ 385902398 h 48"/>
              <a:gd name="T66" fmla="*/ 1608982050 w 48"/>
              <a:gd name="T67" fmla="*/ 578850125 h 48"/>
              <a:gd name="T68" fmla="*/ 1703625625 w 48"/>
              <a:gd name="T69" fmla="*/ 820033047 h 48"/>
              <a:gd name="T70" fmla="*/ 1750947413 w 48"/>
              <a:gd name="T71" fmla="*/ 1109458109 h 48"/>
              <a:gd name="T72" fmla="*/ 1703625625 w 48"/>
              <a:gd name="T73" fmla="*/ 1398883172 h 48"/>
              <a:gd name="T74" fmla="*/ 1419688021 w 48"/>
              <a:gd name="T75" fmla="*/ 2074203688 h 48"/>
              <a:gd name="T76" fmla="*/ 1419688021 w 48"/>
              <a:gd name="T77" fmla="*/ 2074203688 h 48"/>
              <a:gd name="T78" fmla="*/ 1135750417 w 48"/>
              <a:gd name="T79" fmla="*/ 2122445828 h 48"/>
              <a:gd name="T80" fmla="*/ 851812813 w 48"/>
              <a:gd name="T81" fmla="*/ 2074203688 h 48"/>
              <a:gd name="T82" fmla="*/ 1135750417 w 48"/>
              <a:gd name="T83" fmla="*/ 1205935445 h 48"/>
              <a:gd name="T84" fmla="*/ 1419688021 w 48"/>
              <a:gd name="T85" fmla="*/ 2074203688 h 48"/>
              <a:gd name="T86" fmla="*/ 2082206804 w 48"/>
              <a:gd name="T87" fmla="*/ 1157700250 h 48"/>
              <a:gd name="T88" fmla="*/ 1608982050 w 48"/>
              <a:gd name="T89" fmla="*/ 1977733297 h 48"/>
              <a:gd name="T90" fmla="*/ 1892919654 w 48"/>
              <a:gd name="T91" fmla="*/ 1109458109 h 48"/>
              <a:gd name="T92" fmla="*/ 1987563229 w 48"/>
              <a:gd name="T93" fmla="*/ 771797852 h 48"/>
              <a:gd name="T94" fmla="*/ 1987563229 w 48"/>
              <a:gd name="T95" fmla="*/ 675320516 h 48"/>
              <a:gd name="T96" fmla="*/ 2082206804 w 48"/>
              <a:gd name="T97" fmla="*/ 1157700250 h 4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8" h="48">
                <a:moveTo>
                  <a:pt x="48" y="24"/>
                </a:moveTo>
                <a:cubicBezTo>
                  <a:pt x="48" y="37"/>
                  <a:pt x="37" y="48"/>
                  <a:pt x="24" y="48"/>
                </a:cubicBezTo>
                <a:cubicBezTo>
                  <a:pt x="10" y="48"/>
                  <a:pt x="0" y="37"/>
                  <a:pt x="0" y="24"/>
                </a:cubicBezTo>
                <a:cubicBezTo>
                  <a:pt x="0" y="10"/>
                  <a:pt x="10" y="0"/>
                  <a:pt x="24" y="0"/>
                </a:cubicBezTo>
                <a:cubicBezTo>
                  <a:pt x="37" y="0"/>
                  <a:pt x="48" y="10"/>
                  <a:pt x="48" y="24"/>
                </a:cubicBezTo>
                <a:close/>
                <a:moveTo>
                  <a:pt x="46" y="24"/>
                </a:moveTo>
                <a:cubicBezTo>
                  <a:pt x="46" y="11"/>
                  <a:pt x="36" y="1"/>
                  <a:pt x="24" y="1"/>
                </a:cubicBezTo>
                <a:cubicBezTo>
                  <a:pt x="11" y="1"/>
                  <a:pt x="1" y="11"/>
                  <a:pt x="1" y="24"/>
                </a:cubicBezTo>
                <a:cubicBezTo>
                  <a:pt x="1" y="36"/>
                  <a:pt x="11" y="47"/>
                  <a:pt x="24" y="47"/>
                </a:cubicBezTo>
                <a:cubicBezTo>
                  <a:pt x="36" y="47"/>
                  <a:pt x="46" y="36"/>
                  <a:pt x="46" y="24"/>
                </a:cubicBezTo>
                <a:close/>
                <a:moveTo>
                  <a:pt x="5" y="15"/>
                </a:moveTo>
                <a:cubicBezTo>
                  <a:pt x="15" y="42"/>
                  <a:pt x="15" y="42"/>
                  <a:pt x="15" y="42"/>
                </a:cubicBezTo>
                <a:cubicBezTo>
                  <a:pt x="8" y="39"/>
                  <a:pt x="3" y="32"/>
                  <a:pt x="3" y="24"/>
                </a:cubicBezTo>
                <a:cubicBezTo>
                  <a:pt x="3" y="21"/>
                  <a:pt x="4" y="18"/>
                  <a:pt x="5" y="15"/>
                </a:cubicBezTo>
                <a:close/>
                <a:moveTo>
                  <a:pt x="36" y="29"/>
                </a:moveTo>
                <a:cubicBezTo>
                  <a:pt x="34" y="36"/>
                  <a:pt x="34" y="36"/>
                  <a:pt x="34" y="36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4"/>
                  <a:pt x="28" y="14"/>
                  <a:pt x="29" y="14"/>
                </a:cubicBezTo>
                <a:cubicBezTo>
                  <a:pt x="30" y="14"/>
                  <a:pt x="30" y="12"/>
                  <a:pt x="29" y="12"/>
                </a:cubicBezTo>
                <a:cubicBezTo>
                  <a:pt x="25" y="12"/>
                  <a:pt x="23" y="12"/>
                  <a:pt x="23" y="12"/>
                </a:cubicBezTo>
                <a:cubicBezTo>
                  <a:pt x="23" y="12"/>
                  <a:pt x="21" y="12"/>
                  <a:pt x="18" y="12"/>
                </a:cubicBezTo>
                <a:cubicBezTo>
                  <a:pt x="17" y="12"/>
                  <a:pt x="16" y="14"/>
                  <a:pt x="18" y="14"/>
                </a:cubicBezTo>
                <a:cubicBezTo>
                  <a:pt x="19" y="14"/>
                  <a:pt x="20" y="14"/>
                  <a:pt x="20" y="14"/>
                </a:cubicBezTo>
                <a:cubicBezTo>
                  <a:pt x="23" y="23"/>
                  <a:pt x="23" y="23"/>
                  <a:pt x="23" y="23"/>
                </a:cubicBezTo>
                <a:cubicBezTo>
                  <a:pt x="18" y="36"/>
                  <a:pt x="18" y="36"/>
                  <a:pt x="18" y="36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4"/>
                  <a:pt x="12" y="14"/>
                  <a:pt x="13" y="14"/>
                </a:cubicBezTo>
                <a:cubicBezTo>
                  <a:pt x="14" y="14"/>
                  <a:pt x="14" y="12"/>
                  <a:pt x="13" y="12"/>
                </a:cubicBezTo>
                <a:cubicBezTo>
                  <a:pt x="10" y="12"/>
                  <a:pt x="8" y="12"/>
                  <a:pt x="8" y="12"/>
                </a:cubicBezTo>
                <a:cubicBezTo>
                  <a:pt x="7" y="12"/>
                  <a:pt x="7" y="12"/>
                  <a:pt x="6" y="12"/>
                </a:cubicBezTo>
                <a:cubicBezTo>
                  <a:pt x="10" y="7"/>
                  <a:pt x="16" y="3"/>
                  <a:pt x="24" y="3"/>
                </a:cubicBezTo>
                <a:cubicBezTo>
                  <a:pt x="29" y="3"/>
                  <a:pt x="34" y="5"/>
                  <a:pt x="37" y="8"/>
                </a:cubicBezTo>
                <a:cubicBezTo>
                  <a:pt x="37" y="8"/>
                  <a:pt x="37" y="8"/>
                  <a:pt x="37" y="8"/>
                </a:cubicBezTo>
                <a:cubicBezTo>
                  <a:pt x="35" y="8"/>
                  <a:pt x="34" y="10"/>
                  <a:pt x="34" y="12"/>
                </a:cubicBezTo>
                <a:cubicBezTo>
                  <a:pt x="34" y="14"/>
                  <a:pt x="35" y="15"/>
                  <a:pt x="36" y="17"/>
                </a:cubicBezTo>
                <a:cubicBezTo>
                  <a:pt x="37" y="18"/>
                  <a:pt x="37" y="20"/>
                  <a:pt x="37" y="23"/>
                </a:cubicBezTo>
                <a:cubicBezTo>
                  <a:pt x="37" y="24"/>
                  <a:pt x="37" y="26"/>
                  <a:pt x="36" y="29"/>
                </a:cubicBezTo>
                <a:close/>
                <a:moveTo>
                  <a:pt x="30" y="43"/>
                </a:moveTo>
                <a:cubicBezTo>
                  <a:pt x="30" y="43"/>
                  <a:pt x="30" y="43"/>
                  <a:pt x="30" y="43"/>
                </a:cubicBezTo>
                <a:cubicBezTo>
                  <a:pt x="28" y="44"/>
                  <a:pt x="26" y="44"/>
                  <a:pt x="24" y="44"/>
                </a:cubicBezTo>
                <a:cubicBezTo>
                  <a:pt x="22" y="44"/>
                  <a:pt x="20" y="44"/>
                  <a:pt x="18" y="43"/>
                </a:cubicBezTo>
                <a:cubicBezTo>
                  <a:pt x="24" y="25"/>
                  <a:pt x="24" y="25"/>
                  <a:pt x="24" y="25"/>
                </a:cubicBezTo>
                <a:lnTo>
                  <a:pt x="30" y="43"/>
                </a:lnTo>
                <a:close/>
                <a:moveTo>
                  <a:pt x="44" y="24"/>
                </a:moveTo>
                <a:cubicBezTo>
                  <a:pt x="44" y="31"/>
                  <a:pt x="40" y="38"/>
                  <a:pt x="34" y="41"/>
                </a:cubicBezTo>
                <a:cubicBezTo>
                  <a:pt x="40" y="23"/>
                  <a:pt x="40" y="23"/>
                  <a:pt x="40" y="23"/>
                </a:cubicBezTo>
                <a:cubicBezTo>
                  <a:pt x="41" y="20"/>
                  <a:pt x="42" y="18"/>
                  <a:pt x="42" y="16"/>
                </a:cubicBezTo>
                <a:cubicBezTo>
                  <a:pt x="42" y="15"/>
                  <a:pt x="42" y="14"/>
                  <a:pt x="42" y="14"/>
                </a:cubicBezTo>
                <a:cubicBezTo>
                  <a:pt x="43" y="17"/>
                  <a:pt x="44" y="20"/>
                  <a:pt x="44" y="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1920" tIns="60960" rIns="121920" bIns="60960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E6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稻壳儿小白白(http://dwz.cn/Wu2UP)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00978" y="2078038"/>
            <a:ext cx="292100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稻壳儿小白白(http://dwz.cn/Wu2UP)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615190" y="2078038"/>
            <a:ext cx="293688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8" name="稻壳儿小白白(http://dwz.cn/Wu2UP)"/>
          <p:cNvSpPr/>
          <p:nvPr/>
        </p:nvSpPr>
        <p:spPr>
          <a:xfrm>
            <a:off x="2001540" y="2705100"/>
            <a:ext cx="292100" cy="257175"/>
          </a:xfrm>
          <a:custGeom>
            <a:avLst/>
            <a:gdLst>
              <a:gd name="T0" fmla="*/ 412155618 w 116"/>
              <a:gd name="T1" fmla="*/ 0 h 102"/>
              <a:gd name="T2" fmla="*/ 95113803 w 116"/>
              <a:gd name="T3" fmla="*/ 279710590 h 102"/>
              <a:gd name="T4" fmla="*/ 0 w 116"/>
              <a:gd name="T5" fmla="*/ 279710590 h 102"/>
              <a:gd name="T6" fmla="*/ 139497895 w 116"/>
              <a:gd name="T7" fmla="*/ 464067245 h 102"/>
              <a:gd name="T8" fmla="*/ 272655205 w 116"/>
              <a:gd name="T9" fmla="*/ 279710590 h 102"/>
              <a:gd name="T10" fmla="*/ 190225089 w 116"/>
              <a:gd name="T11" fmla="*/ 279710590 h 102"/>
              <a:gd name="T12" fmla="*/ 412155618 w 116"/>
              <a:gd name="T13" fmla="*/ 95356456 h 102"/>
              <a:gd name="T14" fmla="*/ 640424214 w 116"/>
              <a:gd name="T15" fmla="*/ 324211950 h 102"/>
              <a:gd name="T16" fmla="*/ 412155618 w 116"/>
              <a:gd name="T17" fmla="*/ 553064923 h 102"/>
              <a:gd name="T18" fmla="*/ 412155618 w 116"/>
              <a:gd name="T19" fmla="*/ 648421379 h 102"/>
              <a:gd name="T20" fmla="*/ 735538017 w 116"/>
              <a:gd name="T21" fmla="*/ 324211950 h 102"/>
              <a:gd name="T22" fmla="*/ 412155618 w 116"/>
              <a:gd name="T23" fmla="*/ 0 h 10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6" h="102">
                <a:moveTo>
                  <a:pt x="65" y="0"/>
                </a:moveTo>
                <a:cubicBezTo>
                  <a:pt x="40" y="0"/>
                  <a:pt x="18" y="19"/>
                  <a:pt x="15" y="44"/>
                </a:cubicBezTo>
                <a:cubicBezTo>
                  <a:pt x="0" y="44"/>
                  <a:pt x="0" y="44"/>
                  <a:pt x="0" y="44"/>
                </a:cubicBezTo>
                <a:cubicBezTo>
                  <a:pt x="22" y="73"/>
                  <a:pt x="22" y="73"/>
                  <a:pt x="22" y="73"/>
                </a:cubicBezTo>
                <a:cubicBezTo>
                  <a:pt x="43" y="44"/>
                  <a:pt x="43" y="44"/>
                  <a:pt x="43" y="44"/>
                </a:cubicBezTo>
                <a:cubicBezTo>
                  <a:pt x="30" y="44"/>
                  <a:pt x="30" y="44"/>
                  <a:pt x="30" y="44"/>
                </a:cubicBezTo>
                <a:cubicBezTo>
                  <a:pt x="33" y="27"/>
                  <a:pt x="48" y="15"/>
                  <a:pt x="65" y="15"/>
                </a:cubicBezTo>
                <a:cubicBezTo>
                  <a:pt x="85" y="15"/>
                  <a:pt x="101" y="31"/>
                  <a:pt x="101" y="51"/>
                </a:cubicBezTo>
                <a:cubicBezTo>
                  <a:pt x="101" y="71"/>
                  <a:pt x="85" y="87"/>
                  <a:pt x="65" y="87"/>
                </a:cubicBezTo>
                <a:cubicBezTo>
                  <a:pt x="65" y="102"/>
                  <a:pt x="65" y="102"/>
                  <a:pt x="65" y="102"/>
                </a:cubicBezTo>
                <a:cubicBezTo>
                  <a:pt x="93" y="102"/>
                  <a:pt x="116" y="79"/>
                  <a:pt x="116" y="51"/>
                </a:cubicBezTo>
                <a:cubicBezTo>
                  <a:pt x="116" y="23"/>
                  <a:pt x="93" y="0"/>
                  <a:pt x="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69" name="稻壳儿小白白(http://dwz.cn/Wu2UP)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438853" y="2078038"/>
            <a:ext cx="29368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0" name="稻壳儿小白白(http://dwz.cn/Wu2UP)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9024640" y="2078038"/>
            <a:ext cx="29845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稻壳儿小白白(http://dwz.cn/Wu2UP)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9024640" y="2670175"/>
            <a:ext cx="2555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2" name="稻壳儿小白白(http://dwz.cn/Wu2UP)"/>
          <p:cNvSpPr/>
          <p:nvPr/>
        </p:nvSpPr>
        <p:spPr>
          <a:xfrm>
            <a:off x="2001540" y="3327400"/>
            <a:ext cx="292100" cy="220663"/>
          </a:xfrm>
          <a:custGeom>
            <a:avLst/>
            <a:gdLst>
              <a:gd name="T0" fmla="*/ 204133450 w 184"/>
              <a:gd name="T1" fmla="*/ 60483887 h 139"/>
              <a:gd name="T2" fmla="*/ 151209375 w 184"/>
              <a:gd name="T3" fmla="*/ 0 h 139"/>
              <a:gd name="T4" fmla="*/ 0 w 184"/>
              <a:gd name="T5" fmla="*/ 0 h 139"/>
              <a:gd name="T6" fmla="*/ 0 w 184"/>
              <a:gd name="T7" fmla="*/ 350303306 h 139"/>
              <a:gd name="T8" fmla="*/ 463708750 w 184"/>
              <a:gd name="T9" fmla="*/ 350303306 h 139"/>
              <a:gd name="T10" fmla="*/ 463708750 w 184"/>
              <a:gd name="T11" fmla="*/ 60483887 h 139"/>
              <a:gd name="T12" fmla="*/ 204133450 w 184"/>
              <a:gd name="T13" fmla="*/ 60483887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4" h="139">
                <a:moveTo>
                  <a:pt x="81" y="24"/>
                </a:moveTo>
                <a:lnTo>
                  <a:pt x="60" y="0"/>
                </a:lnTo>
                <a:lnTo>
                  <a:pt x="0" y="0"/>
                </a:lnTo>
                <a:lnTo>
                  <a:pt x="0" y="139"/>
                </a:lnTo>
                <a:lnTo>
                  <a:pt x="184" y="139"/>
                </a:lnTo>
                <a:lnTo>
                  <a:pt x="184" y="24"/>
                </a:lnTo>
                <a:lnTo>
                  <a:pt x="81" y="2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3" name="稻壳儿小白白(http://dwz.cn/Wu2UP)"/>
          <p:cNvSpPr>
            <a:spLocks noEditPoints="1"/>
          </p:cNvSpPr>
          <p:nvPr/>
        </p:nvSpPr>
        <p:spPr>
          <a:xfrm>
            <a:off x="2585740" y="2670175"/>
            <a:ext cx="239713" cy="292100"/>
          </a:xfrm>
          <a:custGeom>
            <a:avLst/>
            <a:gdLst>
              <a:gd name="T0" fmla="*/ 244456460 w 151"/>
              <a:gd name="T1" fmla="*/ 0 h 184"/>
              <a:gd name="T2" fmla="*/ 0 w 151"/>
              <a:gd name="T3" fmla="*/ 0 h 184"/>
              <a:gd name="T4" fmla="*/ 0 w 151"/>
              <a:gd name="T5" fmla="*/ 463708750 h 184"/>
              <a:gd name="T6" fmla="*/ 380545181 w 151"/>
              <a:gd name="T7" fmla="*/ 463708750 h 184"/>
              <a:gd name="T8" fmla="*/ 380545181 w 151"/>
              <a:gd name="T9" fmla="*/ 131048125 h 184"/>
              <a:gd name="T10" fmla="*/ 244456460 w 151"/>
              <a:gd name="T11" fmla="*/ 0 h 184"/>
              <a:gd name="T12" fmla="*/ 320061305 w 151"/>
              <a:gd name="T13" fmla="*/ 403225000 h 184"/>
              <a:gd name="T14" fmla="*/ 60483876 w 151"/>
              <a:gd name="T15" fmla="*/ 403225000 h 184"/>
              <a:gd name="T16" fmla="*/ 60483876 w 151"/>
              <a:gd name="T17" fmla="*/ 55443438 h 184"/>
              <a:gd name="T18" fmla="*/ 219254845 w 151"/>
              <a:gd name="T19" fmla="*/ 55443438 h 184"/>
              <a:gd name="T20" fmla="*/ 231854859 w 151"/>
              <a:gd name="T21" fmla="*/ 68045013 h 184"/>
              <a:gd name="T22" fmla="*/ 231854859 w 151"/>
              <a:gd name="T23" fmla="*/ 143649700 h 184"/>
              <a:gd name="T24" fmla="*/ 307459704 w 151"/>
              <a:gd name="T25" fmla="*/ 143649700 h 184"/>
              <a:gd name="T26" fmla="*/ 320061305 w 151"/>
              <a:gd name="T27" fmla="*/ 156249688 h 184"/>
              <a:gd name="T28" fmla="*/ 320061305 w 151"/>
              <a:gd name="T29" fmla="*/ 403225000 h 18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1" h="184">
                <a:moveTo>
                  <a:pt x="97" y="0"/>
                </a:moveTo>
                <a:lnTo>
                  <a:pt x="0" y="0"/>
                </a:lnTo>
                <a:lnTo>
                  <a:pt x="0" y="184"/>
                </a:lnTo>
                <a:lnTo>
                  <a:pt x="151" y="184"/>
                </a:lnTo>
                <a:lnTo>
                  <a:pt x="151" y="52"/>
                </a:lnTo>
                <a:lnTo>
                  <a:pt x="97" y="0"/>
                </a:lnTo>
                <a:close/>
                <a:moveTo>
                  <a:pt x="127" y="160"/>
                </a:moveTo>
                <a:lnTo>
                  <a:pt x="24" y="160"/>
                </a:lnTo>
                <a:lnTo>
                  <a:pt x="24" y="22"/>
                </a:lnTo>
                <a:lnTo>
                  <a:pt x="87" y="22"/>
                </a:lnTo>
                <a:lnTo>
                  <a:pt x="92" y="27"/>
                </a:lnTo>
                <a:lnTo>
                  <a:pt x="92" y="57"/>
                </a:lnTo>
                <a:lnTo>
                  <a:pt x="122" y="57"/>
                </a:lnTo>
                <a:lnTo>
                  <a:pt x="127" y="62"/>
                </a:lnTo>
                <a:lnTo>
                  <a:pt x="127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74" name="稻壳儿小白白(http://dwz.cn/Wu2UP)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928890" y="2670175"/>
            <a:ext cx="2555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稻壳儿小白白(http://dwz.cn/Wu2UP)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3173115" y="2670175"/>
            <a:ext cx="2730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6" name="稻壳儿小白白(http://dwz.cn/Wu2UP)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5513090" y="2670175"/>
            <a:ext cx="2555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7" name="稻壳儿小白白(http://dwz.cn/Wu2UP)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098878" y="2670175"/>
            <a:ext cx="261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8" name="稻壳儿小白白(http://dwz.cn/Wu2UP)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6683078" y="2670175"/>
            <a:ext cx="257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9" name="稻壳儿小白白(http://dwz.cn/Wu2UP)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7275215" y="2670175"/>
            <a:ext cx="2492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0" name="稻壳儿小白白(http://dwz.cn/Wu2UP)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7861003" y="2670175"/>
            <a:ext cx="2492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1" name="稻壳儿小白白(http://dwz.cn/Wu2UP)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8438853" y="2670175"/>
            <a:ext cx="2619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2" name="稻壳儿小白白(http://dwz.cn/Wu2UP)"/>
          <p:cNvSpPr>
            <a:spLocks noEditPoints="1"/>
          </p:cNvSpPr>
          <p:nvPr/>
        </p:nvSpPr>
        <p:spPr>
          <a:xfrm>
            <a:off x="4381203" y="2670175"/>
            <a:ext cx="254000" cy="292100"/>
          </a:xfrm>
          <a:custGeom>
            <a:avLst/>
            <a:gdLst>
              <a:gd name="T0" fmla="*/ 272176875 w 160"/>
              <a:gd name="T1" fmla="*/ 0 h 184"/>
              <a:gd name="T2" fmla="*/ 0 w 160"/>
              <a:gd name="T3" fmla="*/ 0 h 184"/>
              <a:gd name="T4" fmla="*/ 0 w 160"/>
              <a:gd name="T5" fmla="*/ 463708750 h 184"/>
              <a:gd name="T6" fmla="*/ 403225000 w 160"/>
              <a:gd name="T7" fmla="*/ 463708750 h 184"/>
              <a:gd name="T8" fmla="*/ 403225000 w 160"/>
              <a:gd name="T9" fmla="*/ 131048125 h 184"/>
              <a:gd name="T10" fmla="*/ 272176875 w 160"/>
              <a:gd name="T11" fmla="*/ 0 h 184"/>
              <a:gd name="T12" fmla="*/ 347781563 w 160"/>
              <a:gd name="T13" fmla="*/ 403225000 h 184"/>
              <a:gd name="T14" fmla="*/ 55443438 w 160"/>
              <a:gd name="T15" fmla="*/ 403225000 h 184"/>
              <a:gd name="T16" fmla="*/ 55443438 w 160"/>
              <a:gd name="T17" fmla="*/ 55443438 h 184"/>
              <a:gd name="T18" fmla="*/ 115927188 w 160"/>
              <a:gd name="T19" fmla="*/ 55443438 h 184"/>
              <a:gd name="T20" fmla="*/ 115927188 w 160"/>
              <a:gd name="T21" fmla="*/ 320060638 h 184"/>
              <a:gd name="T22" fmla="*/ 171370625 w 160"/>
              <a:gd name="T23" fmla="*/ 231854375 h 184"/>
              <a:gd name="T24" fmla="*/ 231854375 w 160"/>
              <a:gd name="T25" fmla="*/ 320060638 h 184"/>
              <a:gd name="T26" fmla="*/ 231854375 w 160"/>
              <a:gd name="T27" fmla="*/ 55443438 h 184"/>
              <a:gd name="T28" fmla="*/ 246975313 w 160"/>
              <a:gd name="T29" fmla="*/ 55443438 h 184"/>
              <a:gd name="T30" fmla="*/ 347781563 w 160"/>
              <a:gd name="T31" fmla="*/ 156249688 h 184"/>
              <a:gd name="T32" fmla="*/ 347781563 w 160"/>
              <a:gd name="T33" fmla="*/ 403225000 h 1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0" h="184">
                <a:moveTo>
                  <a:pt x="108" y="0"/>
                </a:moveTo>
                <a:lnTo>
                  <a:pt x="0" y="0"/>
                </a:lnTo>
                <a:lnTo>
                  <a:pt x="0" y="184"/>
                </a:lnTo>
                <a:lnTo>
                  <a:pt x="160" y="184"/>
                </a:lnTo>
                <a:lnTo>
                  <a:pt x="160" y="52"/>
                </a:lnTo>
                <a:lnTo>
                  <a:pt x="108" y="0"/>
                </a:lnTo>
                <a:close/>
                <a:moveTo>
                  <a:pt x="138" y="160"/>
                </a:moveTo>
                <a:lnTo>
                  <a:pt x="22" y="160"/>
                </a:lnTo>
                <a:lnTo>
                  <a:pt x="22" y="22"/>
                </a:lnTo>
                <a:lnTo>
                  <a:pt x="46" y="22"/>
                </a:lnTo>
                <a:lnTo>
                  <a:pt x="46" y="127"/>
                </a:lnTo>
                <a:lnTo>
                  <a:pt x="68" y="92"/>
                </a:lnTo>
                <a:lnTo>
                  <a:pt x="92" y="127"/>
                </a:lnTo>
                <a:lnTo>
                  <a:pt x="92" y="22"/>
                </a:lnTo>
                <a:lnTo>
                  <a:pt x="98" y="22"/>
                </a:lnTo>
                <a:lnTo>
                  <a:pt x="138" y="62"/>
                </a:lnTo>
                <a:lnTo>
                  <a:pt x="138" y="1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83" name="稻壳儿小白白(http://dwz.cn/Wu2UP)"/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3757315" y="2670175"/>
            <a:ext cx="25717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4" name="稻壳儿小白白(http://dwz.cn/Wu2UP)"/>
          <p:cNvPicPr>
            <a:picLocks noChangeArrowheads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4379615" y="3255963"/>
            <a:ext cx="2555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5" name="稻壳儿小白白(http://dwz.cn/Wu2UP)"/>
          <p:cNvSpPr/>
          <p:nvPr/>
        </p:nvSpPr>
        <p:spPr>
          <a:xfrm>
            <a:off x="3168353" y="3252788"/>
            <a:ext cx="284162" cy="257175"/>
          </a:xfrm>
          <a:custGeom>
            <a:avLst/>
            <a:gdLst>
              <a:gd name="T0" fmla="*/ 676642531 w 113"/>
              <a:gd name="T1" fmla="*/ 19071291 h 102"/>
              <a:gd name="T2" fmla="*/ 581785232 w 113"/>
              <a:gd name="T3" fmla="*/ 31786326 h 102"/>
              <a:gd name="T4" fmla="*/ 240302978 w 113"/>
              <a:gd name="T5" fmla="*/ 444995954 h 102"/>
              <a:gd name="T6" fmla="*/ 126474722 w 113"/>
              <a:gd name="T7" fmla="*/ 317853172 h 102"/>
              <a:gd name="T8" fmla="*/ 31619938 w 113"/>
              <a:gd name="T9" fmla="*/ 311496915 h 102"/>
              <a:gd name="T10" fmla="*/ 25295447 w 113"/>
              <a:gd name="T11" fmla="*/ 394138337 h 102"/>
              <a:gd name="T12" fmla="*/ 246627469 w 113"/>
              <a:gd name="T13" fmla="*/ 648421379 h 102"/>
              <a:gd name="T14" fmla="*/ 689288997 w 113"/>
              <a:gd name="T15" fmla="*/ 101712713 h 102"/>
              <a:gd name="T16" fmla="*/ 676642531 w 113"/>
              <a:gd name="T17" fmla="*/ 19071291 h 1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13" h="102">
                <a:moveTo>
                  <a:pt x="107" y="3"/>
                </a:moveTo>
                <a:cubicBezTo>
                  <a:pt x="102" y="0"/>
                  <a:pt x="95" y="1"/>
                  <a:pt x="92" y="5"/>
                </a:cubicBezTo>
                <a:cubicBezTo>
                  <a:pt x="38" y="70"/>
                  <a:pt x="38" y="70"/>
                  <a:pt x="38" y="70"/>
                </a:cubicBezTo>
                <a:cubicBezTo>
                  <a:pt x="20" y="50"/>
                  <a:pt x="20" y="50"/>
                  <a:pt x="20" y="50"/>
                </a:cubicBezTo>
                <a:cubicBezTo>
                  <a:pt x="17" y="46"/>
                  <a:pt x="10" y="45"/>
                  <a:pt x="5" y="49"/>
                </a:cubicBezTo>
                <a:cubicBezTo>
                  <a:pt x="1" y="52"/>
                  <a:pt x="0" y="58"/>
                  <a:pt x="4" y="62"/>
                </a:cubicBezTo>
                <a:cubicBezTo>
                  <a:pt x="39" y="102"/>
                  <a:pt x="39" y="102"/>
                  <a:pt x="39" y="102"/>
                </a:cubicBezTo>
                <a:cubicBezTo>
                  <a:pt x="109" y="16"/>
                  <a:pt x="109" y="16"/>
                  <a:pt x="109" y="16"/>
                </a:cubicBezTo>
                <a:cubicBezTo>
                  <a:pt x="113" y="12"/>
                  <a:pt x="112" y="6"/>
                  <a:pt x="107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6" name="稻壳儿小白白(http://dwz.cn/Wu2UP)"/>
          <p:cNvSpPr>
            <a:spLocks noEditPoints="1"/>
          </p:cNvSpPr>
          <p:nvPr/>
        </p:nvSpPr>
        <p:spPr>
          <a:xfrm>
            <a:off x="3768428" y="3254375"/>
            <a:ext cx="282575" cy="276225"/>
          </a:xfrm>
          <a:custGeom>
            <a:avLst/>
            <a:gdLst>
              <a:gd name="T0" fmla="*/ 712934202 w 112"/>
              <a:gd name="T1" fmla="*/ 51375316 h 109"/>
              <a:gd name="T2" fmla="*/ 662010150 w 112"/>
              <a:gd name="T3" fmla="*/ 0 h 109"/>
              <a:gd name="T4" fmla="*/ 547431034 w 112"/>
              <a:gd name="T5" fmla="*/ 134863689 h 109"/>
              <a:gd name="T6" fmla="*/ 324640830 w 112"/>
              <a:gd name="T7" fmla="*/ 44953718 h 109"/>
              <a:gd name="T8" fmla="*/ 0 w 112"/>
              <a:gd name="T9" fmla="*/ 372478009 h 109"/>
              <a:gd name="T10" fmla="*/ 324640830 w 112"/>
              <a:gd name="T11" fmla="*/ 700002299 h 109"/>
              <a:gd name="T12" fmla="*/ 649279137 w 112"/>
              <a:gd name="T13" fmla="*/ 372478009 h 109"/>
              <a:gd name="T14" fmla="*/ 598355085 w 112"/>
              <a:gd name="T15" fmla="*/ 199082200 h 109"/>
              <a:gd name="T16" fmla="*/ 712934202 w 112"/>
              <a:gd name="T17" fmla="*/ 51375316 h 109"/>
              <a:gd name="T18" fmla="*/ 604720592 w 112"/>
              <a:gd name="T19" fmla="*/ 372478009 h 109"/>
              <a:gd name="T20" fmla="*/ 324640830 w 112"/>
              <a:gd name="T21" fmla="*/ 648626983 h 109"/>
              <a:gd name="T22" fmla="*/ 50924052 w 112"/>
              <a:gd name="T23" fmla="*/ 372478009 h 109"/>
              <a:gd name="T24" fmla="*/ 324640830 w 112"/>
              <a:gd name="T25" fmla="*/ 89907436 h 109"/>
              <a:gd name="T26" fmla="*/ 515603501 w 112"/>
              <a:gd name="T27" fmla="*/ 166974211 h 109"/>
              <a:gd name="T28" fmla="*/ 318275324 w 112"/>
              <a:gd name="T29" fmla="*/ 398166934 h 109"/>
              <a:gd name="T30" fmla="*/ 165503168 w 112"/>
              <a:gd name="T31" fmla="*/ 250460050 h 109"/>
              <a:gd name="T32" fmla="*/ 114579117 w 112"/>
              <a:gd name="T33" fmla="*/ 346789084 h 109"/>
              <a:gd name="T34" fmla="*/ 273716778 w 112"/>
              <a:gd name="T35" fmla="*/ 526606490 h 109"/>
              <a:gd name="T36" fmla="*/ 305544311 w 112"/>
              <a:gd name="T37" fmla="*/ 571562743 h 109"/>
              <a:gd name="T38" fmla="*/ 343737350 w 112"/>
              <a:gd name="T39" fmla="*/ 526606490 h 109"/>
              <a:gd name="T40" fmla="*/ 566527553 w 112"/>
              <a:gd name="T41" fmla="*/ 237614320 h 109"/>
              <a:gd name="T42" fmla="*/ 604720592 w 112"/>
              <a:gd name="T43" fmla="*/ 372478009 h 109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12" h="109">
                <a:moveTo>
                  <a:pt x="112" y="8"/>
                </a:moveTo>
                <a:cubicBezTo>
                  <a:pt x="104" y="0"/>
                  <a:pt x="104" y="0"/>
                  <a:pt x="104" y="0"/>
                </a:cubicBezTo>
                <a:cubicBezTo>
                  <a:pt x="86" y="21"/>
                  <a:pt x="86" y="21"/>
                  <a:pt x="86" y="21"/>
                </a:cubicBezTo>
                <a:cubicBezTo>
                  <a:pt x="77" y="12"/>
                  <a:pt x="65" y="7"/>
                  <a:pt x="51" y="7"/>
                </a:cubicBezTo>
                <a:cubicBezTo>
                  <a:pt x="23" y="7"/>
                  <a:pt x="0" y="30"/>
                  <a:pt x="0" y="58"/>
                </a:cubicBezTo>
                <a:cubicBezTo>
                  <a:pt x="0" y="86"/>
                  <a:pt x="23" y="109"/>
                  <a:pt x="51" y="109"/>
                </a:cubicBezTo>
                <a:cubicBezTo>
                  <a:pt x="79" y="109"/>
                  <a:pt x="102" y="86"/>
                  <a:pt x="102" y="58"/>
                </a:cubicBezTo>
                <a:cubicBezTo>
                  <a:pt x="102" y="48"/>
                  <a:pt x="99" y="38"/>
                  <a:pt x="94" y="31"/>
                </a:cubicBezTo>
                <a:lnTo>
                  <a:pt x="112" y="8"/>
                </a:lnTo>
                <a:close/>
                <a:moveTo>
                  <a:pt x="95" y="58"/>
                </a:moveTo>
                <a:cubicBezTo>
                  <a:pt x="95" y="82"/>
                  <a:pt x="75" y="101"/>
                  <a:pt x="51" y="101"/>
                </a:cubicBezTo>
                <a:cubicBezTo>
                  <a:pt x="27" y="101"/>
                  <a:pt x="8" y="82"/>
                  <a:pt x="8" y="58"/>
                </a:cubicBezTo>
                <a:cubicBezTo>
                  <a:pt x="8" y="34"/>
                  <a:pt x="27" y="14"/>
                  <a:pt x="51" y="14"/>
                </a:cubicBezTo>
                <a:cubicBezTo>
                  <a:pt x="63" y="14"/>
                  <a:pt x="73" y="19"/>
                  <a:pt x="81" y="26"/>
                </a:cubicBezTo>
                <a:cubicBezTo>
                  <a:pt x="50" y="62"/>
                  <a:pt x="50" y="62"/>
                  <a:pt x="50" y="62"/>
                </a:cubicBezTo>
                <a:cubicBezTo>
                  <a:pt x="26" y="39"/>
                  <a:pt x="26" y="39"/>
                  <a:pt x="26" y="39"/>
                </a:cubicBezTo>
                <a:cubicBezTo>
                  <a:pt x="18" y="54"/>
                  <a:pt x="18" y="54"/>
                  <a:pt x="18" y="54"/>
                </a:cubicBezTo>
                <a:cubicBezTo>
                  <a:pt x="43" y="82"/>
                  <a:pt x="43" y="82"/>
                  <a:pt x="43" y="82"/>
                </a:cubicBezTo>
                <a:cubicBezTo>
                  <a:pt x="48" y="89"/>
                  <a:pt x="48" y="89"/>
                  <a:pt x="48" y="89"/>
                </a:cubicBezTo>
                <a:cubicBezTo>
                  <a:pt x="54" y="82"/>
                  <a:pt x="54" y="82"/>
                  <a:pt x="54" y="82"/>
                </a:cubicBezTo>
                <a:cubicBezTo>
                  <a:pt x="89" y="37"/>
                  <a:pt x="89" y="37"/>
                  <a:pt x="89" y="37"/>
                </a:cubicBezTo>
                <a:cubicBezTo>
                  <a:pt x="93" y="43"/>
                  <a:pt x="95" y="50"/>
                  <a:pt x="95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87" name="稻壳儿小白白(http://dwz.cn/Wu2UP)"/>
          <p:cNvPicPr>
            <a:picLocks noChangeArrowheads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5549603" y="3292475"/>
            <a:ext cx="2555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8" name="稻壳儿小白白(http://dwz.cn/Wu2UP)"/>
          <p:cNvSpPr>
            <a:spLocks noEditPoints="1"/>
          </p:cNvSpPr>
          <p:nvPr/>
        </p:nvSpPr>
        <p:spPr>
          <a:xfrm>
            <a:off x="5000328" y="3254375"/>
            <a:ext cx="260350" cy="293688"/>
          </a:xfrm>
          <a:custGeom>
            <a:avLst/>
            <a:gdLst>
              <a:gd name="T0" fmla="*/ 0 w 103"/>
              <a:gd name="T1" fmla="*/ 185889313 h 116"/>
              <a:gd name="T2" fmla="*/ 0 w 103"/>
              <a:gd name="T3" fmla="*/ 557667940 h 116"/>
              <a:gd name="T4" fmla="*/ 140561196 w 103"/>
              <a:gd name="T5" fmla="*/ 743557253 h 116"/>
              <a:gd name="T6" fmla="*/ 325844455 w 103"/>
              <a:gd name="T7" fmla="*/ 743557253 h 116"/>
              <a:gd name="T8" fmla="*/ 466405650 w 103"/>
              <a:gd name="T9" fmla="*/ 621767878 h 116"/>
              <a:gd name="T10" fmla="*/ 638911538 w 103"/>
              <a:gd name="T11" fmla="*/ 403828595 h 116"/>
              <a:gd name="T12" fmla="*/ 638911538 w 103"/>
              <a:gd name="T13" fmla="*/ 339728658 h 116"/>
              <a:gd name="T14" fmla="*/ 555852305 w 103"/>
              <a:gd name="T15" fmla="*/ 307678689 h 116"/>
              <a:gd name="T16" fmla="*/ 479183022 w 103"/>
              <a:gd name="T17" fmla="*/ 339728658 h 116"/>
              <a:gd name="T18" fmla="*/ 421681059 w 103"/>
              <a:gd name="T19" fmla="*/ 397418095 h 116"/>
              <a:gd name="T20" fmla="*/ 421681059 w 103"/>
              <a:gd name="T21" fmla="*/ 89739407 h 116"/>
              <a:gd name="T22" fmla="*/ 370569046 w 103"/>
              <a:gd name="T23" fmla="*/ 44870969 h 116"/>
              <a:gd name="T24" fmla="*/ 325844455 w 103"/>
              <a:gd name="T25" fmla="*/ 44870969 h 116"/>
              <a:gd name="T26" fmla="*/ 281119864 w 103"/>
              <a:gd name="T27" fmla="*/ 0 h 116"/>
              <a:gd name="T28" fmla="*/ 236397800 w 103"/>
              <a:gd name="T29" fmla="*/ 0 h 116"/>
              <a:gd name="T30" fmla="*/ 185283259 w 103"/>
              <a:gd name="T31" fmla="*/ 44870969 h 116"/>
              <a:gd name="T32" fmla="*/ 140561196 w 103"/>
              <a:gd name="T33" fmla="*/ 44870969 h 116"/>
              <a:gd name="T34" fmla="*/ 95836604 w 103"/>
              <a:gd name="T35" fmla="*/ 89739407 h 116"/>
              <a:gd name="T36" fmla="*/ 95836604 w 103"/>
              <a:gd name="T37" fmla="*/ 141018344 h 116"/>
              <a:gd name="T38" fmla="*/ 51112013 w 103"/>
              <a:gd name="T39" fmla="*/ 141018344 h 116"/>
              <a:gd name="T40" fmla="*/ 0 w 103"/>
              <a:gd name="T41" fmla="*/ 185889313 h 116"/>
              <a:gd name="T42" fmla="*/ 51112013 w 103"/>
              <a:gd name="T43" fmla="*/ 185889313 h 116"/>
              <a:gd name="T44" fmla="*/ 95836604 w 103"/>
              <a:gd name="T45" fmla="*/ 185889313 h 116"/>
              <a:gd name="T46" fmla="*/ 95836604 w 103"/>
              <a:gd name="T47" fmla="*/ 230760282 h 116"/>
              <a:gd name="T48" fmla="*/ 95836604 w 103"/>
              <a:gd name="T49" fmla="*/ 371778626 h 116"/>
              <a:gd name="T50" fmla="*/ 140561196 w 103"/>
              <a:gd name="T51" fmla="*/ 371778626 h 116"/>
              <a:gd name="T52" fmla="*/ 140561196 w 103"/>
              <a:gd name="T53" fmla="*/ 141018344 h 116"/>
              <a:gd name="T54" fmla="*/ 140561196 w 103"/>
              <a:gd name="T55" fmla="*/ 89739407 h 116"/>
              <a:gd name="T56" fmla="*/ 185283259 w 103"/>
              <a:gd name="T57" fmla="*/ 89739407 h 116"/>
              <a:gd name="T58" fmla="*/ 185283259 w 103"/>
              <a:gd name="T59" fmla="*/ 141018344 h 116"/>
              <a:gd name="T60" fmla="*/ 185283259 w 103"/>
              <a:gd name="T61" fmla="*/ 371778626 h 116"/>
              <a:gd name="T62" fmla="*/ 236397800 w 103"/>
              <a:gd name="T63" fmla="*/ 371778626 h 116"/>
              <a:gd name="T64" fmla="*/ 236397800 w 103"/>
              <a:gd name="T65" fmla="*/ 89739407 h 116"/>
              <a:gd name="T66" fmla="*/ 236397800 w 103"/>
              <a:gd name="T67" fmla="*/ 44870969 h 116"/>
              <a:gd name="T68" fmla="*/ 281119864 w 103"/>
              <a:gd name="T69" fmla="*/ 44870969 h 116"/>
              <a:gd name="T70" fmla="*/ 281119864 w 103"/>
              <a:gd name="T71" fmla="*/ 89739407 h 116"/>
              <a:gd name="T72" fmla="*/ 281119864 w 103"/>
              <a:gd name="T73" fmla="*/ 371778626 h 116"/>
              <a:gd name="T74" fmla="*/ 325844455 w 103"/>
              <a:gd name="T75" fmla="*/ 371778626 h 116"/>
              <a:gd name="T76" fmla="*/ 325844455 w 103"/>
              <a:gd name="T77" fmla="*/ 185889313 h 116"/>
              <a:gd name="T78" fmla="*/ 325844455 w 103"/>
              <a:gd name="T79" fmla="*/ 141018344 h 116"/>
              <a:gd name="T80" fmla="*/ 325844455 w 103"/>
              <a:gd name="T81" fmla="*/ 89739407 h 116"/>
              <a:gd name="T82" fmla="*/ 370569046 w 103"/>
              <a:gd name="T83" fmla="*/ 89739407 h 116"/>
              <a:gd name="T84" fmla="*/ 370569046 w 103"/>
              <a:gd name="T85" fmla="*/ 141018344 h 116"/>
              <a:gd name="T86" fmla="*/ 370569046 w 103"/>
              <a:gd name="T87" fmla="*/ 185889313 h 116"/>
              <a:gd name="T88" fmla="*/ 370569046 w 103"/>
              <a:gd name="T89" fmla="*/ 467928533 h 116"/>
              <a:gd name="T90" fmla="*/ 421681059 w 103"/>
              <a:gd name="T91" fmla="*/ 467928533 h 116"/>
              <a:gd name="T92" fmla="*/ 421681059 w 103"/>
              <a:gd name="T93" fmla="*/ 467928533 h 116"/>
              <a:gd name="T94" fmla="*/ 511130242 w 103"/>
              <a:gd name="T95" fmla="*/ 371778626 h 116"/>
              <a:gd name="T96" fmla="*/ 555852305 w 103"/>
              <a:gd name="T97" fmla="*/ 352549658 h 116"/>
              <a:gd name="T98" fmla="*/ 606966846 w 103"/>
              <a:gd name="T99" fmla="*/ 371778626 h 116"/>
              <a:gd name="T100" fmla="*/ 421681059 w 103"/>
              <a:gd name="T101" fmla="*/ 602538909 h 116"/>
              <a:gd name="T102" fmla="*/ 421681059 w 103"/>
              <a:gd name="T103" fmla="*/ 602538909 h 116"/>
              <a:gd name="T104" fmla="*/ 421681059 w 103"/>
              <a:gd name="T105" fmla="*/ 602538909 h 116"/>
              <a:gd name="T106" fmla="*/ 325844455 w 103"/>
              <a:gd name="T107" fmla="*/ 698686284 h 116"/>
              <a:gd name="T108" fmla="*/ 140561196 w 103"/>
              <a:gd name="T109" fmla="*/ 698686284 h 116"/>
              <a:gd name="T110" fmla="*/ 51112013 w 103"/>
              <a:gd name="T111" fmla="*/ 557667940 h 116"/>
              <a:gd name="T112" fmla="*/ 51112013 w 103"/>
              <a:gd name="T113" fmla="*/ 230760282 h 116"/>
              <a:gd name="T114" fmla="*/ 51112013 w 103"/>
              <a:gd name="T115" fmla="*/ 185889313 h 11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03" h="116">
                <a:moveTo>
                  <a:pt x="0" y="29"/>
                </a:moveTo>
                <a:cubicBezTo>
                  <a:pt x="0" y="87"/>
                  <a:pt x="0" y="87"/>
                  <a:pt x="0" y="87"/>
                </a:cubicBezTo>
                <a:cubicBezTo>
                  <a:pt x="0" y="101"/>
                  <a:pt x="0" y="116"/>
                  <a:pt x="22" y="116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68" y="116"/>
                  <a:pt x="72" y="107"/>
                  <a:pt x="73" y="97"/>
                </a:cubicBezTo>
                <a:cubicBezTo>
                  <a:pt x="100" y="63"/>
                  <a:pt x="100" y="63"/>
                  <a:pt x="100" y="63"/>
                </a:cubicBezTo>
                <a:cubicBezTo>
                  <a:pt x="103" y="60"/>
                  <a:pt x="102" y="56"/>
                  <a:pt x="100" y="53"/>
                </a:cubicBezTo>
                <a:cubicBezTo>
                  <a:pt x="99" y="52"/>
                  <a:pt x="94" y="48"/>
                  <a:pt x="87" y="48"/>
                </a:cubicBezTo>
                <a:cubicBezTo>
                  <a:pt x="84" y="48"/>
                  <a:pt x="80" y="49"/>
                  <a:pt x="75" y="53"/>
                </a:cubicBezTo>
                <a:cubicBezTo>
                  <a:pt x="66" y="62"/>
                  <a:pt x="66" y="62"/>
                  <a:pt x="66" y="62"/>
                </a:cubicBezTo>
                <a:cubicBezTo>
                  <a:pt x="66" y="14"/>
                  <a:pt x="66" y="14"/>
                  <a:pt x="66" y="14"/>
                </a:cubicBezTo>
                <a:cubicBezTo>
                  <a:pt x="66" y="10"/>
                  <a:pt x="62" y="7"/>
                  <a:pt x="58" y="7"/>
                </a:cubicBezTo>
                <a:cubicBezTo>
                  <a:pt x="51" y="7"/>
                  <a:pt x="51" y="7"/>
                  <a:pt x="51" y="7"/>
                </a:cubicBezTo>
                <a:cubicBezTo>
                  <a:pt x="51" y="3"/>
                  <a:pt x="48" y="0"/>
                  <a:pt x="44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3" y="0"/>
                  <a:pt x="29" y="3"/>
                  <a:pt x="29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18" y="7"/>
                  <a:pt x="15" y="10"/>
                  <a:pt x="15" y="14"/>
                </a:cubicBezTo>
                <a:cubicBezTo>
                  <a:pt x="15" y="22"/>
                  <a:pt x="15" y="22"/>
                  <a:pt x="15" y="22"/>
                </a:cubicBezTo>
                <a:cubicBezTo>
                  <a:pt x="8" y="22"/>
                  <a:pt x="8" y="22"/>
                  <a:pt x="8" y="22"/>
                </a:cubicBezTo>
                <a:cubicBezTo>
                  <a:pt x="4" y="22"/>
                  <a:pt x="0" y="25"/>
                  <a:pt x="0" y="29"/>
                </a:cubicBezTo>
                <a:close/>
                <a:moveTo>
                  <a:pt x="8" y="29"/>
                </a:moveTo>
                <a:cubicBezTo>
                  <a:pt x="15" y="29"/>
                  <a:pt x="15" y="29"/>
                  <a:pt x="15" y="29"/>
                </a:cubicBezTo>
                <a:cubicBezTo>
                  <a:pt x="15" y="36"/>
                  <a:pt x="15" y="36"/>
                  <a:pt x="15" y="36"/>
                </a:cubicBezTo>
                <a:cubicBezTo>
                  <a:pt x="15" y="58"/>
                  <a:pt x="15" y="58"/>
                  <a:pt x="15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14"/>
                  <a:pt x="22" y="14"/>
                  <a:pt x="22" y="14"/>
                </a:cubicBezTo>
                <a:cubicBezTo>
                  <a:pt x="29" y="14"/>
                  <a:pt x="29" y="14"/>
                  <a:pt x="29" y="14"/>
                </a:cubicBezTo>
                <a:cubicBezTo>
                  <a:pt x="29" y="22"/>
                  <a:pt x="29" y="22"/>
                  <a:pt x="29" y="22"/>
                </a:cubicBezTo>
                <a:cubicBezTo>
                  <a:pt x="29" y="58"/>
                  <a:pt x="29" y="58"/>
                  <a:pt x="29" y="58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14"/>
                  <a:pt x="37" y="14"/>
                  <a:pt x="37" y="14"/>
                </a:cubicBezTo>
                <a:cubicBezTo>
                  <a:pt x="37" y="7"/>
                  <a:pt x="37" y="7"/>
                  <a:pt x="37" y="7"/>
                </a:cubicBezTo>
                <a:cubicBezTo>
                  <a:pt x="44" y="7"/>
                  <a:pt x="44" y="7"/>
                  <a:pt x="44" y="7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58"/>
                  <a:pt x="44" y="58"/>
                  <a:pt x="44" y="58"/>
                </a:cubicBezTo>
                <a:cubicBezTo>
                  <a:pt x="51" y="58"/>
                  <a:pt x="51" y="58"/>
                  <a:pt x="51" y="58"/>
                </a:cubicBezTo>
                <a:cubicBezTo>
                  <a:pt x="51" y="29"/>
                  <a:pt x="51" y="29"/>
                  <a:pt x="51" y="29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14"/>
                  <a:pt x="51" y="14"/>
                  <a:pt x="51" y="14"/>
                </a:cubicBezTo>
                <a:cubicBezTo>
                  <a:pt x="58" y="14"/>
                  <a:pt x="58" y="14"/>
                  <a:pt x="58" y="14"/>
                </a:cubicBezTo>
                <a:cubicBezTo>
                  <a:pt x="58" y="22"/>
                  <a:pt x="58" y="22"/>
                  <a:pt x="58" y="22"/>
                </a:cubicBezTo>
                <a:cubicBezTo>
                  <a:pt x="58" y="29"/>
                  <a:pt x="58" y="29"/>
                  <a:pt x="58" y="29"/>
                </a:cubicBezTo>
                <a:cubicBezTo>
                  <a:pt x="58" y="73"/>
                  <a:pt x="58" y="73"/>
                  <a:pt x="58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73" y="65"/>
                  <a:pt x="80" y="58"/>
                </a:cubicBezTo>
                <a:cubicBezTo>
                  <a:pt x="83" y="56"/>
                  <a:pt x="85" y="55"/>
                  <a:pt x="87" y="55"/>
                </a:cubicBezTo>
                <a:cubicBezTo>
                  <a:pt x="92" y="55"/>
                  <a:pt x="95" y="58"/>
                  <a:pt x="95" y="58"/>
                </a:cubicBezTo>
                <a:cubicBezTo>
                  <a:pt x="66" y="94"/>
                  <a:pt x="66" y="94"/>
                  <a:pt x="66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66" y="94"/>
                  <a:pt x="66" y="94"/>
                  <a:pt x="66" y="94"/>
                </a:cubicBezTo>
                <a:cubicBezTo>
                  <a:pt x="65" y="104"/>
                  <a:pt x="63" y="109"/>
                  <a:pt x="51" y="109"/>
                </a:cubicBezTo>
                <a:cubicBezTo>
                  <a:pt x="37" y="109"/>
                  <a:pt x="37" y="109"/>
                  <a:pt x="22" y="109"/>
                </a:cubicBezTo>
                <a:cubicBezTo>
                  <a:pt x="8" y="109"/>
                  <a:pt x="8" y="102"/>
                  <a:pt x="8" y="87"/>
                </a:cubicBezTo>
                <a:cubicBezTo>
                  <a:pt x="8" y="76"/>
                  <a:pt x="8" y="49"/>
                  <a:pt x="8" y="36"/>
                </a:cubicBezTo>
                <a:lnTo>
                  <a:pt x="8" y="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89" name="稻壳儿小白白(http://dwz.cn/Wu2UP)"/>
          <p:cNvSpPr>
            <a:spLocks noEditPoints="1"/>
          </p:cNvSpPr>
          <p:nvPr/>
        </p:nvSpPr>
        <p:spPr>
          <a:xfrm>
            <a:off x="9632653" y="2687638"/>
            <a:ext cx="274637" cy="274637"/>
          </a:xfrm>
          <a:custGeom>
            <a:avLst/>
            <a:gdLst>
              <a:gd name="T0" fmla="*/ 342815005 w 109"/>
              <a:gd name="T1" fmla="*/ 0 h 109"/>
              <a:gd name="T2" fmla="*/ 0 w 109"/>
              <a:gd name="T3" fmla="*/ 342815005 h 109"/>
              <a:gd name="T4" fmla="*/ 342815005 w 109"/>
              <a:gd name="T5" fmla="*/ 691976897 h 109"/>
              <a:gd name="T6" fmla="*/ 691976897 w 109"/>
              <a:gd name="T7" fmla="*/ 342815005 h 109"/>
              <a:gd name="T8" fmla="*/ 342815005 w 109"/>
              <a:gd name="T9" fmla="*/ 0 h 109"/>
              <a:gd name="T10" fmla="*/ 368207590 w 109"/>
              <a:gd name="T11" fmla="*/ 507871842 h 109"/>
              <a:gd name="T12" fmla="*/ 368207590 w 109"/>
              <a:gd name="T13" fmla="*/ 412645872 h 109"/>
              <a:gd name="T14" fmla="*/ 139664253 w 109"/>
              <a:gd name="T15" fmla="*/ 507871842 h 109"/>
              <a:gd name="T16" fmla="*/ 368207590 w 109"/>
              <a:gd name="T17" fmla="*/ 228543337 h 109"/>
              <a:gd name="T18" fmla="*/ 368207590 w 109"/>
              <a:gd name="T19" fmla="*/ 139664253 h 109"/>
              <a:gd name="T20" fmla="*/ 552312644 w 109"/>
              <a:gd name="T21" fmla="*/ 323769307 h 109"/>
              <a:gd name="T22" fmla="*/ 368207590 w 109"/>
              <a:gd name="T23" fmla="*/ 507871842 h 10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9" h="109">
                <a:moveTo>
                  <a:pt x="54" y="0"/>
                </a:moveTo>
                <a:cubicBezTo>
                  <a:pt x="24" y="0"/>
                  <a:pt x="0" y="24"/>
                  <a:pt x="0" y="54"/>
                </a:cubicBezTo>
                <a:cubicBezTo>
                  <a:pt x="0" y="84"/>
                  <a:pt x="24" y="109"/>
                  <a:pt x="54" y="109"/>
                </a:cubicBezTo>
                <a:cubicBezTo>
                  <a:pt x="84" y="109"/>
                  <a:pt x="109" y="84"/>
                  <a:pt x="109" y="54"/>
                </a:cubicBezTo>
                <a:cubicBezTo>
                  <a:pt x="109" y="24"/>
                  <a:pt x="84" y="0"/>
                  <a:pt x="54" y="0"/>
                </a:cubicBezTo>
                <a:close/>
                <a:moveTo>
                  <a:pt x="58" y="80"/>
                </a:moveTo>
                <a:cubicBezTo>
                  <a:pt x="58" y="65"/>
                  <a:pt x="58" y="65"/>
                  <a:pt x="58" y="65"/>
                </a:cubicBezTo>
                <a:cubicBezTo>
                  <a:pt x="36" y="58"/>
                  <a:pt x="29" y="65"/>
                  <a:pt x="22" y="80"/>
                </a:cubicBezTo>
                <a:cubicBezTo>
                  <a:pt x="22" y="43"/>
                  <a:pt x="44" y="36"/>
                  <a:pt x="58" y="36"/>
                </a:cubicBezTo>
                <a:cubicBezTo>
                  <a:pt x="58" y="22"/>
                  <a:pt x="58" y="22"/>
                  <a:pt x="58" y="22"/>
                </a:cubicBezTo>
                <a:cubicBezTo>
                  <a:pt x="87" y="51"/>
                  <a:pt x="87" y="51"/>
                  <a:pt x="87" y="51"/>
                </a:cubicBezTo>
                <a:lnTo>
                  <a:pt x="58" y="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90" name="稻壳儿小白白(http://dwz.cn/Wu2UP)"/>
          <p:cNvPicPr>
            <a:picLocks noChangeArrowheads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10220028" y="2687638"/>
            <a:ext cx="2730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1" name="稻壳儿小白白(http://dwz.cn/Wu2UP)"/>
          <p:cNvSpPr>
            <a:spLocks noEditPoints="1"/>
          </p:cNvSpPr>
          <p:nvPr/>
        </p:nvSpPr>
        <p:spPr>
          <a:xfrm>
            <a:off x="2585740" y="3254375"/>
            <a:ext cx="292100" cy="293688"/>
          </a:xfrm>
          <a:custGeom>
            <a:avLst/>
            <a:gdLst>
              <a:gd name="T0" fmla="*/ 367769009 w 116"/>
              <a:gd name="T1" fmla="*/ 0 h 116"/>
              <a:gd name="T2" fmla="*/ 0 w 116"/>
              <a:gd name="T3" fmla="*/ 371778626 h 116"/>
              <a:gd name="T4" fmla="*/ 367769009 w 116"/>
              <a:gd name="T5" fmla="*/ 743557253 h 116"/>
              <a:gd name="T6" fmla="*/ 735538017 w 116"/>
              <a:gd name="T7" fmla="*/ 371778626 h 116"/>
              <a:gd name="T8" fmla="*/ 367769009 w 116"/>
              <a:gd name="T9" fmla="*/ 0 h 116"/>
              <a:gd name="T10" fmla="*/ 323382399 w 116"/>
              <a:gd name="T11" fmla="*/ 89739407 h 116"/>
              <a:gd name="T12" fmla="*/ 412155618 w 116"/>
              <a:gd name="T13" fmla="*/ 89739407 h 116"/>
              <a:gd name="T14" fmla="*/ 412155618 w 116"/>
              <a:gd name="T15" fmla="*/ 326907657 h 116"/>
              <a:gd name="T16" fmla="*/ 323382399 w 116"/>
              <a:gd name="T17" fmla="*/ 326907657 h 116"/>
              <a:gd name="T18" fmla="*/ 323382399 w 116"/>
              <a:gd name="T19" fmla="*/ 89739407 h 116"/>
              <a:gd name="T20" fmla="*/ 367769009 w 116"/>
              <a:gd name="T21" fmla="*/ 621767878 h 116"/>
              <a:gd name="T22" fmla="*/ 126816726 w 116"/>
              <a:gd name="T23" fmla="*/ 371778626 h 116"/>
              <a:gd name="T24" fmla="*/ 272655205 w 116"/>
              <a:gd name="T25" fmla="*/ 147428844 h 116"/>
              <a:gd name="T26" fmla="*/ 278998308 w 116"/>
              <a:gd name="T27" fmla="*/ 141018344 h 116"/>
              <a:gd name="T28" fmla="*/ 278998308 w 116"/>
              <a:gd name="T29" fmla="*/ 230760282 h 116"/>
              <a:gd name="T30" fmla="*/ 196565673 w 116"/>
              <a:gd name="T31" fmla="*/ 371778626 h 116"/>
              <a:gd name="T32" fmla="*/ 367769009 w 116"/>
              <a:gd name="T33" fmla="*/ 544846939 h 116"/>
              <a:gd name="T34" fmla="*/ 538972344 w 116"/>
              <a:gd name="T35" fmla="*/ 371778626 h 116"/>
              <a:gd name="T36" fmla="*/ 462882812 w 116"/>
              <a:gd name="T37" fmla="*/ 230760282 h 116"/>
              <a:gd name="T38" fmla="*/ 462882812 w 116"/>
              <a:gd name="T39" fmla="*/ 141018344 h 116"/>
              <a:gd name="T40" fmla="*/ 469223397 w 116"/>
              <a:gd name="T41" fmla="*/ 147428844 h 116"/>
              <a:gd name="T42" fmla="*/ 615061876 w 116"/>
              <a:gd name="T43" fmla="*/ 371778626 h 116"/>
              <a:gd name="T44" fmla="*/ 367769009 w 116"/>
              <a:gd name="T45" fmla="*/ 621767878 h 11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16" h="116">
                <a:moveTo>
                  <a:pt x="58" y="0"/>
                </a:moveTo>
                <a:cubicBezTo>
                  <a:pt x="26" y="0"/>
                  <a:pt x="0" y="26"/>
                  <a:pt x="0" y="58"/>
                </a:cubicBezTo>
                <a:cubicBezTo>
                  <a:pt x="0" y="90"/>
                  <a:pt x="26" y="116"/>
                  <a:pt x="58" y="116"/>
                </a:cubicBezTo>
                <a:cubicBezTo>
                  <a:pt x="90" y="116"/>
                  <a:pt x="116" y="90"/>
                  <a:pt x="116" y="58"/>
                </a:cubicBezTo>
                <a:cubicBezTo>
                  <a:pt x="116" y="26"/>
                  <a:pt x="90" y="0"/>
                  <a:pt x="58" y="0"/>
                </a:cubicBezTo>
                <a:close/>
                <a:moveTo>
                  <a:pt x="51" y="14"/>
                </a:moveTo>
                <a:cubicBezTo>
                  <a:pt x="65" y="14"/>
                  <a:pt x="65" y="14"/>
                  <a:pt x="65" y="14"/>
                </a:cubicBezTo>
                <a:cubicBezTo>
                  <a:pt x="65" y="51"/>
                  <a:pt x="65" y="51"/>
                  <a:pt x="65" y="51"/>
                </a:cubicBezTo>
                <a:cubicBezTo>
                  <a:pt x="51" y="51"/>
                  <a:pt x="51" y="51"/>
                  <a:pt x="51" y="51"/>
                </a:cubicBezTo>
                <a:lnTo>
                  <a:pt x="51" y="14"/>
                </a:lnTo>
                <a:close/>
                <a:moveTo>
                  <a:pt x="58" y="97"/>
                </a:moveTo>
                <a:cubicBezTo>
                  <a:pt x="37" y="97"/>
                  <a:pt x="20" y="79"/>
                  <a:pt x="20" y="58"/>
                </a:cubicBezTo>
                <a:cubicBezTo>
                  <a:pt x="20" y="43"/>
                  <a:pt x="29" y="29"/>
                  <a:pt x="43" y="23"/>
                </a:cubicBezTo>
                <a:cubicBezTo>
                  <a:pt x="44" y="22"/>
                  <a:pt x="44" y="22"/>
                  <a:pt x="44" y="22"/>
                </a:cubicBezTo>
                <a:cubicBezTo>
                  <a:pt x="44" y="36"/>
                  <a:pt x="44" y="36"/>
                  <a:pt x="44" y="36"/>
                </a:cubicBezTo>
                <a:cubicBezTo>
                  <a:pt x="36" y="41"/>
                  <a:pt x="31" y="49"/>
                  <a:pt x="31" y="58"/>
                </a:cubicBezTo>
                <a:cubicBezTo>
                  <a:pt x="31" y="73"/>
                  <a:pt x="43" y="85"/>
                  <a:pt x="58" y="85"/>
                </a:cubicBezTo>
                <a:cubicBezTo>
                  <a:pt x="73" y="85"/>
                  <a:pt x="85" y="73"/>
                  <a:pt x="85" y="58"/>
                </a:cubicBezTo>
                <a:cubicBezTo>
                  <a:pt x="85" y="49"/>
                  <a:pt x="80" y="41"/>
                  <a:pt x="73" y="36"/>
                </a:cubicBezTo>
                <a:cubicBezTo>
                  <a:pt x="73" y="22"/>
                  <a:pt x="73" y="22"/>
                  <a:pt x="73" y="22"/>
                </a:cubicBezTo>
                <a:cubicBezTo>
                  <a:pt x="74" y="23"/>
                  <a:pt x="74" y="23"/>
                  <a:pt x="74" y="23"/>
                </a:cubicBezTo>
                <a:cubicBezTo>
                  <a:pt x="88" y="29"/>
                  <a:pt x="97" y="43"/>
                  <a:pt x="97" y="58"/>
                </a:cubicBezTo>
                <a:cubicBezTo>
                  <a:pt x="97" y="79"/>
                  <a:pt x="79" y="97"/>
                  <a:pt x="58" y="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92" name="稻壳儿小白白(http://dwz.cn/Wu2UP)"/>
          <p:cNvPicPr>
            <a:picLocks noChangeArrowheads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6098878" y="3255963"/>
            <a:ext cx="29210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3" name="稻壳儿小白白(http://dwz.cn/Wu2UP)"/>
          <p:cNvPicPr>
            <a:picLocks noChangeArrowheads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7232353" y="3255963"/>
            <a:ext cx="274637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94" name="稻壳儿小白白(http://dwz.cn/Wu2UP)"/>
          <p:cNvPicPr>
            <a:picLocks noChangeArrowheads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6683078" y="3255963"/>
            <a:ext cx="214312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95" name="稻壳儿小白白(http://dwz.cn/Wu2UP)"/>
          <p:cNvSpPr/>
          <p:nvPr/>
        </p:nvSpPr>
        <p:spPr>
          <a:xfrm>
            <a:off x="7857828" y="3327400"/>
            <a:ext cx="292100" cy="147638"/>
          </a:xfrm>
          <a:custGeom>
            <a:avLst/>
            <a:gdLst>
              <a:gd name="T0" fmla="*/ 463708750 w 184"/>
              <a:gd name="T1" fmla="*/ 88206561 h 93"/>
              <a:gd name="T2" fmla="*/ 143649700 w 184"/>
              <a:gd name="T3" fmla="*/ 88206561 h 93"/>
              <a:gd name="T4" fmla="*/ 143649700 w 184"/>
              <a:gd name="T5" fmla="*/ 0 h 93"/>
              <a:gd name="T6" fmla="*/ 0 w 184"/>
              <a:gd name="T7" fmla="*/ 118448539 h 93"/>
              <a:gd name="T8" fmla="*/ 143649700 w 184"/>
              <a:gd name="T9" fmla="*/ 234376119 h 93"/>
              <a:gd name="T10" fmla="*/ 143649700 w 184"/>
              <a:gd name="T11" fmla="*/ 146169558 h 93"/>
              <a:gd name="T12" fmla="*/ 463708750 w 184"/>
              <a:gd name="T13" fmla="*/ 146169558 h 93"/>
              <a:gd name="T14" fmla="*/ 463708750 w 184"/>
              <a:gd name="T15" fmla="*/ 88206561 h 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4" h="93">
                <a:moveTo>
                  <a:pt x="184" y="35"/>
                </a:moveTo>
                <a:lnTo>
                  <a:pt x="57" y="35"/>
                </a:lnTo>
                <a:lnTo>
                  <a:pt x="57" y="0"/>
                </a:lnTo>
                <a:lnTo>
                  <a:pt x="0" y="47"/>
                </a:lnTo>
                <a:lnTo>
                  <a:pt x="57" y="93"/>
                </a:lnTo>
                <a:lnTo>
                  <a:pt x="57" y="58"/>
                </a:lnTo>
                <a:lnTo>
                  <a:pt x="184" y="58"/>
                </a:lnTo>
                <a:lnTo>
                  <a:pt x="184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6" name="稻壳儿小白白(http://dwz.cn/Wu2UP)"/>
          <p:cNvSpPr/>
          <p:nvPr/>
        </p:nvSpPr>
        <p:spPr>
          <a:xfrm>
            <a:off x="9172278" y="3254375"/>
            <a:ext cx="149225" cy="293688"/>
          </a:xfrm>
          <a:custGeom>
            <a:avLst/>
            <a:gdLst>
              <a:gd name="T0" fmla="*/ 236894688 w 94"/>
              <a:gd name="T1" fmla="*/ 146169311 h 185"/>
              <a:gd name="T2" fmla="*/ 120967500 w 94"/>
              <a:gd name="T3" fmla="*/ 0 h 185"/>
              <a:gd name="T4" fmla="*/ 0 w 94"/>
              <a:gd name="T5" fmla="*/ 146169311 h 185"/>
              <a:gd name="T6" fmla="*/ 88206263 w 94"/>
              <a:gd name="T7" fmla="*/ 146169311 h 185"/>
              <a:gd name="T8" fmla="*/ 88206263 w 94"/>
              <a:gd name="T9" fmla="*/ 466230494 h 185"/>
              <a:gd name="T10" fmla="*/ 148690013 w 94"/>
              <a:gd name="T11" fmla="*/ 466230494 h 185"/>
              <a:gd name="T12" fmla="*/ 148690013 w 94"/>
              <a:gd name="T13" fmla="*/ 146169311 h 185"/>
              <a:gd name="T14" fmla="*/ 236894688 w 94"/>
              <a:gd name="T15" fmla="*/ 146169311 h 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4" h="185">
                <a:moveTo>
                  <a:pt x="94" y="58"/>
                </a:moveTo>
                <a:lnTo>
                  <a:pt x="48" y="0"/>
                </a:lnTo>
                <a:lnTo>
                  <a:pt x="0" y="58"/>
                </a:lnTo>
                <a:lnTo>
                  <a:pt x="35" y="58"/>
                </a:lnTo>
                <a:lnTo>
                  <a:pt x="35" y="185"/>
                </a:lnTo>
                <a:lnTo>
                  <a:pt x="59" y="185"/>
                </a:lnTo>
                <a:lnTo>
                  <a:pt x="59" y="58"/>
                </a:lnTo>
                <a:lnTo>
                  <a:pt x="94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7" name="稻壳儿小白白(http://dwz.cn/Wu2UP)"/>
          <p:cNvSpPr/>
          <p:nvPr/>
        </p:nvSpPr>
        <p:spPr>
          <a:xfrm>
            <a:off x="8442028" y="3327400"/>
            <a:ext cx="292100" cy="147638"/>
          </a:xfrm>
          <a:custGeom>
            <a:avLst/>
            <a:gdLst>
              <a:gd name="T0" fmla="*/ 463708750 w 184"/>
              <a:gd name="T1" fmla="*/ 118448539 h 93"/>
              <a:gd name="T2" fmla="*/ 320060638 w 184"/>
              <a:gd name="T3" fmla="*/ 0 h 93"/>
              <a:gd name="T4" fmla="*/ 320060638 w 184"/>
              <a:gd name="T5" fmla="*/ 88206561 h 93"/>
              <a:gd name="T6" fmla="*/ 0 w 184"/>
              <a:gd name="T7" fmla="*/ 88206561 h 93"/>
              <a:gd name="T8" fmla="*/ 0 w 184"/>
              <a:gd name="T9" fmla="*/ 146169558 h 93"/>
              <a:gd name="T10" fmla="*/ 320060638 w 184"/>
              <a:gd name="T11" fmla="*/ 146169558 h 93"/>
              <a:gd name="T12" fmla="*/ 320060638 w 184"/>
              <a:gd name="T13" fmla="*/ 234376119 h 93"/>
              <a:gd name="T14" fmla="*/ 463708750 w 184"/>
              <a:gd name="T15" fmla="*/ 118448539 h 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4" h="93">
                <a:moveTo>
                  <a:pt x="184" y="47"/>
                </a:moveTo>
                <a:lnTo>
                  <a:pt x="127" y="0"/>
                </a:lnTo>
                <a:lnTo>
                  <a:pt x="127" y="35"/>
                </a:lnTo>
                <a:lnTo>
                  <a:pt x="0" y="35"/>
                </a:lnTo>
                <a:lnTo>
                  <a:pt x="0" y="58"/>
                </a:lnTo>
                <a:lnTo>
                  <a:pt x="127" y="58"/>
                </a:lnTo>
                <a:lnTo>
                  <a:pt x="127" y="93"/>
                </a:lnTo>
                <a:lnTo>
                  <a:pt x="184" y="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98" name="稻壳儿小白白(http://dwz.cn/Wu2UP)"/>
          <p:cNvSpPr/>
          <p:nvPr/>
        </p:nvSpPr>
        <p:spPr>
          <a:xfrm>
            <a:off x="9761240" y="3254375"/>
            <a:ext cx="146050" cy="293688"/>
          </a:xfrm>
          <a:custGeom>
            <a:avLst/>
            <a:gdLst>
              <a:gd name="T0" fmla="*/ 143649700 w 92"/>
              <a:gd name="T1" fmla="*/ 322580549 h 185"/>
              <a:gd name="T2" fmla="*/ 143649700 w 92"/>
              <a:gd name="T3" fmla="*/ 0 h 185"/>
              <a:gd name="T4" fmla="*/ 85685313 w 92"/>
              <a:gd name="T5" fmla="*/ 0 h 185"/>
              <a:gd name="T6" fmla="*/ 85685313 w 92"/>
              <a:gd name="T7" fmla="*/ 322580549 h 185"/>
              <a:gd name="T8" fmla="*/ 0 w 92"/>
              <a:gd name="T9" fmla="*/ 322580549 h 185"/>
              <a:gd name="T10" fmla="*/ 115927188 w 92"/>
              <a:gd name="T11" fmla="*/ 466230494 h 185"/>
              <a:gd name="T12" fmla="*/ 231854375 w 92"/>
              <a:gd name="T13" fmla="*/ 322580549 h 185"/>
              <a:gd name="T14" fmla="*/ 143649700 w 92"/>
              <a:gd name="T15" fmla="*/ 322580549 h 18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2" h="185">
                <a:moveTo>
                  <a:pt x="57" y="128"/>
                </a:moveTo>
                <a:lnTo>
                  <a:pt x="57" y="0"/>
                </a:lnTo>
                <a:lnTo>
                  <a:pt x="34" y="0"/>
                </a:lnTo>
                <a:lnTo>
                  <a:pt x="34" y="128"/>
                </a:lnTo>
                <a:lnTo>
                  <a:pt x="0" y="128"/>
                </a:lnTo>
                <a:lnTo>
                  <a:pt x="46" y="185"/>
                </a:lnTo>
                <a:lnTo>
                  <a:pt x="92" y="128"/>
                </a:lnTo>
                <a:lnTo>
                  <a:pt x="57" y="1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499" name="稻壳儿小白白(http://dwz.cn/Wu2UP)"/>
          <p:cNvPicPr>
            <a:picLocks noChangeArrowheads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5513090" y="3840163"/>
            <a:ext cx="2921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0" name="稻壳儿小白白(http://dwz.cn/Wu2UP)"/>
          <p:cNvPicPr>
            <a:picLocks noChangeArrowheads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2001540" y="5010150"/>
            <a:ext cx="293688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1" name="稻壳儿小白白(http://dwz.cn/Wu2UP)"/>
          <p:cNvPicPr>
            <a:picLocks noChangeArrowheads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2038053" y="3840163"/>
            <a:ext cx="257175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02" name="稻壳儿小白白(http://dwz.cn/Wu2UP)"/>
          <p:cNvSpPr>
            <a:spLocks noEditPoints="1"/>
          </p:cNvSpPr>
          <p:nvPr/>
        </p:nvSpPr>
        <p:spPr>
          <a:xfrm>
            <a:off x="4927303" y="3840163"/>
            <a:ext cx="257175" cy="292100"/>
          </a:xfrm>
          <a:custGeom>
            <a:avLst/>
            <a:gdLst>
              <a:gd name="T0" fmla="*/ 553064923 w 102"/>
              <a:gd name="T1" fmla="*/ 691151408 h 116"/>
              <a:gd name="T2" fmla="*/ 521281118 w 102"/>
              <a:gd name="T3" fmla="*/ 691151408 h 116"/>
              <a:gd name="T4" fmla="*/ 648421379 w 102"/>
              <a:gd name="T5" fmla="*/ 462882812 h 116"/>
              <a:gd name="T6" fmla="*/ 438637176 w 102"/>
              <a:gd name="T7" fmla="*/ 196565673 h 116"/>
              <a:gd name="T8" fmla="*/ 489494793 w 102"/>
              <a:gd name="T9" fmla="*/ 95113803 h 116"/>
              <a:gd name="T10" fmla="*/ 483138536 w 102"/>
              <a:gd name="T11" fmla="*/ 63408363 h 116"/>
              <a:gd name="T12" fmla="*/ 355995754 w 102"/>
              <a:gd name="T13" fmla="*/ 6340584 h 116"/>
              <a:gd name="T14" fmla="*/ 336924463 w 102"/>
              <a:gd name="T15" fmla="*/ 0 h 116"/>
              <a:gd name="T16" fmla="*/ 324211950 w 102"/>
              <a:gd name="T17" fmla="*/ 12681169 h 116"/>
              <a:gd name="T18" fmla="*/ 177997877 w 102"/>
              <a:gd name="T19" fmla="*/ 291679477 h 116"/>
              <a:gd name="T20" fmla="*/ 197069168 w 102"/>
              <a:gd name="T21" fmla="*/ 361428424 h 116"/>
              <a:gd name="T22" fmla="*/ 177997877 w 102"/>
              <a:gd name="T23" fmla="*/ 399474449 h 116"/>
              <a:gd name="T24" fmla="*/ 260639299 w 102"/>
              <a:gd name="T25" fmla="*/ 437517956 h 116"/>
              <a:gd name="T26" fmla="*/ 279710590 w 102"/>
              <a:gd name="T27" fmla="*/ 399474449 h 116"/>
              <a:gd name="T28" fmla="*/ 279710590 w 102"/>
              <a:gd name="T29" fmla="*/ 399474449 h 116"/>
              <a:gd name="T30" fmla="*/ 343280720 w 102"/>
              <a:gd name="T31" fmla="*/ 374109593 h 116"/>
              <a:gd name="T32" fmla="*/ 394138337 w 102"/>
              <a:gd name="T33" fmla="*/ 278998308 h 116"/>
              <a:gd name="T34" fmla="*/ 553064923 w 102"/>
              <a:gd name="T35" fmla="*/ 462882812 h 116"/>
              <a:gd name="T36" fmla="*/ 368710789 w 102"/>
              <a:gd name="T37" fmla="*/ 646767316 h 116"/>
              <a:gd name="T38" fmla="*/ 235211751 w 102"/>
              <a:gd name="T39" fmla="*/ 602380707 h 116"/>
              <a:gd name="T40" fmla="*/ 235211751 w 102"/>
              <a:gd name="T41" fmla="*/ 577015851 h 116"/>
              <a:gd name="T42" fmla="*/ 254283042 w 102"/>
              <a:gd name="T43" fmla="*/ 551653513 h 116"/>
              <a:gd name="T44" fmla="*/ 368710789 w 102"/>
              <a:gd name="T45" fmla="*/ 551653513 h 116"/>
              <a:gd name="T46" fmla="*/ 368710789 w 102"/>
              <a:gd name="T47" fmla="*/ 507266903 h 116"/>
              <a:gd name="T48" fmla="*/ 190712912 w 102"/>
              <a:gd name="T49" fmla="*/ 507266903 h 116"/>
              <a:gd name="T50" fmla="*/ 101712713 w 102"/>
              <a:gd name="T51" fmla="*/ 507266903 h 116"/>
              <a:gd name="T52" fmla="*/ 0 w 102"/>
              <a:gd name="T53" fmla="*/ 507266903 h 116"/>
              <a:gd name="T54" fmla="*/ 0 w 102"/>
              <a:gd name="T55" fmla="*/ 551653513 h 116"/>
              <a:gd name="T56" fmla="*/ 108071490 w 102"/>
              <a:gd name="T57" fmla="*/ 551653513 h 116"/>
              <a:gd name="T58" fmla="*/ 114427747 w 102"/>
              <a:gd name="T59" fmla="*/ 551653513 h 116"/>
              <a:gd name="T60" fmla="*/ 139855295 w 102"/>
              <a:gd name="T61" fmla="*/ 577015851 h 116"/>
              <a:gd name="T62" fmla="*/ 139855295 w 102"/>
              <a:gd name="T63" fmla="*/ 602380707 h 116"/>
              <a:gd name="T64" fmla="*/ 139855295 w 102"/>
              <a:gd name="T65" fmla="*/ 691151408 h 116"/>
              <a:gd name="T66" fmla="*/ 50857617 w 102"/>
              <a:gd name="T67" fmla="*/ 735538017 h 116"/>
              <a:gd name="T68" fmla="*/ 648421379 w 102"/>
              <a:gd name="T69" fmla="*/ 735538017 h 116"/>
              <a:gd name="T70" fmla="*/ 553064923 w 102"/>
              <a:gd name="T71" fmla="*/ 691151408 h 116"/>
              <a:gd name="T72" fmla="*/ 394138337 w 102"/>
              <a:gd name="T73" fmla="*/ 63408363 h 116"/>
              <a:gd name="T74" fmla="*/ 381423302 w 102"/>
              <a:gd name="T75" fmla="*/ 76089532 h 116"/>
              <a:gd name="T76" fmla="*/ 273354333 w 102"/>
              <a:gd name="T77" fmla="*/ 278998308 h 116"/>
              <a:gd name="T78" fmla="*/ 235211751 w 102"/>
              <a:gd name="T79" fmla="*/ 259974036 h 116"/>
              <a:gd name="T80" fmla="*/ 235211751 w 102"/>
              <a:gd name="T81" fmla="*/ 247292867 h 116"/>
              <a:gd name="T82" fmla="*/ 336924463 w 102"/>
              <a:gd name="T83" fmla="*/ 63408363 h 116"/>
              <a:gd name="T84" fmla="*/ 349639498 w 102"/>
              <a:gd name="T85" fmla="*/ 50727194 h 116"/>
              <a:gd name="T86" fmla="*/ 368710789 w 102"/>
              <a:gd name="T87" fmla="*/ 50727194 h 116"/>
              <a:gd name="T88" fmla="*/ 394138337 w 102"/>
              <a:gd name="T89" fmla="*/ 63408363 h 116"/>
              <a:gd name="T90" fmla="*/ 394138337 w 102"/>
              <a:gd name="T91" fmla="*/ 63408363 h 11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02" h="116">
                <a:moveTo>
                  <a:pt x="87" y="109"/>
                </a:moveTo>
                <a:cubicBezTo>
                  <a:pt x="82" y="109"/>
                  <a:pt x="82" y="109"/>
                  <a:pt x="82" y="109"/>
                </a:cubicBezTo>
                <a:cubicBezTo>
                  <a:pt x="94" y="101"/>
                  <a:pt x="102" y="88"/>
                  <a:pt x="102" y="73"/>
                </a:cubicBezTo>
                <a:cubicBezTo>
                  <a:pt x="102" y="52"/>
                  <a:pt x="88" y="35"/>
                  <a:pt x="69" y="31"/>
                </a:cubicBezTo>
                <a:cubicBezTo>
                  <a:pt x="77" y="15"/>
                  <a:pt x="77" y="15"/>
                  <a:pt x="77" y="15"/>
                </a:cubicBezTo>
                <a:cubicBezTo>
                  <a:pt x="78" y="13"/>
                  <a:pt x="77" y="11"/>
                  <a:pt x="76" y="10"/>
                </a:cubicBezTo>
                <a:cubicBezTo>
                  <a:pt x="56" y="1"/>
                  <a:pt x="56" y="1"/>
                  <a:pt x="56" y="1"/>
                </a:cubicBezTo>
                <a:cubicBezTo>
                  <a:pt x="55" y="0"/>
                  <a:pt x="54" y="0"/>
                  <a:pt x="53" y="0"/>
                </a:cubicBezTo>
                <a:cubicBezTo>
                  <a:pt x="52" y="1"/>
                  <a:pt x="52" y="2"/>
                  <a:pt x="51" y="2"/>
                </a:cubicBezTo>
                <a:cubicBezTo>
                  <a:pt x="28" y="46"/>
                  <a:pt x="28" y="46"/>
                  <a:pt x="28" y="46"/>
                </a:cubicBezTo>
                <a:cubicBezTo>
                  <a:pt x="26" y="50"/>
                  <a:pt x="28" y="55"/>
                  <a:pt x="31" y="57"/>
                </a:cubicBezTo>
                <a:cubicBezTo>
                  <a:pt x="28" y="63"/>
                  <a:pt x="28" y="63"/>
                  <a:pt x="28" y="63"/>
                </a:cubicBezTo>
                <a:cubicBezTo>
                  <a:pt x="41" y="69"/>
                  <a:pt x="41" y="69"/>
                  <a:pt x="41" y="69"/>
                </a:cubicBezTo>
                <a:cubicBezTo>
                  <a:pt x="44" y="63"/>
                  <a:pt x="44" y="63"/>
                  <a:pt x="44" y="63"/>
                </a:cubicBezTo>
                <a:cubicBezTo>
                  <a:pt x="44" y="63"/>
                  <a:pt x="44" y="63"/>
                  <a:pt x="44" y="63"/>
                </a:cubicBezTo>
                <a:cubicBezTo>
                  <a:pt x="48" y="65"/>
                  <a:pt x="52" y="63"/>
                  <a:pt x="54" y="59"/>
                </a:cubicBezTo>
                <a:cubicBezTo>
                  <a:pt x="62" y="44"/>
                  <a:pt x="62" y="44"/>
                  <a:pt x="62" y="44"/>
                </a:cubicBezTo>
                <a:cubicBezTo>
                  <a:pt x="76" y="46"/>
                  <a:pt x="87" y="58"/>
                  <a:pt x="87" y="73"/>
                </a:cubicBezTo>
                <a:cubicBezTo>
                  <a:pt x="87" y="89"/>
                  <a:pt x="74" y="102"/>
                  <a:pt x="58" y="102"/>
                </a:cubicBezTo>
                <a:cubicBezTo>
                  <a:pt x="51" y="102"/>
                  <a:pt x="42" y="99"/>
                  <a:pt x="37" y="95"/>
                </a:cubicBezTo>
                <a:cubicBezTo>
                  <a:pt x="37" y="91"/>
                  <a:pt x="37" y="91"/>
                  <a:pt x="37" y="91"/>
                </a:cubicBezTo>
                <a:cubicBezTo>
                  <a:pt x="37" y="89"/>
                  <a:pt x="38" y="87"/>
                  <a:pt x="40" y="87"/>
                </a:cubicBezTo>
                <a:cubicBezTo>
                  <a:pt x="58" y="87"/>
                  <a:pt x="58" y="87"/>
                  <a:pt x="58" y="87"/>
                </a:cubicBezTo>
                <a:cubicBezTo>
                  <a:pt x="58" y="80"/>
                  <a:pt x="58" y="80"/>
                  <a:pt x="58" y="80"/>
                </a:cubicBezTo>
                <a:cubicBezTo>
                  <a:pt x="30" y="80"/>
                  <a:pt x="30" y="80"/>
                  <a:pt x="30" y="80"/>
                </a:cubicBezTo>
                <a:cubicBezTo>
                  <a:pt x="16" y="80"/>
                  <a:pt x="16" y="80"/>
                  <a:pt x="16" y="80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7"/>
                  <a:pt x="0" y="87"/>
                  <a:pt x="0" y="87"/>
                </a:cubicBezTo>
                <a:cubicBezTo>
                  <a:pt x="17" y="87"/>
                  <a:pt x="17" y="87"/>
                  <a:pt x="17" y="87"/>
                </a:cubicBezTo>
                <a:cubicBezTo>
                  <a:pt x="18" y="87"/>
                  <a:pt x="18" y="87"/>
                  <a:pt x="18" y="87"/>
                </a:cubicBezTo>
                <a:cubicBezTo>
                  <a:pt x="20" y="87"/>
                  <a:pt x="22" y="89"/>
                  <a:pt x="22" y="91"/>
                </a:cubicBezTo>
                <a:cubicBezTo>
                  <a:pt x="22" y="95"/>
                  <a:pt x="22" y="95"/>
                  <a:pt x="22" y="95"/>
                </a:cubicBezTo>
                <a:cubicBezTo>
                  <a:pt x="22" y="109"/>
                  <a:pt x="22" y="109"/>
                  <a:pt x="22" y="109"/>
                </a:cubicBezTo>
                <a:cubicBezTo>
                  <a:pt x="14" y="109"/>
                  <a:pt x="8" y="108"/>
                  <a:pt x="8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2" y="108"/>
                  <a:pt x="95" y="109"/>
                  <a:pt x="87" y="109"/>
                </a:cubicBezTo>
                <a:close/>
                <a:moveTo>
                  <a:pt x="62" y="10"/>
                </a:moveTo>
                <a:cubicBezTo>
                  <a:pt x="61" y="10"/>
                  <a:pt x="60" y="11"/>
                  <a:pt x="60" y="12"/>
                </a:cubicBezTo>
                <a:cubicBezTo>
                  <a:pt x="43" y="44"/>
                  <a:pt x="43" y="44"/>
                  <a:pt x="43" y="44"/>
                </a:cubicBezTo>
                <a:cubicBezTo>
                  <a:pt x="37" y="41"/>
                  <a:pt x="37" y="41"/>
                  <a:pt x="37" y="41"/>
                </a:cubicBezTo>
                <a:cubicBezTo>
                  <a:pt x="37" y="40"/>
                  <a:pt x="37" y="40"/>
                  <a:pt x="37" y="39"/>
                </a:cubicBezTo>
                <a:cubicBezTo>
                  <a:pt x="53" y="10"/>
                  <a:pt x="53" y="10"/>
                  <a:pt x="53" y="10"/>
                </a:cubicBezTo>
                <a:cubicBezTo>
                  <a:pt x="53" y="9"/>
                  <a:pt x="54" y="8"/>
                  <a:pt x="55" y="8"/>
                </a:cubicBezTo>
                <a:cubicBezTo>
                  <a:pt x="56" y="7"/>
                  <a:pt x="57" y="7"/>
                  <a:pt x="58" y="8"/>
                </a:cubicBezTo>
                <a:cubicBezTo>
                  <a:pt x="62" y="10"/>
                  <a:pt x="62" y="10"/>
                  <a:pt x="62" y="10"/>
                </a:cubicBezTo>
                <a:cubicBezTo>
                  <a:pt x="62" y="10"/>
                  <a:pt x="62" y="10"/>
                  <a:pt x="62" y="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03" name="稻壳儿小白白(http://dwz.cn/Wu2UP)"/>
          <p:cNvSpPr>
            <a:spLocks noEditPoints="1"/>
          </p:cNvSpPr>
          <p:nvPr/>
        </p:nvSpPr>
        <p:spPr>
          <a:xfrm>
            <a:off x="4947940" y="4500563"/>
            <a:ext cx="254000" cy="220662"/>
          </a:xfrm>
          <a:custGeom>
            <a:avLst/>
            <a:gdLst>
              <a:gd name="T0" fmla="*/ 581851129 w 101"/>
              <a:gd name="T1" fmla="*/ 231588574 h 87"/>
              <a:gd name="T2" fmla="*/ 619797723 w 101"/>
              <a:gd name="T3" fmla="*/ 186558307 h 87"/>
              <a:gd name="T4" fmla="*/ 619797723 w 101"/>
              <a:gd name="T5" fmla="*/ 135093335 h 87"/>
              <a:gd name="T6" fmla="*/ 518607644 w 101"/>
              <a:gd name="T7" fmla="*/ 38598096 h 87"/>
              <a:gd name="T8" fmla="*/ 183410634 w 101"/>
              <a:gd name="T9" fmla="*/ 0 h 87"/>
              <a:gd name="T10" fmla="*/ 88542891 w 101"/>
              <a:gd name="T11" fmla="*/ 135093335 h 87"/>
              <a:gd name="T12" fmla="*/ 0 w 101"/>
              <a:gd name="T13" fmla="*/ 160827089 h 87"/>
              <a:gd name="T14" fmla="*/ 75893188 w 101"/>
              <a:gd name="T15" fmla="*/ 186558307 h 87"/>
              <a:gd name="T16" fmla="*/ 18974554 w 101"/>
              <a:gd name="T17" fmla="*/ 231588574 h 87"/>
              <a:gd name="T18" fmla="*/ 0 w 101"/>
              <a:gd name="T19" fmla="*/ 392415663 h 87"/>
              <a:gd name="T20" fmla="*/ 44271446 w 101"/>
              <a:gd name="T21" fmla="*/ 418146881 h 87"/>
              <a:gd name="T22" fmla="*/ 88542891 w 101"/>
              <a:gd name="T23" fmla="*/ 559674922 h 87"/>
              <a:gd name="T24" fmla="*/ 183410634 w 101"/>
              <a:gd name="T25" fmla="*/ 508209949 h 87"/>
              <a:gd name="T26" fmla="*/ 455361644 w 101"/>
              <a:gd name="T27" fmla="*/ 418146881 h 87"/>
              <a:gd name="T28" fmla="*/ 499633089 w 101"/>
              <a:gd name="T29" fmla="*/ 559674922 h 87"/>
              <a:gd name="T30" fmla="*/ 594500832 w 101"/>
              <a:gd name="T31" fmla="*/ 508209949 h 87"/>
              <a:gd name="T32" fmla="*/ 619797723 w 101"/>
              <a:gd name="T33" fmla="*/ 418146881 h 87"/>
              <a:gd name="T34" fmla="*/ 638772277 w 101"/>
              <a:gd name="T35" fmla="*/ 257322328 h 87"/>
              <a:gd name="T36" fmla="*/ 164436079 w 101"/>
              <a:gd name="T37" fmla="*/ 57897143 h 87"/>
              <a:gd name="T38" fmla="*/ 271953525 w 101"/>
              <a:gd name="T39" fmla="*/ 45030266 h 87"/>
              <a:gd name="T40" fmla="*/ 297250416 w 101"/>
              <a:gd name="T41" fmla="*/ 90063068 h 87"/>
              <a:gd name="T42" fmla="*/ 366818752 w 101"/>
              <a:gd name="T43" fmla="*/ 64329314 h 87"/>
              <a:gd name="T44" fmla="*/ 455361644 w 101"/>
              <a:gd name="T45" fmla="*/ 45030266 h 87"/>
              <a:gd name="T46" fmla="*/ 531257347 w 101"/>
              <a:gd name="T47" fmla="*/ 231588574 h 87"/>
              <a:gd name="T48" fmla="*/ 164436079 w 101"/>
              <a:gd name="T49" fmla="*/ 57897143 h 87"/>
              <a:gd name="T50" fmla="*/ 88542891 w 101"/>
              <a:gd name="T51" fmla="*/ 321651642 h 87"/>
              <a:gd name="T52" fmla="*/ 183410634 w 101"/>
              <a:gd name="T53" fmla="*/ 321651642 h 87"/>
              <a:gd name="T54" fmla="*/ 411090198 w 101"/>
              <a:gd name="T55" fmla="*/ 373116615 h 87"/>
              <a:gd name="T56" fmla="*/ 227682079 w 101"/>
              <a:gd name="T57" fmla="*/ 321651642 h 87"/>
              <a:gd name="T58" fmla="*/ 411090198 w 101"/>
              <a:gd name="T59" fmla="*/ 373116615 h 87"/>
              <a:gd name="T60" fmla="*/ 455361644 w 101"/>
              <a:gd name="T61" fmla="*/ 321651642 h 87"/>
              <a:gd name="T62" fmla="*/ 550229386 w 101"/>
              <a:gd name="T63" fmla="*/ 321651642 h 8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01" h="87">
                <a:moveTo>
                  <a:pt x="98" y="36"/>
                </a:moveTo>
                <a:cubicBezTo>
                  <a:pt x="92" y="36"/>
                  <a:pt x="92" y="36"/>
                  <a:pt x="92" y="36"/>
                </a:cubicBezTo>
                <a:cubicBezTo>
                  <a:pt x="89" y="29"/>
                  <a:pt x="89" y="29"/>
                  <a:pt x="89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100" y="29"/>
                  <a:pt x="101" y="27"/>
                  <a:pt x="101" y="25"/>
                </a:cubicBezTo>
                <a:cubicBezTo>
                  <a:pt x="101" y="23"/>
                  <a:pt x="100" y="21"/>
                  <a:pt x="98" y="21"/>
                </a:cubicBezTo>
                <a:cubicBezTo>
                  <a:pt x="87" y="21"/>
                  <a:pt x="87" y="21"/>
                  <a:pt x="87" y="21"/>
                </a:cubicBezTo>
                <a:cubicBezTo>
                  <a:pt x="82" y="6"/>
                  <a:pt x="82" y="6"/>
                  <a:pt x="82" y="6"/>
                </a:cubicBezTo>
                <a:cubicBezTo>
                  <a:pt x="80" y="3"/>
                  <a:pt x="76" y="0"/>
                  <a:pt x="72" y="0"/>
                </a:cubicBezTo>
                <a:cubicBezTo>
                  <a:pt x="29" y="0"/>
                  <a:pt x="29" y="0"/>
                  <a:pt x="29" y="0"/>
                </a:cubicBezTo>
                <a:cubicBezTo>
                  <a:pt x="25" y="0"/>
                  <a:pt x="20" y="3"/>
                  <a:pt x="19" y="6"/>
                </a:cubicBezTo>
                <a:cubicBezTo>
                  <a:pt x="14" y="21"/>
                  <a:pt x="14" y="21"/>
                  <a:pt x="14" y="21"/>
                </a:cubicBezTo>
                <a:cubicBezTo>
                  <a:pt x="3" y="21"/>
                  <a:pt x="3" y="21"/>
                  <a:pt x="3" y="21"/>
                </a:cubicBezTo>
                <a:cubicBezTo>
                  <a:pt x="1" y="21"/>
                  <a:pt x="0" y="23"/>
                  <a:pt x="0" y="25"/>
                </a:cubicBezTo>
                <a:cubicBezTo>
                  <a:pt x="0" y="27"/>
                  <a:pt x="1" y="29"/>
                  <a:pt x="3" y="29"/>
                </a:cubicBezTo>
                <a:cubicBezTo>
                  <a:pt x="12" y="29"/>
                  <a:pt x="12" y="29"/>
                  <a:pt x="12" y="29"/>
                </a:cubicBezTo>
                <a:cubicBezTo>
                  <a:pt x="9" y="36"/>
                  <a:pt x="9" y="36"/>
                  <a:pt x="9" y="36"/>
                </a:cubicBezTo>
                <a:cubicBezTo>
                  <a:pt x="3" y="36"/>
                  <a:pt x="3" y="36"/>
                  <a:pt x="3" y="36"/>
                </a:cubicBezTo>
                <a:cubicBezTo>
                  <a:pt x="1" y="36"/>
                  <a:pt x="0" y="38"/>
                  <a:pt x="0" y="4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63"/>
                  <a:pt x="1" y="65"/>
                  <a:pt x="3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83"/>
                  <a:pt x="10" y="87"/>
                  <a:pt x="14" y="87"/>
                </a:cubicBezTo>
                <a:cubicBezTo>
                  <a:pt x="21" y="87"/>
                  <a:pt x="21" y="87"/>
                  <a:pt x="21" y="87"/>
                </a:cubicBezTo>
                <a:cubicBezTo>
                  <a:pt x="25" y="87"/>
                  <a:pt x="29" y="83"/>
                  <a:pt x="29" y="79"/>
                </a:cubicBezTo>
                <a:cubicBezTo>
                  <a:pt x="29" y="65"/>
                  <a:pt x="29" y="65"/>
                  <a:pt x="29" y="65"/>
                </a:cubicBezTo>
                <a:cubicBezTo>
                  <a:pt x="72" y="65"/>
                  <a:pt x="72" y="65"/>
                  <a:pt x="72" y="65"/>
                </a:cubicBezTo>
                <a:cubicBezTo>
                  <a:pt x="72" y="79"/>
                  <a:pt x="72" y="79"/>
                  <a:pt x="72" y="79"/>
                </a:cubicBezTo>
                <a:cubicBezTo>
                  <a:pt x="72" y="83"/>
                  <a:pt x="75" y="87"/>
                  <a:pt x="79" y="87"/>
                </a:cubicBezTo>
                <a:cubicBezTo>
                  <a:pt x="87" y="87"/>
                  <a:pt x="87" y="87"/>
                  <a:pt x="87" y="87"/>
                </a:cubicBezTo>
                <a:cubicBezTo>
                  <a:pt x="91" y="87"/>
                  <a:pt x="94" y="83"/>
                  <a:pt x="94" y="79"/>
                </a:cubicBezTo>
                <a:cubicBezTo>
                  <a:pt x="94" y="65"/>
                  <a:pt x="94" y="65"/>
                  <a:pt x="94" y="65"/>
                </a:cubicBezTo>
                <a:cubicBezTo>
                  <a:pt x="98" y="65"/>
                  <a:pt x="98" y="65"/>
                  <a:pt x="98" y="65"/>
                </a:cubicBezTo>
                <a:cubicBezTo>
                  <a:pt x="100" y="65"/>
                  <a:pt x="101" y="63"/>
                  <a:pt x="101" y="61"/>
                </a:cubicBezTo>
                <a:cubicBezTo>
                  <a:pt x="101" y="40"/>
                  <a:pt x="101" y="40"/>
                  <a:pt x="101" y="40"/>
                </a:cubicBezTo>
                <a:cubicBezTo>
                  <a:pt x="101" y="38"/>
                  <a:pt x="100" y="36"/>
                  <a:pt x="98" y="36"/>
                </a:cubicBezTo>
                <a:close/>
                <a:moveTo>
                  <a:pt x="26" y="9"/>
                </a:moveTo>
                <a:cubicBezTo>
                  <a:pt x="26" y="8"/>
                  <a:pt x="28" y="7"/>
                  <a:pt x="29" y="7"/>
                </a:cubicBezTo>
                <a:cubicBezTo>
                  <a:pt x="43" y="7"/>
                  <a:pt x="43" y="7"/>
                  <a:pt x="43" y="7"/>
                </a:cubicBezTo>
                <a:cubicBezTo>
                  <a:pt x="43" y="10"/>
                  <a:pt x="43" y="10"/>
                  <a:pt x="43" y="10"/>
                </a:cubicBezTo>
                <a:cubicBezTo>
                  <a:pt x="43" y="12"/>
                  <a:pt x="45" y="14"/>
                  <a:pt x="47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6" y="14"/>
                  <a:pt x="58" y="12"/>
                  <a:pt x="58" y="10"/>
                </a:cubicBezTo>
                <a:cubicBezTo>
                  <a:pt x="58" y="7"/>
                  <a:pt x="58" y="7"/>
                  <a:pt x="58" y="7"/>
                </a:cubicBezTo>
                <a:cubicBezTo>
                  <a:pt x="72" y="7"/>
                  <a:pt x="72" y="7"/>
                  <a:pt x="72" y="7"/>
                </a:cubicBezTo>
                <a:cubicBezTo>
                  <a:pt x="73" y="7"/>
                  <a:pt x="75" y="8"/>
                  <a:pt x="75" y="9"/>
                </a:cubicBezTo>
                <a:cubicBezTo>
                  <a:pt x="84" y="36"/>
                  <a:pt x="84" y="36"/>
                  <a:pt x="84" y="36"/>
                </a:cubicBezTo>
                <a:cubicBezTo>
                  <a:pt x="17" y="36"/>
                  <a:pt x="17" y="36"/>
                  <a:pt x="17" y="36"/>
                </a:cubicBezTo>
                <a:lnTo>
                  <a:pt x="26" y="9"/>
                </a:lnTo>
                <a:close/>
                <a:moveTo>
                  <a:pt x="21" y="58"/>
                </a:moveTo>
                <a:cubicBezTo>
                  <a:pt x="17" y="58"/>
                  <a:pt x="14" y="54"/>
                  <a:pt x="14" y="50"/>
                </a:cubicBezTo>
                <a:cubicBezTo>
                  <a:pt x="14" y="46"/>
                  <a:pt x="17" y="43"/>
                  <a:pt x="21" y="43"/>
                </a:cubicBezTo>
                <a:cubicBezTo>
                  <a:pt x="25" y="43"/>
                  <a:pt x="29" y="46"/>
                  <a:pt x="29" y="50"/>
                </a:cubicBezTo>
                <a:cubicBezTo>
                  <a:pt x="29" y="54"/>
                  <a:pt x="25" y="58"/>
                  <a:pt x="21" y="58"/>
                </a:cubicBezTo>
                <a:close/>
                <a:moveTo>
                  <a:pt x="65" y="58"/>
                </a:moveTo>
                <a:cubicBezTo>
                  <a:pt x="36" y="58"/>
                  <a:pt x="36" y="58"/>
                  <a:pt x="36" y="58"/>
                </a:cubicBezTo>
                <a:cubicBezTo>
                  <a:pt x="36" y="50"/>
                  <a:pt x="36" y="50"/>
                  <a:pt x="36" y="50"/>
                </a:cubicBezTo>
                <a:cubicBezTo>
                  <a:pt x="65" y="50"/>
                  <a:pt x="65" y="50"/>
                  <a:pt x="65" y="50"/>
                </a:cubicBezTo>
                <a:lnTo>
                  <a:pt x="65" y="58"/>
                </a:lnTo>
                <a:close/>
                <a:moveTo>
                  <a:pt x="79" y="58"/>
                </a:moveTo>
                <a:cubicBezTo>
                  <a:pt x="75" y="58"/>
                  <a:pt x="72" y="54"/>
                  <a:pt x="72" y="50"/>
                </a:cubicBezTo>
                <a:cubicBezTo>
                  <a:pt x="72" y="46"/>
                  <a:pt x="75" y="43"/>
                  <a:pt x="79" y="43"/>
                </a:cubicBezTo>
                <a:cubicBezTo>
                  <a:pt x="83" y="43"/>
                  <a:pt x="87" y="46"/>
                  <a:pt x="87" y="50"/>
                </a:cubicBezTo>
                <a:cubicBezTo>
                  <a:pt x="87" y="54"/>
                  <a:pt x="83" y="58"/>
                  <a:pt x="79" y="5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04" name="稻壳儿小白白(http://dwz.cn/Wu2UP)"/>
          <p:cNvPicPr>
            <a:picLocks noChangeArrowheads="1"/>
          </p:cNvPicPr>
          <p:nvPr/>
        </p:nvPicPr>
        <p:blipFill>
          <a:blip r:embed="rId25"/>
          <a:srcRect/>
          <a:stretch>
            <a:fillRect/>
          </a:stretch>
        </p:blipFill>
        <p:spPr>
          <a:xfrm>
            <a:off x="5513090" y="4443413"/>
            <a:ext cx="2921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5" name="稻壳儿小白白(http://dwz.cn/Wu2UP)"/>
          <p:cNvPicPr>
            <a:picLocks noChangeArrowheads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6135390" y="4425950"/>
            <a:ext cx="2190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6" name="稻壳儿小白白(http://dwz.cn/Wu2UP)"/>
          <p:cNvPicPr>
            <a:picLocks noChangeArrowheads="1"/>
          </p:cNvPicPr>
          <p:nvPr/>
        </p:nvPicPr>
        <p:blipFill>
          <a:blip r:embed="rId27"/>
          <a:srcRect/>
          <a:stretch>
            <a:fillRect/>
          </a:stretch>
        </p:blipFill>
        <p:spPr>
          <a:xfrm>
            <a:off x="6683078" y="4462463"/>
            <a:ext cx="293687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7" name="稻壳儿小白白(http://dwz.cn/Wu2UP)"/>
          <p:cNvPicPr>
            <a:picLocks noChangeArrowheads="1"/>
          </p:cNvPicPr>
          <p:nvPr/>
        </p:nvPicPr>
        <p:blipFill>
          <a:blip r:embed="rId28"/>
          <a:srcRect/>
          <a:stretch>
            <a:fillRect/>
          </a:stretch>
        </p:blipFill>
        <p:spPr>
          <a:xfrm>
            <a:off x="7275215" y="4425950"/>
            <a:ext cx="28575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08" name="稻壳儿小白白(http://dwz.cn/Wu2UP)"/>
          <p:cNvPicPr>
            <a:picLocks noChangeArrowheads="1"/>
          </p:cNvPicPr>
          <p:nvPr/>
        </p:nvPicPr>
        <p:blipFill>
          <a:blip r:embed="rId29"/>
          <a:srcRect/>
          <a:stretch>
            <a:fillRect/>
          </a:stretch>
        </p:blipFill>
        <p:spPr>
          <a:xfrm>
            <a:off x="8438853" y="4498975"/>
            <a:ext cx="29368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09" name="稻壳儿小白白(http://dwz.cn/Wu2UP)"/>
          <p:cNvSpPr>
            <a:spLocks noEditPoints="1"/>
          </p:cNvSpPr>
          <p:nvPr/>
        </p:nvSpPr>
        <p:spPr>
          <a:xfrm>
            <a:off x="9026228" y="4427538"/>
            <a:ext cx="295275" cy="293687"/>
          </a:xfrm>
          <a:custGeom>
            <a:avLst/>
            <a:gdLst>
              <a:gd name="T0" fmla="*/ 320060638 w 186"/>
              <a:gd name="T1" fmla="*/ 0 h 185"/>
              <a:gd name="T2" fmla="*/ 148690013 w 186"/>
              <a:gd name="T3" fmla="*/ 0 h 185"/>
              <a:gd name="T4" fmla="*/ 0 w 186"/>
              <a:gd name="T5" fmla="*/ 466227319 h 185"/>
              <a:gd name="T6" fmla="*/ 468749063 w 186"/>
              <a:gd name="T7" fmla="*/ 466227319 h 185"/>
              <a:gd name="T8" fmla="*/ 320060638 w 186"/>
              <a:gd name="T9" fmla="*/ 0 h 185"/>
              <a:gd name="T10" fmla="*/ 264617200 w 186"/>
              <a:gd name="T11" fmla="*/ 433466137 h 185"/>
              <a:gd name="T12" fmla="*/ 204133450 w 186"/>
              <a:gd name="T13" fmla="*/ 433466137 h 185"/>
              <a:gd name="T14" fmla="*/ 204133450 w 186"/>
              <a:gd name="T15" fmla="*/ 350300329 h 185"/>
              <a:gd name="T16" fmla="*/ 264617200 w 186"/>
              <a:gd name="T17" fmla="*/ 350300329 h 185"/>
              <a:gd name="T18" fmla="*/ 264617200 w 186"/>
              <a:gd name="T19" fmla="*/ 433466137 h 185"/>
              <a:gd name="T20" fmla="*/ 264617200 w 186"/>
              <a:gd name="T21" fmla="*/ 289816682 h 185"/>
              <a:gd name="T22" fmla="*/ 204133450 w 186"/>
              <a:gd name="T23" fmla="*/ 289816682 h 185"/>
              <a:gd name="T24" fmla="*/ 204133450 w 186"/>
              <a:gd name="T25" fmla="*/ 201612157 h 185"/>
              <a:gd name="T26" fmla="*/ 264617200 w 186"/>
              <a:gd name="T27" fmla="*/ 201612157 h 185"/>
              <a:gd name="T28" fmla="*/ 264617200 w 186"/>
              <a:gd name="T29" fmla="*/ 289816682 h 185"/>
              <a:gd name="T30" fmla="*/ 264617200 w 186"/>
              <a:gd name="T31" fmla="*/ 146168814 h 185"/>
              <a:gd name="T32" fmla="*/ 204133450 w 186"/>
              <a:gd name="T33" fmla="*/ 146168814 h 185"/>
              <a:gd name="T34" fmla="*/ 204133450 w 186"/>
              <a:gd name="T35" fmla="*/ 57962701 h 185"/>
              <a:gd name="T36" fmla="*/ 264617200 w 186"/>
              <a:gd name="T37" fmla="*/ 57962701 h 185"/>
              <a:gd name="T38" fmla="*/ 264617200 w 186"/>
              <a:gd name="T39" fmla="*/ 146168814 h 18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86" h="185">
                <a:moveTo>
                  <a:pt x="127" y="0"/>
                </a:moveTo>
                <a:lnTo>
                  <a:pt x="59" y="0"/>
                </a:lnTo>
                <a:lnTo>
                  <a:pt x="0" y="185"/>
                </a:lnTo>
                <a:lnTo>
                  <a:pt x="186" y="185"/>
                </a:lnTo>
                <a:lnTo>
                  <a:pt x="127" y="0"/>
                </a:lnTo>
                <a:close/>
                <a:moveTo>
                  <a:pt x="105" y="172"/>
                </a:moveTo>
                <a:lnTo>
                  <a:pt x="81" y="172"/>
                </a:lnTo>
                <a:lnTo>
                  <a:pt x="81" y="139"/>
                </a:lnTo>
                <a:lnTo>
                  <a:pt x="105" y="139"/>
                </a:lnTo>
                <a:lnTo>
                  <a:pt x="105" y="172"/>
                </a:lnTo>
                <a:close/>
                <a:moveTo>
                  <a:pt x="105" y="115"/>
                </a:moveTo>
                <a:lnTo>
                  <a:pt x="81" y="115"/>
                </a:lnTo>
                <a:lnTo>
                  <a:pt x="81" y="80"/>
                </a:lnTo>
                <a:lnTo>
                  <a:pt x="105" y="80"/>
                </a:lnTo>
                <a:lnTo>
                  <a:pt x="105" y="115"/>
                </a:lnTo>
                <a:close/>
                <a:moveTo>
                  <a:pt x="105" y="58"/>
                </a:moveTo>
                <a:lnTo>
                  <a:pt x="81" y="58"/>
                </a:lnTo>
                <a:lnTo>
                  <a:pt x="81" y="23"/>
                </a:lnTo>
                <a:lnTo>
                  <a:pt x="105" y="23"/>
                </a:lnTo>
                <a:lnTo>
                  <a:pt x="105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10" name="稻壳儿小白白(http://dwz.cn/Wu2UP)"/>
          <p:cNvPicPr>
            <a:picLocks noChangeArrowheads="1"/>
          </p:cNvPicPr>
          <p:nvPr/>
        </p:nvPicPr>
        <p:blipFill>
          <a:blip r:embed="rId30"/>
          <a:srcRect/>
          <a:stretch>
            <a:fillRect/>
          </a:stretch>
        </p:blipFill>
        <p:spPr>
          <a:xfrm>
            <a:off x="9615190" y="4479925"/>
            <a:ext cx="2936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11" name="稻壳儿小白白(http://dwz.cn/Wu2UP)"/>
          <p:cNvSpPr/>
          <p:nvPr/>
        </p:nvSpPr>
        <p:spPr>
          <a:xfrm>
            <a:off x="10216853" y="4427538"/>
            <a:ext cx="274637" cy="293687"/>
          </a:xfrm>
          <a:custGeom>
            <a:avLst/>
            <a:gdLst>
              <a:gd name="T0" fmla="*/ 685627491 w 109"/>
              <a:gd name="T1" fmla="*/ 461513930 h 116"/>
              <a:gd name="T2" fmla="*/ 418995278 w 109"/>
              <a:gd name="T3" fmla="*/ 262806825 h 116"/>
              <a:gd name="T4" fmla="*/ 418995278 w 109"/>
              <a:gd name="T5" fmla="*/ 134607386 h 116"/>
              <a:gd name="T6" fmla="*/ 349161892 w 109"/>
              <a:gd name="T7" fmla="*/ 0 h 116"/>
              <a:gd name="T8" fmla="*/ 279331025 w 109"/>
              <a:gd name="T9" fmla="*/ 134607386 h 116"/>
              <a:gd name="T10" fmla="*/ 279331025 w 109"/>
              <a:gd name="T11" fmla="*/ 262806825 h 116"/>
              <a:gd name="T12" fmla="*/ 12696292 w 109"/>
              <a:gd name="T13" fmla="*/ 461513930 h 116"/>
              <a:gd name="T14" fmla="*/ 0 w 109"/>
              <a:gd name="T15" fmla="*/ 480745365 h 116"/>
              <a:gd name="T16" fmla="*/ 0 w 109"/>
              <a:gd name="T17" fmla="*/ 487155843 h 116"/>
              <a:gd name="T18" fmla="*/ 12696292 w 109"/>
              <a:gd name="T19" fmla="*/ 506384746 h 116"/>
              <a:gd name="T20" fmla="*/ 31741990 w 109"/>
              <a:gd name="T21" fmla="*/ 506384746 h 116"/>
              <a:gd name="T22" fmla="*/ 279331025 w 109"/>
              <a:gd name="T23" fmla="*/ 442285027 h 116"/>
              <a:gd name="T24" fmla="*/ 279331025 w 109"/>
              <a:gd name="T25" fmla="*/ 487155843 h 116"/>
              <a:gd name="T26" fmla="*/ 279331025 w 109"/>
              <a:gd name="T27" fmla="*/ 634584185 h 116"/>
              <a:gd name="T28" fmla="*/ 196801347 w 109"/>
              <a:gd name="T29" fmla="*/ 698683905 h 116"/>
              <a:gd name="T30" fmla="*/ 184105055 w 109"/>
              <a:gd name="T31" fmla="*/ 717912808 h 116"/>
              <a:gd name="T32" fmla="*/ 184105055 w 109"/>
              <a:gd name="T33" fmla="*/ 717912808 h 116"/>
              <a:gd name="T34" fmla="*/ 196801347 w 109"/>
              <a:gd name="T35" fmla="*/ 737141711 h 116"/>
              <a:gd name="T36" fmla="*/ 215847045 w 109"/>
              <a:gd name="T37" fmla="*/ 743552189 h 116"/>
              <a:gd name="T38" fmla="*/ 349161892 w 109"/>
              <a:gd name="T39" fmla="*/ 692273426 h 116"/>
              <a:gd name="T40" fmla="*/ 476129852 w 109"/>
              <a:gd name="T41" fmla="*/ 737141711 h 116"/>
              <a:gd name="T42" fmla="*/ 501524956 w 109"/>
              <a:gd name="T43" fmla="*/ 737141711 h 116"/>
              <a:gd name="T44" fmla="*/ 507871842 w 109"/>
              <a:gd name="T45" fmla="*/ 717912808 h 116"/>
              <a:gd name="T46" fmla="*/ 507871842 w 109"/>
              <a:gd name="T47" fmla="*/ 711502330 h 116"/>
              <a:gd name="T48" fmla="*/ 495175550 w 109"/>
              <a:gd name="T49" fmla="*/ 692273426 h 116"/>
              <a:gd name="T50" fmla="*/ 418995278 w 109"/>
              <a:gd name="T51" fmla="*/ 634584185 h 116"/>
              <a:gd name="T52" fmla="*/ 418995278 w 109"/>
              <a:gd name="T53" fmla="*/ 487155843 h 116"/>
              <a:gd name="T54" fmla="*/ 418995278 w 109"/>
              <a:gd name="T55" fmla="*/ 442285027 h 116"/>
              <a:gd name="T56" fmla="*/ 666584313 w 109"/>
              <a:gd name="T57" fmla="*/ 506384746 h 116"/>
              <a:gd name="T58" fmla="*/ 685627491 w 109"/>
              <a:gd name="T59" fmla="*/ 506384746 h 116"/>
              <a:gd name="T60" fmla="*/ 691976897 w 109"/>
              <a:gd name="T61" fmla="*/ 487155843 h 116"/>
              <a:gd name="T62" fmla="*/ 691976897 w 109"/>
              <a:gd name="T63" fmla="*/ 480745365 h 116"/>
              <a:gd name="T64" fmla="*/ 685627491 w 109"/>
              <a:gd name="T65" fmla="*/ 461513930 h 11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09" h="116">
                <a:moveTo>
                  <a:pt x="108" y="72"/>
                </a:moveTo>
                <a:cubicBezTo>
                  <a:pt x="66" y="41"/>
                  <a:pt x="66" y="41"/>
                  <a:pt x="66" y="41"/>
                </a:cubicBezTo>
                <a:cubicBezTo>
                  <a:pt x="66" y="21"/>
                  <a:pt x="66" y="21"/>
                  <a:pt x="66" y="21"/>
                </a:cubicBezTo>
                <a:cubicBezTo>
                  <a:pt x="66" y="16"/>
                  <a:pt x="60" y="0"/>
                  <a:pt x="55" y="0"/>
                </a:cubicBezTo>
                <a:cubicBezTo>
                  <a:pt x="49" y="0"/>
                  <a:pt x="44" y="16"/>
                  <a:pt x="44" y="21"/>
                </a:cubicBezTo>
                <a:cubicBezTo>
                  <a:pt x="44" y="41"/>
                  <a:pt x="44" y="41"/>
                  <a:pt x="44" y="41"/>
                </a:cubicBezTo>
                <a:cubicBezTo>
                  <a:pt x="2" y="72"/>
                  <a:pt x="2" y="72"/>
                  <a:pt x="2" y="72"/>
                </a:cubicBezTo>
                <a:cubicBezTo>
                  <a:pt x="1" y="73"/>
                  <a:pt x="0" y="74"/>
                  <a:pt x="0" y="75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7"/>
                  <a:pt x="1" y="78"/>
                  <a:pt x="2" y="79"/>
                </a:cubicBezTo>
                <a:cubicBezTo>
                  <a:pt x="3" y="79"/>
                  <a:pt x="4" y="80"/>
                  <a:pt x="5" y="79"/>
                </a:cubicBezTo>
                <a:cubicBezTo>
                  <a:pt x="44" y="69"/>
                  <a:pt x="44" y="69"/>
                  <a:pt x="44" y="69"/>
                </a:cubicBezTo>
                <a:cubicBezTo>
                  <a:pt x="44" y="76"/>
                  <a:pt x="44" y="76"/>
                  <a:pt x="44" y="76"/>
                </a:cubicBezTo>
                <a:cubicBezTo>
                  <a:pt x="44" y="99"/>
                  <a:pt x="44" y="99"/>
                  <a:pt x="44" y="99"/>
                </a:cubicBezTo>
                <a:cubicBezTo>
                  <a:pt x="31" y="109"/>
                  <a:pt x="31" y="109"/>
                  <a:pt x="31" y="109"/>
                </a:cubicBezTo>
                <a:cubicBezTo>
                  <a:pt x="30" y="109"/>
                  <a:pt x="29" y="110"/>
                  <a:pt x="29" y="112"/>
                </a:cubicBezTo>
                <a:cubicBezTo>
                  <a:pt x="29" y="112"/>
                  <a:pt x="29" y="112"/>
                  <a:pt x="29" y="112"/>
                </a:cubicBezTo>
                <a:cubicBezTo>
                  <a:pt x="29" y="113"/>
                  <a:pt x="30" y="114"/>
                  <a:pt x="31" y="115"/>
                </a:cubicBezTo>
                <a:cubicBezTo>
                  <a:pt x="32" y="116"/>
                  <a:pt x="33" y="116"/>
                  <a:pt x="34" y="116"/>
                </a:cubicBezTo>
                <a:cubicBezTo>
                  <a:pt x="55" y="108"/>
                  <a:pt x="55" y="108"/>
                  <a:pt x="55" y="108"/>
                </a:cubicBezTo>
                <a:cubicBezTo>
                  <a:pt x="75" y="115"/>
                  <a:pt x="75" y="115"/>
                  <a:pt x="75" y="115"/>
                </a:cubicBezTo>
                <a:cubicBezTo>
                  <a:pt x="77" y="116"/>
                  <a:pt x="78" y="116"/>
                  <a:pt x="79" y="115"/>
                </a:cubicBezTo>
                <a:cubicBezTo>
                  <a:pt x="80" y="114"/>
                  <a:pt x="80" y="113"/>
                  <a:pt x="80" y="112"/>
                </a:cubicBezTo>
                <a:cubicBezTo>
                  <a:pt x="80" y="111"/>
                  <a:pt x="80" y="111"/>
                  <a:pt x="80" y="111"/>
                </a:cubicBezTo>
                <a:cubicBezTo>
                  <a:pt x="80" y="110"/>
                  <a:pt x="80" y="109"/>
                  <a:pt x="78" y="108"/>
                </a:cubicBezTo>
                <a:cubicBezTo>
                  <a:pt x="66" y="99"/>
                  <a:pt x="66" y="99"/>
                  <a:pt x="66" y="99"/>
                </a:cubicBezTo>
                <a:cubicBezTo>
                  <a:pt x="66" y="76"/>
                  <a:pt x="66" y="76"/>
                  <a:pt x="66" y="76"/>
                </a:cubicBezTo>
                <a:cubicBezTo>
                  <a:pt x="66" y="69"/>
                  <a:pt x="66" y="69"/>
                  <a:pt x="66" y="69"/>
                </a:cubicBezTo>
                <a:cubicBezTo>
                  <a:pt x="105" y="79"/>
                  <a:pt x="105" y="79"/>
                  <a:pt x="105" y="79"/>
                </a:cubicBezTo>
                <a:cubicBezTo>
                  <a:pt x="106" y="80"/>
                  <a:pt x="107" y="79"/>
                  <a:pt x="108" y="79"/>
                </a:cubicBezTo>
                <a:cubicBezTo>
                  <a:pt x="109" y="78"/>
                  <a:pt x="109" y="77"/>
                  <a:pt x="109" y="76"/>
                </a:cubicBezTo>
                <a:cubicBezTo>
                  <a:pt x="109" y="75"/>
                  <a:pt x="109" y="75"/>
                  <a:pt x="109" y="75"/>
                </a:cubicBezTo>
                <a:cubicBezTo>
                  <a:pt x="109" y="74"/>
                  <a:pt x="109" y="73"/>
                  <a:pt x="108" y="7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12" name="稻壳儿小白白(http://dwz.cn/Wu2UP)"/>
          <p:cNvSpPr>
            <a:spLocks noEditPoints="1"/>
          </p:cNvSpPr>
          <p:nvPr/>
        </p:nvSpPr>
        <p:spPr>
          <a:xfrm>
            <a:off x="7875290" y="4427538"/>
            <a:ext cx="257175" cy="293687"/>
          </a:xfrm>
          <a:custGeom>
            <a:avLst/>
            <a:gdLst>
              <a:gd name="T0" fmla="*/ 553064923 w 102"/>
              <a:gd name="T1" fmla="*/ 0 h 116"/>
              <a:gd name="T2" fmla="*/ 95356456 w 102"/>
              <a:gd name="T3" fmla="*/ 0 h 116"/>
              <a:gd name="T4" fmla="*/ 0 w 102"/>
              <a:gd name="T5" fmla="*/ 89739101 h 116"/>
              <a:gd name="T6" fmla="*/ 0 w 102"/>
              <a:gd name="T7" fmla="*/ 461513930 h 116"/>
              <a:gd name="T8" fmla="*/ 0 w 102"/>
              <a:gd name="T9" fmla="*/ 487155843 h 116"/>
              <a:gd name="T10" fmla="*/ 25427548 w 102"/>
              <a:gd name="T11" fmla="*/ 506384746 h 116"/>
              <a:gd name="T12" fmla="*/ 44498839 w 102"/>
              <a:gd name="T13" fmla="*/ 506384746 h 116"/>
              <a:gd name="T14" fmla="*/ 44498839 w 102"/>
              <a:gd name="T15" fmla="*/ 628173707 h 116"/>
              <a:gd name="T16" fmla="*/ 69928908 w 102"/>
              <a:gd name="T17" fmla="*/ 647402610 h 116"/>
              <a:gd name="T18" fmla="*/ 95356456 w 102"/>
              <a:gd name="T19" fmla="*/ 647402610 h 116"/>
              <a:gd name="T20" fmla="*/ 95356456 w 102"/>
              <a:gd name="T21" fmla="*/ 692273426 h 116"/>
              <a:gd name="T22" fmla="*/ 139855295 w 102"/>
              <a:gd name="T23" fmla="*/ 743552189 h 116"/>
              <a:gd name="T24" fmla="*/ 184354134 w 102"/>
              <a:gd name="T25" fmla="*/ 743552189 h 116"/>
              <a:gd name="T26" fmla="*/ 228855494 w 102"/>
              <a:gd name="T27" fmla="*/ 692273426 h 116"/>
              <a:gd name="T28" fmla="*/ 228855494 w 102"/>
              <a:gd name="T29" fmla="*/ 647402610 h 116"/>
              <a:gd name="T30" fmla="*/ 413209628 w 102"/>
              <a:gd name="T31" fmla="*/ 647402610 h 116"/>
              <a:gd name="T32" fmla="*/ 413209628 w 102"/>
              <a:gd name="T33" fmla="*/ 692273426 h 116"/>
              <a:gd name="T34" fmla="*/ 464067245 w 102"/>
              <a:gd name="T35" fmla="*/ 743552189 h 116"/>
              <a:gd name="T36" fmla="*/ 508566084 w 102"/>
              <a:gd name="T37" fmla="*/ 743552189 h 116"/>
              <a:gd name="T38" fmla="*/ 553064923 w 102"/>
              <a:gd name="T39" fmla="*/ 692273426 h 116"/>
              <a:gd name="T40" fmla="*/ 553064923 w 102"/>
              <a:gd name="T41" fmla="*/ 647402610 h 116"/>
              <a:gd name="T42" fmla="*/ 578492471 w 102"/>
              <a:gd name="T43" fmla="*/ 647402610 h 116"/>
              <a:gd name="T44" fmla="*/ 597563762 w 102"/>
              <a:gd name="T45" fmla="*/ 628173707 h 116"/>
              <a:gd name="T46" fmla="*/ 597563762 w 102"/>
              <a:gd name="T47" fmla="*/ 506384746 h 116"/>
              <a:gd name="T48" fmla="*/ 622993831 w 102"/>
              <a:gd name="T49" fmla="*/ 506384746 h 116"/>
              <a:gd name="T50" fmla="*/ 648421379 w 102"/>
              <a:gd name="T51" fmla="*/ 487155843 h 116"/>
              <a:gd name="T52" fmla="*/ 648421379 w 102"/>
              <a:gd name="T53" fmla="*/ 461513930 h 116"/>
              <a:gd name="T54" fmla="*/ 648421379 w 102"/>
              <a:gd name="T55" fmla="*/ 89739101 h 116"/>
              <a:gd name="T56" fmla="*/ 553064923 w 102"/>
              <a:gd name="T57" fmla="*/ 0 h 116"/>
              <a:gd name="T58" fmla="*/ 464067245 w 102"/>
              <a:gd name="T59" fmla="*/ 185888680 h 116"/>
              <a:gd name="T60" fmla="*/ 508566084 w 102"/>
              <a:gd name="T61" fmla="*/ 230756965 h 116"/>
              <a:gd name="T62" fmla="*/ 508566084 w 102"/>
              <a:gd name="T63" fmla="*/ 320496066 h 116"/>
              <a:gd name="T64" fmla="*/ 139855295 w 102"/>
              <a:gd name="T65" fmla="*/ 320496066 h 116"/>
              <a:gd name="T66" fmla="*/ 139855295 w 102"/>
              <a:gd name="T67" fmla="*/ 230756965 h 116"/>
              <a:gd name="T68" fmla="*/ 184354134 w 102"/>
              <a:gd name="T69" fmla="*/ 185888680 h 116"/>
              <a:gd name="T70" fmla="*/ 464067245 w 102"/>
              <a:gd name="T71" fmla="*/ 185888680 h 116"/>
              <a:gd name="T72" fmla="*/ 184354134 w 102"/>
              <a:gd name="T73" fmla="*/ 557663509 h 116"/>
              <a:gd name="T74" fmla="*/ 139855295 w 102"/>
              <a:gd name="T75" fmla="*/ 557663509 h 116"/>
              <a:gd name="T76" fmla="*/ 95356456 w 102"/>
              <a:gd name="T77" fmla="*/ 506384746 h 116"/>
              <a:gd name="T78" fmla="*/ 139855295 w 102"/>
              <a:gd name="T79" fmla="*/ 461513930 h 116"/>
              <a:gd name="T80" fmla="*/ 184354134 w 102"/>
              <a:gd name="T81" fmla="*/ 461513930 h 116"/>
              <a:gd name="T82" fmla="*/ 228855494 w 102"/>
              <a:gd name="T83" fmla="*/ 506384746 h 116"/>
              <a:gd name="T84" fmla="*/ 184354134 w 102"/>
              <a:gd name="T85" fmla="*/ 557663509 h 116"/>
              <a:gd name="T86" fmla="*/ 508566084 w 102"/>
              <a:gd name="T87" fmla="*/ 557663509 h 116"/>
              <a:gd name="T88" fmla="*/ 464067245 w 102"/>
              <a:gd name="T89" fmla="*/ 557663509 h 116"/>
              <a:gd name="T90" fmla="*/ 413209628 w 102"/>
              <a:gd name="T91" fmla="*/ 506384746 h 116"/>
              <a:gd name="T92" fmla="*/ 464067245 w 102"/>
              <a:gd name="T93" fmla="*/ 461513930 h 116"/>
              <a:gd name="T94" fmla="*/ 508566084 w 102"/>
              <a:gd name="T95" fmla="*/ 461513930 h 116"/>
              <a:gd name="T96" fmla="*/ 553064923 w 102"/>
              <a:gd name="T97" fmla="*/ 506384746 h 116"/>
              <a:gd name="T98" fmla="*/ 508566084 w 102"/>
              <a:gd name="T99" fmla="*/ 557663509 h 11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102" h="116">
                <a:moveTo>
                  <a:pt x="8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6"/>
                  <a:pt x="0" y="14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78"/>
                  <a:pt x="2" y="79"/>
                  <a:pt x="4" y="79"/>
                </a:cubicBezTo>
                <a:cubicBezTo>
                  <a:pt x="7" y="79"/>
                  <a:pt x="7" y="79"/>
                  <a:pt x="7" y="79"/>
                </a:cubicBezTo>
                <a:cubicBezTo>
                  <a:pt x="7" y="98"/>
                  <a:pt x="7" y="98"/>
                  <a:pt x="7" y="98"/>
                </a:cubicBezTo>
                <a:cubicBezTo>
                  <a:pt x="7" y="100"/>
                  <a:pt x="9" y="101"/>
                  <a:pt x="11" y="101"/>
                </a:cubicBezTo>
                <a:cubicBezTo>
                  <a:pt x="15" y="101"/>
                  <a:pt x="15" y="101"/>
                  <a:pt x="15" y="101"/>
                </a:cubicBezTo>
                <a:cubicBezTo>
                  <a:pt x="15" y="108"/>
                  <a:pt x="15" y="108"/>
                  <a:pt x="15" y="108"/>
                </a:cubicBezTo>
                <a:cubicBezTo>
                  <a:pt x="15" y="112"/>
                  <a:pt x="18" y="116"/>
                  <a:pt x="22" y="116"/>
                </a:cubicBezTo>
                <a:cubicBezTo>
                  <a:pt x="29" y="116"/>
                  <a:pt x="29" y="116"/>
                  <a:pt x="29" y="116"/>
                </a:cubicBezTo>
                <a:cubicBezTo>
                  <a:pt x="33" y="116"/>
                  <a:pt x="36" y="112"/>
                  <a:pt x="36" y="108"/>
                </a:cubicBezTo>
                <a:cubicBezTo>
                  <a:pt x="36" y="101"/>
                  <a:pt x="36" y="101"/>
                  <a:pt x="36" y="101"/>
                </a:cubicBezTo>
                <a:cubicBezTo>
                  <a:pt x="65" y="101"/>
                  <a:pt x="65" y="101"/>
                  <a:pt x="65" y="101"/>
                </a:cubicBezTo>
                <a:cubicBezTo>
                  <a:pt x="65" y="108"/>
                  <a:pt x="65" y="108"/>
                  <a:pt x="65" y="108"/>
                </a:cubicBezTo>
                <a:cubicBezTo>
                  <a:pt x="65" y="112"/>
                  <a:pt x="69" y="116"/>
                  <a:pt x="73" y="116"/>
                </a:cubicBezTo>
                <a:cubicBezTo>
                  <a:pt x="80" y="116"/>
                  <a:pt x="80" y="116"/>
                  <a:pt x="80" y="116"/>
                </a:cubicBezTo>
                <a:cubicBezTo>
                  <a:pt x="84" y="116"/>
                  <a:pt x="87" y="112"/>
                  <a:pt x="87" y="108"/>
                </a:cubicBezTo>
                <a:cubicBezTo>
                  <a:pt x="87" y="101"/>
                  <a:pt x="87" y="101"/>
                  <a:pt x="87" y="101"/>
                </a:cubicBezTo>
                <a:cubicBezTo>
                  <a:pt x="91" y="101"/>
                  <a:pt x="91" y="101"/>
                  <a:pt x="91" y="101"/>
                </a:cubicBezTo>
                <a:cubicBezTo>
                  <a:pt x="93" y="101"/>
                  <a:pt x="94" y="100"/>
                  <a:pt x="94" y="98"/>
                </a:cubicBezTo>
                <a:cubicBezTo>
                  <a:pt x="94" y="79"/>
                  <a:pt x="94" y="79"/>
                  <a:pt x="94" y="79"/>
                </a:cubicBezTo>
                <a:cubicBezTo>
                  <a:pt x="98" y="79"/>
                  <a:pt x="98" y="79"/>
                  <a:pt x="98" y="79"/>
                </a:cubicBezTo>
                <a:cubicBezTo>
                  <a:pt x="100" y="79"/>
                  <a:pt x="102" y="78"/>
                  <a:pt x="102" y="76"/>
                </a:cubicBezTo>
                <a:cubicBezTo>
                  <a:pt x="102" y="72"/>
                  <a:pt x="102" y="72"/>
                  <a:pt x="102" y="72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2" y="6"/>
                  <a:pt x="95" y="0"/>
                  <a:pt x="87" y="0"/>
                </a:cubicBezTo>
                <a:close/>
                <a:moveTo>
                  <a:pt x="73" y="29"/>
                </a:moveTo>
                <a:cubicBezTo>
                  <a:pt x="77" y="29"/>
                  <a:pt x="80" y="32"/>
                  <a:pt x="80" y="36"/>
                </a:cubicBezTo>
                <a:cubicBezTo>
                  <a:pt x="80" y="50"/>
                  <a:pt x="80" y="50"/>
                  <a:pt x="80" y="50"/>
                </a:cubicBezTo>
                <a:cubicBezTo>
                  <a:pt x="22" y="50"/>
                  <a:pt x="22" y="50"/>
                  <a:pt x="22" y="50"/>
                </a:cubicBezTo>
                <a:cubicBezTo>
                  <a:pt x="22" y="36"/>
                  <a:pt x="22" y="36"/>
                  <a:pt x="22" y="36"/>
                </a:cubicBezTo>
                <a:cubicBezTo>
                  <a:pt x="22" y="32"/>
                  <a:pt x="25" y="29"/>
                  <a:pt x="29" y="29"/>
                </a:cubicBezTo>
                <a:lnTo>
                  <a:pt x="73" y="29"/>
                </a:lnTo>
                <a:close/>
                <a:moveTo>
                  <a:pt x="29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18" y="87"/>
                  <a:pt x="15" y="83"/>
                  <a:pt x="15" y="79"/>
                </a:cubicBezTo>
                <a:cubicBezTo>
                  <a:pt x="15" y="75"/>
                  <a:pt x="18" y="72"/>
                  <a:pt x="22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33" y="72"/>
                  <a:pt x="36" y="75"/>
                  <a:pt x="36" y="79"/>
                </a:cubicBezTo>
                <a:cubicBezTo>
                  <a:pt x="36" y="83"/>
                  <a:pt x="33" y="87"/>
                  <a:pt x="29" y="87"/>
                </a:cubicBezTo>
                <a:close/>
                <a:moveTo>
                  <a:pt x="80" y="87"/>
                </a:moveTo>
                <a:cubicBezTo>
                  <a:pt x="73" y="87"/>
                  <a:pt x="73" y="87"/>
                  <a:pt x="73" y="87"/>
                </a:cubicBezTo>
                <a:cubicBezTo>
                  <a:pt x="69" y="87"/>
                  <a:pt x="65" y="83"/>
                  <a:pt x="65" y="79"/>
                </a:cubicBezTo>
                <a:cubicBezTo>
                  <a:pt x="65" y="75"/>
                  <a:pt x="69" y="72"/>
                  <a:pt x="73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4" y="72"/>
                  <a:pt x="87" y="75"/>
                  <a:pt x="87" y="79"/>
                </a:cubicBezTo>
                <a:cubicBezTo>
                  <a:pt x="87" y="83"/>
                  <a:pt x="84" y="87"/>
                  <a:pt x="80" y="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13" name="稻壳儿小白白(http://dwz.cn/Wu2UP)"/>
          <p:cNvPicPr>
            <a:picLocks noChangeArrowheads="1"/>
          </p:cNvPicPr>
          <p:nvPr/>
        </p:nvPicPr>
        <p:blipFill>
          <a:blip r:embed="rId31"/>
          <a:srcRect/>
          <a:stretch>
            <a:fillRect/>
          </a:stretch>
        </p:blipFill>
        <p:spPr>
          <a:xfrm>
            <a:off x="10200978" y="3255963"/>
            <a:ext cx="2921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14" name="稻壳儿小白白(http://dwz.cn/Wu2UP)"/>
          <p:cNvPicPr>
            <a:picLocks noChangeArrowheads="1"/>
          </p:cNvPicPr>
          <p:nvPr/>
        </p:nvPicPr>
        <p:blipFill>
          <a:blip r:embed="rId32"/>
          <a:srcRect/>
          <a:stretch>
            <a:fillRect/>
          </a:stretch>
        </p:blipFill>
        <p:spPr>
          <a:xfrm>
            <a:off x="3173115" y="3840163"/>
            <a:ext cx="2921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15" name="稻壳儿小白白(http://dwz.cn/Wu2UP)"/>
          <p:cNvSpPr>
            <a:spLocks noEditPoints="1"/>
          </p:cNvSpPr>
          <p:nvPr/>
        </p:nvSpPr>
        <p:spPr>
          <a:xfrm>
            <a:off x="4343103" y="3895725"/>
            <a:ext cx="292100" cy="236538"/>
          </a:xfrm>
          <a:custGeom>
            <a:avLst/>
            <a:gdLst>
              <a:gd name="T0" fmla="*/ 646767316 w 116"/>
              <a:gd name="T1" fmla="*/ 139305784 h 94"/>
              <a:gd name="T2" fmla="*/ 532631759 w 116"/>
              <a:gd name="T3" fmla="*/ 139305784 h 94"/>
              <a:gd name="T4" fmla="*/ 513607488 w 116"/>
              <a:gd name="T5" fmla="*/ 44325711 h 94"/>
              <a:gd name="T6" fmla="*/ 462882812 w 116"/>
              <a:gd name="T7" fmla="*/ 0 h 94"/>
              <a:gd name="T8" fmla="*/ 278998308 w 116"/>
              <a:gd name="T9" fmla="*/ 0 h 94"/>
              <a:gd name="T10" fmla="*/ 221930529 w 116"/>
              <a:gd name="T11" fmla="*/ 44325711 h 94"/>
              <a:gd name="T12" fmla="*/ 202906258 w 116"/>
              <a:gd name="T13" fmla="*/ 139305784 h 94"/>
              <a:gd name="T14" fmla="*/ 95113803 w 116"/>
              <a:gd name="T15" fmla="*/ 139305784 h 94"/>
              <a:gd name="T16" fmla="*/ 0 w 116"/>
              <a:gd name="T17" fmla="*/ 227954690 h 94"/>
              <a:gd name="T18" fmla="*/ 0 w 116"/>
              <a:gd name="T19" fmla="*/ 506566258 h 94"/>
              <a:gd name="T20" fmla="*/ 95113803 w 116"/>
              <a:gd name="T21" fmla="*/ 595215164 h 94"/>
              <a:gd name="T22" fmla="*/ 646767316 w 116"/>
              <a:gd name="T23" fmla="*/ 595215164 h 94"/>
              <a:gd name="T24" fmla="*/ 735538017 w 116"/>
              <a:gd name="T25" fmla="*/ 506566258 h 94"/>
              <a:gd name="T26" fmla="*/ 735538017 w 116"/>
              <a:gd name="T27" fmla="*/ 227954690 h 94"/>
              <a:gd name="T28" fmla="*/ 646767316 w 116"/>
              <a:gd name="T29" fmla="*/ 139305784 h 94"/>
              <a:gd name="T30" fmla="*/ 266314621 w 116"/>
              <a:gd name="T31" fmla="*/ 56988043 h 94"/>
              <a:gd name="T32" fmla="*/ 278998308 w 116"/>
              <a:gd name="T33" fmla="*/ 44325711 h 94"/>
              <a:gd name="T34" fmla="*/ 462882812 w 116"/>
              <a:gd name="T35" fmla="*/ 44325711 h 94"/>
              <a:gd name="T36" fmla="*/ 469223397 w 116"/>
              <a:gd name="T37" fmla="*/ 56988043 h 94"/>
              <a:gd name="T38" fmla="*/ 488245150 w 116"/>
              <a:gd name="T39" fmla="*/ 139305784 h 94"/>
              <a:gd name="T40" fmla="*/ 247292867 w 116"/>
              <a:gd name="T41" fmla="*/ 139305784 h 94"/>
              <a:gd name="T42" fmla="*/ 266314621 w 116"/>
              <a:gd name="T43" fmla="*/ 56988043 h 94"/>
              <a:gd name="T44" fmla="*/ 507266903 w 116"/>
              <a:gd name="T45" fmla="*/ 411586185 h 94"/>
              <a:gd name="T46" fmla="*/ 412155618 w 116"/>
              <a:gd name="T47" fmla="*/ 411586185 h 94"/>
              <a:gd name="T48" fmla="*/ 412155618 w 116"/>
              <a:gd name="T49" fmla="*/ 506566258 h 94"/>
              <a:gd name="T50" fmla="*/ 323382399 w 116"/>
              <a:gd name="T51" fmla="*/ 506566258 h 94"/>
              <a:gd name="T52" fmla="*/ 323382399 w 116"/>
              <a:gd name="T53" fmla="*/ 411586185 h 94"/>
              <a:gd name="T54" fmla="*/ 228271114 w 116"/>
              <a:gd name="T55" fmla="*/ 411586185 h 94"/>
              <a:gd name="T56" fmla="*/ 228271114 w 116"/>
              <a:gd name="T57" fmla="*/ 322934763 h 94"/>
              <a:gd name="T58" fmla="*/ 323382399 w 116"/>
              <a:gd name="T59" fmla="*/ 322934763 h 94"/>
              <a:gd name="T60" fmla="*/ 323382399 w 116"/>
              <a:gd name="T61" fmla="*/ 227954690 h 94"/>
              <a:gd name="T62" fmla="*/ 412155618 w 116"/>
              <a:gd name="T63" fmla="*/ 227954690 h 94"/>
              <a:gd name="T64" fmla="*/ 412155618 w 116"/>
              <a:gd name="T65" fmla="*/ 322934763 h 94"/>
              <a:gd name="T66" fmla="*/ 507266903 w 116"/>
              <a:gd name="T67" fmla="*/ 322934763 h 94"/>
              <a:gd name="T68" fmla="*/ 507266903 w 116"/>
              <a:gd name="T69" fmla="*/ 411586185 h 94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16" h="94">
                <a:moveTo>
                  <a:pt x="102" y="22"/>
                </a:moveTo>
                <a:cubicBezTo>
                  <a:pt x="84" y="22"/>
                  <a:pt x="84" y="22"/>
                  <a:pt x="84" y="22"/>
                </a:cubicBezTo>
                <a:cubicBezTo>
                  <a:pt x="81" y="7"/>
                  <a:pt x="81" y="7"/>
                  <a:pt x="81" y="7"/>
                </a:cubicBezTo>
                <a:cubicBezTo>
                  <a:pt x="81" y="3"/>
                  <a:pt x="77" y="0"/>
                  <a:pt x="73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36" y="3"/>
                  <a:pt x="35" y="7"/>
                </a:cubicBezTo>
                <a:cubicBezTo>
                  <a:pt x="32" y="22"/>
                  <a:pt x="32" y="22"/>
                  <a:pt x="32" y="22"/>
                </a:cubicBezTo>
                <a:cubicBezTo>
                  <a:pt x="15" y="22"/>
                  <a:pt x="15" y="22"/>
                  <a:pt x="15" y="22"/>
                </a:cubicBezTo>
                <a:cubicBezTo>
                  <a:pt x="7" y="22"/>
                  <a:pt x="0" y="28"/>
                  <a:pt x="0" y="36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8"/>
                  <a:pt x="7" y="94"/>
                  <a:pt x="15" y="94"/>
                </a:cubicBezTo>
                <a:cubicBezTo>
                  <a:pt x="102" y="94"/>
                  <a:pt x="102" y="94"/>
                  <a:pt x="102" y="94"/>
                </a:cubicBezTo>
                <a:cubicBezTo>
                  <a:pt x="110" y="94"/>
                  <a:pt x="116" y="88"/>
                  <a:pt x="116" y="80"/>
                </a:cubicBezTo>
                <a:cubicBezTo>
                  <a:pt x="116" y="36"/>
                  <a:pt x="116" y="36"/>
                  <a:pt x="116" y="36"/>
                </a:cubicBezTo>
                <a:cubicBezTo>
                  <a:pt x="116" y="28"/>
                  <a:pt x="110" y="22"/>
                  <a:pt x="102" y="22"/>
                </a:cubicBezTo>
                <a:close/>
                <a:moveTo>
                  <a:pt x="42" y="9"/>
                </a:moveTo>
                <a:cubicBezTo>
                  <a:pt x="44" y="7"/>
                  <a:pt x="44" y="7"/>
                  <a:pt x="44" y="7"/>
                </a:cubicBezTo>
                <a:cubicBezTo>
                  <a:pt x="73" y="7"/>
                  <a:pt x="73" y="7"/>
                  <a:pt x="73" y="7"/>
                </a:cubicBezTo>
                <a:cubicBezTo>
                  <a:pt x="74" y="9"/>
                  <a:pt x="74" y="9"/>
                  <a:pt x="74" y="9"/>
                </a:cubicBezTo>
                <a:cubicBezTo>
                  <a:pt x="77" y="22"/>
                  <a:pt x="77" y="22"/>
                  <a:pt x="77" y="22"/>
                </a:cubicBezTo>
                <a:cubicBezTo>
                  <a:pt x="39" y="22"/>
                  <a:pt x="39" y="22"/>
                  <a:pt x="39" y="22"/>
                </a:cubicBezTo>
                <a:lnTo>
                  <a:pt x="42" y="9"/>
                </a:lnTo>
                <a:close/>
                <a:moveTo>
                  <a:pt x="80" y="65"/>
                </a:moveTo>
                <a:cubicBezTo>
                  <a:pt x="65" y="65"/>
                  <a:pt x="65" y="65"/>
                  <a:pt x="65" y="65"/>
                </a:cubicBezTo>
                <a:cubicBezTo>
                  <a:pt x="65" y="80"/>
                  <a:pt x="65" y="80"/>
                  <a:pt x="65" y="80"/>
                </a:cubicBezTo>
                <a:cubicBezTo>
                  <a:pt x="51" y="80"/>
                  <a:pt x="51" y="80"/>
                  <a:pt x="51" y="80"/>
                </a:cubicBezTo>
                <a:cubicBezTo>
                  <a:pt x="51" y="65"/>
                  <a:pt x="51" y="65"/>
                  <a:pt x="51" y="65"/>
                </a:cubicBezTo>
                <a:cubicBezTo>
                  <a:pt x="36" y="65"/>
                  <a:pt x="36" y="65"/>
                  <a:pt x="36" y="65"/>
                </a:cubicBezTo>
                <a:cubicBezTo>
                  <a:pt x="36" y="51"/>
                  <a:pt x="36" y="51"/>
                  <a:pt x="36" y="51"/>
                </a:cubicBezTo>
                <a:cubicBezTo>
                  <a:pt x="51" y="51"/>
                  <a:pt x="51" y="51"/>
                  <a:pt x="51" y="51"/>
                </a:cubicBezTo>
                <a:cubicBezTo>
                  <a:pt x="51" y="36"/>
                  <a:pt x="51" y="36"/>
                  <a:pt x="51" y="36"/>
                </a:cubicBezTo>
                <a:cubicBezTo>
                  <a:pt x="65" y="36"/>
                  <a:pt x="65" y="36"/>
                  <a:pt x="65" y="36"/>
                </a:cubicBezTo>
                <a:cubicBezTo>
                  <a:pt x="65" y="51"/>
                  <a:pt x="65" y="51"/>
                  <a:pt x="65" y="51"/>
                </a:cubicBezTo>
                <a:cubicBezTo>
                  <a:pt x="80" y="51"/>
                  <a:pt x="80" y="51"/>
                  <a:pt x="80" y="51"/>
                </a:cubicBezTo>
                <a:lnTo>
                  <a:pt x="80" y="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16" name="稻壳儿小白白(http://dwz.cn/Wu2UP)"/>
          <p:cNvPicPr>
            <a:picLocks noChangeArrowheads="1"/>
          </p:cNvPicPr>
          <p:nvPr/>
        </p:nvPicPr>
        <p:blipFill>
          <a:blip r:embed="rId33"/>
          <a:srcRect/>
          <a:stretch>
            <a:fillRect/>
          </a:stretch>
        </p:blipFill>
        <p:spPr>
          <a:xfrm>
            <a:off x="9024640" y="3840163"/>
            <a:ext cx="2984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17" name="稻壳儿小白白(http://dwz.cn/Wu2UP)"/>
          <p:cNvSpPr/>
          <p:nvPr/>
        </p:nvSpPr>
        <p:spPr>
          <a:xfrm>
            <a:off x="9632653" y="3840163"/>
            <a:ext cx="255587" cy="184150"/>
          </a:xfrm>
          <a:custGeom>
            <a:avLst/>
            <a:gdLst>
              <a:gd name="T0" fmla="*/ 583928594 w 102"/>
              <a:gd name="T1" fmla="*/ 229087645 h 73"/>
              <a:gd name="T2" fmla="*/ 590208015 w 102"/>
              <a:gd name="T3" fmla="*/ 184541003 h 73"/>
              <a:gd name="T4" fmla="*/ 408122324 w 102"/>
              <a:gd name="T5" fmla="*/ 0 h 73"/>
              <a:gd name="T6" fmla="*/ 251151814 w 102"/>
              <a:gd name="T7" fmla="*/ 101817292 h 73"/>
              <a:gd name="T8" fmla="*/ 207200873 w 102"/>
              <a:gd name="T9" fmla="*/ 95452765 h 73"/>
              <a:gd name="T10" fmla="*/ 94181304 w 102"/>
              <a:gd name="T11" fmla="*/ 203632061 h 73"/>
              <a:gd name="T12" fmla="*/ 0 w 102"/>
              <a:gd name="T13" fmla="*/ 324540410 h 73"/>
              <a:gd name="T14" fmla="*/ 182085691 w 102"/>
              <a:gd name="T15" fmla="*/ 464537295 h 73"/>
              <a:gd name="T16" fmla="*/ 458352687 w 102"/>
              <a:gd name="T17" fmla="*/ 464537295 h 73"/>
              <a:gd name="T18" fmla="*/ 640438378 w 102"/>
              <a:gd name="T19" fmla="*/ 324540410 h 73"/>
              <a:gd name="T20" fmla="*/ 583928594 w 102"/>
              <a:gd name="T21" fmla="*/ 229087645 h 7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02" h="73">
                <a:moveTo>
                  <a:pt x="93" y="36"/>
                </a:moveTo>
                <a:cubicBezTo>
                  <a:pt x="94" y="34"/>
                  <a:pt x="94" y="32"/>
                  <a:pt x="94" y="29"/>
                </a:cubicBezTo>
                <a:cubicBezTo>
                  <a:pt x="94" y="13"/>
                  <a:pt x="81" y="0"/>
                  <a:pt x="65" y="0"/>
                </a:cubicBezTo>
                <a:cubicBezTo>
                  <a:pt x="54" y="0"/>
                  <a:pt x="44" y="7"/>
                  <a:pt x="40" y="16"/>
                </a:cubicBezTo>
                <a:cubicBezTo>
                  <a:pt x="37" y="15"/>
                  <a:pt x="35" y="15"/>
                  <a:pt x="33" y="15"/>
                </a:cubicBezTo>
                <a:cubicBezTo>
                  <a:pt x="23" y="15"/>
                  <a:pt x="15" y="23"/>
                  <a:pt x="15" y="32"/>
                </a:cubicBezTo>
                <a:cubicBezTo>
                  <a:pt x="6" y="36"/>
                  <a:pt x="0" y="43"/>
                  <a:pt x="0" y="51"/>
                </a:cubicBezTo>
                <a:cubicBezTo>
                  <a:pt x="0" y="63"/>
                  <a:pt x="13" y="73"/>
                  <a:pt x="29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89" y="73"/>
                  <a:pt x="102" y="63"/>
                  <a:pt x="102" y="51"/>
                </a:cubicBezTo>
                <a:cubicBezTo>
                  <a:pt x="102" y="45"/>
                  <a:pt x="98" y="40"/>
                  <a:pt x="93" y="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18" name="稻壳儿小白白(http://dwz.cn/Wu2UP)"/>
          <p:cNvPicPr>
            <a:picLocks noChangeArrowheads="1"/>
          </p:cNvPicPr>
          <p:nvPr/>
        </p:nvPicPr>
        <p:blipFill>
          <a:blip r:embed="rId34"/>
          <a:srcRect/>
          <a:stretch>
            <a:fillRect/>
          </a:stretch>
        </p:blipFill>
        <p:spPr>
          <a:xfrm>
            <a:off x="10220028" y="3840163"/>
            <a:ext cx="2555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19" name="稻壳儿小白白(http://dwz.cn/Wu2UP)"/>
          <p:cNvPicPr>
            <a:picLocks noChangeArrowheads="1"/>
          </p:cNvPicPr>
          <p:nvPr/>
        </p:nvPicPr>
        <p:blipFill>
          <a:blip r:embed="rId35"/>
          <a:srcRect/>
          <a:stretch>
            <a:fillRect/>
          </a:stretch>
        </p:blipFill>
        <p:spPr>
          <a:xfrm>
            <a:off x="7861003" y="3840163"/>
            <a:ext cx="29210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20" name="稻壳儿小白白(http://dwz.cn/Wu2UP)"/>
          <p:cNvPicPr>
            <a:picLocks noChangeArrowheads="1"/>
          </p:cNvPicPr>
          <p:nvPr/>
        </p:nvPicPr>
        <p:blipFill>
          <a:blip r:embed="rId36"/>
          <a:srcRect/>
          <a:stretch>
            <a:fillRect/>
          </a:stretch>
        </p:blipFill>
        <p:spPr>
          <a:xfrm>
            <a:off x="8438853" y="3840163"/>
            <a:ext cx="293687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21" name="稻壳儿小白白(http://dwz.cn/Wu2UP)"/>
          <p:cNvSpPr/>
          <p:nvPr/>
        </p:nvSpPr>
        <p:spPr>
          <a:xfrm>
            <a:off x="2036465" y="4427538"/>
            <a:ext cx="257175" cy="293687"/>
          </a:xfrm>
          <a:custGeom>
            <a:avLst/>
            <a:gdLst>
              <a:gd name="T0" fmla="*/ 597563762 w 102"/>
              <a:gd name="T1" fmla="*/ 224346487 h 116"/>
              <a:gd name="T2" fmla="*/ 603922540 w 102"/>
              <a:gd name="T3" fmla="*/ 185888680 h 116"/>
              <a:gd name="T4" fmla="*/ 419565885 w 102"/>
              <a:gd name="T5" fmla="*/ 0 h 116"/>
              <a:gd name="T6" fmla="*/ 254283042 w 102"/>
              <a:gd name="T7" fmla="*/ 96149579 h 116"/>
              <a:gd name="T8" fmla="*/ 209784203 w 102"/>
              <a:gd name="T9" fmla="*/ 89739101 h 116"/>
              <a:gd name="T10" fmla="*/ 95356456 w 102"/>
              <a:gd name="T11" fmla="*/ 205117583 h 116"/>
              <a:gd name="T12" fmla="*/ 0 w 102"/>
              <a:gd name="T13" fmla="*/ 320496066 h 116"/>
              <a:gd name="T14" fmla="*/ 184354134 w 102"/>
              <a:gd name="T15" fmla="*/ 461513930 h 116"/>
              <a:gd name="T16" fmla="*/ 209784203 w 102"/>
              <a:gd name="T17" fmla="*/ 461513930 h 116"/>
              <a:gd name="T18" fmla="*/ 139855295 w 102"/>
              <a:gd name="T19" fmla="*/ 557663509 h 116"/>
              <a:gd name="T20" fmla="*/ 254283042 w 102"/>
              <a:gd name="T21" fmla="*/ 557663509 h 116"/>
              <a:gd name="T22" fmla="*/ 139855295 w 102"/>
              <a:gd name="T23" fmla="*/ 743552189 h 116"/>
              <a:gd name="T24" fmla="*/ 419565885 w 102"/>
              <a:gd name="T25" fmla="*/ 506384746 h 116"/>
              <a:gd name="T26" fmla="*/ 279710590 w 102"/>
              <a:gd name="T27" fmla="*/ 506384746 h 116"/>
              <a:gd name="T28" fmla="*/ 324211950 w 102"/>
              <a:gd name="T29" fmla="*/ 461513930 h 116"/>
              <a:gd name="T30" fmla="*/ 464067245 w 102"/>
              <a:gd name="T31" fmla="*/ 461513930 h 116"/>
              <a:gd name="T32" fmla="*/ 648421379 w 102"/>
              <a:gd name="T33" fmla="*/ 320496066 h 116"/>
              <a:gd name="T34" fmla="*/ 597563762 w 102"/>
              <a:gd name="T35" fmla="*/ 224346487 h 11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2" h="116">
                <a:moveTo>
                  <a:pt x="94" y="35"/>
                </a:moveTo>
                <a:cubicBezTo>
                  <a:pt x="94" y="33"/>
                  <a:pt x="95" y="31"/>
                  <a:pt x="95" y="29"/>
                </a:cubicBezTo>
                <a:cubicBezTo>
                  <a:pt x="95" y="13"/>
                  <a:pt x="82" y="0"/>
                  <a:pt x="66" y="0"/>
                </a:cubicBezTo>
                <a:cubicBezTo>
                  <a:pt x="54" y="0"/>
                  <a:pt x="45" y="6"/>
                  <a:pt x="40" y="15"/>
                </a:cubicBezTo>
                <a:cubicBezTo>
                  <a:pt x="38" y="15"/>
                  <a:pt x="35" y="14"/>
                  <a:pt x="33" y="14"/>
                </a:cubicBezTo>
                <a:cubicBezTo>
                  <a:pt x="23" y="14"/>
                  <a:pt x="15" y="22"/>
                  <a:pt x="15" y="32"/>
                </a:cubicBezTo>
                <a:cubicBezTo>
                  <a:pt x="6" y="35"/>
                  <a:pt x="0" y="42"/>
                  <a:pt x="0" y="50"/>
                </a:cubicBezTo>
                <a:cubicBezTo>
                  <a:pt x="0" y="62"/>
                  <a:pt x="13" y="72"/>
                  <a:pt x="29" y="72"/>
                </a:cubicBezTo>
                <a:cubicBezTo>
                  <a:pt x="33" y="72"/>
                  <a:pt x="33" y="72"/>
                  <a:pt x="33" y="72"/>
                </a:cubicBezTo>
                <a:cubicBezTo>
                  <a:pt x="22" y="87"/>
                  <a:pt x="22" y="87"/>
                  <a:pt x="22" y="87"/>
                </a:cubicBezTo>
                <a:cubicBezTo>
                  <a:pt x="40" y="87"/>
                  <a:pt x="40" y="87"/>
                  <a:pt x="40" y="87"/>
                </a:cubicBezTo>
                <a:cubicBezTo>
                  <a:pt x="22" y="116"/>
                  <a:pt x="22" y="116"/>
                  <a:pt x="22" y="116"/>
                </a:cubicBezTo>
                <a:cubicBezTo>
                  <a:pt x="66" y="79"/>
                  <a:pt x="66" y="79"/>
                  <a:pt x="66" y="79"/>
                </a:cubicBezTo>
                <a:cubicBezTo>
                  <a:pt x="44" y="79"/>
                  <a:pt x="44" y="79"/>
                  <a:pt x="44" y="79"/>
                </a:cubicBezTo>
                <a:cubicBezTo>
                  <a:pt x="51" y="72"/>
                  <a:pt x="51" y="72"/>
                  <a:pt x="51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89" y="72"/>
                  <a:pt x="102" y="62"/>
                  <a:pt x="102" y="50"/>
                </a:cubicBezTo>
                <a:cubicBezTo>
                  <a:pt x="102" y="45"/>
                  <a:pt x="99" y="39"/>
                  <a:pt x="94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22" name="稻壳儿小白白(http://dwz.cn/Wu2UP)"/>
          <p:cNvPicPr>
            <a:picLocks noChangeArrowheads="1"/>
          </p:cNvPicPr>
          <p:nvPr/>
        </p:nvPicPr>
        <p:blipFill>
          <a:blip r:embed="rId37"/>
          <a:srcRect/>
          <a:stretch>
            <a:fillRect/>
          </a:stretch>
        </p:blipFill>
        <p:spPr>
          <a:xfrm>
            <a:off x="2587328" y="4425950"/>
            <a:ext cx="255587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23" name="稻壳儿小白白(http://dwz.cn/Wu2UP)"/>
          <p:cNvPicPr>
            <a:picLocks noChangeArrowheads="1"/>
          </p:cNvPicPr>
          <p:nvPr/>
        </p:nvPicPr>
        <p:blipFill>
          <a:blip r:embed="rId38"/>
          <a:srcRect/>
          <a:stretch>
            <a:fillRect/>
          </a:stretch>
        </p:blipFill>
        <p:spPr>
          <a:xfrm>
            <a:off x="3173115" y="4425950"/>
            <a:ext cx="25558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24" name="稻壳儿小白白(http://dwz.cn/Wu2UP)"/>
          <p:cNvSpPr>
            <a:spLocks noEditPoints="1"/>
          </p:cNvSpPr>
          <p:nvPr/>
        </p:nvSpPr>
        <p:spPr>
          <a:xfrm>
            <a:off x="3812878" y="4427538"/>
            <a:ext cx="147637" cy="293687"/>
          </a:xfrm>
          <a:custGeom>
            <a:avLst/>
            <a:gdLst>
              <a:gd name="T0" fmla="*/ 278613928 w 58"/>
              <a:gd name="T1" fmla="*/ 397416742 h 116"/>
              <a:gd name="T2" fmla="*/ 278613928 w 58"/>
              <a:gd name="T3" fmla="*/ 320496066 h 116"/>
              <a:gd name="T4" fmla="*/ 278613928 w 58"/>
              <a:gd name="T5" fmla="*/ 89739101 h 116"/>
              <a:gd name="T6" fmla="*/ 187903719 w 58"/>
              <a:gd name="T7" fmla="*/ 0 h 116"/>
              <a:gd name="T8" fmla="*/ 90712755 w 58"/>
              <a:gd name="T9" fmla="*/ 89739101 h 116"/>
              <a:gd name="T10" fmla="*/ 90712755 w 58"/>
              <a:gd name="T11" fmla="*/ 320496066 h 116"/>
              <a:gd name="T12" fmla="*/ 90712755 w 58"/>
              <a:gd name="T13" fmla="*/ 397416742 h 116"/>
              <a:gd name="T14" fmla="*/ 0 w 58"/>
              <a:gd name="T15" fmla="*/ 557663509 h 116"/>
              <a:gd name="T16" fmla="*/ 187903719 w 58"/>
              <a:gd name="T17" fmla="*/ 743552189 h 116"/>
              <a:gd name="T18" fmla="*/ 375804893 w 58"/>
              <a:gd name="T19" fmla="*/ 557663509 h 116"/>
              <a:gd name="T20" fmla="*/ 278613928 w 58"/>
              <a:gd name="T21" fmla="*/ 397416742 h 116"/>
              <a:gd name="T22" fmla="*/ 136067859 w 58"/>
              <a:gd name="T23" fmla="*/ 275627781 h 116"/>
              <a:gd name="T24" fmla="*/ 187903719 w 58"/>
              <a:gd name="T25" fmla="*/ 275627781 h 116"/>
              <a:gd name="T26" fmla="*/ 187903719 w 58"/>
              <a:gd name="T27" fmla="*/ 230756965 h 116"/>
              <a:gd name="T28" fmla="*/ 136067859 w 58"/>
              <a:gd name="T29" fmla="*/ 230756965 h 116"/>
              <a:gd name="T30" fmla="*/ 136067859 w 58"/>
              <a:gd name="T31" fmla="*/ 185888680 h 116"/>
              <a:gd name="T32" fmla="*/ 187903719 w 58"/>
              <a:gd name="T33" fmla="*/ 185888680 h 116"/>
              <a:gd name="T34" fmla="*/ 187903719 w 58"/>
              <a:gd name="T35" fmla="*/ 134607386 h 116"/>
              <a:gd name="T36" fmla="*/ 136067859 w 58"/>
              <a:gd name="T37" fmla="*/ 134607386 h 116"/>
              <a:gd name="T38" fmla="*/ 136067859 w 58"/>
              <a:gd name="T39" fmla="*/ 89739101 h 116"/>
              <a:gd name="T40" fmla="*/ 187903719 w 58"/>
              <a:gd name="T41" fmla="*/ 44868285 h 116"/>
              <a:gd name="T42" fmla="*/ 233258824 w 58"/>
              <a:gd name="T43" fmla="*/ 89739101 h 116"/>
              <a:gd name="T44" fmla="*/ 233258824 w 58"/>
              <a:gd name="T45" fmla="*/ 320496066 h 116"/>
              <a:gd name="T46" fmla="*/ 136067859 w 58"/>
              <a:gd name="T47" fmla="*/ 320496066 h 116"/>
              <a:gd name="T48" fmla="*/ 136067859 w 58"/>
              <a:gd name="T49" fmla="*/ 275627781 h 116"/>
              <a:gd name="T50" fmla="*/ 187903719 w 58"/>
              <a:gd name="T51" fmla="*/ 692273426 h 116"/>
              <a:gd name="T52" fmla="*/ 45355105 w 58"/>
              <a:gd name="T53" fmla="*/ 557663509 h 116"/>
              <a:gd name="T54" fmla="*/ 45355105 w 58"/>
              <a:gd name="T55" fmla="*/ 532024128 h 116"/>
              <a:gd name="T56" fmla="*/ 187903719 w 58"/>
              <a:gd name="T57" fmla="*/ 647402610 h 116"/>
              <a:gd name="T58" fmla="*/ 323969033 w 58"/>
              <a:gd name="T59" fmla="*/ 532024128 h 116"/>
              <a:gd name="T60" fmla="*/ 323969033 w 58"/>
              <a:gd name="T61" fmla="*/ 557663509 h 116"/>
              <a:gd name="T62" fmla="*/ 187903719 w 58"/>
              <a:gd name="T63" fmla="*/ 692273426 h 1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8" h="116">
                <a:moveTo>
                  <a:pt x="43" y="62"/>
                </a:moveTo>
                <a:cubicBezTo>
                  <a:pt x="43" y="50"/>
                  <a:pt x="43" y="50"/>
                  <a:pt x="43" y="50"/>
                </a:cubicBezTo>
                <a:cubicBezTo>
                  <a:pt x="43" y="14"/>
                  <a:pt x="43" y="14"/>
                  <a:pt x="43" y="14"/>
                </a:cubicBezTo>
                <a:cubicBezTo>
                  <a:pt x="43" y="6"/>
                  <a:pt x="37" y="0"/>
                  <a:pt x="29" y="0"/>
                </a:cubicBezTo>
                <a:cubicBezTo>
                  <a:pt x="21" y="0"/>
                  <a:pt x="14" y="6"/>
                  <a:pt x="14" y="14"/>
                </a:cubicBezTo>
                <a:cubicBezTo>
                  <a:pt x="14" y="50"/>
                  <a:pt x="14" y="50"/>
                  <a:pt x="14" y="50"/>
                </a:cubicBezTo>
                <a:cubicBezTo>
                  <a:pt x="14" y="62"/>
                  <a:pt x="14" y="62"/>
                  <a:pt x="14" y="62"/>
                </a:cubicBezTo>
                <a:cubicBezTo>
                  <a:pt x="5" y="67"/>
                  <a:pt x="0" y="76"/>
                  <a:pt x="0" y="87"/>
                </a:cubicBezTo>
                <a:cubicBezTo>
                  <a:pt x="0" y="103"/>
                  <a:pt x="13" y="116"/>
                  <a:pt x="29" y="116"/>
                </a:cubicBezTo>
                <a:cubicBezTo>
                  <a:pt x="45" y="116"/>
                  <a:pt x="58" y="103"/>
                  <a:pt x="58" y="87"/>
                </a:cubicBezTo>
                <a:cubicBezTo>
                  <a:pt x="58" y="76"/>
                  <a:pt x="52" y="67"/>
                  <a:pt x="43" y="62"/>
                </a:cubicBezTo>
                <a:close/>
                <a:moveTo>
                  <a:pt x="21" y="43"/>
                </a:moveTo>
                <a:cubicBezTo>
                  <a:pt x="29" y="43"/>
                  <a:pt x="29" y="43"/>
                  <a:pt x="29" y="43"/>
                </a:cubicBezTo>
                <a:cubicBezTo>
                  <a:pt x="29" y="36"/>
                  <a:pt x="29" y="36"/>
                  <a:pt x="29" y="36"/>
                </a:cubicBezTo>
                <a:cubicBezTo>
                  <a:pt x="21" y="36"/>
                  <a:pt x="21" y="36"/>
                  <a:pt x="21" y="36"/>
                </a:cubicBezTo>
                <a:cubicBezTo>
                  <a:pt x="21" y="29"/>
                  <a:pt x="21" y="29"/>
                  <a:pt x="21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29" y="21"/>
                  <a:pt x="29" y="21"/>
                  <a:pt x="29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14"/>
                  <a:pt x="21" y="14"/>
                  <a:pt x="21" y="14"/>
                </a:cubicBezTo>
                <a:cubicBezTo>
                  <a:pt x="21" y="10"/>
                  <a:pt x="25" y="7"/>
                  <a:pt x="29" y="7"/>
                </a:cubicBezTo>
                <a:cubicBezTo>
                  <a:pt x="33" y="7"/>
                  <a:pt x="36" y="10"/>
                  <a:pt x="36" y="14"/>
                </a:cubicBezTo>
                <a:cubicBezTo>
                  <a:pt x="36" y="50"/>
                  <a:pt x="36" y="50"/>
                  <a:pt x="36" y="50"/>
                </a:cubicBezTo>
                <a:cubicBezTo>
                  <a:pt x="21" y="50"/>
                  <a:pt x="21" y="50"/>
                  <a:pt x="21" y="50"/>
                </a:cubicBezTo>
                <a:lnTo>
                  <a:pt x="21" y="43"/>
                </a:lnTo>
                <a:close/>
                <a:moveTo>
                  <a:pt x="29" y="108"/>
                </a:moveTo>
                <a:cubicBezTo>
                  <a:pt x="17" y="108"/>
                  <a:pt x="7" y="99"/>
                  <a:pt x="7" y="87"/>
                </a:cubicBezTo>
                <a:cubicBezTo>
                  <a:pt x="7" y="85"/>
                  <a:pt x="7" y="84"/>
                  <a:pt x="7" y="83"/>
                </a:cubicBezTo>
                <a:cubicBezTo>
                  <a:pt x="9" y="93"/>
                  <a:pt x="18" y="101"/>
                  <a:pt x="29" y="101"/>
                </a:cubicBezTo>
                <a:cubicBezTo>
                  <a:pt x="39" y="101"/>
                  <a:pt x="48" y="93"/>
                  <a:pt x="50" y="83"/>
                </a:cubicBezTo>
                <a:cubicBezTo>
                  <a:pt x="50" y="84"/>
                  <a:pt x="50" y="85"/>
                  <a:pt x="50" y="87"/>
                </a:cubicBezTo>
                <a:cubicBezTo>
                  <a:pt x="50" y="99"/>
                  <a:pt x="41" y="108"/>
                  <a:pt x="29" y="1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5" name="稻壳儿小白白(http://dwz.cn/Wu2UP)"/>
          <p:cNvSpPr/>
          <p:nvPr/>
        </p:nvSpPr>
        <p:spPr>
          <a:xfrm>
            <a:off x="4360565" y="4427538"/>
            <a:ext cx="274638" cy="293687"/>
          </a:xfrm>
          <a:custGeom>
            <a:avLst/>
            <a:gdLst>
              <a:gd name="T0" fmla="*/ 368211450 w 109"/>
              <a:gd name="T1" fmla="*/ 44868285 h 116"/>
              <a:gd name="T2" fmla="*/ 368211450 w 109"/>
              <a:gd name="T3" fmla="*/ 19228903 h 116"/>
              <a:gd name="T4" fmla="*/ 349165683 w 109"/>
              <a:gd name="T5" fmla="*/ 0 h 116"/>
              <a:gd name="T6" fmla="*/ 323770486 w 109"/>
              <a:gd name="T7" fmla="*/ 19228903 h 116"/>
              <a:gd name="T8" fmla="*/ 323770486 w 109"/>
              <a:gd name="T9" fmla="*/ 44868285 h 116"/>
              <a:gd name="T10" fmla="*/ 0 w 109"/>
              <a:gd name="T11" fmla="*/ 391006264 h 116"/>
              <a:gd name="T12" fmla="*/ 0 w 109"/>
              <a:gd name="T13" fmla="*/ 416645645 h 116"/>
              <a:gd name="T14" fmla="*/ 6349429 w 109"/>
              <a:gd name="T15" fmla="*/ 416645645 h 116"/>
              <a:gd name="T16" fmla="*/ 114272085 w 109"/>
              <a:gd name="T17" fmla="*/ 320496066 h 116"/>
              <a:gd name="T18" fmla="*/ 228544169 w 109"/>
              <a:gd name="T19" fmla="*/ 416645645 h 116"/>
              <a:gd name="T20" fmla="*/ 234893598 w 109"/>
              <a:gd name="T21" fmla="*/ 416645645 h 116"/>
              <a:gd name="T22" fmla="*/ 323770486 w 109"/>
              <a:gd name="T23" fmla="*/ 326906544 h 116"/>
              <a:gd name="T24" fmla="*/ 323770486 w 109"/>
              <a:gd name="T25" fmla="*/ 576894944 h 116"/>
              <a:gd name="T26" fmla="*/ 253939365 w 109"/>
              <a:gd name="T27" fmla="*/ 692273426 h 116"/>
              <a:gd name="T28" fmla="*/ 184105725 w 109"/>
              <a:gd name="T29" fmla="*/ 628173707 h 116"/>
              <a:gd name="T30" fmla="*/ 165059958 w 109"/>
              <a:gd name="T31" fmla="*/ 602534325 h 116"/>
              <a:gd name="T32" fmla="*/ 139667281 w 109"/>
              <a:gd name="T33" fmla="*/ 628173707 h 116"/>
              <a:gd name="T34" fmla="*/ 253939365 w 109"/>
              <a:gd name="T35" fmla="*/ 743552189 h 116"/>
              <a:gd name="T36" fmla="*/ 368211450 w 109"/>
              <a:gd name="T37" fmla="*/ 576894944 h 116"/>
              <a:gd name="T38" fmla="*/ 368211450 w 109"/>
              <a:gd name="T39" fmla="*/ 326906544 h 116"/>
              <a:gd name="T40" fmla="*/ 463437767 w 109"/>
              <a:gd name="T41" fmla="*/ 416645645 h 116"/>
              <a:gd name="T42" fmla="*/ 463437767 w 109"/>
              <a:gd name="T43" fmla="*/ 416645645 h 116"/>
              <a:gd name="T44" fmla="*/ 577709852 w 109"/>
              <a:gd name="T45" fmla="*/ 320496066 h 116"/>
              <a:gd name="T46" fmla="*/ 691981936 w 109"/>
              <a:gd name="T47" fmla="*/ 416645645 h 116"/>
              <a:gd name="T48" fmla="*/ 691981936 w 109"/>
              <a:gd name="T49" fmla="*/ 416645645 h 116"/>
              <a:gd name="T50" fmla="*/ 691981936 w 109"/>
              <a:gd name="T51" fmla="*/ 391006264 h 116"/>
              <a:gd name="T52" fmla="*/ 368211450 w 109"/>
              <a:gd name="T53" fmla="*/ 44868285 h 11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09" h="116">
                <a:moveTo>
                  <a:pt x="58" y="7"/>
                </a:moveTo>
                <a:cubicBezTo>
                  <a:pt x="58" y="3"/>
                  <a:pt x="58" y="3"/>
                  <a:pt x="58" y="3"/>
                </a:cubicBezTo>
                <a:cubicBezTo>
                  <a:pt x="58" y="1"/>
                  <a:pt x="57" y="0"/>
                  <a:pt x="55" y="0"/>
                </a:cubicBezTo>
                <a:cubicBezTo>
                  <a:pt x="53" y="0"/>
                  <a:pt x="51" y="1"/>
                  <a:pt x="51" y="3"/>
                </a:cubicBezTo>
                <a:cubicBezTo>
                  <a:pt x="51" y="7"/>
                  <a:pt x="51" y="7"/>
                  <a:pt x="51" y="7"/>
                </a:cubicBezTo>
                <a:cubicBezTo>
                  <a:pt x="23" y="9"/>
                  <a:pt x="0" y="32"/>
                  <a:pt x="0" y="61"/>
                </a:cubicBezTo>
                <a:cubicBezTo>
                  <a:pt x="0" y="62"/>
                  <a:pt x="0" y="64"/>
                  <a:pt x="0" y="65"/>
                </a:cubicBezTo>
                <a:cubicBezTo>
                  <a:pt x="1" y="65"/>
                  <a:pt x="1" y="65"/>
                  <a:pt x="1" y="65"/>
                </a:cubicBezTo>
                <a:cubicBezTo>
                  <a:pt x="2" y="57"/>
                  <a:pt x="10" y="50"/>
                  <a:pt x="18" y="50"/>
                </a:cubicBezTo>
                <a:cubicBezTo>
                  <a:pt x="27" y="50"/>
                  <a:pt x="35" y="57"/>
                  <a:pt x="36" y="65"/>
                </a:cubicBezTo>
                <a:cubicBezTo>
                  <a:pt x="37" y="65"/>
                  <a:pt x="37" y="65"/>
                  <a:pt x="37" y="65"/>
                </a:cubicBezTo>
                <a:cubicBezTo>
                  <a:pt x="38" y="58"/>
                  <a:pt x="44" y="52"/>
                  <a:pt x="51" y="51"/>
                </a:cubicBezTo>
                <a:cubicBezTo>
                  <a:pt x="51" y="90"/>
                  <a:pt x="51" y="90"/>
                  <a:pt x="51" y="90"/>
                </a:cubicBezTo>
                <a:cubicBezTo>
                  <a:pt x="51" y="108"/>
                  <a:pt x="47" y="108"/>
                  <a:pt x="40" y="108"/>
                </a:cubicBezTo>
                <a:cubicBezTo>
                  <a:pt x="29" y="108"/>
                  <a:pt x="29" y="105"/>
                  <a:pt x="29" y="98"/>
                </a:cubicBezTo>
                <a:cubicBezTo>
                  <a:pt x="29" y="96"/>
                  <a:pt x="28" y="94"/>
                  <a:pt x="26" y="94"/>
                </a:cubicBezTo>
                <a:cubicBezTo>
                  <a:pt x="24" y="94"/>
                  <a:pt x="22" y="96"/>
                  <a:pt x="22" y="98"/>
                </a:cubicBezTo>
                <a:cubicBezTo>
                  <a:pt x="22" y="105"/>
                  <a:pt x="22" y="116"/>
                  <a:pt x="40" y="116"/>
                </a:cubicBezTo>
                <a:cubicBezTo>
                  <a:pt x="50" y="116"/>
                  <a:pt x="58" y="114"/>
                  <a:pt x="58" y="90"/>
                </a:cubicBezTo>
                <a:cubicBezTo>
                  <a:pt x="58" y="51"/>
                  <a:pt x="58" y="51"/>
                  <a:pt x="58" y="51"/>
                </a:cubicBezTo>
                <a:cubicBezTo>
                  <a:pt x="65" y="52"/>
                  <a:pt x="71" y="58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5" y="57"/>
                  <a:pt x="82" y="50"/>
                  <a:pt x="91" y="50"/>
                </a:cubicBezTo>
                <a:cubicBezTo>
                  <a:pt x="100" y="50"/>
                  <a:pt x="107" y="57"/>
                  <a:pt x="109" y="65"/>
                </a:cubicBezTo>
                <a:cubicBezTo>
                  <a:pt x="109" y="65"/>
                  <a:pt x="109" y="65"/>
                  <a:pt x="109" y="65"/>
                </a:cubicBezTo>
                <a:cubicBezTo>
                  <a:pt x="109" y="64"/>
                  <a:pt x="109" y="62"/>
                  <a:pt x="109" y="61"/>
                </a:cubicBezTo>
                <a:cubicBezTo>
                  <a:pt x="109" y="32"/>
                  <a:pt x="87" y="9"/>
                  <a:pt x="58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26" name="稻壳儿小白白(http://dwz.cn/Wu2UP)"/>
          <p:cNvPicPr>
            <a:picLocks noChangeArrowheads="1"/>
          </p:cNvPicPr>
          <p:nvPr/>
        </p:nvPicPr>
        <p:blipFill>
          <a:blip r:embed="rId39"/>
          <a:srcRect/>
          <a:stretch>
            <a:fillRect/>
          </a:stretch>
        </p:blipFill>
        <p:spPr>
          <a:xfrm>
            <a:off x="3757315" y="3876675"/>
            <a:ext cx="293688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27" name="稻壳儿小白白(http://dwz.cn/Wu2UP)"/>
          <p:cNvSpPr/>
          <p:nvPr/>
        </p:nvSpPr>
        <p:spPr>
          <a:xfrm>
            <a:off x="3904953" y="1617663"/>
            <a:ext cx="134937" cy="155575"/>
          </a:xfrm>
          <a:custGeom>
            <a:avLst/>
            <a:gdLst>
              <a:gd name="T0" fmla="*/ 318453819 w 54"/>
              <a:gd name="T1" fmla="*/ 170003327 h 62"/>
              <a:gd name="T2" fmla="*/ 218545465 w 54"/>
              <a:gd name="T3" fmla="*/ 113336388 h 62"/>
              <a:gd name="T4" fmla="*/ 143615448 w 54"/>
              <a:gd name="T5" fmla="*/ 69260986 h 62"/>
              <a:gd name="T6" fmla="*/ 43709593 w 54"/>
              <a:gd name="T7" fmla="*/ 12594047 h 62"/>
              <a:gd name="T8" fmla="*/ 0 w 54"/>
              <a:gd name="T9" fmla="*/ 37779632 h 62"/>
              <a:gd name="T10" fmla="*/ 0 w 54"/>
              <a:gd name="T11" fmla="*/ 352600700 h 62"/>
              <a:gd name="T12" fmla="*/ 43709593 w 54"/>
              <a:gd name="T13" fmla="*/ 377786285 h 62"/>
              <a:gd name="T14" fmla="*/ 137370864 w 54"/>
              <a:gd name="T15" fmla="*/ 321119346 h 62"/>
              <a:gd name="T16" fmla="*/ 218545465 w 54"/>
              <a:gd name="T17" fmla="*/ 277043945 h 62"/>
              <a:gd name="T18" fmla="*/ 318453819 w 54"/>
              <a:gd name="T19" fmla="*/ 220377006 h 62"/>
              <a:gd name="T20" fmla="*/ 318453819 w 54"/>
              <a:gd name="T21" fmla="*/ 170003327 h 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4" h="62">
                <a:moveTo>
                  <a:pt x="51" y="27"/>
                </a:moveTo>
                <a:cubicBezTo>
                  <a:pt x="35" y="18"/>
                  <a:pt x="35" y="18"/>
                  <a:pt x="35" y="18"/>
                </a:cubicBezTo>
                <a:cubicBezTo>
                  <a:pt x="32" y="16"/>
                  <a:pt x="26" y="13"/>
                  <a:pt x="23" y="11"/>
                </a:cubicBezTo>
                <a:cubicBezTo>
                  <a:pt x="7" y="2"/>
                  <a:pt x="7" y="2"/>
                  <a:pt x="7" y="2"/>
                </a:cubicBezTo>
                <a:cubicBezTo>
                  <a:pt x="3" y="0"/>
                  <a:pt x="0" y="2"/>
                  <a:pt x="0" y="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3" y="62"/>
                  <a:pt x="7" y="60"/>
                </a:cubicBezTo>
                <a:cubicBezTo>
                  <a:pt x="22" y="51"/>
                  <a:pt x="22" y="51"/>
                  <a:pt x="22" y="51"/>
                </a:cubicBezTo>
                <a:cubicBezTo>
                  <a:pt x="26" y="49"/>
                  <a:pt x="32" y="46"/>
                  <a:pt x="35" y="44"/>
                </a:cubicBezTo>
                <a:cubicBezTo>
                  <a:pt x="51" y="35"/>
                  <a:pt x="51" y="35"/>
                  <a:pt x="51" y="35"/>
                </a:cubicBezTo>
                <a:cubicBezTo>
                  <a:pt x="54" y="33"/>
                  <a:pt x="54" y="29"/>
                  <a:pt x="51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8" name="稻壳儿小白白(http://dwz.cn/Wu2UP)"/>
          <p:cNvSpPr/>
          <p:nvPr/>
        </p:nvSpPr>
        <p:spPr>
          <a:xfrm>
            <a:off x="2676228" y="1617663"/>
            <a:ext cx="222250" cy="155575"/>
          </a:xfrm>
          <a:custGeom>
            <a:avLst/>
            <a:gdLst>
              <a:gd name="T0" fmla="*/ 529414653 w 88"/>
              <a:gd name="T1" fmla="*/ 12594047 h 62"/>
              <a:gd name="T2" fmla="*/ 433738554 w 88"/>
              <a:gd name="T3" fmla="*/ 69260986 h 62"/>
              <a:gd name="T4" fmla="*/ 350816574 w 88"/>
              <a:gd name="T5" fmla="*/ 113336388 h 62"/>
              <a:gd name="T6" fmla="*/ 325303284 w 88"/>
              <a:gd name="T7" fmla="*/ 125927925 h 62"/>
              <a:gd name="T8" fmla="*/ 325303284 w 88"/>
              <a:gd name="T9" fmla="*/ 37779632 h 62"/>
              <a:gd name="T10" fmla="*/ 293410409 w 88"/>
              <a:gd name="T11" fmla="*/ 12594047 h 62"/>
              <a:gd name="T12" fmla="*/ 197734310 w 88"/>
              <a:gd name="T13" fmla="*/ 69260986 h 62"/>
              <a:gd name="T14" fmla="*/ 121191915 w 88"/>
              <a:gd name="T15" fmla="*/ 113336388 h 62"/>
              <a:gd name="T16" fmla="*/ 19136230 w 88"/>
              <a:gd name="T17" fmla="*/ 170003327 h 62"/>
              <a:gd name="T18" fmla="*/ 25513290 w 88"/>
              <a:gd name="T19" fmla="*/ 220377006 h 62"/>
              <a:gd name="T20" fmla="*/ 121191915 w 88"/>
              <a:gd name="T21" fmla="*/ 277043945 h 62"/>
              <a:gd name="T22" fmla="*/ 204111369 w 88"/>
              <a:gd name="T23" fmla="*/ 321119346 h 62"/>
              <a:gd name="T24" fmla="*/ 293410409 w 88"/>
              <a:gd name="T25" fmla="*/ 377786285 h 62"/>
              <a:gd name="T26" fmla="*/ 325303284 w 88"/>
              <a:gd name="T27" fmla="*/ 352600700 h 62"/>
              <a:gd name="T28" fmla="*/ 325303284 w 88"/>
              <a:gd name="T29" fmla="*/ 264452407 h 62"/>
              <a:gd name="T30" fmla="*/ 350816574 w 88"/>
              <a:gd name="T31" fmla="*/ 277043945 h 62"/>
              <a:gd name="T32" fmla="*/ 433738554 w 88"/>
              <a:gd name="T33" fmla="*/ 321119346 h 62"/>
              <a:gd name="T34" fmla="*/ 529414653 w 88"/>
              <a:gd name="T35" fmla="*/ 377786285 h 62"/>
              <a:gd name="T36" fmla="*/ 561307528 w 88"/>
              <a:gd name="T37" fmla="*/ 352600700 h 62"/>
              <a:gd name="T38" fmla="*/ 561307528 w 88"/>
              <a:gd name="T39" fmla="*/ 37779632 h 62"/>
              <a:gd name="T40" fmla="*/ 529414653 w 88"/>
              <a:gd name="T41" fmla="*/ 12594047 h 6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8" h="62">
                <a:moveTo>
                  <a:pt x="83" y="2"/>
                </a:moveTo>
                <a:cubicBezTo>
                  <a:pt x="68" y="11"/>
                  <a:pt x="68" y="11"/>
                  <a:pt x="68" y="11"/>
                </a:cubicBezTo>
                <a:cubicBezTo>
                  <a:pt x="65" y="13"/>
                  <a:pt x="58" y="16"/>
                  <a:pt x="55" y="18"/>
                </a:cubicBezTo>
                <a:cubicBezTo>
                  <a:pt x="51" y="20"/>
                  <a:pt x="51" y="20"/>
                  <a:pt x="51" y="20"/>
                </a:cubicBezTo>
                <a:cubicBezTo>
                  <a:pt x="51" y="6"/>
                  <a:pt x="51" y="6"/>
                  <a:pt x="51" y="6"/>
                </a:cubicBezTo>
                <a:cubicBezTo>
                  <a:pt x="51" y="2"/>
                  <a:pt x="49" y="0"/>
                  <a:pt x="46" y="2"/>
                </a:cubicBezTo>
                <a:cubicBezTo>
                  <a:pt x="31" y="11"/>
                  <a:pt x="31" y="11"/>
                  <a:pt x="31" y="11"/>
                </a:cubicBezTo>
                <a:cubicBezTo>
                  <a:pt x="28" y="13"/>
                  <a:pt x="22" y="16"/>
                  <a:pt x="19" y="18"/>
                </a:cubicBezTo>
                <a:cubicBezTo>
                  <a:pt x="3" y="27"/>
                  <a:pt x="3" y="27"/>
                  <a:pt x="3" y="27"/>
                </a:cubicBezTo>
                <a:cubicBezTo>
                  <a:pt x="0" y="29"/>
                  <a:pt x="0" y="33"/>
                  <a:pt x="4" y="35"/>
                </a:cubicBezTo>
                <a:cubicBezTo>
                  <a:pt x="19" y="44"/>
                  <a:pt x="19" y="44"/>
                  <a:pt x="19" y="44"/>
                </a:cubicBezTo>
                <a:cubicBezTo>
                  <a:pt x="22" y="46"/>
                  <a:pt x="28" y="49"/>
                  <a:pt x="32" y="51"/>
                </a:cubicBezTo>
                <a:cubicBezTo>
                  <a:pt x="46" y="60"/>
                  <a:pt x="46" y="60"/>
                  <a:pt x="46" y="60"/>
                </a:cubicBezTo>
                <a:cubicBezTo>
                  <a:pt x="49" y="62"/>
                  <a:pt x="51" y="60"/>
                  <a:pt x="51" y="56"/>
                </a:cubicBezTo>
                <a:cubicBezTo>
                  <a:pt x="51" y="42"/>
                  <a:pt x="51" y="42"/>
                  <a:pt x="51" y="42"/>
                </a:cubicBezTo>
                <a:cubicBezTo>
                  <a:pt x="55" y="44"/>
                  <a:pt x="55" y="44"/>
                  <a:pt x="55" y="44"/>
                </a:cubicBezTo>
                <a:cubicBezTo>
                  <a:pt x="59" y="46"/>
                  <a:pt x="65" y="49"/>
                  <a:pt x="68" y="51"/>
                </a:cubicBezTo>
                <a:cubicBezTo>
                  <a:pt x="83" y="60"/>
                  <a:pt x="83" y="60"/>
                  <a:pt x="83" y="60"/>
                </a:cubicBezTo>
                <a:cubicBezTo>
                  <a:pt x="86" y="62"/>
                  <a:pt x="88" y="60"/>
                  <a:pt x="88" y="56"/>
                </a:cubicBezTo>
                <a:cubicBezTo>
                  <a:pt x="88" y="6"/>
                  <a:pt x="88" y="6"/>
                  <a:pt x="88" y="6"/>
                </a:cubicBezTo>
                <a:cubicBezTo>
                  <a:pt x="88" y="2"/>
                  <a:pt x="86" y="0"/>
                  <a:pt x="83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29" name="稻壳儿小白白(http://dwz.cn/Wu2UP)"/>
          <p:cNvSpPr/>
          <p:nvPr/>
        </p:nvSpPr>
        <p:spPr>
          <a:xfrm>
            <a:off x="4454228" y="1622425"/>
            <a:ext cx="227012" cy="157163"/>
          </a:xfrm>
          <a:custGeom>
            <a:avLst/>
            <a:gdLst>
              <a:gd name="T0" fmla="*/ 553518315 w 90"/>
              <a:gd name="T1" fmla="*/ 173492743 h 62"/>
              <a:gd name="T2" fmla="*/ 451721089 w 90"/>
              <a:gd name="T3" fmla="*/ 115661828 h 62"/>
              <a:gd name="T4" fmla="*/ 375374431 w 90"/>
              <a:gd name="T5" fmla="*/ 70682792 h 62"/>
              <a:gd name="T6" fmla="*/ 273577206 w 90"/>
              <a:gd name="T7" fmla="*/ 12851878 h 62"/>
              <a:gd name="T8" fmla="*/ 229042496 w 90"/>
              <a:gd name="T9" fmla="*/ 32127159 h 62"/>
              <a:gd name="T10" fmla="*/ 229042496 w 90"/>
              <a:gd name="T11" fmla="*/ 128513706 h 62"/>
              <a:gd name="T12" fmla="*/ 209955832 w 90"/>
              <a:gd name="T13" fmla="*/ 115661828 h 62"/>
              <a:gd name="T14" fmla="*/ 133606651 w 90"/>
              <a:gd name="T15" fmla="*/ 70682792 h 62"/>
              <a:gd name="T16" fmla="*/ 38173329 w 90"/>
              <a:gd name="T17" fmla="*/ 12851878 h 62"/>
              <a:gd name="T18" fmla="*/ 0 w 90"/>
              <a:gd name="T19" fmla="*/ 32127159 h 62"/>
              <a:gd name="T20" fmla="*/ 0 w 90"/>
              <a:gd name="T21" fmla="*/ 154214926 h 62"/>
              <a:gd name="T22" fmla="*/ 0 w 90"/>
              <a:gd name="T23" fmla="*/ 244175534 h 62"/>
              <a:gd name="T24" fmla="*/ 0 w 90"/>
              <a:gd name="T25" fmla="*/ 359837363 h 62"/>
              <a:gd name="T26" fmla="*/ 38173329 w 90"/>
              <a:gd name="T27" fmla="*/ 385538583 h 62"/>
              <a:gd name="T28" fmla="*/ 133606651 w 90"/>
              <a:gd name="T29" fmla="*/ 327707669 h 62"/>
              <a:gd name="T30" fmla="*/ 209955832 w 90"/>
              <a:gd name="T31" fmla="*/ 276302694 h 62"/>
              <a:gd name="T32" fmla="*/ 229042496 w 90"/>
              <a:gd name="T33" fmla="*/ 269876755 h 62"/>
              <a:gd name="T34" fmla="*/ 229042496 w 90"/>
              <a:gd name="T35" fmla="*/ 359837363 h 62"/>
              <a:gd name="T36" fmla="*/ 273577206 w 90"/>
              <a:gd name="T37" fmla="*/ 385538583 h 62"/>
              <a:gd name="T38" fmla="*/ 369013051 w 90"/>
              <a:gd name="T39" fmla="*/ 327707669 h 62"/>
              <a:gd name="T40" fmla="*/ 451721089 w 90"/>
              <a:gd name="T41" fmla="*/ 276302694 h 62"/>
              <a:gd name="T42" fmla="*/ 553518315 w 90"/>
              <a:gd name="T43" fmla="*/ 218471779 h 62"/>
              <a:gd name="T44" fmla="*/ 553518315 w 90"/>
              <a:gd name="T45" fmla="*/ 173492743 h 6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90" h="62">
                <a:moveTo>
                  <a:pt x="87" y="27"/>
                </a:moveTo>
                <a:cubicBezTo>
                  <a:pt x="71" y="18"/>
                  <a:pt x="71" y="18"/>
                  <a:pt x="71" y="18"/>
                </a:cubicBezTo>
                <a:cubicBezTo>
                  <a:pt x="68" y="16"/>
                  <a:pt x="62" y="13"/>
                  <a:pt x="59" y="11"/>
                </a:cubicBezTo>
                <a:cubicBezTo>
                  <a:pt x="43" y="2"/>
                  <a:pt x="43" y="2"/>
                  <a:pt x="43" y="2"/>
                </a:cubicBezTo>
                <a:cubicBezTo>
                  <a:pt x="39" y="0"/>
                  <a:pt x="36" y="1"/>
                  <a:pt x="36" y="5"/>
                </a:cubicBezTo>
                <a:cubicBezTo>
                  <a:pt x="36" y="20"/>
                  <a:pt x="36" y="20"/>
                  <a:pt x="36" y="20"/>
                </a:cubicBezTo>
                <a:cubicBezTo>
                  <a:pt x="33" y="18"/>
                  <a:pt x="33" y="18"/>
                  <a:pt x="33" y="18"/>
                </a:cubicBezTo>
                <a:cubicBezTo>
                  <a:pt x="30" y="16"/>
                  <a:pt x="25" y="13"/>
                  <a:pt x="21" y="11"/>
                </a:cubicBezTo>
                <a:cubicBezTo>
                  <a:pt x="6" y="2"/>
                  <a:pt x="6" y="2"/>
                  <a:pt x="6" y="2"/>
                </a:cubicBezTo>
                <a:cubicBezTo>
                  <a:pt x="2" y="0"/>
                  <a:pt x="0" y="1"/>
                  <a:pt x="0" y="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7"/>
                  <a:pt x="0" y="34"/>
                  <a:pt x="0" y="3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2" y="62"/>
                  <a:pt x="6" y="60"/>
                </a:cubicBezTo>
                <a:cubicBezTo>
                  <a:pt x="21" y="51"/>
                  <a:pt x="21" y="51"/>
                  <a:pt x="21" y="51"/>
                </a:cubicBezTo>
                <a:cubicBezTo>
                  <a:pt x="25" y="49"/>
                  <a:pt x="30" y="45"/>
                  <a:pt x="33" y="43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56"/>
                  <a:pt x="36" y="56"/>
                  <a:pt x="36" y="56"/>
                </a:cubicBezTo>
                <a:cubicBezTo>
                  <a:pt x="36" y="60"/>
                  <a:pt x="39" y="62"/>
                  <a:pt x="43" y="60"/>
                </a:cubicBezTo>
                <a:cubicBezTo>
                  <a:pt x="58" y="51"/>
                  <a:pt x="58" y="51"/>
                  <a:pt x="58" y="51"/>
                </a:cubicBezTo>
                <a:cubicBezTo>
                  <a:pt x="62" y="49"/>
                  <a:pt x="68" y="45"/>
                  <a:pt x="71" y="43"/>
                </a:cubicBezTo>
                <a:cubicBezTo>
                  <a:pt x="87" y="34"/>
                  <a:pt x="87" y="34"/>
                  <a:pt x="87" y="34"/>
                </a:cubicBezTo>
                <a:cubicBezTo>
                  <a:pt x="90" y="32"/>
                  <a:pt x="90" y="29"/>
                  <a:pt x="87" y="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0" name="稻壳儿小白白(http://dwz.cn/Wu2UP)"/>
          <p:cNvSpPr/>
          <p:nvPr/>
        </p:nvSpPr>
        <p:spPr>
          <a:xfrm>
            <a:off x="2147590" y="1622425"/>
            <a:ext cx="146050" cy="157163"/>
          </a:xfrm>
          <a:custGeom>
            <a:avLst/>
            <a:gdLst>
              <a:gd name="T0" fmla="*/ 329722984 w 58"/>
              <a:gd name="T1" fmla="*/ 12851878 h 62"/>
              <a:gd name="T2" fmla="*/ 228271114 w 58"/>
              <a:gd name="T3" fmla="*/ 70682792 h 62"/>
              <a:gd name="T4" fmla="*/ 152179064 w 58"/>
              <a:gd name="T5" fmla="*/ 115661828 h 62"/>
              <a:gd name="T6" fmla="*/ 88770701 w 58"/>
              <a:gd name="T7" fmla="*/ 154214926 h 62"/>
              <a:gd name="T8" fmla="*/ 88770701 w 58"/>
              <a:gd name="T9" fmla="*/ 38553098 h 62"/>
              <a:gd name="T10" fmla="*/ 63408363 w 58"/>
              <a:gd name="T11" fmla="*/ 19277816 h 62"/>
              <a:gd name="T12" fmla="*/ 19021753 w 58"/>
              <a:gd name="T13" fmla="*/ 19277816 h 62"/>
              <a:gd name="T14" fmla="*/ 0 w 58"/>
              <a:gd name="T15" fmla="*/ 38553098 h 62"/>
              <a:gd name="T16" fmla="*/ 0 w 58"/>
              <a:gd name="T17" fmla="*/ 353411424 h 62"/>
              <a:gd name="T18" fmla="*/ 19021753 w 58"/>
              <a:gd name="T19" fmla="*/ 379112644 h 62"/>
              <a:gd name="T20" fmla="*/ 63408363 w 58"/>
              <a:gd name="T21" fmla="*/ 379112644 h 62"/>
              <a:gd name="T22" fmla="*/ 88770701 w 58"/>
              <a:gd name="T23" fmla="*/ 353411424 h 62"/>
              <a:gd name="T24" fmla="*/ 88770701 w 58"/>
              <a:gd name="T25" fmla="*/ 244175534 h 62"/>
              <a:gd name="T26" fmla="*/ 152179064 w 58"/>
              <a:gd name="T27" fmla="*/ 276302694 h 62"/>
              <a:gd name="T28" fmla="*/ 228271114 w 58"/>
              <a:gd name="T29" fmla="*/ 327707669 h 62"/>
              <a:gd name="T30" fmla="*/ 329722984 w 58"/>
              <a:gd name="T31" fmla="*/ 385538583 h 62"/>
              <a:gd name="T32" fmla="*/ 367769009 w 58"/>
              <a:gd name="T33" fmla="*/ 359837363 h 62"/>
              <a:gd name="T34" fmla="*/ 367769009 w 58"/>
              <a:gd name="T35" fmla="*/ 32127159 h 62"/>
              <a:gd name="T36" fmla="*/ 329722984 w 58"/>
              <a:gd name="T37" fmla="*/ 12851878 h 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8" h="62">
                <a:moveTo>
                  <a:pt x="52" y="2"/>
                </a:moveTo>
                <a:cubicBezTo>
                  <a:pt x="36" y="11"/>
                  <a:pt x="36" y="11"/>
                  <a:pt x="36" y="11"/>
                </a:cubicBezTo>
                <a:cubicBezTo>
                  <a:pt x="33" y="13"/>
                  <a:pt x="27" y="16"/>
                  <a:pt x="24" y="18"/>
                </a:cubicBezTo>
                <a:cubicBezTo>
                  <a:pt x="14" y="24"/>
                  <a:pt x="14" y="24"/>
                  <a:pt x="14" y="24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4"/>
                  <a:pt x="12" y="3"/>
                  <a:pt x="10" y="3"/>
                </a:cubicBezTo>
                <a:cubicBezTo>
                  <a:pt x="3" y="3"/>
                  <a:pt x="3" y="3"/>
                  <a:pt x="3" y="3"/>
                </a:cubicBezTo>
                <a:cubicBezTo>
                  <a:pt x="1" y="3"/>
                  <a:pt x="0" y="4"/>
                  <a:pt x="0" y="6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57"/>
                  <a:pt x="1" y="59"/>
                  <a:pt x="3" y="59"/>
                </a:cubicBezTo>
                <a:cubicBezTo>
                  <a:pt x="10" y="59"/>
                  <a:pt x="10" y="59"/>
                  <a:pt x="10" y="59"/>
                </a:cubicBezTo>
                <a:cubicBezTo>
                  <a:pt x="12" y="59"/>
                  <a:pt x="14" y="57"/>
                  <a:pt x="14" y="55"/>
                </a:cubicBezTo>
                <a:cubicBezTo>
                  <a:pt x="14" y="38"/>
                  <a:pt x="14" y="38"/>
                  <a:pt x="14" y="38"/>
                </a:cubicBezTo>
                <a:cubicBezTo>
                  <a:pt x="24" y="43"/>
                  <a:pt x="24" y="43"/>
                  <a:pt x="24" y="43"/>
                </a:cubicBezTo>
                <a:cubicBezTo>
                  <a:pt x="27" y="45"/>
                  <a:pt x="33" y="49"/>
                  <a:pt x="36" y="51"/>
                </a:cubicBezTo>
                <a:cubicBezTo>
                  <a:pt x="52" y="60"/>
                  <a:pt x="52" y="60"/>
                  <a:pt x="52" y="60"/>
                </a:cubicBezTo>
                <a:cubicBezTo>
                  <a:pt x="55" y="62"/>
                  <a:pt x="58" y="60"/>
                  <a:pt x="58" y="56"/>
                </a:cubicBezTo>
                <a:cubicBezTo>
                  <a:pt x="58" y="5"/>
                  <a:pt x="58" y="5"/>
                  <a:pt x="58" y="5"/>
                </a:cubicBezTo>
                <a:cubicBezTo>
                  <a:pt x="58" y="1"/>
                  <a:pt x="55" y="0"/>
                  <a:pt x="52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31" name="稻壳儿小白白(http://dwz.cn/Wu2UP)"/>
          <p:cNvSpPr/>
          <p:nvPr/>
        </p:nvSpPr>
        <p:spPr>
          <a:xfrm>
            <a:off x="5073353" y="1617663"/>
            <a:ext cx="147637" cy="155575"/>
          </a:xfrm>
          <a:custGeom>
            <a:avLst/>
            <a:gdLst>
              <a:gd name="T0" fmla="*/ 356367718 w 58"/>
              <a:gd name="T1" fmla="*/ 18889816 h 62"/>
              <a:gd name="T2" fmla="*/ 311010068 w 58"/>
              <a:gd name="T3" fmla="*/ 18889816 h 62"/>
              <a:gd name="T4" fmla="*/ 285092138 w 58"/>
              <a:gd name="T5" fmla="*/ 44075401 h 62"/>
              <a:gd name="T6" fmla="*/ 285092138 w 58"/>
              <a:gd name="T7" fmla="*/ 151116020 h 62"/>
              <a:gd name="T8" fmla="*/ 220299859 w 58"/>
              <a:gd name="T9" fmla="*/ 113336388 h 62"/>
              <a:gd name="T10" fmla="*/ 142546069 w 58"/>
              <a:gd name="T11" fmla="*/ 69260986 h 62"/>
              <a:gd name="T12" fmla="*/ 38876895 w 58"/>
              <a:gd name="T13" fmla="*/ 12594047 h 62"/>
              <a:gd name="T14" fmla="*/ 0 w 58"/>
              <a:gd name="T15" fmla="*/ 37779632 h 62"/>
              <a:gd name="T16" fmla="*/ 0 w 58"/>
              <a:gd name="T17" fmla="*/ 352600700 h 62"/>
              <a:gd name="T18" fmla="*/ 45355105 w 58"/>
              <a:gd name="T19" fmla="*/ 377786285 h 62"/>
              <a:gd name="T20" fmla="*/ 142546069 w 58"/>
              <a:gd name="T21" fmla="*/ 321119346 h 62"/>
              <a:gd name="T22" fmla="*/ 220299859 w 58"/>
              <a:gd name="T23" fmla="*/ 277043945 h 62"/>
              <a:gd name="T24" fmla="*/ 285092138 w 58"/>
              <a:gd name="T25" fmla="*/ 239264313 h 62"/>
              <a:gd name="T26" fmla="*/ 285092138 w 58"/>
              <a:gd name="T27" fmla="*/ 358898979 h 62"/>
              <a:gd name="T28" fmla="*/ 311010068 w 58"/>
              <a:gd name="T29" fmla="*/ 384084564 h 62"/>
              <a:gd name="T30" fmla="*/ 356367718 w 58"/>
              <a:gd name="T31" fmla="*/ 384084564 h 62"/>
              <a:gd name="T32" fmla="*/ 375804893 w 58"/>
              <a:gd name="T33" fmla="*/ 358898979 h 62"/>
              <a:gd name="T34" fmla="*/ 375804893 w 58"/>
              <a:gd name="T35" fmla="*/ 44075401 h 62"/>
              <a:gd name="T36" fmla="*/ 356367718 w 58"/>
              <a:gd name="T37" fmla="*/ 18889816 h 6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8" h="62">
                <a:moveTo>
                  <a:pt x="55" y="3"/>
                </a:moveTo>
                <a:cubicBezTo>
                  <a:pt x="48" y="3"/>
                  <a:pt x="48" y="3"/>
                  <a:pt x="48" y="3"/>
                </a:cubicBezTo>
                <a:cubicBezTo>
                  <a:pt x="46" y="3"/>
                  <a:pt x="44" y="5"/>
                  <a:pt x="44" y="7"/>
                </a:cubicBezTo>
                <a:cubicBezTo>
                  <a:pt x="44" y="24"/>
                  <a:pt x="44" y="24"/>
                  <a:pt x="44" y="24"/>
                </a:cubicBezTo>
                <a:cubicBezTo>
                  <a:pt x="34" y="18"/>
                  <a:pt x="34" y="18"/>
                  <a:pt x="34" y="18"/>
                </a:cubicBezTo>
                <a:cubicBezTo>
                  <a:pt x="31" y="16"/>
                  <a:pt x="25" y="13"/>
                  <a:pt x="22" y="11"/>
                </a:cubicBezTo>
                <a:cubicBezTo>
                  <a:pt x="6" y="2"/>
                  <a:pt x="6" y="2"/>
                  <a:pt x="6" y="2"/>
                </a:cubicBezTo>
                <a:cubicBezTo>
                  <a:pt x="3" y="0"/>
                  <a:pt x="0" y="2"/>
                  <a:pt x="0" y="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0"/>
                  <a:pt x="3" y="62"/>
                  <a:pt x="7" y="60"/>
                </a:cubicBezTo>
                <a:cubicBezTo>
                  <a:pt x="22" y="51"/>
                  <a:pt x="22" y="51"/>
                  <a:pt x="22" y="51"/>
                </a:cubicBezTo>
                <a:cubicBezTo>
                  <a:pt x="25" y="49"/>
                  <a:pt x="31" y="46"/>
                  <a:pt x="34" y="44"/>
                </a:cubicBezTo>
                <a:cubicBezTo>
                  <a:pt x="44" y="38"/>
                  <a:pt x="44" y="38"/>
                  <a:pt x="44" y="38"/>
                </a:cubicBezTo>
                <a:cubicBezTo>
                  <a:pt x="44" y="57"/>
                  <a:pt x="44" y="57"/>
                  <a:pt x="44" y="57"/>
                </a:cubicBezTo>
                <a:cubicBezTo>
                  <a:pt x="44" y="59"/>
                  <a:pt x="46" y="61"/>
                  <a:pt x="48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7" y="61"/>
                  <a:pt x="58" y="59"/>
                  <a:pt x="58" y="57"/>
                </a:cubicBezTo>
                <a:cubicBezTo>
                  <a:pt x="58" y="7"/>
                  <a:pt x="58" y="7"/>
                  <a:pt x="58" y="7"/>
                </a:cubicBezTo>
                <a:cubicBezTo>
                  <a:pt x="58" y="5"/>
                  <a:pt x="57" y="3"/>
                  <a:pt x="55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32" name="稻壳儿小白白(http://dwz.cn/Wu2UP)"/>
          <p:cNvPicPr>
            <a:picLocks noChangeArrowheads="1"/>
          </p:cNvPicPr>
          <p:nvPr/>
        </p:nvPicPr>
        <p:blipFill>
          <a:blip r:embed="rId40"/>
          <a:srcRect/>
          <a:stretch>
            <a:fillRect/>
          </a:stretch>
        </p:blipFill>
        <p:spPr>
          <a:xfrm>
            <a:off x="3300115" y="1627188"/>
            <a:ext cx="1460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33" name="稻壳儿小白白(http://dwz.cn/Wu2UP)"/>
          <p:cNvSpPr>
            <a:spLocks noEditPoints="1"/>
          </p:cNvSpPr>
          <p:nvPr/>
        </p:nvSpPr>
        <p:spPr>
          <a:xfrm>
            <a:off x="5514678" y="1625600"/>
            <a:ext cx="293687" cy="163513"/>
          </a:xfrm>
          <a:custGeom>
            <a:avLst/>
            <a:gdLst>
              <a:gd name="T0" fmla="*/ 435985495 w 185"/>
              <a:gd name="T1" fmla="*/ 88206532 h 103"/>
              <a:gd name="T2" fmla="*/ 435985495 w 185"/>
              <a:gd name="T3" fmla="*/ 0 h 103"/>
              <a:gd name="T4" fmla="*/ 0 w 185"/>
              <a:gd name="T5" fmla="*/ 0 h 103"/>
              <a:gd name="T6" fmla="*/ 0 w 185"/>
              <a:gd name="T7" fmla="*/ 259577681 h 103"/>
              <a:gd name="T8" fmla="*/ 435985495 w 185"/>
              <a:gd name="T9" fmla="*/ 259577681 h 103"/>
              <a:gd name="T10" fmla="*/ 435985495 w 185"/>
              <a:gd name="T11" fmla="*/ 204134074 h 103"/>
              <a:gd name="T12" fmla="*/ 466227319 w 185"/>
              <a:gd name="T13" fmla="*/ 204134074 h 103"/>
              <a:gd name="T14" fmla="*/ 466227319 w 185"/>
              <a:gd name="T15" fmla="*/ 88206532 h 103"/>
              <a:gd name="T16" fmla="*/ 435985495 w 185"/>
              <a:gd name="T17" fmla="*/ 88206532 h 103"/>
              <a:gd name="T18" fmla="*/ 378022794 w 185"/>
              <a:gd name="T19" fmla="*/ 204134074 h 103"/>
              <a:gd name="T20" fmla="*/ 57962701 w 185"/>
              <a:gd name="T21" fmla="*/ 204134074 h 103"/>
              <a:gd name="T22" fmla="*/ 57962701 w 185"/>
              <a:gd name="T23" fmla="*/ 55443607 h 103"/>
              <a:gd name="T24" fmla="*/ 378022794 w 185"/>
              <a:gd name="T25" fmla="*/ 55443607 h 103"/>
              <a:gd name="T26" fmla="*/ 378022794 w 185"/>
              <a:gd name="T27" fmla="*/ 204134074 h 10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85" h="103">
                <a:moveTo>
                  <a:pt x="173" y="35"/>
                </a:moveTo>
                <a:lnTo>
                  <a:pt x="173" y="0"/>
                </a:lnTo>
                <a:lnTo>
                  <a:pt x="0" y="0"/>
                </a:lnTo>
                <a:lnTo>
                  <a:pt x="0" y="103"/>
                </a:lnTo>
                <a:lnTo>
                  <a:pt x="173" y="103"/>
                </a:lnTo>
                <a:lnTo>
                  <a:pt x="173" y="81"/>
                </a:lnTo>
                <a:lnTo>
                  <a:pt x="185" y="81"/>
                </a:lnTo>
                <a:lnTo>
                  <a:pt x="185" y="35"/>
                </a:lnTo>
                <a:lnTo>
                  <a:pt x="173" y="35"/>
                </a:lnTo>
                <a:close/>
                <a:moveTo>
                  <a:pt x="150" y="81"/>
                </a:moveTo>
                <a:lnTo>
                  <a:pt x="23" y="81"/>
                </a:lnTo>
                <a:lnTo>
                  <a:pt x="23" y="22"/>
                </a:lnTo>
                <a:lnTo>
                  <a:pt x="150" y="22"/>
                </a:lnTo>
                <a:lnTo>
                  <a:pt x="150" y="8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34" name="稻壳儿小白白(http://dwz.cn/Wu2UP)"/>
          <p:cNvPicPr>
            <a:picLocks noChangeArrowheads="1"/>
          </p:cNvPicPr>
          <p:nvPr/>
        </p:nvPicPr>
        <p:blipFill>
          <a:blip r:embed="rId41"/>
          <a:srcRect/>
          <a:stretch>
            <a:fillRect/>
          </a:stretch>
        </p:blipFill>
        <p:spPr>
          <a:xfrm>
            <a:off x="6098878" y="1627188"/>
            <a:ext cx="2921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5" name="稻壳儿小白白(http://dwz.cn/Wu2UP)"/>
          <p:cNvPicPr>
            <a:picLocks noChangeArrowheads="1"/>
          </p:cNvPicPr>
          <p:nvPr/>
        </p:nvPicPr>
        <p:blipFill>
          <a:blip r:embed="rId42"/>
          <a:srcRect/>
          <a:stretch>
            <a:fillRect/>
          </a:stretch>
        </p:blipFill>
        <p:spPr>
          <a:xfrm>
            <a:off x="6683078" y="1627188"/>
            <a:ext cx="293687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6" name="稻壳儿小白白(http://dwz.cn/Wu2UP)"/>
          <p:cNvPicPr>
            <a:picLocks noChangeArrowheads="1"/>
          </p:cNvPicPr>
          <p:nvPr/>
        </p:nvPicPr>
        <p:blipFill>
          <a:blip r:embed="rId43"/>
          <a:srcRect/>
          <a:stretch>
            <a:fillRect/>
          </a:stretch>
        </p:blipFill>
        <p:spPr>
          <a:xfrm>
            <a:off x="7275215" y="1627188"/>
            <a:ext cx="2857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37" name="稻壳儿小白白(http://dwz.cn/Wu2UP)"/>
          <p:cNvPicPr>
            <a:picLocks noChangeArrowheads="1"/>
          </p:cNvPicPr>
          <p:nvPr/>
        </p:nvPicPr>
        <p:blipFill>
          <a:blip r:embed="rId44"/>
          <a:srcRect/>
          <a:stretch>
            <a:fillRect/>
          </a:stretch>
        </p:blipFill>
        <p:spPr>
          <a:xfrm>
            <a:off x="9024640" y="1500188"/>
            <a:ext cx="2555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38" name="稻壳儿小白白(http://dwz.cn/Wu2UP)"/>
          <p:cNvSpPr>
            <a:spLocks noEditPoints="1"/>
          </p:cNvSpPr>
          <p:nvPr/>
        </p:nvSpPr>
        <p:spPr>
          <a:xfrm>
            <a:off x="8442028" y="1501775"/>
            <a:ext cx="274637" cy="292100"/>
          </a:xfrm>
          <a:custGeom>
            <a:avLst/>
            <a:gdLst>
              <a:gd name="T0" fmla="*/ 647538615 w 109"/>
              <a:gd name="T1" fmla="*/ 0 h 116"/>
              <a:gd name="T2" fmla="*/ 95225970 w 109"/>
              <a:gd name="T3" fmla="*/ 0 h 116"/>
              <a:gd name="T4" fmla="*/ 44438282 w 109"/>
              <a:gd name="T5" fmla="*/ 44386609 h 116"/>
              <a:gd name="T6" fmla="*/ 44438282 w 109"/>
              <a:gd name="T7" fmla="*/ 139497895 h 116"/>
              <a:gd name="T8" fmla="*/ 114271668 w 109"/>
              <a:gd name="T9" fmla="*/ 139497895 h 116"/>
              <a:gd name="T10" fmla="*/ 139664253 w 109"/>
              <a:gd name="T11" fmla="*/ 164862751 h 116"/>
              <a:gd name="T12" fmla="*/ 114271668 w 109"/>
              <a:gd name="T13" fmla="*/ 183884504 h 116"/>
              <a:gd name="T14" fmla="*/ 25392584 w 109"/>
              <a:gd name="T15" fmla="*/ 183884504 h 116"/>
              <a:gd name="T16" fmla="*/ 0 w 109"/>
              <a:gd name="T17" fmla="*/ 209246842 h 116"/>
              <a:gd name="T18" fmla="*/ 25392584 w 109"/>
              <a:gd name="T19" fmla="*/ 228271114 h 116"/>
              <a:gd name="T20" fmla="*/ 44438282 w 109"/>
              <a:gd name="T21" fmla="*/ 228271114 h 116"/>
              <a:gd name="T22" fmla="*/ 44438282 w 109"/>
              <a:gd name="T23" fmla="*/ 323382399 h 116"/>
              <a:gd name="T24" fmla="*/ 114271668 w 109"/>
              <a:gd name="T25" fmla="*/ 323382399 h 116"/>
              <a:gd name="T26" fmla="*/ 139664253 w 109"/>
              <a:gd name="T27" fmla="*/ 348747255 h 116"/>
              <a:gd name="T28" fmla="*/ 114271668 w 109"/>
              <a:gd name="T29" fmla="*/ 367769009 h 116"/>
              <a:gd name="T30" fmla="*/ 25392584 w 109"/>
              <a:gd name="T31" fmla="*/ 367769009 h 116"/>
              <a:gd name="T32" fmla="*/ 0 w 109"/>
              <a:gd name="T33" fmla="*/ 393131347 h 116"/>
              <a:gd name="T34" fmla="*/ 25392584 w 109"/>
              <a:gd name="T35" fmla="*/ 418496203 h 116"/>
              <a:gd name="T36" fmla="*/ 44438282 w 109"/>
              <a:gd name="T37" fmla="*/ 418496203 h 116"/>
              <a:gd name="T38" fmla="*/ 44438282 w 109"/>
              <a:gd name="T39" fmla="*/ 507266903 h 116"/>
              <a:gd name="T40" fmla="*/ 114271668 w 109"/>
              <a:gd name="T41" fmla="*/ 507266903 h 116"/>
              <a:gd name="T42" fmla="*/ 139664253 w 109"/>
              <a:gd name="T43" fmla="*/ 532631759 h 116"/>
              <a:gd name="T44" fmla="*/ 114271668 w 109"/>
              <a:gd name="T45" fmla="*/ 551653513 h 116"/>
              <a:gd name="T46" fmla="*/ 25392584 w 109"/>
              <a:gd name="T47" fmla="*/ 551653513 h 116"/>
              <a:gd name="T48" fmla="*/ 0 w 109"/>
              <a:gd name="T49" fmla="*/ 577015851 h 116"/>
              <a:gd name="T50" fmla="*/ 25392584 w 109"/>
              <a:gd name="T51" fmla="*/ 602380707 h 116"/>
              <a:gd name="T52" fmla="*/ 44438282 w 109"/>
              <a:gd name="T53" fmla="*/ 602380707 h 116"/>
              <a:gd name="T54" fmla="*/ 44438282 w 109"/>
              <a:gd name="T55" fmla="*/ 691151408 h 116"/>
              <a:gd name="T56" fmla="*/ 95225970 w 109"/>
              <a:gd name="T57" fmla="*/ 735538017 h 116"/>
              <a:gd name="T58" fmla="*/ 647538615 w 109"/>
              <a:gd name="T59" fmla="*/ 735538017 h 116"/>
              <a:gd name="T60" fmla="*/ 691976897 w 109"/>
              <a:gd name="T61" fmla="*/ 691151408 h 116"/>
              <a:gd name="T62" fmla="*/ 691976897 w 109"/>
              <a:gd name="T63" fmla="*/ 44386609 h 116"/>
              <a:gd name="T64" fmla="*/ 647538615 w 109"/>
              <a:gd name="T65" fmla="*/ 0 h 116"/>
              <a:gd name="T66" fmla="*/ 552312644 w 109"/>
              <a:gd name="T67" fmla="*/ 323382399 h 116"/>
              <a:gd name="T68" fmla="*/ 279331025 w 109"/>
              <a:gd name="T69" fmla="*/ 323382399 h 116"/>
              <a:gd name="T70" fmla="*/ 279331025 w 109"/>
              <a:gd name="T71" fmla="*/ 139497895 h 116"/>
              <a:gd name="T72" fmla="*/ 552312644 w 109"/>
              <a:gd name="T73" fmla="*/ 139497895 h 116"/>
              <a:gd name="T74" fmla="*/ 552312644 w 109"/>
              <a:gd name="T75" fmla="*/ 323382399 h 11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9" h="116">
                <a:moveTo>
                  <a:pt x="102" y="0"/>
                </a:moveTo>
                <a:cubicBezTo>
                  <a:pt x="15" y="0"/>
                  <a:pt x="15" y="0"/>
                  <a:pt x="15" y="0"/>
                </a:cubicBezTo>
                <a:cubicBezTo>
                  <a:pt x="11" y="0"/>
                  <a:pt x="7" y="3"/>
                  <a:pt x="7" y="7"/>
                </a:cubicBezTo>
                <a:cubicBezTo>
                  <a:pt x="7" y="22"/>
                  <a:pt x="7" y="22"/>
                  <a:pt x="7" y="22"/>
                </a:cubicBezTo>
                <a:cubicBezTo>
                  <a:pt x="18" y="22"/>
                  <a:pt x="18" y="22"/>
                  <a:pt x="18" y="22"/>
                </a:cubicBezTo>
                <a:cubicBezTo>
                  <a:pt x="20" y="22"/>
                  <a:pt x="22" y="24"/>
                  <a:pt x="22" y="26"/>
                </a:cubicBezTo>
                <a:cubicBezTo>
                  <a:pt x="22" y="28"/>
                  <a:pt x="20" y="29"/>
                  <a:pt x="18" y="29"/>
                </a:cubicBezTo>
                <a:cubicBezTo>
                  <a:pt x="4" y="29"/>
                  <a:pt x="4" y="29"/>
                  <a:pt x="4" y="29"/>
                </a:cubicBezTo>
                <a:cubicBezTo>
                  <a:pt x="2" y="29"/>
                  <a:pt x="0" y="31"/>
                  <a:pt x="0" y="33"/>
                </a:cubicBezTo>
                <a:cubicBezTo>
                  <a:pt x="0" y="35"/>
                  <a:pt x="2" y="36"/>
                  <a:pt x="4" y="36"/>
                </a:cubicBezTo>
                <a:cubicBezTo>
                  <a:pt x="7" y="36"/>
                  <a:pt x="7" y="36"/>
                  <a:pt x="7" y="36"/>
                </a:cubicBezTo>
                <a:cubicBezTo>
                  <a:pt x="7" y="51"/>
                  <a:pt x="7" y="51"/>
                  <a:pt x="7" y="51"/>
                </a:cubicBezTo>
                <a:cubicBezTo>
                  <a:pt x="18" y="51"/>
                  <a:pt x="18" y="51"/>
                  <a:pt x="18" y="51"/>
                </a:cubicBezTo>
                <a:cubicBezTo>
                  <a:pt x="20" y="51"/>
                  <a:pt x="22" y="53"/>
                  <a:pt x="22" y="55"/>
                </a:cubicBezTo>
                <a:cubicBezTo>
                  <a:pt x="22" y="57"/>
                  <a:pt x="20" y="58"/>
                  <a:pt x="18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2" y="58"/>
                  <a:pt x="0" y="60"/>
                  <a:pt x="0" y="62"/>
                </a:cubicBezTo>
                <a:cubicBezTo>
                  <a:pt x="0" y="64"/>
                  <a:pt x="2" y="66"/>
                  <a:pt x="4" y="66"/>
                </a:cubicBezTo>
                <a:cubicBezTo>
                  <a:pt x="7" y="66"/>
                  <a:pt x="7" y="66"/>
                  <a:pt x="7" y="66"/>
                </a:cubicBezTo>
                <a:cubicBezTo>
                  <a:pt x="7" y="80"/>
                  <a:pt x="7" y="80"/>
                  <a:pt x="7" y="80"/>
                </a:cubicBezTo>
                <a:cubicBezTo>
                  <a:pt x="18" y="80"/>
                  <a:pt x="18" y="80"/>
                  <a:pt x="18" y="80"/>
                </a:cubicBezTo>
                <a:cubicBezTo>
                  <a:pt x="20" y="80"/>
                  <a:pt x="22" y="82"/>
                  <a:pt x="22" y="84"/>
                </a:cubicBezTo>
                <a:cubicBezTo>
                  <a:pt x="22" y="86"/>
                  <a:pt x="20" y="87"/>
                  <a:pt x="18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2" y="87"/>
                  <a:pt x="0" y="89"/>
                  <a:pt x="0" y="91"/>
                </a:cubicBezTo>
                <a:cubicBezTo>
                  <a:pt x="0" y="93"/>
                  <a:pt x="2" y="95"/>
                  <a:pt x="4" y="95"/>
                </a:cubicBezTo>
                <a:cubicBezTo>
                  <a:pt x="7" y="95"/>
                  <a:pt x="7" y="95"/>
                  <a:pt x="7" y="95"/>
                </a:cubicBezTo>
                <a:cubicBezTo>
                  <a:pt x="7" y="109"/>
                  <a:pt x="7" y="109"/>
                  <a:pt x="7" y="109"/>
                </a:cubicBezTo>
                <a:cubicBezTo>
                  <a:pt x="7" y="113"/>
                  <a:pt x="11" y="116"/>
                  <a:pt x="15" y="116"/>
                </a:cubicBezTo>
                <a:cubicBezTo>
                  <a:pt x="102" y="116"/>
                  <a:pt x="102" y="116"/>
                  <a:pt x="102" y="116"/>
                </a:cubicBezTo>
                <a:cubicBezTo>
                  <a:pt x="106" y="116"/>
                  <a:pt x="109" y="113"/>
                  <a:pt x="109" y="109"/>
                </a:cubicBezTo>
                <a:cubicBezTo>
                  <a:pt x="109" y="7"/>
                  <a:pt x="109" y="7"/>
                  <a:pt x="109" y="7"/>
                </a:cubicBezTo>
                <a:cubicBezTo>
                  <a:pt x="109" y="3"/>
                  <a:pt x="106" y="0"/>
                  <a:pt x="102" y="0"/>
                </a:cubicBezTo>
                <a:close/>
                <a:moveTo>
                  <a:pt x="87" y="51"/>
                </a:moveTo>
                <a:cubicBezTo>
                  <a:pt x="44" y="51"/>
                  <a:pt x="44" y="51"/>
                  <a:pt x="44" y="51"/>
                </a:cubicBezTo>
                <a:cubicBezTo>
                  <a:pt x="44" y="22"/>
                  <a:pt x="44" y="22"/>
                  <a:pt x="44" y="22"/>
                </a:cubicBezTo>
                <a:cubicBezTo>
                  <a:pt x="87" y="22"/>
                  <a:pt x="87" y="22"/>
                  <a:pt x="87" y="22"/>
                </a:cubicBezTo>
                <a:lnTo>
                  <a:pt x="87" y="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39" name="稻壳儿小白白(http://dwz.cn/Wu2UP)"/>
          <p:cNvPicPr>
            <a:picLocks noChangeArrowheads="1"/>
          </p:cNvPicPr>
          <p:nvPr/>
        </p:nvPicPr>
        <p:blipFill>
          <a:blip r:embed="rId45"/>
          <a:srcRect/>
          <a:stretch>
            <a:fillRect/>
          </a:stretch>
        </p:blipFill>
        <p:spPr>
          <a:xfrm>
            <a:off x="7872115" y="1500188"/>
            <a:ext cx="2809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40" name="稻壳儿小白白(http://dwz.cn/Wu2UP)"/>
          <p:cNvSpPr>
            <a:spLocks noEditPoints="1"/>
          </p:cNvSpPr>
          <p:nvPr/>
        </p:nvSpPr>
        <p:spPr>
          <a:xfrm>
            <a:off x="9613603" y="1552575"/>
            <a:ext cx="293687" cy="236538"/>
          </a:xfrm>
          <a:custGeom>
            <a:avLst/>
            <a:gdLst>
              <a:gd name="T0" fmla="*/ 371777361 w 116"/>
              <a:gd name="T1" fmla="*/ 139305784 h 94"/>
              <a:gd name="T2" fmla="*/ 0 w 116"/>
              <a:gd name="T3" fmla="*/ 0 h 94"/>
              <a:gd name="T4" fmla="*/ 0 w 116"/>
              <a:gd name="T5" fmla="*/ 506566258 h 94"/>
              <a:gd name="T6" fmla="*/ 19228903 w 116"/>
              <a:gd name="T7" fmla="*/ 506566258 h 94"/>
              <a:gd name="T8" fmla="*/ 44868285 w 116"/>
              <a:gd name="T9" fmla="*/ 506566258 h 94"/>
              <a:gd name="T10" fmla="*/ 44868285 w 116"/>
              <a:gd name="T11" fmla="*/ 550889453 h 94"/>
              <a:gd name="T12" fmla="*/ 326906544 w 116"/>
              <a:gd name="T13" fmla="*/ 595215164 h 94"/>
              <a:gd name="T14" fmla="*/ 416645645 w 116"/>
              <a:gd name="T15" fmla="*/ 595215164 h 94"/>
              <a:gd name="T16" fmla="*/ 698683905 w 116"/>
              <a:gd name="T17" fmla="*/ 550889453 h 94"/>
              <a:gd name="T18" fmla="*/ 698683905 w 116"/>
              <a:gd name="T19" fmla="*/ 506566258 h 94"/>
              <a:gd name="T20" fmla="*/ 717912808 w 116"/>
              <a:gd name="T21" fmla="*/ 506566258 h 94"/>
              <a:gd name="T22" fmla="*/ 743552189 w 116"/>
              <a:gd name="T23" fmla="*/ 506566258 h 94"/>
              <a:gd name="T24" fmla="*/ 743552189 w 116"/>
              <a:gd name="T25" fmla="*/ 0 h 94"/>
              <a:gd name="T26" fmla="*/ 371777361 w 116"/>
              <a:gd name="T27" fmla="*/ 139305784 h 94"/>
              <a:gd name="T28" fmla="*/ 326906544 w 116"/>
              <a:gd name="T29" fmla="*/ 481236561 h 94"/>
              <a:gd name="T30" fmla="*/ 44868285 w 116"/>
              <a:gd name="T31" fmla="*/ 436913366 h 94"/>
              <a:gd name="T32" fmla="*/ 44868285 w 116"/>
              <a:gd name="T33" fmla="*/ 44325711 h 94"/>
              <a:gd name="T34" fmla="*/ 108968004 w 116"/>
              <a:gd name="T35" fmla="*/ 44325711 h 94"/>
              <a:gd name="T36" fmla="*/ 121788961 w 116"/>
              <a:gd name="T37" fmla="*/ 50656877 h 94"/>
              <a:gd name="T38" fmla="*/ 121788961 w 116"/>
              <a:gd name="T39" fmla="*/ 50656877 h 94"/>
              <a:gd name="T40" fmla="*/ 320496066 w 116"/>
              <a:gd name="T41" fmla="*/ 126640935 h 94"/>
              <a:gd name="T42" fmla="*/ 326906544 w 116"/>
              <a:gd name="T43" fmla="*/ 139305784 h 94"/>
              <a:gd name="T44" fmla="*/ 326906544 w 116"/>
              <a:gd name="T45" fmla="*/ 481236561 h 94"/>
              <a:gd name="T46" fmla="*/ 698683905 w 116"/>
              <a:gd name="T47" fmla="*/ 436913366 h 94"/>
              <a:gd name="T48" fmla="*/ 416645645 w 116"/>
              <a:gd name="T49" fmla="*/ 481236561 h 94"/>
              <a:gd name="T50" fmla="*/ 416645645 w 116"/>
              <a:gd name="T51" fmla="*/ 139305784 h 94"/>
              <a:gd name="T52" fmla="*/ 698683905 w 116"/>
              <a:gd name="T53" fmla="*/ 44325711 h 94"/>
              <a:gd name="T54" fmla="*/ 698683905 w 116"/>
              <a:gd name="T55" fmla="*/ 436913366 h 9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16" h="94">
                <a:moveTo>
                  <a:pt x="58" y="22"/>
                </a:moveTo>
                <a:cubicBezTo>
                  <a:pt x="58" y="3"/>
                  <a:pt x="17" y="0"/>
                  <a:pt x="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5" y="80"/>
                  <a:pt x="6" y="80"/>
                  <a:pt x="7" y="80"/>
                </a:cubicBezTo>
                <a:cubicBezTo>
                  <a:pt x="7" y="87"/>
                  <a:pt x="7" y="87"/>
                  <a:pt x="7" y="87"/>
                </a:cubicBezTo>
                <a:cubicBezTo>
                  <a:pt x="21" y="87"/>
                  <a:pt x="51" y="83"/>
                  <a:pt x="51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83"/>
                  <a:pt x="94" y="87"/>
                  <a:pt x="109" y="87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10" y="80"/>
                  <a:pt x="111" y="80"/>
                  <a:pt x="11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0"/>
                  <a:pt x="116" y="0"/>
                  <a:pt x="116" y="0"/>
                </a:cubicBezTo>
                <a:cubicBezTo>
                  <a:pt x="98" y="0"/>
                  <a:pt x="58" y="3"/>
                  <a:pt x="58" y="22"/>
                </a:cubicBezTo>
                <a:close/>
                <a:moveTo>
                  <a:pt x="51" y="76"/>
                </a:moveTo>
                <a:cubicBezTo>
                  <a:pt x="40" y="69"/>
                  <a:pt x="20" y="69"/>
                  <a:pt x="7" y="69"/>
                </a:cubicBezTo>
                <a:cubicBezTo>
                  <a:pt x="7" y="7"/>
                  <a:pt x="7" y="7"/>
                  <a:pt x="7" y="7"/>
                </a:cubicBezTo>
                <a:cubicBezTo>
                  <a:pt x="11" y="7"/>
                  <a:pt x="14" y="7"/>
                  <a:pt x="17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34" y="9"/>
                  <a:pt x="49" y="12"/>
                  <a:pt x="50" y="20"/>
                </a:cubicBezTo>
                <a:cubicBezTo>
                  <a:pt x="51" y="22"/>
                  <a:pt x="51" y="22"/>
                  <a:pt x="51" y="22"/>
                </a:cubicBezTo>
                <a:lnTo>
                  <a:pt x="51" y="76"/>
                </a:lnTo>
                <a:close/>
                <a:moveTo>
                  <a:pt x="109" y="69"/>
                </a:moveTo>
                <a:cubicBezTo>
                  <a:pt x="95" y="69"/>
                  <a:pt x="76" y="69"/>
                  <a:pt x="65" y="76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7"/>
                  <a:pt x="73" y="7"/>
                  <a:pt x="109" y="7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1" name="稻壳儿小白白(http://dwz.cn/Wu2UP)"/>
          <p:cNvSpPr>
            <a:spLocks noEditPoints="1"/>
          </p:cNvSpPr>
          <p:nvPr/>
        </p:nvSpPr>
        <p:spPr>
          <a:xfrm>
            <a:off x="10199390" y="1497013"/>
            <a:ext cx="292100" cy="292100"/>
          </a:xfrm>
          <a:custGeom>
            <a:avLst/>
            <a:gdLst>
              <a:gd name="T0" fmla="*/ 375504075 w 184"/>
              <a:gd name="T1" fmla="*/ 292338125 h 184"/>
              <a:gd name="T2" fmla="*/ 375504075 w 184"/>
              <a:gd name="T3" fmla="*/ 204133450 h 184"/>
              <a:gd name="T4" fmla="*/ 259576888 w 184"/>
              <a:gd name="T5" fmla="*/ 204133450 h 184"/>
              <a:gd name="T6" fmla="*/ 259576888 w 184"/>
              <a:gd name="T7" fmla="*/ 176410938 h 184"/>
              <a:gd name="T8" fmla="*/ 347781563 w 184"/>
              <a:gd name="T9" fmla="*/ 176410938 h 184"/>
              <a:gd name="T10" fmla="*/ 347781563 w 184"/>
              <a:gd name="T11" fmla="*/ 0 h 184"/>
              <a:gd name="T12" fmla="*/ 143649700 w 184"/>
              <a:gd name="T13" fmla="*/ 0 h 184"/>
              <a:gd name="T14" fmla="*/ 143649700 w 184"/>
              <a:gd name="T15" fmla="*/ 176410938 h 184"/>
              <a:gd name="T16" fmla="*/ 231854375 w 184"/>
              <a:gd name="T17" fmla="*/ 176410938 h 184"/>
              <a:gd name="T18" fmla="*/ 231854375 w 184"/>
              <a:gd name="T19" fmla="*/ 204133450 h 184"/>
              <a:gd name="T20" fmla="*/ 88206263 w 184"/>
              <a:gd name="T21" fmla="*/ 204133450 h 184"/>
              <a:gd name="T22" fmla="*/ 88206263 w 184"/>
              <a:gd name="T23" fmla="*/ 292338125 h 184"/>
              <a:gd name="T24" fmla="*/ 0 w 184"/>
              <a:gd name="T25" fmla="*/ 292338125 h 184"/>
              <a:gd name="T26" fmla="*/ 0 w 184"/>
              <a:gd name="T27" fmla="*/ 463708750 h 184"/>
              <a:gd name="T28" fmla="*/ 204133450 w 184"/>
              <a:gd name="T29" fmla="*/ 463708750 h 184"/>
              <a:gd name="T30" fmla="*/ 204133450 w 184"/>
              <a:gd name="T31" fmla="*/ 292338125 h 184"/>
              <a:gd name="T32" fmla="*/ 115927188 w 184"/>
              <a:gd name="T33" fmla="*/ 292338125 h 184"/>
              <a:gd name="T34" fmla="*/ 115927188 w 184"/>
              <a:gd name="T35" fmla="*/ 231854375 h 184"/>
              <a:gd name="T36" fmla="*/ 347781563 w 184"/>
              <a:gd name="T37" fmla="*/ 231854375 h 184"/>
              <a:gd name="T38" fmla="*/ 347781563 w 184"/>
              <a:gd name="T39" fmla="*/ 292338125 h 184"/>
              <a:gd name="T40" fmla="*/ 259576888 w 184"/>
              <a:gd name="T41" fmla="*/ 292338125 h 184"/>
              <a:gd name="T42" fmla="*/ 259576888 w 184"/>
              <a:gd name="T43" fmla="*/ 463708750 h 184"/>
              <a:gd name="T44" fmla="*/ 463708750 w 184"/>
              <a:gd name="T45" fmla="*/ 463708750 h 184"/>
              <a:gd name="T46" fmla="*/ 463708750 w 184"/>
              <a:gd name="T47" fmla="*/ 292338125 h 184"/>
              <a:gd name="T48" fmla="*/ 375504075 w 184"/>
              <a:gd name="T49" fmla="*/ 292338125 h 184"/>
              <a:gd name="T50" fmla="*/ 176410938 w 184"/>
              <a:gd name="T51" fmla="*/ 320060638 h 184"/>
              <a:gd name="T52" fmla="*/ 176410938 w 184"/>
              <a:gd name="T53" fmla="*/ 347781563 h 184"/>
              <a:gd name="T54" fmla="*/ 27722513 w 184"/>
              <a:gd name="T55" fmla="*/ 347781563 h 184"/>
              <a:gd name="T56" fmla="*/ 27722513 w 184"/>
              <a:gd name="T57" fmla="*/ 320060638 h 184"/>
              <a:gd name="T58" fmla="*/ 176410938 w 184"/>
              <a:gd name="T59" fmla="*/ 320060638 h 184"/>
              <a:gd name="T60" fmla="*/ 176410938 w 184"/>
              <a:gd name="T61" fmla="*/ 57964388 h 184"/>
              <a:gd name="T62" fmla="*/ 176410938 w 184"/>
              <a:gd name="T63" fmla="*/ 27722513 h 184"/>
              <a:gd name="T64" fmla="*/ 320060638 w 184"/>
              <a:gd name="T65" fmla="*/ 27722513 h 184"/>
              <a:gd name="T66" fmla="*/ 320060638 w 184"/>
              <a:gd name="T67" fmla="*/ 57964388 h 184"/>
              <a:gd name="T68" fmla="*/ 176410938 w 184"/>
              <a:gd name="T69" fmla="*/ 57964388 h 184"/>
              <a:gd name="T70" fmla="*/ 435987825 w 184"/>
              <a:gd name="T71" fmla="*/ 347781563 h 184"/>
              <a:gd name="T72" fmla="*/ 292338125 w 184"/>
              <a:gd name="T73" fmla="*/ 347781563 h 184"/>
              <a:gd name="T74" fmla="*/ 292338125 w 184"/>
              <a:gd name="T75" fmla="*/ 320060638 h 184"/>
              <a:gd name="T76" fmla="*/ 435987825 w 184"/>
              <a:gd name="T77" fmla="*/ 320060638 h 184"/>
              <a:gd name="T78" fmla="*/ 435987825 w 184"/>
              <a:gd name="T79" fmla="*/ 347781563 h 18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84" h="184">
                <a:moveTo>
                  <a:pt x="149" y="116"/>
                </a:moveTo>
                <a:lnTo>
                  <a:pt x="149" y="81"/>
                </a:lnTo>
                <a:lnTo>
                  <a:pt x="103" y="81"/>
                </a:lnTo>
                <a:lnTo>
                  <a:pt x="103" y="70"/>
                </a:lnTo>
                <a:lnTo>
                  <a:pt x="138" y="70"/>
                </a:lnTo>
                <a:lnTo>
                  <a:pt x="138" y="0"/>
                </a:lnTo>
                <a:lnTo>
                  <a:pt x="57" y="0"/>
                </a:lnTo>
                <a:lnTo>
                  <a:pt x="57" y="70"/>
                </a:lnTo>
                <a:lnTo>
                  <a:pt x="92" y="70"/>
                </a:lnTo>
                <a:lnTo>
                  <a:pt x="92" y="81"/>
                </a:lnTo>
                <a:lnTo>
                  <a:pt x="35" y="81"/>
                </a:lnTo>
                <a:lnTo>
                  <a:pt x="35" y="116"/>
                </a:lnTo>
                <a:lnTo>
                  <a:pt x="0" y="116"/>
                </a:lnTo>
                <a:lnTo>
                  <a:pt x="0" y="184"/>
                </a:lnTo>
                <a:lnTo>
                  <a:pt x="81" y="184"/>
                </a:lnTo>
                <a:lnTo>
                  <a:pt x="81" y="116"/>
                </a:lnTo>
                <a:lnTo>
                  <a:pt x="46" y="116"/>
                </a:lnTo>
                <a:lnTo>
                  <a:pt x="46" y="92"/>
                </a:lnTo>
                <a:lnTo>
                  <a:pt x="138" y="92"/>
                </a:lnTo>
                <a:lnTo>
                  <a:pt x="138" y="116"/>
                </a:lnTo>
                <a:lnTo>
                  <a:pt x="103" y="116"/>
                </a:lnTo>
                <a:lnTo>
                  <a:pt x="103" y="184"/>
                </a:lnTo>
                <a:lnTo>
                  <a:pt x="184" y="184"/>
                </a:lnTo>
                <a:lnTo>
                  <a:pt x="184" y="116"/>
                </a:lnTo>
                <a:lnTo>
                  <a:pt x="149" y="116"/>
                </a:lnTo>
                <a:close/>
                <a:moveTo>
                  <a:pt x="70" y="127"/>
                </a:moveTo>
                <a:lnTo>
                  <a:pt x="70" y="138"/>
                </a:lnTo>
                <a:lnTo>
                  <a:pt x="11" y="138"/>
                </a:lnTo>
                <a:lnTo>
                  <a:pt x="11" y="127"/>
                </a:lnTo>
                <a:lnTo>
                  <a:pt x="70" y="127"/>
                </a:lnTo>
                <a:close/>
                <a:moveTo>
                  <a:pt x="70" y="23"/>
                </a:moveTo>
                <a:lnTo>
                  <a:pt x="70" y="11"/>
                </a:lnTo>
                <a:lnTo>
                  <a:pt x="127" y="11"/>
                </a:lnTo>
                <a:lnTo>
                  <a:pt x="127" y="23"/>
                </a:lnTo>
                <a:lnTo>
                  <a:pt x="70" y="23"/>
                </a:lnTo>
                <a:close/>
                <a:moveTo>
                  <a:pt x="173" y="138"/>
                </a:moveTo>
                <a:lnTo>
                  <a:pt x="116" y="138"/>
                </a:lnTo>
                <a:lnTo>
                  <a:pt x="116" y="127"/>
                </a:lnTo>
                <a:lnTo>
                  <a:pt x="173" y="127"/>
                </a:lnTo>
                <a:lnTo>
                  <a:pt x="173" y="1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42" name="稻壳儿小白白(http://dwz.cn/Wu2UP)"/>
          <p:cNvPicPr>
            <a:picLocks noChangeArrowheads="1"/>
          </p:cNvPicPr>
          <p:nvPr/>
        </p:nvPicPr>
        <p:blipFill>
          <a:blip r:embed="rId46"/>
          <a:srcRect/>
          <a:stretch>
            <a:fillRect/>
          </a:stretch>
        </p:blipFill>
        <p:spPr>
          <a:xfrm>
            <a:off x="3173115" y="2078038"/>
            <a:ext cx="2921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3" name="稻壳儿小白白(http://dwz.cn/Wu2UP)"/>
          <p:cNvPicPr>
            <a:picLocks noChangeArrowheads="1"/>
          </p:cNvPicPr>
          <p:nvPr/>
        </p:nvPicPr>
        <p:blipFill>
          <a:blip r:embed="rId47"/>
          <a:srcRect/>
          <a:stretch>
            <a:fillRect/>
          </a:stretch>
        </p:blipFill>
        <p:spPr>
          <a:xfrm>
            <a:off x="2001540" y="2078038"/>
            <a:ext cx="2936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4" name="稻壳儿小白白(http://dwz.cn/Wu2UP)"/>
          <p:cNvPicPr>
            <a:picLocks noChangeArrowheads="1"/>
          </p:cNvPicPr>
          <p:nvPr/>
        </p:nvPicPr>
        <p:blipFill>
          <a:blip r:embed="rId48"/>
          <a:srcRect/>
          <a:stretch>
            <a:fillRect/>
          </a:stretch>
        </p:blipFill>
        <p:spPr>
          <a:xfrm>
            <a:off x="3757315" y="2078038"/>
            <a:ext cx="2936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5" name="稻壳儿小白白(http://dwz.cn/Wu2UP)"/>
          <p:cNvPicPr>
            <a:picLocks noChangeArrowheads="1"/>
          </p:cNvPicPr>
          <p:nvPr/>
        </p:nvPicPr>
        <p:blipFill>
          <a:blip r:embed="rId49"/>
          <a:srcRect/>
          <a:stretch>
            <a:fillRect/>
          </a:stretch>
        </p:blipFill>
        <p:spPr>
          <a:xfrm>
            <a:off x="2587328" y="2078038"/>
            <a:ext cx="2921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46" name="稻壳儿小白白(http://dwz.cn/Wu2UP)"/>
          <p:cNvSpPr>
            <a:spLocks noEditPoints="1"/>
          </p:cNvSpPr>
          <p:nvPr/>
        </p:nvSpPr>
        <p:spPr>
          <a:xfrm>
            <a:off x="6684665" y="2081213"/>
            <a:ext cx="292100" cy="257175"/>
          </a:xfrm>
          <a:custGeom>
            <a:avLst/>
            <a:gdLst>
              <a:gd name="T0" fmla="*/ 678470239 w 116"/>
              <a:gd name="T1" fmla="*/ 444995954 h 102"/>
              <a:gd name="T2" fmla="*/ 418496203 w 116"/>
              <a:gd name="T3" fmla="*/ 298781881 h 102"/>
              <a:gd name="T4" fmla="*/ 437517956 w 116"/>
              <a:gd name="T5" fmla="*/ 260639299 h 102"/>
              <a:gd name="T6" fmla="*/ 507266903 w 116"/>
              <a:gd name="T7" fmla="*/ 139855295 h 102"/>
              <a:gd name="T8" fmla="*/ 367769009 w 116"/>
              <a:gd name="T9" fmla="*/ 0 h 102"/>
              <a:gd name="T10" fmla="*/ 234611698 w 116"/>
              <a:gd name="T11" fmla="*/ 139855295 h 102"/>
              <a:gd name="T12" fmla="*/ 278998308 w 116"/>
              <a:gd name="T13" fmla="*/ 184354134 h 102"/>
              <a:gd name="T14" fmla="*/ 323382399 w 116"/>
              <a:gd name="T15" fmla="*/ 139855295 h 102"/>
              <a:gd name="T16" fmla="*/ 367769009 w 116"/>
              <a:gd name="T17" fmla="*/ 95356456 h 102"/>
              <a:gd name="T18" fmla="*/ 418496203 w 116"/>
              <a:gd name="T19" fmla="*/ 139855295 h 102"/>
              <a:gd name="T20" fmla="*/ 393131347 w 116"/>
              <a:gd name="T21" fmla="*/ 177997877 h 102"/>
              <a:gd name="T22" fmla="*/ 323382399 w 116"/>
              <a:gd name="T23" fmla="*/ 298781881 h 102"/>
              <a:gd name="T24" fmla="*/ 63408363 w 116"/>
              <a:gd name="T25" fmla="*/ 444995954 h 102"/>
              <a:gd name="T26" fmla="*/ 0 w 116"/>
              <a:gd name="T27" fmla="*/ 553064923 h 102"/>
              <a:gd name="T28" fmla="*/ 95113803 w 116"/>
              <a:gd name="T29" fmla="*/ 648421379 h 102"/>
              <a:gd name="T30" fmla="*/ 646767316 w 116"/>
              <a:gd name="T31" fmla="*/ 648421379 h 102"/>
              <a:gd name="T32" fmla="*/ 735538017 w 116"/>
              <a:gd name="T33" fmla="*/ 553064923 h 102"/>
              <a:gd name="T34" fmla="*/ 678470239 w 116"/>
              <a:gd name="T35" fmla="*/ 444995954 h 102"/>
              <a:gd name="T36" fmla="*/ 95113803 w 116"/>
              <a:gd name="T37" fmla="*/ 553064923 h 102"/>
              <a:gd name="T38" fmla="*/ 107794972 w 116"/>
              <a:gd name="T39" fmla="*/ 527637375 h 102"/>
              <a:gd name="T40" fmla="*/ 367769009 w 116"/>
              <a:gd name="T41" fmla="*/ 381423302 h 102"/>
              <a:gd name="T42" fmla="*/ 627743045 w 116"/>
              <a:gd name="T43" fmla="*/ 521281118 h 102"/>
              <a:gd name="T44" fmla="*/ 646767316 w 116"/>
              <a:gd name="T45" fmla="*/ 553064923 h 102"/>
              <a:gd name="T46" fmla="*/ 95113803 w 116"/>
              <a:gd name="T47" fmla="*/ 553064923 h 102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16" h="102">
                <a:moveTo>
                  <a:pt x="107" y="70"/>
                </a:moveTo>
                <a:cubicBezTo>
                  <a:pt x="66" y="47"/>
                  <a:pt x="66" y="47"/>
                  <a:pt x="66" y="47"/>
                </a:cubicBezTo>
                <a:cubicBezTo>
                  <a:pt x="66" y="45"/>
                  <a:pt x="67" y="42"/>
                  <a:pt x="69" y="41"/>
                </a:cubicBezTo>
                <a:cubicBezTo>
                  <a:pt x="76" y="37"/>
                  <a:pt x="80" y="30"/>
                  <a:pt x="80" y="22"/>
                </a:cubicBezTo>
                <a:cubicBezTo>
                  <a:pt x="80" y="10"/>
                  <a:pt x="70" y="0"/>
                  <a:pt x="58" y="0"/>
                </a:cubicBezTo>
                <a:cubicBezTo>
                  <a:pt x="46" y="0"/>
                  <a:pt x="37" y="10"/>
                  <a:pt x="37" y="22"/>
                </a:cubicBezTo>
                <a:cubicBezTo>
                  <a:pt x="37" y="26"/>
                  <a:pt x="40" y="29"/>
                  <a:pt x="44" y="29"/>
                </a:cubicBezTo>
                <a:cubicBezTo>
                  <a:pt x="48" y="29"/>
                  <a:pt x="51" y="26"/>
                  <a:pt x="51" y="22"/>
                </a:cubicBezTo>
                <a:cubicBezTo>
                  <a:pt x="51" y="18"/>
                  <a:pt x="54" y="15"/>
                  <a:pt x="58" y="15"/>
                </a:cubicBezTo>
                <a:cubicBezTo>
                  <a:pt x="62" y="15"/>
                  <a:pt x="66" y="18"/>
                  <a:pt x="66" y="22"/>
                </a:cubicBezTo>
                <a:cubicBezTo>
                  <a:pt x="66" y="25"/>
                  <a:pt x="64" y="27"/>
                  <a:pt x="62" y="28"/>
                </a:cubicBezTo>
                <a:cubicBezTo>
                  <a:pt x="55" y="32"/>
                  <a:pt x="51" y="39"/>
                  <a:pt x="51" y="47"/>
                </a:cubicBezTo>
                <a:cubicBezTo>
                  <a:pt x="10" y="70"/>
                  <a:pt x="10" y="70"/>
                  <a:pt x="10" y="70"/>
                </a:cubicBezTo>
                <a:cubicBezTo>
                  <a:pt x="4" y="74"/>
                  <a:pt x="0" y="81"/>
                  <a:pt x="0" y="87"/>
                </a:cubicBezTo>
                <a:cubicBezTo>
                  <a:pt x="0" y="95"/>
                  <a:pt x="7" y="102"/>
                  <a:pt x="15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10" y="102"/>
                  <a:pt x="116" y="95"/>
                  <a:pt x="116" y="87"/>
                </a:cubicBezTo>
                <a:cubicBezTo>
                  <a:pt x="116" y="81"/>
                  <a:pt x="112" y="74"/>
                  <a:pt x="107" y="70"/>
                </a:cubicBezTo>
                <a:close/>
                <a:moveTo>
                  <a:pt x="15" y="87"/>
                </a:moveTo>
                <a:cubicBezTo>
                  <a:pt x="15" y="86"/>
                  <a:pt x="16" y="83"/>
                  <a:pt x="17" y="83"/>
                </a:cubicBezTo>
                <a:cubicBezTo>
                  <a:pt x="58" y="60"/>
                  <a:pt x="58" y="60"/>
                  <a:pt x="58" y="60"/>
                </a:cubicBezTo>
                <a:cubicBezTo>
                  <a:pt x="99" y="82"/>
                  <a:pt x="99" y="82"/>
                  <a:pt x="99" y="82"/>
                </a:cubicBezTo>
                <a:cubicBezTo>
                  <a:pt x="100" y="83"/>
                  <a:pt x="102" y="86"/>
                  <a:pt x="102" y="87"/>
                </a:cubicBezTo>
                <a:lnTo>
                  <a:pt x="15" y="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47" name="稻壳儿小白白(http://dwz.cn/Wu2UP)"/>
          <p:cNvSpPr>
            <a:spLocks noEditPoints="1"/>
          </p:cNvSpPr>
          <p:nvPr/>
        </p:nvSpPr>
        <p:spPr>
          <a:xfrm>
            <a:off x="7272040" y="2101850"/>
            <a:ext cx="292100" cy="255588"/>
          </a:xfrm>
          <a:custGeom>
            <a:avLst/>
            <a:gdLst>
              <a:gd name="T0" fmla="*/ 551653513 w 116"/>
              <a:gd name="T1" fmla="*/ 441863571 h 101"/>
              <a:gd name="T2" fmla="*/ 589699538 w 116"/>
              <a:gd name="T3" fmla="*/ 64038712 h 101"/>
              <a:gd name="T4" fmla="*/ 577015851 w 116"/>
              <a:gd name="T5" fmla="*/ 38421709 h 101"/>
              <a:gd name="T6" fmla="*/ 367769009 w 116"/>
              <a:gd name="T7" fmla="*/ 0 h 101"/>
              <a:gd name="T8" fmla="*/ 152179064 w 116"/>
              <a:gd name="T9" fmla="*/ 38421709 h 101"/>
              <a:gd name="T10" fmla="*/ 139497895 w 116"/>
              <a:gd name="T11" fmla="*/ 64038712 h 101"/>
              <a:gd name="T12" fmla="*/ 183884504 w 116"/>
              <a:gd name="T13" fmla="*/ 441863571 h 101"/>
              <a:gd name="T14" fmla="*/ 0 w 116"/>
              <a:gd name="T15" fmla="*/ 461073160 h 101"/>
              <a:gd name="T16" fmla="*/ 133157310 w 116"/>
              <a:gd name="T17" fmla="*/ 601957821 h 101"/>
              <a:gd name="T18" fmla="*/ 367769009 w 116"/>
              <a:gd name="T19" fmla="*/ 646784413 h 101"/>
              <a:gd name="T20" fmla="*/ 596040122 w 116"/>
              <a:gd name="T21" fmla="*/ 601957821 h 101"/>
              <a:gd name="T22" fmla="*/ 735538017 w 116"/>
              <a:gd name="T23" fmla="*/ 461073160 h 101"/>
              <a:gd name="T24" fmla="*/ 551653513 w 116"/>
              <a:gd name="T25" fmla="*/ 441863571 h 101"/>
              <a:gd name="T26" fmla="*/ 272655205 w 116"/>
              <a:gd name="T27" fmla="*/ 83248301 h 101"/>
              <a:gd name="T28" fmla="*/ 272655205 w 116"/>
              <a:gd name="T29" fmla="*/ 83248301 h 101"/>
              <a:gd name="T30" fmla="*/ 304360646 w 116"/>
              <a:gd name="T31" fmla="*/ 377824859 h 101"/>
              <a:gd name="T32" fmla="*/ 304360646 w 116"/>
              <a:gd name="T33" fmla="*/ 454670807 h 101"/>
              <a:gd name="T34" fmla="*/ 215589945 w 116"/>
              <a:gd name="T35" fmla="*/ 448265924 h 101"/>
              <a:gd name="T36" fmla="*/ 215589945 w 116"/>
              <a:gd name="T37" fmla="*/ 377824859 h 101"/>
              <a:gd name="T38" fmla="*/ 183884504 w 116"/>
              <a:gd name="T39" fmla="*/ 83248301 h 101"/>
              <a:gd name="T40" fmla="*/ 183884504 w 116"/>
              <a:gd name="T41" fmla="*/ 70441065 h 101"/>
              <a:gd name="T42" fmla="*/ 272655205 w 116"/>
              <a:gd name="T43" fmla="*/ 83248301 h 101"/>
              <a:gd name="T44" fmla="*/ 697491992 w 116"/>
              <a:gd name="T45" fmla="*/ 486690163 h 101"/>
              <a:gd name="T46" fmla="*/ 691151408 w 116"/>
              <a:gd name="T47" fmla="*/ 493092516 h 101"/>
              <a:gd name="T48" fmla="*/ 596040122 w 116"/>
              <a:gd name="T49" fmla="*/ 557131229 h 101"/>
              <a:gd name="T50" fmla="*/ 367769009 w 116"/>
              <a:gd name="T51" fmla="*/ 601957821 h 101"/>
              <a:gd name="T52" fmla="*/ 133157310 w 116"/>
              <a:gd name="T53" fmla="*/ 557131229 h 101"/>
              <a:gd name="T54" fmla="*/ 38046025 w 116"/>
              <a:gd name="T55" fmla="*/ 493092516 h 101"/>
              <a:gd name="T56" fmla="*/ 38046025 w 116"/>
              <a:gd name="T57" fmla="*/ 486690163 h 101"/>
              <a:gd name="T58" fmla="*/ 38046025 w 116"/>
              <a:gd name="T59" fmla="*/ 486690163 h 101"/>
              <a:gd name="T60" fmla="*/ 50727194 w 116"/>
              <a:gd name="T61" fmla="*/ 461073160 h 101"/>
              <a:gd name="T62" fmla="*/ 82430116 w 116"/>
              <a:gd name="T63" fmla="*/ 461073160 h 101"/>
              <a:gd name="T64" fmla="*/ 139497895 w 116"/>
              <a:gd name="T65" fmla="*/ 499497400 h 101"/>
              <a:gd name="T66" fmla="*/ 367769009 w 116"/>
              <a:gd name="T67" fmla="*/ 544323992 h 101"/>
              <a:gd name="T68" fmla="*/ 589699538 w 116"/>
              <a:gd name="T69" fmla="*/ 499497400 h 101"/>
              <a:gd name="T70" fmla="*/ 653107901 w 116"/>
              <a:gd name="T71" fmla="*/ 461073160 h 101"/>
              <a:gd name="T72" fmla="*/ 678470239 w 116"/>
              <a:gd name="T73" fmla="*/ 461073160 h 101"/>
              <a:gd name="T74" fmla="*/ 697491992 w 116"/>
              <a:gd name="T75" fmla="*/ 480285280 h 101"/>
              <a:gd name="T76" fmla="*/ 697491992 w 116"/>
              <a:gd name="T77" fmla="*/ 486690163 h 10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16" h="101">
                <a:moveTo>
                  <a:pt x="87" y="69"/>
                </a:moveTo>
                <a:cubicBezTo>
                  <a:pt x="87" y="46"/>
                  <a:pt x="87" y="28"/>
                  <a:pt x="93" y="10"/>
                </a:cubicBezTo>
                <a:cubicBezTo>
                  <a:pt x="93" y="8"/>
                  <a:pt x="93" y="6"/>
                  <a:pt x="91" y="6"/>
                </a:cubicBezTo>
                <a:cubicBezTo>
                  <a:pt x="86" y="4"/>
                  <a:pt x="74" y="0"/>
                  <a:pt x="58" y="0"/>
                </a:cubicBezTo>
                <a:cubicBezTo>
                  <a:pt x="42" y="0"/>
                  <a:pt x="30" y="4"/>
                  <a:pt x="24" y="6"/>
                </a:cubicBezTo>
                <a:cubicBezTo>
                  <a:pt x="23" y="6"/>
                  <a:pt x="22" y="8"/>
                  <a:pt x="22" y="10"/>
                </a:cubicBezTo>
                <a:cubicBezTo>
                  <a:pt x="28" y="28"/>
                  <a:pt x="28" y="46"/>
                  <a:pt x="29" y="69"/>
                </a:cubicBezTo>
                <a:cubicBezTo>
                  <a:pt x="11" y="66"/>
                  <a:pt x="0" y="63"/>
                  <a:pt x="0" y="72"/>
                </a:cubicBezTo>
                <a:cubicBezTo>
                  <a:pt x="0" y="78"/>
                  <a:pt x="7" y="87"/>
                  <a:pt x="21" y="94"/>
                </a:cubicBezTo>
                <a:cubicBezTo>
                  <a:pt x="30" y="98"/>
                  <a:pt x="43" y="101"/>
                  <a:pt x="58" y="101"/>
                </a:cubicBezTo>
                <a:cubicBezTo>
                  <a:pt x="72" y="101"/>
                  <a:pt x="85" y="98"/>
                  <a:pt x="94" y="94"/>
                </a:cubicBezTo>
                <a:cubicBezTo>
                  <a:pt x="108" y="87"/>
                  <a:pt x="116" y="77"/>
                  <a:pt x="116" y="72"/>
                </a:cubicBezTo>
                <a:cubicBezTo>
                  <a:pt x="116" y="63"/>
                  <a:pt x="104" y="66"/>
                  <a:pt x="87" y="69"/>
                </a:cubicBezTo>
                <a:close/>
                <a:moveTo>
                  <a:pt x="43" y="13"/>
                </a:moveTo>
                <a:cubicBezTo>
                  <a:pt x="43" y="13"/>
                  <a:pt x="43" y="13"/>
                  <a:pt x="43" y="13"/>
                </a:cubicBezTo>
                <a:cubicBezTo>
                  <a:pt x="47" y="27"/>
                  <a:pt x="48" y="42"/>
                  <a:pt x="48" y="59"/>
                </a:cubicBezTo>
                <a:cubicBezTo>
                  <a:pt x="48" y="63"/>
                  <a:pt x="48" y="67"/>
                  <a:pt x="48" y="71"/>
                </a:cubicBezTo>
                <a:cubicBezTo>
                  <a:pt x="46" y="71"/>
                  <a:pt x="36" y="71"/>
                  <a:pt x="34" y="70"/>
                </a:cubicBezTo>
                <a:cubicBezTo>
                  <a:pt x="34" y="67"/>
                  <a:pt x="34" y="63"/>
                  <a:pt x="34" y="59"/>
                </a:cubicBezTo>
                <a:cubicBezTo>
                  <a:pt x="34" y="42"/>
                  <a:pt x="33" y="28"/>
                  <a:pt x="29" y="13"/>
                </a:cubicBezTo>
                <a:cubicBezTo>
                  <a:pt x="29" y="11"/>
                  <a:pt x="29" y="11"/>
                  <a:pt x="29" y="11"/>
                </a:cubicBezTo>
                <a:cubicBezTo>
                  <a:pt x="31" y="12"/>
                  <a:pt x="40" y="12"/>
                  <a:pt x="43" y="13"/>
                </a:cubicBezTo>
                <a:close/>
                <a:moveTo>
                  <a:pt x="110" y="76"/>
                </a:moveTo>
                <a:cubicBezTo>
                  <a:pt x="109" y="77"/>
                  <a:pt x="109" y="77"/>
                  <a:pt x="109" y="77"/>
                </a:cubicBezTo>
                <a:cubicBezTo>
                  <a:pt x="105" y="80"/>
                  <a:pt x="100" y="84"/>
                  <a:pt x="94" y="87"/>
                </a:cubicBezTo>
                <a:cubicBezTo>
                  <a:pt x="85" y="91"/>
                  <a:pt x="71" y="94"/>
                  <a:pt x="58" y="94"/>
                </a:cubicBezTo>
                <a:cubicBezTo>
                  <a:pt x="44" y="94"/>
                  <a:pt x="30" y="91"/>
                  <a:pt x="21" y="87"/>
                </a:cubicBezTo>
                <a:cubicBezTo>
                  <a:pt x="15" y="84"/>
                  <a:pt x="10" y="80"/>
                  <a:pt x="6" y="77"/>
                </a:cubicBezTo>
                <a:cubicBezTo>
                  <a:pt x="6" y="76"/>
                  <a:pt x="6" y="76"/>
                  <a:pt x="6" y="76"/>
                </a:cubicBezTo>
                <a:cubicBezTo>
                  <a:pt x="6" y="76"/>
                  <a:pt x="6" y="76"/>
                  <a:pt x="6" y="76"/>
                </a:cubicBezTo>
                <a:cubicBezTo>
                  <a:pt x="6" y="74"/>
                  <a:pt x="7" y="73"/>
                  <a:pt x="8" y="72"/>
                </a:cubicBezTo>
                <a:cubicBezTo>
                  <a:pt x="10" y="71"/>
                  <a:pt x="12" y="71"/>
                  <a:pt x="13" y="72"/>
                </a:cubicBezTo>
                <a:cubicBezTo>
                  <a:pt x="16" y="74"/>
                  <a:pt x="19" y="76"/>
                  <a:pt x="22" y="78"/>
                </a:cubicBezTo>
                <a:cubicBezTo>
                  <a:pt x="31" y="82"/>
                  <a:pt x="44" y="85"/>
                  <a:pt x="58" y="85"/>
                </a:cubicBezTo>
                <a:cubicBezTo>
                  <a:pt x="71" y="85"/>
                  <a:pt x="84" y="82"/>
                  <a:pt x="93" y="78"/>
                </a:cubicBezTo>
                <a:cubicBezTo>
                  <a:pt x="97" y="76"/>
                  <a:pt x="100" y="74"/>
                  <a:pt x="103" y="72"/>
                </a:cubicBezTo>
                <a:cubicBezTo>
                  <a:pt x="104" y="71"/>
                  <a:pt x="106" y="71"/>
                  <a:pt x="107" y="72"/>
                </a:cubicBezTo>
                <a:cubicBezTo>
                  <a:pt x="109" y="72"/>
                  <a:pt x="110" y="74"/>
                  <a:pt x="110" y="75"/>
                </a:cubicBezTo>
                <a:lnTo>
                  <a:pt x="110" y="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48" name="稻壳儿小白白(http://dwz.cn/Wu2UP)"/>
          <p:cNvPicPr>
            <a:picLocks noChangeArrowheads="1"/>
          </p:cNvPicPr>
          <p:nvPr/>
        </p:nvPicPr>
        <p:blipFill>
          <a:blip r:embed="rId50"/>
          <a:srcRect/>
          <a:stretch>
            <a:fillRect/>
          </a:stretch>
        </p:blipFill>
        <p:spPr>
          <a:xfrm>
            <a:off x="7872115" y="2103438"/>
            <a:ext cx="280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49" name="稻壳儿小白白(http://dwz.cn/Wu2UP)"/>
          <p:cNvPicPr>
            <a:picLocks noChangeArrowheads="1"/>
          </p:cNvPicPr>
          <p:nvPr/>
        </p:nvPicPr>
        <p:blipFill>
          <a:blip r:embed="rId51"/>
          <a:srcRect/>
          <a:stretch>
            <a:fillRect/>
          </a:stretch>
        </p:blipFill>
        <p:spPr>
          <a:xfrm>
            <a:off x="5513090" y="2078038"/>
            <a:ext cx="2921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0" name="稻壳儿小白白(http://dwz.cn/Wu2UP)"/>
          <p:cNvPicPr>
            <a:picLocks noChangeArrowheads="1"/>
          </p:cNvPicPr>
          <p:nvPr/>
        </p:nvPicPr>
        <p:blipFill>
          <a:blip r:embed="rId52"/>
          <a:srcRect/>
          <a:stretch>
            <a:fillRect/>
          </a:stretch>
        </p:blipFill>
        <p:spPr>
          <a:xfrm>
            <a:off x="6098878" y="2078038"/>
            <a:ext cx="2921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1" name="稻壳儿小白白(http://dwz.cn/Wu2UP)"/>
          <p:cNvPicPr>
            <a:picLocks noChangeArrowheads="1"/>
          </p:cNvPicPr>
          <p:nvPr/>
        </p:nvPicPr>
        <p:blipFill>
          <a:blip r:embed="rId53"/>
          <a:srcRect/>
          <a:stretch>
            <a:fillRect/>
          </a:stretch>
        </p:blipFill>
        <p:spPr>
          <a:xfrm>
            <a:off x="4343103" y="2078038"/>
            <a:ext cx="2746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2" name="稻壳儿小白白(http://dwz.cn/Wu2UP)"/>
          <p:cNvPicPr>
            <a:picLocks noChangeArrowheads="1"/>
          </p:cNvPicPr>
          <p:nvPr/>
        </p:nvPicPr>
        <p:blipFill>
          <a:blip r:embed="rId54"/>
          <a:srcRect/>
          <a:stretch>
            <a:fillRect/>
          </a:stretch>
        </p:blipFill>
        <p:spPr>
          <a:xfrm>
            <a:off x="4928890" y="2078038"/>
            <a:ext cx="292100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53" name="稻壳儿小白白(http://dwz.cn/Wu2UP)"/>
          <p:cNvSpPr/>
          <p:nvPr/>
        </p:nvSpPr>
        <p:spPr>
          <a:xfrm>
            <a:off x="6100465" y="3840163"/>
            <a:ext cx="292100" cy="292100"/>
          </a:xfrm>
          <a:custGeom>
            <a:avLst/>
            <a:gdLst>
              <a:gd name="T0" fmla="*/ 735538017 w 116"/>
              <a:gd name="T1" fmla="*/ 462882812 h 116"/>
              <a:gd name="T2" fmla="*/ 405815034 w 116"/>
              <a:gd name="T3" fmla="*/ 564334682 h 116"/>
              <a:gd name="T4" fmla="*/ 703832577 w 116"/>
              <a:gd name="T5" fmla="*/ 152179064 h 116"/>
              <a:gd name="T6" fmla="*/ 405815034 w 116"/>
              <a:gd name="T7" fmla="*/ 481904566 h 116"/>
              <a:gd name="T8" fmla="*/ 367769009 w 116"/>
              <a:gd name="T9" fmla="*/ 0 h 116"/>
              <a:gd name="T10" fmla="*/ 323382399 w 116"/>
              <a:gd name="T11" fmla="*/ 475563981 h 116"/>
              <a:gd name="T12" fmla="*/ 31705441 w 116"/>
              <a:gd name="T13" fmla="*/ 152179064 h 116"/>
              <a:gd name="T14" fmla="*/ 329722984 w 116"/>
              <a:gd name="T15" fmla="*/ 564334682 h 116"/>
              <a:gd name="T16" fmla="*/ 0 w 116"/>
              <a:gd name="T17" fmla="*/ 462882812 h 116"/>
              <a:gd name="T18" fmla="*/ 304360646 w 116"/>
              <a:gd name="T19" fmla="*/ 589699538 h 116"/>
              <a:gd name="T20" fmla="*/ 63408363 w 116"/>
              <a:gd name="T21" fmla="*/ 659448485 h 116"/>
              <a:gd name="T22" fmla="*/ 342406671 w 116"/>
              <a:gd name="T23" fmla="*/ 596040122 h 116"/>
              <a:gd name="T24" fmla="*/ 323382399 w 116"/>
              <a:gd name="T25" fmla="*/ 735538017 h 116"/>
              <a:gd name="T26" fmla="*/ 412155618 w 116"/>
              <a:gd name="T27" fmla="*/ 735538017 h 116"/>
              <a:gd name="T28" fmla="*/ 393131347 w 116"/>
              <a:gd name="T29" fmla="*/ 596040122 h 116"/>
              <a:gd name="T30" fmla="*/ 672129654 w 116"/>
              <a:gd name="T31" fmla="*/ 659448485 h 116"/>
              <a:gd name="T32" fmla="*/ 431177372 w 116"/>
              <a:gd name="T33" fmla="*/ 589699538 h 116"/>
              <a:gd name="T34" fmla="*/ 735538017 w 116"/>
              <a:gd name="T35" fmla="*/ 462882812 h 11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" h="116">
                <a:moveTo>
                  <a:pt x="116" y="73"/>
                </a:moveTo>
                <a:cubicBezTo>
                  <a:pt x="102" y="70"/>
                  <a:pt x="79" y="78"/>
                  <a:pt x="64" y="89"/>
                </a:cubicBezTo>
                <a:cubicBezTo>
                  <a:pt x="90" y="64"/>
                  <a:pt x="107" y="55"/>
                  <a:pt x="111" y="24"/>
                </a:cubicBezTo>
                <a:cubicBezTo>
                  <a:pt x="87" y="34"/>
                  <a:pt x="73" y="56"/>
                  <a:pt x="64" y="76"/>
                </a:cubicBezTo>
                <a:cubicBezTo>
                  <a:pt x="72" y="48"/>
                  <a:pt x="69" y="19"/>
                  <a:pt x="58" y="0"/>
                </a:cubicBezTo>
                <a:cubicBezTo>
                  <a:pt x="48" y="19"/>
                  <a:pt x="44" y="47"/>
                  <a:pt x="51" y="75"/>
                </a:cubicBezTo>
                <a:cubicBezTo>
                  <a:pt x="43" y="55"/>
                  <a:pt x="28" y="34"/>
                  <a:pt x="5" y="24"/>
                </a:cubicBezTo>
                <a:cubicBezTo>
                  <a:pt x="9" y="55"/>
                  <a:pt x="26" y="64"/>
                  <a:pt x="52" y="89"/>
                </a:cubicBezTo>
                <a:cubicBezTo>
                  <a:pt x="37" y="78"/>
                  <a:pt x="14" y="70"/>
                  <a:pt x="0" y="73"/>
                </a:cubicBezTo>
                <a:cubicBezTo>
                  <a:pt x="6" y="86"/>
                  <a:pt x="26" y="91"/>
                  <a:pt x="48" y="93"/>
                </a:cubicBezTo>
                <a:cubicBezTo>
                  <a:pt x="32" y="97"/>
                  <a:pt x="21" y="97"/>
                  <a:pt x="10" y="104"/>
                </a:cubicBezTo>
                <a:cubicBezTo>
                  <a:pt x="27" y="110"/>
                  <a:pt x="43" y="106"/>
                  <a:pt x="54" y="94"/>
                </a:cubicBezTo>
                <a:cubicBezTo>
                  <a:pt x="51" y="116"/>
                  <a:pt x="51" y="116"/>
                  <a:pt x="51" y="116"/>
                </a:cubicBezTo>
                <a:cubicBezTo>
                  <a:pt x="65" y="116"/>
                  <a:pt x="65" y="116"/>
                  <a:pt x="65" y="116"/>
                </a:cubicBezTo>
                <a:cubicBezTo>
                  <a:pt x="62" y="94"/>
                  <a:pt x="62" y="94"/>
                  <a:pt x="62" y="94"/>
                </a:cubicBezTo>
                <a:cubicBezTo>
                  <a:pt x="73" y="106"/>
                  <a:pt x="89" y="110"/>
                  <a:pt x="106" y="104"/>
                </a:cubicBezTo>
                <a:cubicBezTo>
                  <a:pt x="95" y="97"/>
                  <a:pt x="84" y="97"/>
                  <a:pt x="68" y="93"/>
                </a:cubicBezTo>
                <a:cubicBezTo>
                  <a:pt x="90" y="91"/>
                  <a:pt x="110" y="86"/>
                  <a:pt x="116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54" name="稻壳儿小白白(http://dwz.cn/Wu2UP)"/>
          <p:cNvPicPr>
            <a:picLocks noChangeArrowheads="1"/>
          </p:cNvPicPr>
          <p:nvPr/>
        </p:nvPicPr>
        <p:blipFill>
          <a:blip r:embed="rId55"/>
          <a:srcRect/>
          <a:stretch>
            <a:fillRect/>
          </a:stretch>
        </p:blipFill>
        <p:spPr>
          <a:xfrm>
            <a:off x="6678315" y="3840163"/>
            <a:ext cx="2984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5" name="稻壳儿小白白(http://dwz.cn/Wu2UP)"/>
          <p:cNvPicPr>
            <a:picLocks noChangeArrowheads="1"/>
          </p:cNvPicPr>
          <p:nvPr/>
        </p:nvPicPr>
        <p:blipFill>
          <a:blip r:embed="rId56"/>
          <a:srcRect/>
          <a:stretch>
            <a:fillRect/>
          </a:stretch>
        </p:blipFill>
        <p:spPr>
          <a:xfrm>
            <a:off x="7275215" y="3840163"/>
            <a:ext cx="285750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56" name="稻壳儿小白白(http://dwz.cn/Wu2UP)"/>
          <p:cNvPicPr>
            <a:picLocks noChangeArrowheads="1"/>
          </p:cNvPicPr>
          <p:nvPr/>
        </p:nvPicPr>
        <p:blipFill>
          <a:blip r:embed="rId57"/>
          <a:srcRect/>
          <a:stretch>
            <a:fillRect/>
          </a:stretch>
        </p:blipFill>
        <p:spPr>
          <a:xfrm>
            <a:off x="2623840" y="3840163"/>
            <a:ext cx="25558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557" name="稻壳儿小白白(http://dwz.cn/Wu2UP)"/>
          <p:cNvSpPr/>
          <p:nvPr/>
        </p:nvSpPr>
        <p:spPr>
          <a:xfrm>
            <a:off x="5611515" y="5054600"/>
            <a:ext cx="168275" cy="246063"/>
          </a:xfrm>
          <a:custGeom>
            <a:avLst/>
            <a:gdLst>
              <a:gd name="T0" fmla="*/ 40322500 w 106"/>
              <a:gd name="T1" fmla="*/ 390625806 h 155"/>
              <a:gd name="T2" fmla="*/ 267136563 w 106"/>
              <a:gd name="T3" fmla="*/ 194053219 h 155"/>
              <a:gd name="T4" fmla="*/ 40322500 w 106"/>
              <a:gd name="T5" fmla="*/ 0 h 155"/>
              <a:gd name="T6" fmla="*/ 0 w 106"/>
              <a:gd name="T7" fmla="*/ 42843537 h 155"/>
              <a:gd name="T8" fmla="*/ 178931888 w 106"/>
              <a:gd name="T9" fmla="*/ 194053219 h 155"/>
              <a:gd name="T10" fmla="*/ 0 w 106"/>
              <a:gd name="T11" fmla="*/ 347782269 h 155"/>
              <a:gd name="T12" fmla="*/ 40322500 w 106"/>
              <a:gd name="T13" fmla="*/ 39062580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6" h="155">
                <a:moveTo>
                  <a:pt x="16" y="155"/>
                </a:moveTo>
                <a:lnTo>
                  <a:pt x="106" y="77"/>
                </a:lnTo>
                <a:lnTo>
                  <a:pt x="16" y="0"/>
                </a:lnTo>
                <a:lnTo>
                  <a:pt x="0" y="17"/>
                </a:lnTo>
                <a:lnTo>
                  <a:pt x="71" y="77"/>
                </a:lnTo>
                <a:lnTo>
                  <a:pt x="0" y="138"/>
                </a:lnTo>
                <a:lnTo>
                  <a:pt x="16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58" name="稻壳儿小白白(http://dwz.cn/Wu2UP)"/>
          <p:cNvSpPr/>
          <p:nvPr/>
        </p:nvSpPr>
        <p:spPr>
          <a:xfrm>
            <a:off x="4973340" y="5054600"/>
            <a:ext cx="168275" cy="246063"/>
          </a:xfrm>
          <a:custGeom>
            <a:avLst/>
            <a:gdLst>
              <a:gd name="T0" fmla="*/ 226814063 w 106"/>
              <a:gd name="T1" fmla="*/ 390625806 h 155"/>
              <a:gd name="T2" fmla="*/ 267136563 w 106"/>
              <a:gd name="T3" fmla="*/ 347782269 h 155"/>
              <a:gd name="T4" fmla="*/ 90725625 w 106"/>
              <a:gd name="T5" fmla="*/ 194053219 h 155"/>
              <a:gd name="T6" fmla="*/ 267136563 w 106"/>
              <a:gd name="T7" fmla="*/ 42843537 h 155"/>
              <a:gd name="T8" fmla="*/ 226814063 w 106"/>
              <a:gd name="T9" fmla="*/ 0 h 155"/>
              <a:gd name="T10" fmla="*/ 0 w 106"/>
              <a:gd name="T11" fmla="*/ 194053219 h 155"/>
              <a:gd name="T12" fmla="*/ 226814063 w 106"/>
              <a:gd name="T13" fmla="*/ 390625806 h 1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6" h="155">
                <a:moveTo>
                  <a:pt x="90" y="155"/>
                </a:moveTo>
                <a:lnTo>
                  <a:pt x="106" y="138"/>
                </a:lnTo>
                <a:lnTo>
                  <a:pt x="36" y="77"/>
                </a:lnTo>
                <a:lnTo>
                  <a:pt x="106" y="17"/>
                </a:lnTo>
                <a:lnTo>
                  <a:pt x="90" y="0"/>
                </a:lnTo>
                <a:lnTo>
                  <a:pt x="0" y="77"/>
                </a:lnTo>
                <a:lnTo>
                  <a:pt x="90" y="1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59" name="稻壳儿小白白(http://dwz.cn/Wu2UP)"/>
          <p:cNvSpPr/>
          <p:nvPr/>
        </p:nvSpPr>
        <p:spPr>
          <a:xfrm>
            <a:off x="4365328" y="5086350"/>
            <a:ext cx="247650" cy="166688"/>
          </a:xfrm>
          <a:custGeom>
            <a:avLst/>
            <a:gdLst>
              <a:gd name="T0" fmla="*/ 45362813 w 156"/>
              <a:gd name="T1" fmla="*/ 264617994 h 105"/>
              <a:gd name="T2" fmla="*/ 196572188 w 156"/>
              <a:gd name="T3" fmla="*/ 88206527 h 105"/>
              <a:gd name="T4" fmla="*/ 347781563 w 156"/>
              <a:gd name="T5" fmla="*/ 264617994 h 105"/>
              <a:gd name="T6" fmla="*/ 393144375 w 156"/>
              <a:gd name="T7" fmla="*/ 229335700 h 105"/>
              <a:gd name="T8" fmla="*/ 196572188 w 156"/>
              <a:gd name="T9" fmla="*/ 0 h 105"/>
              <a:gd name="T10" fmla="*/ 0 w 156"/>
              <a:gd name="T11" fmla="*/ 229335700 h 105"/>
              <a:gd name="T12" fmla="*/ 45362813 w 156"/>
              <a:gd name="T13" fmla="*/ 264617994 h 10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6" h="105">
                <a:moveTo>
                  <a:pt x="18" y="105"/>
                </a:moveTo>
                <a:lnTo>
                  <a:pt x="78" y="35"/>
                </a:lnTo>
                <a:lnTo>
                  <a:pt x="138" y="105"/>
                </a:lnTo>
                <a:lnTo>
                  <a:pt x="156" y="91"/>
                </a:lnTo>
                <a:lnTo>
                  <a:pt x="78" y="0"/>
                </a:lnTo>
                <a:lnTo>
                  <a:pt x="0" y="91"/>
                </a:lnTo>
                <a:lnTo>
                  <a:pt x="18" y="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560" name="稻壳儿小白白(http://dwz.cn/Wu2UP)"/>
          <p:cNvSpPr/>
          <p:nvPr/>
        </p:nvSpPr>
        <p:spPr>
          <a:xfrm>
            <a:off x="3781128" y="5102225"/>
            <a:ext cx="246062" cy="168275"/>
          </a:xfrm>
          <a:custGeom>
            <a:avLst/>
            <a:gdLst>
              <a:gd name="T0" fmla="*/ 196571788 w 155"/>
              <a:gd name="T1" fmla="*/ 267136563 h 106"/>
              <a:gd name="T2" fmla="*/ 390622631 w 155"/>
              <a:gd name="T3" fmla="*/ 35282188 h 106"/>
              <a:gd name="T4" fmla="*/ 347780856 w 155"/>
              <a:gd name="T5" fmla="*/ 0 h 106"/>
              <a:gd name="T6" fmla="*/ 196571788 w 155"/>
              <a:gd name="T7" fmla="*/ 176410938 h 106"/>
              <a:gd name="T8" fmla="*/ 42841775 w 155"/>
              <a:gd name="T9" fmla="*/ 0 h 106"/>
              <a:gd name="T10" fmla="*/ 0 w 155"/>
              <a:gd name="T11" fmla="*/ 35282188 h 106"/>
              <a:gd name="T12" fmla="*/ 196571788 w 155"/>
              <a:gd name="T13" fmla="*/ 267136563 h 1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5" h="106">
                <a:moveTo>
                  <a:pt x="78" y="106"/>
                </a:moveTo>
                <a:lnTo>
                  <a:pt x="155" y="14"/>
                </a:lnTo>
                <a:lnTo>
                  <a:pt x="138" y="0"/>
                </a:lnTo>
                <a:lnTo>
                  <a:pt x="78" y="70"/>
                </a:lnTo>
                <a:lnTo>
                  <a:pt x="17" y="0"/>
                </a:lnTo>
                <a:lnTo>
                  <a:pt x="0" y="14"/>
                </a:lnTo>
                <a:lnTo>
                  <a:pt x="78" y="1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2561" name="稻壳儿小白白(http://dwz.cn/Wu2UP)"/>
          <p:cNvPicPr>
            <a:picLocks noChangeArrowheads="1"/>
          </p:cNvPicPr>
          <p:nvPr/>
        </p:nvPicPr>
        <p:blipFill>
          <a:blip r:embed="rId58"/>
          <a:srcRect/>
          <a:stretch>
            <a:fillRect/>
          </a:stretch>
        </p:blipFill>
        <p:spPr>
          <a:xfrm>
            <a:off x="7861003" y="5029200"/>
            <a:ext cx="24923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2" name="稻壳儿小白白(http://dwz.cn/Wu2UP)"/>
          <p:cNvPicPr>
            <a:picLocks noChangeArrowheads="1"/>
          </p:cNvPicPr>
          <p:nvPr/>
        </p:nvPicPr>
        <p:blipFill>
          <a:blip r:embed="rId59"/>
          <a:srcRect/>
          <a:stretch>
            <a:fillRect/>
          </a:stretch>
        </p:blipFill>
        <p:spPr>
          <a:xfrm>
            <a:off x="7275215" y="5029200"/>
            <a:ext cx="249238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3" name="稻壳儿小白白(http://dwz.cn/Wu2UP)"/>
          <p:cNvPicPr>
            <a:picLocks noChangeArrowheads="1"/>
          </p:cNvPicPr>
          <p:nvPr/>
        </p:nvPicPr>
        <p:blipFill>
          <a:blip r:embed="rId60"/>
          <a:srcRect/>
          <a:stretch>
            <a:fillRect/>
          </a:stretch>
        </p:blipFill>
        <p:spPr>
          <a:xfrm>
            <a:off x="6683078" y="5029200"/>
            <a:ext cx="2571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4" name="稻壳儿小白白(http://dwz.cn/Wu2UP)"/>
          <p:cNvPicPr>
            <a:picLocks noChangeArrowheads="1"/>
          </p:cNvPicPr>
          <p:nvPr/>
        </p:nvPicPr>
        <p:blipFill>
          <a:blip r:embed="rId61"/>
          <a:srcRect/>
          <a:stretch>
            <a:fillRect/>
          </a:stretch>
        </p:blipFill>
        <p:spPr>
          <a:xfrm>
            <a:off x="6098878" y="5029200"/>
            <a:ext cx="26193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5" name="稻壳儿小白白(http://dwz.cn/Wu2UP)"/>
          <p:cNvPicPr>
            <a:picLocks noChangeArrowheads="1"/>
          </p:cNvPicPr>
          <p:nvPr/>
        </p:nvPicPr>
        <p:blipFill>
          <a:blip r:embed="rId62"/>
          <a:srcRect/>
          <a:stretch>
            <a:fillRect/>
          </a:stretch>
        </p:blipFill>
        <p:spPr>
          <a:xfrm>
            <a:off x="3184228" y="5010150"/>
            <a:ext cx="29845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6" name="稻壳儿小白白(http://dwz.cn/Wu2UP)"/>
          <p:cNvPicPr>
            <a:picLocks noChangeArrowheads="1"/>
          </p:cNvPicPr>
          <p:nvPr/>
        </p:nvPicPr>
        <p:blipFill>
          <a:blip r:embed="rId63"/>
          <a:srcRect/>
          <a:stretch>
            <a:fillRect/>
          </a:stretch>
        </p:blipFill>
        <p:spPr>
          <a:xfrm>
            <a:off x="2600028" y="5010150"/>
            <a:ext cx="2921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7" name="稻壳儿小白白(http://dwz.cn/Wu2UP)"/>
          <p:cNvPicPr>
            <a:picLocks noChangeArrowheads="1"/>
          </p:cNvPicPr>
          <p:nvPr/>
        </p:nvPicPr>
        <p:blipFill>
          <a:blip r:embed="rId64"/>
          <a:srcRect/>
          <a:stretch>
            <a:fillRect/>
          </a:stretch>
        </p:blipFill>
        <p:spPr>
          <a:xfrm>
            <a:off x="8438853" y="5048250"/>
            <a:ext cx="26193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8" name="稻壳儿小白白(http://dwz.cn/Wu2UP)"/>
          <p:cNvPicPr>
            <a:picLocks noChangeArrowheads="1"/>
          </p:cNvPicPr>
          <p:nvPr/>
        </p:nvPicPr>
        <p:blipFill>
          <a:blip r:embed="rId65"/>
          <a:srcRect/>
          <a:stretch>
            <a:fillRect/>
          </a:stretch>
        </p:blipFill>
        <p:spPr>
          <a:xfrm>
            <a:off x="9005590" y="5048250"/>
            <a:ext cx="26352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69" name="稻壳儿小白白(http://dwz.cn/Wu2UP)"/>
          <p:cNvPicPr>
            <a:picLocks noChangeArrowheads="1"/>
          </p:cNvPicPr>
          <p:nvPr/>
        </p:nvPicPr>
        <p:blipFill>
          <a:blip r:embed="rId66"/>
          <a:srcRect/>
          <a:stretch>
            <a:fillRect/>
          </a:stretch>
        </p:blipFill>
        <p:spPr>
          <a:xfrm>
            <a:off x="9597728" y="5048250"/>
            <a:ext cx="2555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570" name="稻壳儿小白白(http://dwz.cn/Wu2UP)"/>
          <p:cNvPicPr>
            <a:picLocks noChangeArrowheads="1"/>
          </p:cNvPicPr>
          <p:nvPr/>
        </p:nvPicPr>
        <p:blipFill>
          <a:blip r:embed="rId67"/>
          <a:srcRect/>
          <a:stretch>
            <a:fillRect/>
          </a:stretch>
        </p:blipFill>
        <p:spPr>
          <a:xfrm>
            <a:off x="10200978" y="5048250"/>
            <a:ext cx="255587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E6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稻壳儿小白白(http://dwz.cn/Wu2UP)"/>
          <p:cNvSpPr/>
          <p:nvPr/>
        </p:nvSpPr>
        <p:spPr>
          <a:xfrm>
            <a:off x="9468309" y="5228556"/>
            <a:ext cx="355600" cy="511175"/>
          </a:xfrm>
          <a:custGeom>
            <a:avLst/>
            <a:gdLst>
              <a:gd name="T0" fmla="*/ 265468645 w 443"/>
              <a:gd name="T1" fmla="*/ 382891844 h 634"/>
              <a:gd name="T2" fmla="*/ 265468645 w 443"/>
              <a:gd name="T3" fmla="*/ 382891844 h 634"/>
              <a:gd name="T4" fmla="*/ 246782386 w 443"/>
              <a:gd name="T5" fmla="*/ 382891844 h 634"/>
              <a:gd name="T6" fmla="*/ 246782386 w 443"/>
              <a:gd name="T7" fmla="*/ 296432318 h 634"/>
              <a:gd name="T8" fmla="*/ 152064353 w 443"/>
              <a:gd name="T9" fmla="*/ 210622644 h 634"/>
              <a:gd name="T10" fmla="*/ 246782386 w 443"/>
              <a:gd name="T11" fmla="*/ 114412092 h 634"/>
              <a:gd name="T12" fmla="*/ 246782386 w 443"/>
              <a:gd name="T13" fmla="*/ 28603224 h 634"/>
              <a:gd name="T14" fmla="*/ 265468645 w 443"/>
              <a:gd name="T15" fmla="*/ 28603224 h 634"/>
              <a:gd name="T16" fmla="*/ 284798675 w 443"/>
              <a:gd name="T17" fmla="*/ 18852199 h 634"/>
              <a:gd name="T18" fmla="*/ 265468645 w 443"/>
              <a:gd name="T19" fmla="*/ 0 h 634"/>
              <a:gd name="T20" fmla="*/ 19330031 w 443"/>
              <a:gd name="T21" fmla="*/ 0 h 634"/>
              <a:gd name="T22" fmla="*/ 0 w 443"/>
              <a:gd name="T23" fmla="*/ 18852199 h 634"/>
              <a:gd name="T24" fmla="*/ 19330031 w 443"/>
              <a:gd name="T25" fmla="*/ 28603224 h 634"/>
              <a:gd name="T26" fmla="*/ 38016289 w 443"/>
              <a:gd name="T27" fmla="*/ 28603224 h 634"/>
              <a:gd name="T28" fmla="*/ 38016289 w 443"/>
              <a:gd name="T29" fmla="*/ 114412092 h 634"/>
              <a:gd name="T30" fmla="*/ 132734322 w 443"/>
              <a:gd name="T31" fmla="*/ 210622644 h 634"/>
              <a:gd name="T32" fmla="*/ 38016289 w 443"/>
              <a:gd name="T33" fmla="*/ 296432318 h 634"/>
              <a:gd name="T34" fmla="*/ 38016289 w 443"/>
              <a:gd name="T35" fmla="*/ 382891844 h 634"/>
              <a:gd name="T36" fmla="*/ 19330031 w 443"/>
              <a:gd name="T37" fmla="*/ 382891844 h 634"/>
              <a:gd name="T38" fmla="*/ 0 w 443"/>
              <a:gd name="T39" fmla="*/ 401744043 h 634"/>
              <a:gd name="T40" fmla="*/ 19330031 w 443"/>
              <a:gd name="T41" fmla="*/ 411495069 h 634"/>
              <a:gd name="T42" fmla="*/ 265468645 w 443"/>
              <a:gd name="T43" fmla="*/ 411495069 h 634"/>
              <a:gd name="T44" fmla="*/ 284798675 w 443"/>
              <a:gd name="T45" fmla="*/ 401744043 h 634"/>
              <a:gd name="T46" fmla="*/ 265468645 w 443"/>
              <a:gd name="T47" fmla="*/ 382891844 h 634"/>
              <a:gd name="T48" fmla="*/ 66367161 w 443"/>
              <a:gd name="T49" fmla="*/ 114412092 h 634"/>
              <a:gd name="T50" fmla="*/ 66367161 w 443"/>
              <a:gd name="T51" fmla="*/ 114412092 h 634"/>
              <a:gd name="T52" fmla="*/ 66367161 w 443"/>
              <a:gd name="T53" fmla="*/ 28603224 h 634"/>
              <a:gd name="T54" fmla="*/ 218431514 w 443"/>
              <a:gd name="T55" fmla="*/ 28603224 h 634"/>
              <a:gd name="T56" fmla="*/ 218431514 w 443"/>
              <a:gd name="T57" fmla="*/ 114412092 h 634"/>
              <a:gd name="T58" fmla="*/ 152064353 w 443"/>
              <a:gd name="T59" fmla="*/ 182020226 h 634"/>
              <a:gd name="T60" fmla="*/ 132734322 w 443"/>
              <a:gd name="T61" fmla="*/ 182020226 h 634"/>
              <a:gd name="T62" fmla="*/ 66367161 w 443"/>
              <a:gd name="T63" fmla="*/ 114412092 h 634"/>
              <a:gd name="T64" fmla="*/ 218431514 w 443"/>
              <a:gd name="T65" fmla="*/ 382891844 h 634"/>
              <a:gd name="T66" fmla="*/ 218431514 w 443"/>
              <a:gd name="T67" fmla="*/ 382891844 h 634"/>
              <a:gd name="T68" fmla="*/ 66367161 w 443"/>
              <a:gd name="T69" fmla="*/ 382891844 h 634"/>
              <a:gd name="T70" fmla="*/ 66367161 w 443"/>
              <a:gd name="T71" fmla="*/ 296432318 h 634"/>
              <a:gd name="T72" fmla="*/ 132734322 w 443"/>
              <a:gd name="T73" fmla="*/ 229474843 h 634"/>
              <a:gd name="T74" fmla="*/ 152064353 w 443"/>
              <a:gd name="T75" fmla="*/ 229474843 h 634"/>
              <a:gd name="T76" fmla="*/ 218431514 w 443"/>
              <a:gd name="T77" fmla="*/ 296432318 h 634"/>
              <a:gd name="T78" fmla="*/ 218431514 w 443"/>
              <a:gd name="T79" fmla="*/ 382891844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443" h="634">
                <a:moveTo>
                  <a:pt x="412" y="589"/>
                </a:moveTo>
                <a:lnTo>
                  <a:pt x="412" y="589"/>
                </a:lnTo>
                <a:cubicBezTo>
                  <a:pt x="383" y="589"/>
                  <a:pt x="383" y="589"/>
                  <a:pt x="383" y="589"/>
                </a:cubicBezTo>
                <a:cubicBezTo>
                  <a:pt x="383" y="456"/>
                  <a:pt x="383" y="456"/>
                  <a:pt x="383" y="456"/>
                </a:cubicBezTo>
                <a:cubicBezTo>
                  <a:pt x="383" y="383"/>
                  <a:pt x="310" y="324"/>
                  <a:pt x="236" y="324"/>
                </a:cubicBezTo>
                <a:cubicBezTo>
                  <a:pt x="310" y="324"/>
                  <a:pt x="383" y="250"/>
                  <a:pt x="383" y="176"/>
                </a:cubicBezTo>
                <a:cubicBezTo>
                  <a:pt x="383" y="44"/>
                  <a:pt x="383" y="44"/>
                  <a:pt x="383" y="44"/>
                </a:cubicBezTo>
                <a:cubicBezTo>
                  <a:pt x="412" y="44"/>
                  <a:pt x="412" y="44"/>
                  <a:pt x="412" y="44"/>
                </a:cubicBezTo>
                <a:cubicBezTo>
                  <a:pt x="427" y="44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29"/>
                  <a:pt x="15" y="44"/>
                  <a:pt x="30" y="44"/>
                </a:cubicBezTo>
                <a:cubicBezTo>
                  <a:pt x="59" y="44"/>
                  <a:pt x="59" y="44"/>
                  <a:pt x="59" y="44"/>
                </a:cubicBezTo>
                <a:cubicBezTo>
                  <a:pt x="59" y="176"/>
                  <a:pt x="59" y="176"/>
                  <a:pt x="59" y="176"/>
                </a:cubicBezTo>
                <a:cubicBezTo>
                  <a:pt x="59" y="250"/>
                  <a:pt x="133" y="324"/>
                  <a:pt x="206" y="324"/>
                </a:cubicBezTo>
                <a:cubicBezTo>
                  <a:pt x="133" y="324"/>
                  <a:pt x="59" y="383"/>
                  <a:pt x="59" y="456"/>
                </a:cubicBezTo>
                <a:cubicBezTo>
                  <a:pt x="59" y="589"/>
                  <a:pt x="59" y="589"/>
                  <a:pt x="59" y="589"/>
                </a:cubicBezTo>
                <a:cubicBezTo>
                  <a:pt x="30" y="589"/>
                  <a:pt x="30" y="589"/>
                  <a:pt x="30" y="589"/>
                </a:cubicBezTo>
                <a:cubicBezTo>
                  <a:pt x="15" y="589"/>
                  <a:pt x="0" y="604"/>
                  <a:pt x="0" y="618"/>
                </a:cubicBezTo>
                <a:cubicBezTo>
                  <a:pt x="0" y="618"/>
                  <a:pt x="15" y="633"/>
                  <a:pt x="30" y="633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27" y="633"/>
                  <a:pt x="442" y="618"/>
                  <a:pt x="442" y="618"/>
                </a:cubicBezTo>
                <a:cubicBezTo>
                  <a:pt x="442" y="604"/>
                  <a:pt x="427" y="589"/>
                  <a:pt x="412" y="589"/>
                </a:cubicBezTo>
                <a:close/>
                <a:moveTo>
                  <a:pt x="103" y="176"/>
                </a:moveTo>
                <a:lnTo>
                  <a:pt x="103" y="176"/>
                </a:lnTo>
                <a:cubicBezTo>
                  <a:pt x="103" y="147"/>
                  <a:pt x="103" y="44"/>
                  <a:pt x="103" y="44"/>
                </a:cubicBezTo>
                <a:cubicBezTo>
                  <a:pt x="339" y="44"/>
                  <a:pt x="339" y="44"/>
                  <a:pt x="339" y="44"/>
                </a:cubicBezTo>
                <a:cubicBezTo>
                  <a:pt x="339" y="44"/>
                  <a:pt x="339" y="147"/>
                  <a:pt x="339" y="176"/>
                </a:cubicBezTo>
                <a:cubicBezTo>
                  <a:pt x="339" y="235"/>
                  <a:pt x="295" y="280"/>
                  <a:pt x="236" y="280"/>
                </a:cubicBezTo>
                <a:cubicBezTo>
                  <a:pt x="206" y="280"/>
                  <a:pt x="206" y="280"/>
                  <a:pt x="206" y="280"/>
                </a:cubicBezTo>
                <a:cubicBezTo>
                  <a:pt x="148" y="280"/>
                  <a:pt x="103" y="235"/>
                  <a:pt x="103" y="176"/>
                </a:cubicBezTo>
                <a:close/>
                <a:moveTo>
                  <a:pt x="339" y="589"/>
                </a:moveTo>
                <a:lnTo>
                  <a:pt x="339" y="589"/>
                </a:lnTo>
                <a:cubicBezTo>
                  <a:pt x="103" y="589"/>
                  <a:pt x="103" y="589"/>
                  <a:pt x="103" y="589"/>
                </a:cubicBezTo>
                <a:cubicBezTo>
                  <a:pt x="103" y="589"/>
                  <a:pt x="103" y="486"/>
                  <a:pt x="103" y="456"/>
                </a:cubicBezTo>
                <a:cubicBezTo>
                  <a:pt x="103" y="397"/>
                  <a:pt x="148" y="353"/>
                  <a:pt x="206" y="353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95" y="353"/>
                  <a:pt x="339" y="397"/>
                  <a:pt x="339" y="456"/>
                </a:cubicBezTo>
                <a:cubicBezTo>
                  <a:pt x="339" y="486"/>
                  <a:pt x="339" y="589"/>
                  <a:pt x="339" y="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3" name="稻壳儿小白白(http://dwz.cn/Wu2UP)"/>
          <p:cNvSpPr/>
          <p:nvPr/>
        </p:nvSpPr>
        <p:spPr>
          <a:xfrm>
            <a:off x="8618997" y="5253956"/>
            <a:ext cx="415925" cy="474662"/>
          </a:xfrm>
          <a:custGeom>
            <a:avLst/>
            <a:gdLst>
              <a:gd name="T0" fmla="*/ 181220212 w 517"/>
              <a:gd name="T1" fmla="*/ 47895809 h 590"/>
              <a:gd name="T2" fmla="*/ 181220212 w 517"/>
              <a:gd name="T3" fmla="*/ 47895809 h 590"/>
              <a:gd name="T4" fmla="*/ 181220212 w 517"/>
              <a:gd name="T5" fmla="*/ 19416894 h 590"/>
              <a:gd name="T6" fmla="*/ 228466718 w 517"/>
              <a:gd name="T7" fmla="*/ 19416894 h 590"/>
              <a:gd name="T8" fmla="*/ 247883255 w 517"/>
              <a:gd name="T9" fmla="*/ 9708849 h 590"/>
              <a:gd name="T10" fmla="*/ 228466718 w 517"/>
              <a:gd name="T11" fmla="*/ 0 h 590"/>
              <a:gd name="T12" fmla="*/ 104849302 w 517"/>
              <a:gd name="T13" fmla="*/ 0 h 590"/>
              <a:gd name="T14" fmla="*/ 95788252 w 517"/>
              <a:gd name="T15" fmla="*/ 9708849 h 590"/>
              <a:gd name="T16" fmla="*/ 104849302 w 517"/>
              <a:gd name="T17" fmla="*/ 19416894 h 590"/>
              <a:gd name="T18" fmla="*/ 152742624 w 517"/>
              <a:gd name="T19" fmla="*/ 19416894 h 590"/>
              <a:gd name="T20" fmla="*/ 152742624 w 517"/>
              <a:gd name="T21" fmla="*/ 47895809 h 590"/>
              <a:gd name="T22" fmla="*/ 0 w 517"/>
              <a:gd name="T23" fmla="*/ 209705672 h 590"/>
              <a:gd name="T24" fmla="*/ 171512345 w 517"/>
              <a:gd name="T25" fmla="*/ 381223579 h 590"/>
              <a:gd name="T26" fmla="*/ 333963640 w 517"/>
              <a:gd name="T27" fmla="*/ 209705672 h 590"/>
              <a:gd name="T28" fmla="*/ 181220212 w 517"/>
              <a:gd name="T29" fmla="*/ 47895809 h 590"/>
              <a:gd name="T30" fmla="*/ 171512345 w 517"/>
              <a:gd name="T31" fmla="*/ 352745468 h 590"/>
              <a:gd name="T32" fmla="*/ 171512345 w 517"/>
              <a:gd name="T33" fmla="*/ 352745468 h 590"/>
              <a:gd name="T34" fmla="*/ 28477588 w 517"/>
              <a:gd name="T35" fmla="*/ 209705672 h 590"/>
              <a:gd name="T36" fmla="*/ 171512345 w 517"/>
              <a:gd name="T37" fmla="*/ 76373920 h 590"/>
              <a:gd name="T38" fmla="*/ 304838432 w 517"/>
              <a:gd name="T39" fmla="*/ 209705672 h 590"/>
              <a:gd name="T40" fmla="*/ 171512345 w 517"/>
              <a:gd name="T41" fmla="*/ 352745468 h 590"/>
              <a:gd name="T42" fmla="*/ 181220212 w 517"/>
              <a:gd name="T43" fmla="*/ 181226756 h 590"/>
              <a:gd name="T44" fmla="*/ 181220212 w 517"/>
              <a:gd name="T45" fmla="*/ 181226756 h 590"/>
              <a:gd name="T46" fmla="*/ 181220212 w 517"/>
              <a:gd name="T47" fmla="*/ 114561685 h 590"/>
              <a:gd name="T48" fmla="*/ 171512345 w 517"/>
              <a:gd name="T49" fmla="*/ 95143987 h 590"/>
              <a:gd name="T50" fmla="*/ 152742624 w 517"/>
              <a:gd name="T51" fmla="*/ 114561685 h 590"/>
              <a:gd name="T52" fmla="*/ 152742624 w 517"/>
              <a:gd name="T53" fmla="*/ 181226756 h 590"/>
              <a:gd name="T54" fmla="*/ 133973706 w 517"/>
              <a:gd name="T55" fmla="*/ 209705672 h 590"/>
              <a:gd name="T56" fmla="*/ 171512345 w 517"/>
              <a:gd name="T57" fmla="*/ 247892632 h 590"/>
              <a:gd name="T58" fmla="*/ 209697800 w 517"/>
              <a:gd name="T59" fmla="*/ 209705672 h 590"/>
              <a:gd name="T60" fmla="*/ 181220212 w 517"/>
              <a:gd name="T61" fmla="*/ 181226756 h 59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7" h="590">
                <a:moveTo>
                  <a:pt x="280" y="74"/>
                </a:moveTo>
                <a:lnTo>
                  <a:pt x="280" y="74"/>
                </a:lnTo>
                <a:cubicBezTo>
                  <a:pt x="280" y="30"/>
                  <a:pt x="280" y="30"/>
                  <a:pt x="280" y="30"/>
                </a:cubicBezTo>
                <a:cubicBezTo>
                  <a:pt x="353" y="30"/>
                  <a:pt x="353" y="30"/>
                  <a:pt x="353" y="30"/>
                </a:cubicBezTo>
                <a:cubicBezTo>
                  <a:pt x="369" y="30"/>
                  <a:pt x="383" y="30"/>
                  <a:pt x="383" y="15"/>
                </a:cubicBezTo>
                <a:cubicBezTo>
                  <a:pt x="383" y="0"/>
                  <a:pt x="369" y="0"/>
                  <a:pt x="353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48" y="0"/>
                  <a:pt x="148" y="0"/>
                  <a:pt x="148" y="15"/>
                </a:cubicBezTo>
                <a:cubicBezTo>
                  <a:pt x="148" y="30"/>
                  <a:pt x="148" y="30"/>
                  <a:pt x="162" y="30"/>
                </a:cubicBezTo>
                <a:cubicBezTo>
                  <a:pt x="236" y="30"/>
                  <a:pt x="236" y="30"/>
                  <a:pt x="236" y="30"/>
                </a:cubicBezTo>
                <a:cubicBezTo>
                  <a:pt x="236" y="74"/>
                  <a:pt x="236" y="74"/>
                  <a:pt x="236" y="74"/>
                </a:cubicBezTo>
                <a:cubicBezTo>
                  <a:pt x="103" y="89"/>
                  <a:pt x="0" y="192"/>
                  <a:pt x="0" y="324"/>
                </a:cubicBezTo>
                <a:cubicBezTo>
                  <a:pt x="0" y="472"/>
                  <a:pt x="118" y="589"/>
                  <a:pt x="265" y="589"/>
                </a:cubicBezTo>
                <a:cubicBezTo>
                  <a:pt x="398" y="589"/>
                  <a:pt x="516" y="472"/>
                  <a:pt x="516" y="324"/>
                </a:cubicBezTo>
                <a:cubicBezTo>
                  <a:pt x="516" y="192"/>
                  <a:pt x="412" y="89"/>
                  <a:pt x="280" y="74"/>
                </a:cubicBezTo>
                <a:close/>
                <a:moveTo>
                  <a:pt x="265" y="545"/>
                </a:moveTo>
                <a:lnTo>
                  <a:pt x="265" y="545"/>
                </a:lnTo>
                <a:cubicBezTo>
                  <a:pt x="148" y="545"/>
                  <a:pt x="44" y="442"/>
                  <a:pt x="44" y="324"/>
                </a:cubicBezTo>
                <a:cubicBezTo>
                  <a:pt x="44" y="206"/>
                  <a:pt x="148" y="118"/>
                  <a:pt x="265" y="118"/>
                </a:cubicBezTo>
                <a:cubicBezTo>
                  <a:pt x="383" y="118"/>
                  <a:pt x="471" y="206"/>
                  <a:pt x="471" y="324"/>
                </a:cubicBezTo>
                <a:cubicBezTo>
                  <a:pt x="471" y="442"/>
                  <a:pt x="383" y="545"/>
                  <a:pt x="265" y="545"/>
                </a:cubicBezTo>
                <a:close/>
                <a:moveTo>
                  <a:pt x="280" y="280"/>
                </a:moveTo>
                <a:lnTo>
                  <a:pt x="280" y="280"/>
                </a:lnTo>
                <a:cubicBezTo>
                  <a:pt x="280" y="177"/>
                  <a:pt x="280" y="177"/>
                  <a:pt x="280" y="177"/>
                </a:cubicBezTo>
                <a:cubicBezTo>
                  <a:pt x="280" y="163"/>
                  <a:pt x="265" y="147"/>
                  <a:pt x="265" y="147"/>
                </a:cubicBezTo>
                <a:cubicBezTo>
                  <a:pt x="251" y="147"/>
                  <a:pt x="236" y="163"/>
                  <a:pt x="236" y="177"/>
                </a:cubicBezTo>
                <a:cubicBezTo>
                  <a:pt x="236" y="280"/>
                  <a:pt x="236" y="280"/>
                  <a:pt x="236" y="280"/>
                </a:cubicBezTo>
                <a:cubicBezTo>
                  <a:pt x="221" y="280"/>
                  <a:pt x="207" y="309"/>
                  <a:pt x="207" y="324"/>
                </a:cubicBezTo>
                <a:cubicBezTo>
                  <a:pt x="207" y="368"/>
                  <a:pt x="221" y="383"/>
                  <a:pt x="265" y="383"/>
                </a:cubicBezTo>
                <a:cubicBezTo>
                  <a:pt x="295" y="383"/>
                  <a:pt x="324" y="368"/>
                  <a:pt x="324" y="324"/>
                </a:cubicBezTo>
                <a:cubicBezTo>
                  <a:pt x="324" y="309"/>
                  <a:pt x="310" y="280"/>
                  <a:pt x="280" y="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4" name="稻壳儿小白白(http://dwz.cn/Wu2UP)"/>
          <p:cNvSpPr/>
          <p:nvPr/>
        </p:nvSpPr>
        <p:spPr>
          <a:xfrm>
            <a:off x="7768097" y="5253956"/>
            <a:ext cx="474662" cy="474662"/>
          </a:xfrm>
          <a:custGeom>
            <a:avLst/>
            <a:gdLst>
              <a:gd name="T0" fmla="*/ 152748645 w 590"/>
              <a:gd name="T1" fmla="*/ 257601481 h 590"/>
              <a:gd name="T2" fmla="*/ 152748645 w 590"/>
              <a:gd name="T3" fmla="*/ 257601481 h 590"/>
              <a:gd name="T4" fmla="*/ 162456690 w 590"/>
              <a:gd name="T5" fmla="*/ 199996822 h 590"/>
              <a:gd name="T6" fmla="*/ 143039796 w 590"/>
              <a:gd name="T7" fmla="*/ 190935605 h 590"/>
              <a:gd name="T8" fmla="*/ 124269730 w 590"/>
              <a:gd name="T9" fmla="*/ 305497290 h 590"/>
              <a:gd name="T10" fmla="*/ 219414521 w 590"/>
              <a:gd name="T11" fmla="*/ 229122565 h 590"/>
              <a:gd name="T12" fmla="*/ 190935605 w 590"/>
              <a:gd name="T13" fmla="*/ 219414521 h 590"/>
              <a:gd name="T14" fmla="*/ 152748645 w 590"/>
              <a:gd name="T15" fmla="*/ 257601481 h 590"/>
              <a:gd name="T16" fmla="*/ 209705672 w 590"/>
              <a:gd name="T17" fmla="*/ 190935605 h 590"/>
              <a:gd name="T18" fmla="*/ 209705672 w 590"/>
              <a:gd name="T19" fmla="*/ 190935605 h 590"/>
              <a:gd name="T20" fmla="*/ 190935605 w 590"/>
              <a:gd name="T21" fmla="*/ 171518711 h 590"/>
              <a:gd name="T22" fmla="*/ 171518711 w 590"/>
              <a:gd name="T23" fmla="*/ 190935605 h 590"/>
              <a:gd name="T24" fmla="*/ 190935605 w 590"/>
              <a:gd name="T25" fmla="*/ 209705672 h 590"/>
              <a:gd name="T26" fmla="*/ 209705672 w 590"/>
              <a:gd name="T27" fmla="*/ 190935605 h 590"/>
              <a:gd name="T28" fmla="*/ 190935605 w 590"/>
              <a:gd name="T29" fmla="*/ 0 h 590"/>
              <a:gd name="T30" fmla="*/ 190935605 w 590"/>
              <a:gd name="T31" fmla="*/ 0 h 590"/>
              <a:gd name="T32" fmla="*/ 0 w 590"/>
              <a:gd name="T33" fmla="*/ 190935605 h 590"/>
              <a:gd name="T34" fmla="*/ 190935605 w 590"/>
              <a:gd name="T35" fmla="*/ 381223579 h 590"/>
              <a:gd name="T36" fmla="*/ 381223579 w 590"/>
              <a:gd name="T37" fmla="*/ 190935605 h 590"/>
              <a:gd name="T38" fmla="*/ 190935605 w 590"/>
              <a:gd name="T39" fmla="*/ 0 h 590"/>
              <a:gd name="T40" fmla="*/ 190935605 w 590"/>
              <a:gd name="T41" fmla="*/ 352745468 h 590"/>
              <a:gd name="T42" fmla="*/ 190935605 w 590"/>
              <a:gd name="T43" fmla="*/ 352745468 h 590"/>
              <a:gd name="T44" fmla="*/ 29125743 w 590"/>
              <a:gd name="T45" fmla="*/ 190935605 h 590"/>
              <a:gd name="T46" fmla="*/ 190935605 w 590"/>
              <a:gd name="T47" fmla="*/ 19416894 h 590"/>
              <a:gd name="T48" fmla="*/ 362454317 w 590"/>
              <a:gd name="T49" fmla="*/ 190935605 h 590"/>
              <a:gd name="T50" fmla="*/ 190935605 w 590"/>
              <a:gd name="T51" fmla="*/ 352745468 h 590"/>
              <a:gd name="T52" fmla="*/ 181226756 w 590"/>
              <a:gd name="T53" fmla="*/ 171518711 h 590"/>
              <a:gd name="T54" fmla="*/ 181226756 w 590"/>
              <a:gd name="T55" fmla="*/ 171518711 h 590"/>
              <a:gd name="T56" fmla="*/ 229122565 w 590"/>
              <a:gd name="T57" fmla="*/ 124269730 h 590"/>
              <a:gd name="T58" fmla="*/ 209705672 w 590"/>
              <a:gd name="T59" fmla="*/ 190935605 h 590"/>
              <a:gd name="T60" fmla="*/ 238831415 w 590"/>
              <a:gd name="T61" fmla="*/ 199996822 h 590"/>
              <a:gd name="T62" fmla="*/ 247892632 w 590"/>
              <a:gd name="T63" fmla="*/ 86082769 h 590"/>
              <a:gd name="T64" fmla="*/ 162456690 w 590"/>
              <a:gd name="T65" fmla="*/ 152748645 h 590"/>
              <a:gd name="T66" fmla="*/ 181226756 w 590"/>
              <a:gd name="T67" fmla="*/ 171518711 h 590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90" h="590">
                <a:moveTo>
                  <a:pt x="236" y="398"/>
                </a:moveTo>
                <a:lnTo>
                  <a:pt x="236" y="398"/>
                </a:lnTo>
                <a:cubicBezTo>
                  <a:pt x="251" y="309"/>
                  <a:pt x="251" y="309"/>
                  <a:pt x="251" y="309"/>
                </a:cubicBezTo>
                <a:cubicBezTo>
                  <a:pt x="221" y="295"/>
                  <a:pt x="221" y="295"/>
                  <a:pt x="221" y="295"/>
                </a:cubicBezTo>
                <a:cubicBezTo>
                  <a:pt x="192" y="472"/>
                  <a:pt x="192" y="472"/>
                  <a:pt x="192" y="472"/>
                </a:cubicBezTo>
                <a:cubicBezTo>
                  <a:pt x="339" y="354"/>
                  <a:pt x="339" y="354"/>
                  <a:pt x="339" y="354"/>
                </a:cubicBezTo>
                <a:cubicBezTo>
                  <a:pt x="295" y="339"/>
                  <a:pt x="295" y="339"/>
                  <a:pt x="295" y="339"/>
                </a:cubicBezTo>
                <a:lnTo>
                  <a:pt x="236" y="398"/>
                </a:lnTo>
                <a:close/>
                <a:moveTo>
                  <a:pt x="324" y="295"/>
                </a:moveTo>
                <a:lnTo>
                  <a:pt x="324" y="295"/>
                </a:lnTo>
                <a:cubicBezTo>
                  <a:pt x="324" y="280"/>
                  <a:pt x="310" y="265"/>
                  <a:pt x="295" y="265"/>
                </a:cubicBezTo>
                <a:cubicBezTo>
                  <a:pt x="280" y="265"/>
                  <a:pt x="265" y="280"/>
                  <a:pt x="265" y="295"/>
                </a:cubicBezTo>
                <a:cubicBezTo>
                  <a:pt x="265" y="309"/>
                  <a:pt x="280" y="324"/>
                  <a:pt x="295" y="324"/>
                </a:cubicBezTo>
                <a:cubicBezTo>
                  <a:pt x="310" y="324"/>
                  <a:pt x="324" y="309"/>
                  <a:pt x="324" y="295"/>
                </a:cubicBezTo>
                <a:close/>
                <a:moveTo>
                  <a:pt x="295" y="0"/>
                </a:moveTo>
                <a:lnTo>
                  <a:pt x="295" y="0"/>
                </a:lnTo>
                <a:cubicBezTo>
                  <a:pt x="133" y="0"/>
                  <a:pt x="0" y="133"/>
                  <a:pt x="0" y="295"/>
                </a:cubicBezTo>
                <a:cubicBezTo>
                  <a:pt x="0" y="457"/>
                  <a:pt x="133" y="589"/>
                  <a:pt x="295" y="589"/>
                </a:cubicBezTo>
                <a:cubicBezTo>
                  <a:pt x="457" y="589"/>
                  <a:pt x="589" y="457"/>
                  <a:pt x="589" y="295"/>
                </a:cubicBezTo>
                <a:cubicBezTo>
                  <a:pt x="589" y="133"/>
                  <a:pt x="457" y="0"/>
                  <a:pt x="295" y="0"/>
                </a:cubicBezTo>
                <a:close/>
                <a:moveTo>
                  <a:pt x="295" y="545"/>
                </a:moveTo>
                <a:lnTo>
                  <a:pt x="295" y="545"/>
                </a:lnTo>
                <a:cubicBezTo>
                  <a:pt x="162" y="545"/>
                  <a:pt x="45" y="427"/>
                  <a:pt x="45" y="295"/>
                </a:cubicBezTo>
                <a:cubicBezTo>
                  <a:pt x="45" y="147"/>
                  <a:pt x="162" y="30"/>
                  <a:pt x="295" y="30"/>
                </a:cubicBezTo>
                <a:cubicBezTo>
                  <a:pt x="442" y="30"/>
                  <a:pt x="560" y="147"/>
                  <a:pt x="560" y="295"/>
                </a:cubicBezTo>
                <a:cubicBezTo>
                  <a:pt x="560" y="427"/>
                  <a:pt x="442" y="545"/>
                  <a:pt x="295" y="545"/>
                </a:cubicBezTo>
                <a:close/>
                <a:moveTo>
                  <a:pt x="280" y="265"/>
                </a:moveTo>
                <a:lnTo>
                  <a:pt x="280" y="265"/>
                </a:lnTo>
                <a:cubicBezTo>
                  <a:pt x="354" y="192"/>
                  <a:pt x="354" y="192"/>
                  <a:pt x="354" y="192"/>
                </a:cubicBezTo>
                <a:cubicBezTo>
                  <a:pt x="324" y="295"/>
                  <a:pt x="324" y="295"/>
                  <a:pt x="324" y="295"/>
                </a:cubicBezTo>
                <a:cubicBezTo>
                  <a:pt x="369" y="309"/>
                  <a:pt x="369" y="309"/>
                  <a:pt x="369" y="309"/>
                </a:cubicBezTo>
                <a:cubicBezTo>
                  <a:pt x="383" y="133"/>
                  <a:pt x="383" y="133"/>
                  <a:pt x="383" y="133"/>
                </a:cubicBezTo>
                <a:cubicBezTo>
                  <a:pt x="251" y="236"/>
                  <a:pt x="251" y="236"/>
                  <a:pt x="251" y="236"/>
                </a:cubicBezTo>
                <a:lnTo>
                  <a:pt x="280" y="26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5" name="稻壳儿小白白(http://dwz.cn/Wu2UP)"/>
          <p:cNvSpPr/>
          <p:nvPr/>
        </p:nvSpPr>
        <p:spPr>
          <a:xfrm>
            <a:off x="6941009" y="5228556"/>
            <a:ext cx="495300" cy="511175"/>
          </a:xfrm>
          <a:custGeom>
            <a:avLst/>
            <a:gdLst>
              <a:gd name="T0" fmla="*/ 188235604 w 619"/>
              <a:gd name="T1" fmla="*/ 363389792 h 634"/>
              <a:gd name="T2" fmla="*/ 188235604 w 619"/>
              <a:gd name="T3" fmla="*/ 363389792 h 634"/>
              <a:gd name="T4" fmla="*/ 207443482 w 619"/>
              <a:gd name="T5" fmla="*/ 363389792 h 634"/>
              <a:gd name="T6" fmla="*/ 207443482 w 619"/>
              <a:gd name="T7" fmla="*/ 334786568 h 634"/>
              <a:gd name="T8" fmla="*/ 188235604 w 619"/>
              <a:gd name="T9" fmla="*/ 334786568 h 634"/>
              <a:gd name="T10" fmla="*/ 188235604 w 619"/>
              <a:gd name="T11" fmla="*/ 363389792 h 634"/>
              <a:gd name="T12" fmla="*/ 84513863 w 619"/>
              <a:gd name="T13" fmla="*/ 296432318 h 634"/>
              <a:gd name="T14" fmla="*/ 84513863 w 619"/>
              <a:gd name="T15" fmla="*/ 296432318 h 634"/>
              <a:gd name="T16" fmla="*/ 94118202 w 619"/>
              <a:gd name="T17" fmla="*/ 315934369 h 634"/>
              <a:gd name="T18" fmla="*/ 113326080 w 619"/>
              <a:gd name="T19" fmla="*/ 296432318 h 634"/>
              <a:gd name="T20" fmla="*/ 94118202 w 619"/>
              <a:gd name="T21" fmla="*/ 277580119 h 634"/>
              <a:gd name="T22" fmla="*/ 84513863 w 619"/>
              <a:gd name="T23" fmla="*/ 296432318 h 634"/>
              <a:gd name="T24" fmla="*/ 122289490 w 619"/>
              <a:gd name="T25" fmla="*/ 105311725 h 634"/>
              <a:gd name="T26" fmla="*/ 122289490 w 619"/>
              <a:gd name="T27" fmla="*/ 105311725 h 634"/>
              <a:gd name="T28" fmla="*/ 103721741 w 619"/>
              <a:gd name="T29" fmla="*/ 95560699 h 634"/>
              <a:gd name="T30" fmla="*/ 84513863 w 619"/>
              <a:gd name="T31" fmla="*/ 105311725 h 634"/>
              <a:gd name="T32" fmla="*/ 103721741 w 619"/>
              <a:gd name="T33" fmla="*/ 124813777 h 634"/>
              <a:gd name="T34" fmla="*/ 122289490 w 619"/>
              <a:gd name="T35" fmla="*/ 105311725 h 634"/>
              <a:gd name="T36" fmla="*/ 197839943 w 619"/>
              <a:gd name="T37" fmla="*/ 57206449 h 634"/>
              <a:gd name="T38" fmla="*/ 197839943 w 619"/>
              <a:gd name="T39" fmla="*/ 57206449 h 634"/>
              <a:gd name="T40" fmla="*/ 188235604 w 619"/>
              <a:gd name="T41" fmla="*/ 66957475 h 634"/>
              <a:gd name="T42" fmla="*/ 188235604 w 619"/>
              <a:gd name="T43" fmla="*/ 191120592 h 634"/>
              <a:gd name="T44" fmla="*/ 84513863 w 619"/>
              <a:gd name="T45" fmla="*/ 191120592 h 634"/>
              <a:gd name="T46" fmla="*/ 75550453 w 619"/>
              <a:gd name="T47" fmla="*/ 210622644 h 634"/>
              <a:gd name="T48" fmla="*/ 84513863 w 619"/>
              <a:gd name="T49" fmla="*/ 219723817 h 634"/>
              <a:gd name="T50" fmla="*/ 197839943 w 619"/>
              <a:gd name="T51" fmla="*/ 219723817 h 634"/>
              <a:gd name="T52" fmla="*/ 207443482 w 619"/>
              <a:gd name="T53" fmla="*/ 210622644 h 634"/>
              <a:gd name="T54" fmla="*/ 207443482 w 619"/>
              <a:gd name="T55" fmla="*/ 66957475 h 634"/>
              <a:gd name="T56" fmla="*/ 197839943 w 619"/>
              <a:gd name="T57" fmla="*/ 57206449 h 634"/>
              <a:gd name="T58" fmla="*/ 273390397 w 619"/>
              <a:gd name="T59" fmla="*/ 296432318 h 634"/>
              <a:gd name="T60" fmla="*/ 273390397 w 619"/>
              <a:gd name="T61" fmla="*/ 296432318 h 634"/>
              <a:gd name="T62" fmla="*/ 291958146 w 619"/>
              <a:gd name="T63" fmla="*/ 315934369 h 634"/>
              <a:gd name="T64" fmla="*/ 301561685 w 619"/>
              <a:gd name="T65" fmla="*/ 296432318 h 634"/>
              <a:gd name="T66" fmla="*/ 291958146 w 619"/>
              <a:gd name="T67" fmla="*/ 277580119 h 634"/>
              <a:gd name="T68" fmla="*/ 273390397 w 619"/>
              <a:gd name="T69" fmla="*/ 296432318 h 634"/>
              <a:gd name="T70" fmla="*/ 273390397 w 619"/>
              <a:gd name="T71" fmla="*/ 105311725 h 634"/>
              <a:gd name="T72" fmla="*/ 273390397 w 619"/>
              <a:gd name="T73" fmla="*/ 105311725 h 634"/>
              <a:gd name="T74" fmla="*/ 291958146 w 619"/>
              <a:gd name="T75" fmla="*/ 124813777 h 634"/>
              <a:gd name="T76" fmla="*/ 311166024 w 619"/>
              <a:gd name="T77" fmla="*/ 105311725 h 634"/>
              <a:gd name="T78" fmla="*/ 291958146 w 619"/>
              <a:gd name="T79" fmla="*/ 95560699 h 634"/>
              <a:gd name="T80" fmla="*/ 273390397 w 619"/>
              <a:gd name="T81" fmla="*/ 105311725 h 634"/>
              <a:gd name="T82" fmla="*/ 197839943 w 619"/>
              <a:gd name="T83" fmla="*/ 0 h 634"/>
              <a:gd name="T84" fmla="*/ 197839943 w 619"/>
              <a:gd name="T85" fmla="*/ 0 h 634"/>
              <a:gd name="T86" fmla="*/ 0 w 619"/>
              <a:gd name="T87" fmla="*/ 210622644 h 634"/>
              <a:gd name="T88" fmla="*/ 197839943 w 619"/>
              <a:gd name="T89" fmla="*/ 411495069 h 634"/>
              <a:gd name="T90" fmla="*/ 395679887 w 619"/>
              <a:gd name="T91" fmla="*/ 210622644 h 634"/>
              <a:gd name="T92" fmla="*/ 197839943 w 619"/>
              <a:gd name="T93" fmla="*/ 0 h 634"/>
              <a:gd name="T94" fmla="*/ 197839943 w 619"/>
              <a:gd name="T95" fmla="*/ 382891844 h 634"/>
              <a:gd name="T96" fmla="*/ 197839943 w 619"/>
              <a:gd name="T97" fmla="*/ 382891844 h 634"/>
              <a:gd name="T98" fmla="*/ 18567749 w 619"/>
              <a:gd name="T99" fmla="*/ 210622644 h 634"/>
              <a:gd name="T100" fmla="*/ 197839943 w 619"/>
              <a:gd name="T101" fmla="*/ 28603224 h 634"/>
              <a:gd name="T102" fmla="*/ 377112138 w 619"/>
              <a:gd name="T103" fmla="*/ 210622644 h 634"/>
              <a:gd name="T104" fmla="*/ 197839943 w 619"/>
              <a:gd name="T105" fmla="*/ 382891844 h 634"/>
              <a:gd name="T106" fmla="*/ 320129433 w 619"/>
              <a:gd name="T107" fmla="*/ 191120592 h 634"/>
              <a:gd name="T108" fmla="*/ 320129433 w 619"/>
              <a:gd name="T109" fmla="*/ 191120592 h 634"/>
              <a:gd name="T110" fmla="*/ 320129433 w 619"/>
              <a:gd name="T111" fmla="*/ 219723817 h 634"/>
              <a:gd name="T112" fmla="*/ 348940850 w 619"/>
              <a:gd name="T113" fmla="*/ 219723817 h 634"/>
              <a:gd name="T114" fmla="*/ 348940850 w 619"/>
              <a:gd name="T115" fmla="*/ 191120592 h 634"/>
              <a:gd name="T116" fmla="*/ 320129433 w 619"/>
              <a:gd name="T117" fmla="*/ 191120592 h 63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619" h="634">
                <a:moveTo>
                  <a:pt x="294" y="559"/>
                </a:moveTo>
                <a:lnTo>
                  <a:pt x="294" y="559"/>
                </a:lnTo>
                <a:cubicBezTo>
                  <a:pt x="324" y="559"/>
                  <a:pt x="324" y="559"/>
                  <a:pt x="324" y="559"/>
                </a:cubicBezTo>
                <a:cubicBezTo>
                  <a:pt x="324" y="515"/>
                  <a:pt x="324" y="515"/>
                  <a:pt x="324" y="515"/>
                </a:cubicBezTo>
                <a:cubicBezTo>
                  <a:pt x="294" y="515"/>
                  <a:pt x="294" y="515"/>
                  <a:pt x="294" y="515"/>
                </a:cubicBezTo>
                <a:lnTo>
                  <a:pt x="294" y="559"/>
                </a:lnTo>
                <a:close/>
                <a:moveTo>
                  <a:pt x="132" y="456"/>
                </a:moveTo>
                <a:lnTo>
                  <a:pt x="132" y="456"/>
                </a:lnTo>
                <a:cubicBezTo>
                  <a:pt x="147" y="486"/>
                  <a:pt x="147" y="486"/>
                  <a:pt x="147" y="486"/>
                </a:cubicBezTo>
                <a:cubicBezTo>
                  <a:pt x="177" y="456"/>
                  <a:pt x="177" y="456"/>
                  <a:pt x="177" y="456"/>
                </a:cubicBezTo>
                <a:cubicBezTo>
                  <a:pt x="147" y="427"/>
                  <a:pt x="147" y="427"/>
                  <a:pt x="147" y="427"/>
                </a:cubicBezTo>
                <a:lnTo>
                  <a:pt x="132" y="456"/>
                </a:lnTo>
                <a:close/>
                <a:moveTo>
                  <a:pt x="191" y="162"/>
                </a:moveTo>
                <a:lnTo>
                  <a:pt x="191" y="162"/>
                </a:lnTo>
                <a:cubicBezTo>
                  <a:pt x="162" y="147"/>
                  <a:pt x="162" y="147"/>
                  <a:pt x="162" y="147"/>
                </a:cubicBezTo>
                <a:cubicBezTo>
                  <a:pt x="132" y="162"/>
                  <a:pt x="132" y="162"/>
                  <a:pt x="132" y="162"/>
                </a:cubicBezTo>
                <a:cubicBezTo>
                  <a:pt x="162" y="192"/>
                  <a:pt x="162" y="192"/>
                  <a:pt x="162" y="192"/>
                </a:cubicBezTo>
                <a:lnTo>
                  <a:pt x="191" y="162"/>
                </a:lnTo>
                <a:close/>
                <a:moveTo>
                  <a:pt x="309" y="88"/>
                </a:moveTo>
                <a:lnTo>
                  <a:pt x="309" y="88"/>
                </a:lnTo>
                <a:cubicBezTo>
                  <a:pt x="294" y="88"/>
                  <a:pt x="294" y="88"/>
                  <a:pt x="294" y="103"/>
                </a:cubicBezTo>
                <a:cubicBezTo>
                  <a:pt x="294" y="294"/>
                  <a:pt x="294" y="294"/>
                  <a:pt x="294" y="294"/>
                </a:cubicBezTo>
                <a:cubicBezTo>
                  <a:pt x="132" y="294"/>
                  <a:pt x="132" y="294"/>
                  <a:pt x="132" y="294"/>
                </a:cubicBezTo>
                <a:cubicBezTo>
                  <a:pt x="118" y="294"/>
                  <a:pt x="118" y="309"/>
                  <a:pt x="118" y="324"/>
                </a:cubicBezTo>
                <a:cubicBezTo>
                  <a:pt x="118" y="324"/>
                  <a:pt x="118" y="338"/>
                  <a:pt x="132" y="338"/>
                </a:cubicBezTo>
                <a:cubicBezTo>
                  <a:pt x="309" y="338"/>
                  <a:pt x="309" y="338"/>
                  <a:pt x="309" y="338"/>
                </a:cubicBezTo>
                <a:cubicBezTo>
                  <a:pt x="324" y="338"/>
                  <a:pt x="324" y="324"/>
                  <a:pt x="324" y="324"/>
                </a:cubicBezTo>
                <a:cubicBezTo>
                  <a:pt x="324" y="103"/>
                  <a:pt x="324" y="103"/>
                  <a:pt x="324" y="103"/>
                </a:cubicBezTo>
                <a:cubicBezTo>
                  <a:pt x="324" y="88"/>
                  <a:pt x="324" y="88"/>
                  <a:pt x="309" y="88"/>
                </a:cubicBezTo>
                <a:close/>
                <a:moveTo>
                  <a:pt x="427" y="456"/>
                </a:moveTo>
                <a:lnTo>
                  <a:pt x="427" y="456"/>
                </a:lnTo>
                <a:cubicBezTo>
                  <a:pt x="456" y="486"/>
                  <a:pt x="456" y="486"/>
                  <a:pt x="456" y="486"/>
                </a:cubicBezTo>
                <a:cubicBezTo>
                  <a:pt x="471" y="456"/>
                  <a:pt x="471" y="456"/>
                  <a:pt x="471" y="456"/>
                </a:cubicBezTo>
                <a:cubicBezTo>
                  <a:pt x="456" y="427"/>
                  <a:pt x="456" y="427"/>
                  <a:pt x="456" y="427"/>
                </a:cubicBezTo>
                <a:lnTo>
                  <a:pt x="427" y="456"/>
                </a:lnTo>
                <a:close/>
                <a:moveTo>
                  <a:pt x="427" y="162"/>
                </a:moveTo>
                <a:lnTo>
                  <a:pt x="427" y="162"/>
                </a:lnTo>
                <a:cubicBezTo>
                  <a:pt x="456" y="192"/>
                  <a:pt x="456" y="192"/>
                  <a:pt x="456" y="192"/>
                </a:cubicBezTo>
                <a:cubicBezTo>
                  <a:pt x="486" y="162"/>
                  <a:pt x="486" y="162"/>
                  <a:pt x="486" y="162"/>
                </a:cubicBezTo>
                <a:cubicBezTo>
                  <a:pt x="456" y="147"/>
                  <a:pt x="456" y="147"/>
                  <a:pt x="456" y="147"/>
                </a:cubicBezTo>
                <a:lnTo>
                  <a:pt x="427" y="162"/>
                </a:lnTo>
                <a:close/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47"/>
                  <a:pt x="0" y="324"/>
                </a:cubicBezTo>
                <a:cubicBezTo>
                  <a:pt x="0" y="486"/>
                  <a:pt x="132" y="633"/>
                  <a:pt x="309" y="633"/>
                </a:cubicBezTo>
                <a:cubicBezTo>
                  <a:pt x="486" y="633"/>
                  <a:pt x="618" y="486"/>
                  <a:pt x="618" y="324"/>
                </a:cubicBezTo>
                <a:cubicBezTo>
                  <a:pt x="618" y="147"/>
                  <a:pt x="486" y="0"/>
                  <a:pt x="309" y="0"/>
                </a:cubicBezTo>
                <a:close/>
                <a:moveTo>
                  <a:pt x="309" y="589"/>
                </a:moveTo>
                <a:lnTo>
                  <a:pt x="309" y="589"/>
                </a:lnTo>
                <a:cubicBezTo>
                  <a:pt x="162" y="589"/>
                  <a:pt x="29" y="471"/>
                  <a:pt x="29" y="324"/>
                </a:cubicBezTo>
                <a:cubicBezTo>
                  <a:pt x="29" y="162"/>
                  <a:pt x="162" y="44"/>
                  <a:pt x="309" y="44"/>
                </a:cubicBezTo>
                <a:cubicBezTo>
                  <a:pt x="456" y="44"/>
                  <a:pt x="589" y="162"/>
                  <a:pt x="589" y="324"/>
                </a:cubicBezTo>
                <a:cubicBezTo>
                  <a:pt x="589" y="471"/>
                  <a:pt x="456" y="589"/>
                  <a:pt x="309" y="589"/>
                </a:cubicBezTo>
                <a:close/>
                <a:moveTo>
                  <a:pt x="500" y="294"/>
                </a:moveTo>
                <a:lnTo>
                  <a:pt x="500" y="294"/>
                </a:lnTo>
                <a:cubicBezTo>
                  <a:pt x="500" y="338"/>
                  <a:pt x="500" y="338"/>
                  <a:pt x="500" y="338"/>
                </a:cubicBezTo>
                <a:cubicBezTo>
                  <a:pt x="545" y="338"/>
                  <a:pt x="545" y="338"/>
                  <a:pt x="545" y="338"/>
                </a:cubicBezTo>
                <a:cubicBezTo>
                  <a:pt x="545" y="294"/>
                  <a:pt x="545" y="294"/>
                  <a:pt x="545" y="294"/>
                </a:cubicBezTo>
                <a:lnTo>
                  <a:pt x="500" y="29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6" name="稻壳儿小白白(http://dwz.cn/Wu2UP)"/>
          <p:cNvSpPr/>
          <p:nvPr/>
        </p:nvSpPr>
        <p:spPr>
          <a:xfrm>
            <a:off x="6110747" y="5228556"/>
            <a:ext cx="511175" cy="511175"/>
          </a:xfrm>
          <a:custGeom>
            <a:avLst/>
            <a:gdLst>
              <a:gd name="T0" fmla="*/ 29253078 w 634"/>
              <a:gd name="T1" fmla="*/ 66957475 h 634"/>
              <a:gd name="T2" fmla="*/ 29253078 w 634"/>
              <a:gd name="T3" fmla="*/ 66957475 h 634"/>
              <a:gd name="T4" fmla="*/ 66957475 w 634"/>
              <a:gd name="T5" fmla="*/ 28603224 h 634"/>
              <a:gd name="T6" fmla="*/ 96210553 w 634"/>
              <a:gd name="T7" fmla="*/ 28603224 h 634"/>
              <a:gd name="T8" fmla="*/ 96210553 w 634"/>
              <a:gd name="T9" fmla="*/ 0 h 634"/>
              <a:gd name="T10" fmla="*/ 66957475 w 634"/>
              <a:gd name="T11" fmla="*/ 0 h 634"/>
              <a:gd name="T12" fmla="*/ 0 w 634"/>
              <a:gd name="T13" fmla="*/ 66957475 h 634"/>
              <a:gd name="T14" fmla="*/ 0 w 634"/>
              <a:gd name="T15" fmla="*/ 95560699 h 634"/>
              <a:gd name="T16" fmla="*/ 29253078 w 634"/>
              <a:gd name="T17" fmla="*/ 95560699 h 634"/>
              <a:gd name="T18" fmla="*/ 29253078 w 634"/>
              <a:gd name="T19" fmla="*/ 66957475 h 634"/>
              <a:gd name="T20" fmla="*/ 297082171 w 634"/>
              <a:gd name="T21" fmla="*/ 191120592 h 634"/>
              <a:gd name="T22" fmla="*/ 297082171 w 634"/>
              <a:gd name="T23" fmla="*/ 191120592 h 634"/>
              <a:gd name="T24" fmla="*/ 220373670 w 634"/>
              <a:gd name="T25" fmla="*/ 191120592 h 634"/>
              <a:gd name="T26" fmla="*/ 220373670 w 634"/>
              <a:gd name="T27" fmla="*/ 105311725 h 634"/>
              <a:gd name="T28" fmla="*/ 210622644 w 634"/>
              <a:gd name="T29" fmla="*/ 95560699 h 634"/>
              <a:gd name="T30" fmla="*/ 191771252 w 634"/>
              <a:gd name="T31" fmla="*/ 105311725 h 634"/>
              <a:gd name="T32" fmla="*/ 191771252 w 634"/>
              <a:gd name="T33" fmla="*/ 210622644 h 634"/>
              <a:gd name="T34" fmla="*/ 210622644 w 634"/>
              <a:gd name="T35" fmla="*/ 219723817 h 634"/>
              <a:gd name="T36" fmla="*/ 297082171 w 634"/>
              <a:gd name="T37" fmla="*/ 219723817 h 634"/>
              <a:gd name="T38" fmla="*/ 306183343 w 634"/>
              <a:gd name="T39" fmla="*/ 210622644 h 634"/>
              <a:gd name="T40" fmla="*/ 297082171 w 634"/>
              <a:gd name="T41" fmla="*/ 191120592 h 634"/>
              <a:gd name="T42" fmla="*/ 382891844 w 634"/>
              <a:gd name="T43" fmla="*/ 210622644 h 634"/>
              <a:gd name="T44" fmla="*/ 382891844 w 634"/>
              <a:gd name="T45" fmla="*/ 210622644 h 634"/>
              <a:gd name="T46" fmla="*/ 210622644 w 634"/>
              <a:gd name="T47" fmla="*/ 28603224 h 634"/>
              <a:gd name="T48" fmla="*/ 29253078 w 634"/>
              <a:gd name="T49" fmla="*/ 210622644 h 634"/>
              <a:gd name="T50" fmla="*/ 124813777 w 634"/>
              <a:gd name="T51" fmla="*/ 363389792 h 634"/>
              <a:gd name="T52" fmla="*/ 76708501 w 634"/>
              <a:gd name="T53" fmla="*/ 411495069 h 634"/>
              <a:gd name="T54" fmla="*/ 115062751 w 634"/>
              <a:gd name="T55" fmla="*/ 411495069 h 634"/>
              <a:gd name="T56" fmla="*/ 153417002 w 634"/>
              <a:gd name="T57" fmla="*/ 373140818 h 634"/>
              <a:gd name="T58" fmla="*/ 210622644 w 634"/>
              <a:gd name="T59" fmla="*/ 382891844 h 634"/>
              <a:gd name="T60" fmla="*/ 258727921 w 634"/>
              <a:gd name="T61" fmla="*/ 373140818 h 634"/>
              <a:gd name="T62" fmla="*/ 297082171 w 634"/>
              <a:gd name="T63" fmla="*/ 411495069 h 634"/>
              <a:gd name="T64" fmla="*/ 335436421 w 634"/>
              <a:gd name="T65" fmla="*/ 411495069 h 634"/>
              <a:gd name="T66" fmla="*/ 297082171 w 634"/>
              <a:gd name="T67" fmla="*/ 363389792 h 634"/>
              <a:gd name="T68" fmla="*/ 382891844 w 634"/>
              <a:gd name="T69" fmla="*/ 210622644 h 634"/>
              <a:gd name="T70" fmla="*/ 210622644 w 634"/>
              <a:gd name="T71" fmla="*/ 363389792 h 634"/>
              <a:gd name="T72" fmla="*/ 210622644 w 634"/>
              <a:gd name="T73" fmla="*/ 363389792 h 634"/>
              <a:gd name="T74" fmla="*/ 57856302 w 634"/>
              <a:gd name="T75" fmla="*/ 210622644 h 634"/>
              <a:gd name="T76" fmla="*/ 210622644 w 634"/>
              <a:gd name="T77" fmla="*/ 57206449 h 634"/>
              <a:gd name="T78" fmla="*/ 364039646 w 634"/>
              <a:gd name="T79" fmla="*/ 210622644 h 634"/>
              <a:gd name="T80" fmla="*/ 210622644 w 634"/>
              <a:gd name="T81" fmla="*/ 363389792 h 634"/>
              <a:gd name="T82" fmla="*/ 344537594 w 634"/>
              <a:gd name="T83" fmla="*/ 0 h 634"/>
              <a:gd name="T84" fmla="*/ 344537594 w 634"/>
              <a:gd name="T85" fmla="*/ 0 h 634"/>
              <a:gd name="T86" fmla="*/ 325685395 w 634"/>
              <a:gd name="T87" fmla="*/ 0 h 634"/>
              <a:gd name="T88" fmla="*/ 325685395 w 634"/>
              <a:gd name="T89" fmla="*/ 28603224 h 634"/>
              <a:gd name="T90" fmla="*/ 344537594 w 634"/>
              <a:gd name="T91" fmla="*/ 28603224 h 634"/>
              <a:gd name="T92" fmla="*/ 382891844 w 634"/>
              <a:gd name="T93" fmla="*/ 66957475 h 634"/>
              <a:gd name="T94" fmla="*/ 382891844 w 634"/>
              <a:gd name="T95" fmla="*/ 95560699 h 634"/>
              <a:gd name="T96" fmla="*/ 411495069 w 634"/>
              <a:gd name="T97" fmla="*/ 95560699 h 634"/>
              <a:gd name="T98" fmla="*/ 411495069 w 634"/>
              <a:gd name="T99" fmla="*/ 66957475 h 634"/>
              <a:gd name="T100" fmla="*/ 344537594 w 634"/>
              <a:gd name="T101" fmla="*/ 0 h 63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634" h="634">
                <a:moveTo>
                  <a:pt x="45" y="103"/>
                </a:moveTo>
                <a:lnTo>
                  <a:pt x="45" y="103"/>
                </a:lnTo>
                <a:cubicBezTo>
                  <a:pt x="45" y="74"/>
                  <a:pt x="74" y="44"/>
                  <a:pt x="103" y="44"/>
                </a:cubicBezTo>
                <a:cubicBezTo>
                  <a:pt x="148" y="44"/>
                  <a:pt x="148" y="44"/>
                  <a:pt x="148" y="44"/>
                </a:cubicBezTo>
                <a:cubicBezTo>
                  <a:pt x="148" y="0"/>
                  <a:pt x="148" y="0"/>
                  <a:pt x="148" y="0"/>
                </a:cubicBezTo>
                <a:cubicBezTo>
                  <a:pt x="103" y="0"/>
                  <a:pt x="103" y="0"/>
                  <a:pt x="103" y="0"/>
                </a:cubicBezTo>
                <a:cubicBezTo>
                  <a:pt x="45" y="0"/>
                  <a:pt x="0" y="44"/>
                  <a:pt x="0" y="103"/>
                </a:cubicBezTo>
                <a:cubicBezTo>
                  <a:pt x="0" y="147"/>
                  <a:pt x="0" y="147"/>
                  <a:pt x="0" y="147"/>
                </a:cubicBezTo>
                <a:cubicBezTo>
                  <a:pt x="30" y="147"/>
                  <a:pt x="45" y="147"/>
                  <a:pt x="45" y="147"/>
                </a:cubicBezTo>
                <a:lnTo>
                  <a:pt x="45" y="103"/>
                </a:lnTo>
                <a:close/>
                <a:moveTo>
                  <a:pt x="457" y="294"/>
                </a:moveTo>
                <a:lnTo>
                  <a:pt x="457" y="294"/>
                </a:lnTo>
                <a:cubicBezTo>
                  <a:pt x="339" y="294"/>
                  <a:pt x="339" y="294"/>
                  <a:pt x="339" y="294"/>
                </a:cubicBezTo>
                <a:cubicBezTo>
                  <a:pt x="339" y="162"/>
                  <a:pt x="339" y="162"/>
                  <a:pt x="339" y="162"/>
                </a:cubicBezTo>
                <a:cubicBezTo>
                  <a:pt x="339" y="147"/>
                  <a:pt x="324" y="147"/>
                  <a:pt x="324" y="147"/>
                </a:cubicBezTo>
                <a:cubicBezTo>
                  <a:pt x="310" y="147"/>
                  <a:pt x="295" y="147"/>
                  <a:pt x="295" y="162"/>
                </a:cubicBezTo>
                <a:cubicBezTo>
                  <a:pt x="295" y="324"/>
                  <a:pt x="295" y="324"/>
                  <a:pt x="295" y="324"/>
                </a:cubicBezTo>
                <a:cubicBezTo>
                  <a:pt x="295" y="324"/>
                  <a:pt x="310" y="338"/>
                  <a:pt x="324" y="338"/>
                </a:cubicBezTo>
                <a:cubicBezTo>
                  <a:pt x="457" y="338"/>
                  <a:pt x="457" y="338"/>
                  <a:pt x="457" y="338"/>
                </a:cubicBezTo>
                <a:cubicBezTo>
                  <a:pt x="471" y="338"/>
                  <a:pt x="471" y="324"/>
                  <a:pt x="471" y="324"/>
                </a:cubicBezTo>
                <a:cubicBezTo>
                  <a:pt x="471" y="309"/>
                  <a:pt x="471" y="294"/>
                  <a:pt x="457" y="294"/>
                </a:cubicBezTo>
                <a:close/>
                <a:moveTo>
                  <a:pt x="589" y="324"/>
                </a:moveTo>
                <a:lnTo>
                  <a:pt x="589" y="324"/>
                </a:lnTo>
                <a:cubicBezTo>
                  <a:pt x="589" y="162"/>
                  <a:pt x="471" y="44"/>
                  <a:pt x="324" y="44"/>
                </a:cubicBezTo>
                <a:cubicBezTo>
                  <a:pt x="162" y="44"/>
                  <a:pt x="45" y="162"/>
                  <a:pt x="45" y="324"/>
                </a:cubicBezTo>
                <a:cubicBezTo>
                  <a:pt x="45" y="427"/>
                  <a:pt x="103" y="515"/>
                  <a:pt x="192" y="559"/>
                </a:cubicBezTo>
                <a:cubicBezTo>
                  <a:pt x="118" y="633"/>
                  <a:pt x="118" y="633"/>
                  <a:pt x="118" y="633"/>
                </a:cubicBezTo>
                <a:cubicBezTo>
                  <a:pt x="177" y="633"/>
                  <a:pt x="177" y="633"/>
                  <a:pt x="177" y="633"/>
                </a:cubicBezTo>
                <a:cubicBezTo>
                  <a:pt x="236" y="574"/>
                  <a:pt x="236" y="574"/>
                  <a:pt x="236" y="574"/>
                </a:cubicBezTo>
                <a:cubicBezTo>
                  <a:pt x="265" y="589"/>
                  <a:pt x="295" y="589"/>
                  <a:pt x="324" y="589"/>
                </a:cubicBezTo>
                <a:cubicBezTo>
                  <a:pt x="354" y="589"/>
                  <a:pt x="383" y="589"/>
                  <a:pt x="398" y="574"/>
                </a:cubicBezTo>
                <a:cubicBezTo>
                  <a:pt x="457" y="633"/>
                  <a:pt x="457" y="633"/>
                  <a:pt x="457" y="633"/>
                </a:cubicBezTo>
                <a:cubicBezTo>
                  <a:pt x="516" y="633"/>
                  <a:pt x="516" y="633"/>
                  <a:pt x="516" y="633"/>
                </a:cubicBezTo>
                <a:cubicBezTo>
                  <a:pt x="457" y="559"/>
                  <a:pt x="457" y="559"/>
                  <a:pt x="457" y="559"/>
                </a:cubicBezTo>
                <a:cubicBezTo>
                  <a:pt x="530" y="515"/>
                  <a:pt x="589" y="427"/>
                  <a:pt x="589" y="324"/>
                </a:cubicBezTo>
                <a:close/>
                <a:moveTo>
                  <a:pt x="324" y="559"/>
                </a:moveTo>
                <a:lnTo>
                  <a:pt x="324" y="559"/>
                </a:lnTo>
                <a:cubicBezTo>
                  <a:pt x="192" y="559"/>
                  <a:pt x="89" y="456"/>
                  <a:pt x="89" y="324"/>
                </a:cubicBezTo>
                <a:cubicBezTo>
                  <a:pt x="89" y="192"/>
                  <a:pt x="192" y="88"/>
                  <a:pt x="324" y="88"/>
                </a:cubicBezTo>
                <a:cubicBezTo>
                  <a:pt x="457" y="88"/>
                  <a:pt x="560" y="192"/>
                  <a:pt x="560" y="324"/>
                </a:cubicBezTo>
                <a:cubicBezTo>
                  <a:pt x="560" y="456"/>
                  <a:pt x="457" y="559"/>
                  <a:pt x="324" y="559"/>
                </a:cubicBezTo>
                <a:close/>
                <a:moveTo>
                  <a:pt x="530" y="0"/>
                </a:moveTo>
                <a:lnTo>
                  <a:pt x="530" y="0"/>
                </a:lnTo>
                <a:cubicBezTo>
                  <a:pt x="501" y="0"/>
                  <a:pt x="501" y="0"/>
                  <a:pt x="501" y="0"/>
                </a:cubicBezTo>
                <a:cubicBezTo>
                  <a:pt x="501" y="44"/>
                  <a:pt x="501" y="44"/>
                  <a:pt x="501" y="44"/>
                </a:cubicBezTo>
                <a:cubicBezTo>
                  <a:pt x="530" y="44"/>
                  <a:pt x="530" y="44"/>
                  <a:pt x="530" y="44"/>
                </a:cubicBezTo>
                <a:cubicBezTo>
                  <a:pt x="575" y="44"/>
                  <a:pt x="589" y="74"/>
                  <a:pt x="589" y="103"/>
                </a:cubicBezTo>
                <a:cubicBezTo>
                  <a:pt x="589" y="147"/>
                  <a:pt x="589" y="147"/>
                  <a:pt x="589" y="147"/>
                </a:cubicBezTo>
                <a:cubicBezTo>
                  <a:pt x="604" y="147"/>
                  <a:pt x="604" y="147"/>
                  <a:pt x="633" y="147"/>
                </a:cubicBezTo>
                <a:cubicBezTo>
                  <a:pt x="633" y="103"/>
                  <a:pt x="633" y="103"/>
                  <a:pt x="633" y="103"/>
                </a:cubicBezTo>
                <a:cubicBezTo>
                  <a:pt x="633" y="44"/>
                  <a:pt x="589" y="0"/>
                  <a:pt x="5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7" name="稻壳儿小白白(http://dwz.cn/Wu2UP)"/>
          <p:cNvSpPr/>
          <p:nvPr/>
        </p:nvSpPr>
        <p:spPr>
          <a:xfrm>
            <a:off x="5307472" y="5228556"/>
            <a:ext cx="473075" cy="511175"/>
          </a:xfrm>
          <a:custGeom>
            <a:avLst/>
            <a:gdLst>
              <a:gd name="T0" fmla="*/ 302814506 w 590"/>
              <a:gd name="T1" fmla="*/ 363389792 h 634"/>
              <a:gd name="T2" fmla="*/ 302814506 w 590"/>
              <a:gd name="T3" fmla="*/ 287331145 h 634"/>
              <a:gd name="T4" fmla="*/ 255881457 w 590"/>
              <a:gd name="T5" fmla="*/ 334786568 h 634"/>
              <a:gd name="T6" fmla="*/ 284169738 w 590"/>
              <a:gd name="T7" fmla="*/ 306183343 h 634"/>
              <a:gd name="T8" fmla="*/ 284169738 w 590"/>
              <a:gd name="T9" fmla="*/ 334786568 h 634"/>
              <a:gd name="T10" fmla="*/ 284169738 w 590"/>
              <a:gd name="T11" fmla="*/ 258078067 h 634"/>
              <a:gd name="T12" fmla="*/ 331745848 w 590"/>
              <a:gd name="T13" fmla="*/ 210622644 h 634"/>
              <a:gd name="T14" fmla="*/ 255881457 w 590"/>
              <a:gd name="T15" fmla="*/ 210622644 h 634"/>
              <a:gd name="T16" fmla="*/ 284169738 w 590"/>
              <a:gd name="T17" fmla="*/ 210622644 h 634"/>
              <a:gd name="T18" fmla="*/ 302814506 w 590"/>
              <a:gd name="T19" fmla="*/ 229474843 h 634"/>
              <a:gd name="T20" fmla="*/ 331745848 w 590"/>
              <a:gd name="T21" fmla="*/ 28603224 h 634"/>
              <a:gd name="T22" fmla="*/ 284169738 w 590"/>
              <a:gd name="T23" fmla="*/ 18852199 h 634"/>
              <a:gd name="T24" fmla="*/ 255881457 w 590"/>
              <a:gd name="T25" fmla="*/ 28603224 h 634"/>
              <a:gd name="T26" fmla="*/ 113796989 w 590"/>
              <a:gd name="T27" fmla="*/ 0 h 634"/>
              <a:gd name="T28" fmla="*/ 57219624 w 590"/>
              <a:gd name="T29" fmla="*/ 28603224 h 634"/>
              <a:gd name="T30" fmla="*/ 57219624 w 590"/>
              <a:gd name="T31" fmla="*/ 411495069 h 634"/>
              <a:gd name="T32" fmla="*/ 378678897 w 590"/>
              <a:gd name="T33" fmla="*/ 76708501 h 634"/>
              <a:gd name="T34" fmla="*/ 360034130 w 590"/>
              <a:gd name="T35" fmla="*/ 363389792 h 634"/>
              <a:gd name="T36" fmla="*/ 28288281 w 590"/>
              <a:gd name="T37" fmla="*/ 363389792 h 634"/>
              <a:gd name="T38" fmla="*/ 360034130 w 590"/>
              <a:gd name="T39" fmla="*/ 363389792 h 634"/>
              <a:gd name="T40" fmla="*/ 28288281 w 590"/>
              <a:gd name="T41" fmla="*/ 105311725 h 634"/>
              <a:gd name="T42" fmla="*/ 104152673 w 590"/>
              <a:gd name="T43" fmla="*/ 57206449 h 634"/>
              <a:gd name="T44" fmla="*/ 133084016 w 590"/>
              <a:gd name="T45" fmla="*/ 66957475 h 634"/>
              <a:gd name="T46" fmla="*/ 255881457 w 590"/>
              <a:gd name="T47" fmla="*/ 66957475 h 634"/>
              <a:gd name="T48" fmla="*/ 284169738 w 590"/>
              <a:gd name="T49" fmla="*/ 57206449 h 634"/>
              <a:gd name="T50" fmla="*/ 360034130 w 590"/>
              <a:gd name="T51" fmla="*/ 105311725 h 634"/>
              <a:gd name="T52" fmla="*/ 104152673 w 590"/>
              <a:gd name="T53" fmla="*/ 258078067 h 634"/>
              <a:gd name="T54" fmla="*/ 104152673 w 590"/>
              <a:gd name="T55" fmla="*/ 182020226 h 634"/>
              <a:gd name="T56" fmla="*/ 57219624 w 590"/>
              <a:gd name="T57" fmla="*/ 229474843 h 634"/>
              <a:gd name="T58" fmla="*/ 75864392 w 590"/>
              <a:gd name="T59" fmla="*/ 210622644 h 634"/>
              <a:gd name="T60" fmla="*/ 75864392 w 590"/>
              <a:gd name="T61" fmla="*/ 229474843 h 634"/>
              <a:gd name="T62" fmla="*/ 180017065 w 590"/>
              <a:gd name="T63" fmla="*/ 258078067 h 634"/>
              <a:gd name="T64" fmla="*/ 227593175 w 590"/>
              <a:gd name="T65" fmla="*/ 210622644 h 634"/>
              <a:gd name="T66" fmla="*/ 151728783 w 590"/>
              <a:gd name="T67" fmla="*/ 210622644 h 634"/>
              <a:gd name="T68" fmla="*/ 180017065 w 590"/>
              <a:gd name="T69" fmla="*/ 210622644 h 634"/>
              <a:gd name="T70" fmla="*/ 208305346 w 590"/>
              <a:gd name="T71" fmla="*/ 229474843 h 634"/>
              <a:gd name="T72" fmla="*/ 75864392 w 590"/>
              <a:gd name="T73" fmla="*/ 363389792 h 634"/>
              <a:gd name="T74" fmla="*/ 133084016 w 590"/>
              <a:gd name="T75" fmla="*/ 334786568 h 634"/>
              <a:gd name="T76" fmla="*/ 75864392 w 590"/>
              <a:gd name="T77" fmla="*/ 287331145 h 634"/>
              <a:gd name="T78" fmla="*/ 75864392 w 590"/>
              <a:gd name="T79" fmla="*/ 363389792 h 634"/>
              <a:gd name="T80" fmla="*/ 104152673 w 590"/>
              <a:gd name="T81" fmla="*/ 306183343 h 634"/>
              <a:gd name="T82" fmla="*/ 75864392 w 590"/>
              <a:gd name="T83" fmla="*/ 306183343 h 634"/>
              <a:gd name="T84" fmla="*/ 208305346 w 590"/>
              <a:gd name="T85" fmla="*/ 363389792 h 634"/>
              <a:gd name="T86" fmla="*/ 208305346 w 590"/>
              <a:gd name="T87" fmla="*/ 287331145 h 634"/>
              <a:gd name="T88" fmla="*/ 151728783 w 590"/>
              <a:gd name="T89" fmla="*/ 334786568 h 634"/>
              <a:gd name="T90" fmla="*/ 180017065 w 590"/>
              <a:gd name="T91" fmla="*/ 306183343 h 634"/>
              <a:gd name="T92" fmla="*/ 180017065 w 590"/>
              <a:gd name="T93" fmla="*/ 334786568 h 634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590" h="634">
                <a:moveTo>
                  <a:pt x="442" y="559"/>
                </a:moveTo>
                <a:lnTo>
                  <a:pt x="442" y="559"/>
                </a:lnTo>
                <a:cubicBezTo>
                  <a:pt x="471" y="559"/>
                  <a:pt x="471" y="559"/>
                  <a:pt x="471" y="559"/>
                </a:cubicBezTo>
                <a:cubicBezTo>
                  <a:pt x="501" y="559"/>
                  <a:pt x="516" y="530"/>
                  <a:pt x="516" y="515"/>
                </a:cubicBezTo>
                <a:cubicBezTo>
                  <a:pt x="516" y="471"/>
                  <a:pt x="516" y="471"/>
                  <a:pt x="516" y="471"/>
                </a:cubicBezTo>
                <a:cubicBezTo>
                  <a:pt x="516" y="456"/>
                  <a:pt x="501" y="442"/>
                  <a:pt x="471" y="442"/>
                </a:cubicBezTo>
                <a:cubicBezTo>
                  <a:pt x="442" y="442"/>
                  <a:pt x="442" y="442"/>
                  <a:pt x="442" y="442"/>
                </a:cubicBezTo>
                <a:cubicBezTo>
                  <a:pt x="412" y="442"/>
                  <a:pt x="398" y="456"/>
                  <a:pt x="398" y="471"/>
                </a:cubicBezTo>
                <a:cubicBezTo>
                  <a:pt x="398" y="515"/>
                  <a:pt x="398" y="515"/>
                  <a:pt x="398" y="515"/>
                </a:cubicBezTo>
                <a:cubicBezTo>
                  <a:pt x="398" y="530"/>
                  <a:pt x="412" y="559"/>
                  <a:pt x="442" y="559"/>
                </a:cubicBezTo>
                <a:close/>
                <a:moveTo>
                  <a:pt x="442" y="471"/>
                </a:moveTo>
                <a:lnTo>
                  <a:pt x="442" y="471"/>
                </a:lnTo>
                <a:cubicBezTo>
                  <a:pt x="471" y="471"/>
                  <a:pt x="471" y="471"/>
                  <a:pt x="471" y="471"/>
                </a:cubicBezTo>
                <a:cubicBezTo>
                  <a:pt x="471" y="515"/>
                  <a:pt x="471" y="515"/>
                  <a:pt x="471" y="515"/>
                </a:cubicBezTo>
                <a:cubicBezTo>
                  <a:pt x="442" y="515"/>
                  <a:pt x="442" y="515"/>
                  <a:pt x="442" y="515"/>
                </a:cubicBezTo>
                <a:lnTo>
                  <a:pt x="442" y="471"/>
                </a:lnTo>
                <a:close/>
                <a:moveTo>
                  <a:pt x="442" y="397"/>
                </a:moveTo>
                <a:lnTo>
                  <a:pt x="442" y="397"/>
                </a:lnTo>
                <a:cubicBezTo>
                  <a:pt x="471" y="397"/>
                  <a:pt x="471" y="397"/>
                  <a:pt x="471" y="397"/>
                </a:cubicBezTo>
                <a:cubicBezTo>
                  <a:pt x="501" y="397"/>
                  <a:pt x="516" y="383"/>
                  <a:pt x="516" y="353"/>
                </a:cubicBezTo>
                <a:cubicBezTo>
                  <a:pt x="516" y="324"/>
                  <a:pt x="516" y="324"/>
                  <a:pt x="516" y="324"/>
                </a:cubicBezTo>
                <a:cubicBezTo>
                  <a:pt x="516" y="294"/>
                  <a:pt x="501" y="280"/>
                  <a:pt x="471" y="280"/>
                </a:cubicBezTo>
                <a:cubicBezTo>
                  <a:pt x="442" y="280"/>
                  <a:pt x="442" y="280"/>
                  <a:pt x="442" y="280"/>
                </a:cubicBezTo>
                <a:cubicBezTo>
                  <a:pt x="412" y="280"/>
                  <a:pt x="398" y="294"/>
                  <a:pt x="398" y="324"/>
                </a:cubicBezTo>
                <a:cubicBezTo>
                  <a:pt x="398" y="353"/>
                  <a:pt x="398" y="353"/>
                  <a:pt x="398" y="353"/>
                </a:cubicBezTo>
                <a:cubicBezTo>
                  <a:pt x="398" y="383"/>
                  <a:pt x="412" y="397"/>
                  <a:pt x="442" y="397"/>
                </a:cubicBezTo>
                <a:close/>
                <a:moveTo>
                  <a:pt x="442" y="324"/>
                </a:moveTo>
                <a:lnTo>
                  <a:pt x="442" y="324"/>
                </a:lnTo>
                <a:cubicBezTo>
                  <a:pt x="471" y="324"/>
                  <a:pt x="471" y="324"/>
                  <a:pt x="471" y="324"/>
                </a:cubicBezTo>
                <a:cubicBezTo>
                  <a:pt x="471" y="353"/>
                  <a:pt x="471" y="353"/>
                  <a:pt x="471" y="353"/>
                </a:cubicBezTo>
                <a:cubicBezTo>
                  <a:pt x="442" y="353"/>
                  <a:pt x="442" y="353"/>
                  <a:pt x="442" y="353"/>
                </a:cubicBezTo>
                <a:lnTo>
                  <a:pt x="442" y="324"/>
                </a:lnTo>
                <a:close/>
                <a:moveTo>
                  <a:pt x="516" y="44"/>
                </a:moveTo>
                <a:lnTo>
                  <a:pt x="516" y="44"/>
                </a:lnTo>
                <a:cubicBezTo>
                  <a:pt x="442" y="44"/>
                  <a:pt x="442" y="44"/>
                  <a:pt x="442" y="44"/>
                </a:cubicBezTo>
                <a:cubicBezTo>
                  <a:pt x="442" y="29"/>
                  <a:pt x="442" y="29"/>
                  <a:pt x="442" y="29"/>
                </a:cubicBezTo>
                <a:cubicBezTo>
                  <a:pt x="442" y="15"/>
                  <a:pt x="427" y="0"/>
                  <a:pt x="412" y="0"/>
                </a:cubicBezTo>
                <a:cubicBezTo>
                  <a:pt x="412" y="0"/>
                  <a:pt x="398" y="15"/>
                  <a:pt x="398" y="29"/>
                </a:cubicBezTo>
                <a:cubicBezTo>
                  <a:pt x="398" y="44"/>
                  <a:pt x="398" y="44"/>
                  <a:pt x="398" y="44"/>
                </a:cubicBezTo>
                <a:cubicBezTo>
                  <a:pt x="207" y="44"/>
                  <a:pt x="207" y="44"/>
                  <a:pt x="207" y="44"/>
                </a:cubicBezTo>
                <a:cubicBezTo>
                  <a:pt x="207" y="29"/>
                  <a:pt x="207" y="29"/>
                  <a:pt x="207" y="29"/>
                </a:cubicBezTo>
                <a:cubicBezTo>
                  <a:pt x="207" y="15"/>
                  <a:pt x="192" y="0"/>
                  <a:pt x="177" y="0"/>
                </a:cubicBezTo>
                <a:cubicBezTo>
                  <a:pt x="177" y="0"/>
                  <a:pt x="162" y="15"/>
                  <a:pt x="162" y="29"/>
                </a:cubicBezTo>
                <a:cubicBezTo>
                  <a:pt x="162" y="44"/>
                  <a:pt x="162" y="44"/>
                  <a:pt x="162" y="44"/>
                </a:cubicBezTo>
                <a:cubicBezTo>
                  <a:pt x="89" y="44"/>
                  <a:pt x="89" y="44"/>
                  <a:pt x="89" y="44"/>
                </a:cubicBezTo>
                <a:cubicBezTo>
                  <a:pt x="44" y="44"/>
                  <a:pt x="0" y="74"/>
                  <a:pt x="0" y="118"/>
                </a:cubicBezTo>
                <a:cubicBezTo>
                  <a:pt x="0" y="559"/>
                  <a:pt x="0" y="559"/>
                  <a:pt x="0" y="559"/>
                </a:cubicBezTo>
                <a:cubicBezTo>
                  <a:pt x="0" y="604"/>
                  <a:pt x="44" y="633"/>
                  <a:pt x="89" y="633"/>
                </a:cubicBezTo>
                <a:cubicBezTo>
                  <a:pt x="516" y="633"/>
                  <a:pt x="516" y="633"/>
                  <a:pt x="516" y="633"/>
                </a:cubicBezTo>
                <a:cubicBezTo>
                  <a:pt x="560" y="633"/>
                  <a:pt x="589" y="604"/>
                  <a:pt x="589" y="559"/>
                </a:cubicBezTo>
                <a:cubicBezTo>
                  <a:pt x="589" y="118"/>
                  <a:pt x="589" y="118"/>
                  <a:pt x="589" y="118"/>
                </a:cubicBezTo>
                <a:cubicBezTo>
                  <a:pt x="589" y="74"/>
                  <a:pt x="560" y="44"/>
                  <a:pt x="516" y="44"/>
                </a:cubicBezTo>
                <a:close/>
                <a:moveTo>
                  <a:pt x="560" y="559"/>
                </a:moveTo>
                <a:lnTo>
                  <a:pt x="560" y="559"/>
                </a:lnTo>
                <a:cubicBezTo>
                  <a:pt x="560" y="574"/>
                  <a:pt x="530" y="589"/>
                  <a:pt x="516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74"/>
                  <a:pt x="44" y="559"/>
                </a:cubicBezTo>
                <a:cubicBezTo>
                  <a:pt x="44" y="206"/>
                  <a:pt x="44" y="206"/>
                  <a:pt x="44" y="206"/>
                </a:cubicBezTo>
                <a:cubicBezTo>
                  <a:pt x="560" y="206"/>
                  <a:pt x="560" y="206"/>
                  <a:pt x="560" y="206"/>
                </a:cubicBezTo>
                <a:lnTo>
                  <a:pt x="560" y="559"/>
                </a:lnTo>
                <a:close/>
                <a:moveTo>
                  <a:pt x="560" y="162"/>
                </a:moveTo>
                <a:lnTo>
                  <a:pt x="560" y="162"/>
                </a:lnTo>
                <a:cubicBezTo>
                  <a:pt x="44" y="162"/>
                  <a:pt x="44" y="162"/>
                  <a:pt x="44" y="162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44" y="103"/>
                  <a:pt x="59" y="88"/>
                  <a:pt x="89" y="88"/>
                </a:cubicBezTo>
                <a:cubicBezTo>
                  <a:pt x="162" y="88"/>
                  <a:pt x="162" y="88"/>
                  <a:pt x="162" y="88"/>
                </a:cubicBezTo>
                <a:cubicBezTo>
                  <a:pt x="162" y="103"/>
                  <a:pt x="162" y="103"/>
                  <a:pt x="162" y="103"/>
                </a:cubicBezTo>
                <a:cubicBezTo>
                  <a:pt x="162" y="118"/>
                  <a:pt x="177" y="118"/>
                  <a:pt x="177" y="118"/>
                </a:cubicBezTo>
                <a:cubicBezTo>
                  <a:pt x="192" y="118"/>
                  <a:pt x="207" y="118"/>
                  <a:pt x="207" y="103"/>
                </a:cubicBezTo>
                <a:cubicBezTo>
                  <a:pt x="207" y="88"/>
                  <a:pt x="207" y="88"/>
                  <a:pt x="207" y="88"/>
                </a:cubicBezTo>
                <a:cubicBezTo>
                  <a:pt x="398" y="88"/>
                  <a:pt x="398" y="88"/>
                  <a:pt x="398" y="88"/>
                </a:cubicBezTo>
                <a:cubicBezTo>
                  <a:pt x="398" y="103"/>
                  <a:pt x="398" y="103"/>
                  <a:pt x="398" y="103"/>
                </a:cubicBezTo>
                <a:cubicBezTo>
                  <a:pt x="398" y="118"/>
                  <a:pt x="412" y="118"/>
                  <a:pt x="412" y="118"/>
                </a:cubicBezTo>
                <a:cubicBezTo>
                  <a:pt x="427" y="118"/>
                  <a:pt x="442" y="118"/>
                  <a:pt x="442" y="103"/>
                </a:cubicBezTo>
                <a:cubicBezTo>
                  <a:pt x="442" y="88"/>
                  <a:pt x="442" y="88"/>
                  <a:pt x="442" y="88"/>
                </a:cubicBezTo>
                <a:cubicBezTo>
                  <a:pt x="516" y="88"/>
                  <a:pt x="516" y="88"/>
                  <a:pt x="516" y="88"/>
                </a:cubicBezTo>
                <a:cubicBezTo>
                  <a:pt x="530" y="88"/>
                  <a:pt x="560" y="103"/>
                  <a:pt x="560" y="118"/>
                </a:cubicBezTo>
                <a:lnTo>
                  <a:pt x="560" y="162"/>
                </a:lnTo>
                <a:close/>
                <a:moveTo>
                  <a:pt x="118" y="397"/>
                </a:moveTo>
                <a:lnTo>
                  <a:pt x="118" y="397"/>
                </a:lnTo>
                <a:cubicBezTo>
                  <a:pt x="162" y="397"/>
                  <a:pt x="162" y="397"/>
                  <a:pt x="162" y="397"/>
                </a:cubicBezTo>
                <a:cubicBezTo>
                  <a:pt x="177" y="397"/>
                  <a:pt x="207" y="383"/>
                  <a:pt x="207" y="353"/>
                </a:cubicBezTo>
                <a:cubicBezTo>
                  <a:pt x="207" y="324"/>
                  <a:pt x="207" y="324"/>
                  <a:pt x="207" y="324"/>
                </a:cubicBezTo>
                <a:cubicBezTo>
                  <a:pt x="207" y="294"/>
                  <a:pt x="177" y="280"/>
                  <a:pt x="162" y="280"/>
                </a:cubicBezTo>
                <a:cubicBezTo>
                  <a:pt x="118" y="280"/>
                  <a:pt x="118" y="280"/>
                  <a:pt x="118" y="280"/>
                </a:cubicBezTo>
                <a:cubicBezTo>
                  <a:pt x="103" y="280"/>
                  <a:pt x="89" y="294"/>
                  <a:pt x="89" y="324"/>
                </a:cubicBezTo>
                <a:cubicBezTo>
                  <a:pt x="89" y="353"/>
                  <a:pt x="89" y="353"/>
                  <a:pt x="89" y="353"/>
                </a:cubicBezTo>
                <a:cubicBezTo>
                  <a:pt x="89" y="383"/>
                  <a:pt x="103" y="397"/>
                  <a:pt x="118" y="397"/>
                </a:cubicBezTo>
                <a:close/>
                <a:moveTo>
                  <a:pt x="118" y="324"/>
                </a:moveTo>
                <a:lnTo>
                  <a:pt x="118" y="324"/>
                </a:lnTo>
                <a:cubicBezTo>
                  <a:pt x="162" y="324"/>
                  <a:pt x="162" y="324"/>
                  <a:pt x="162" y="324"/>
                </a:cubicBezTo>
                <a:cubicBezTo>
                  <a:pt x="162" y="353"/>
                  <a:pt x="162" y="353"/>
                  <a:pt x="162" y="353"/>
                </a:cubicBezTo>
                <a:cubicBezTo>
                  <a:pt x="118" y="353"/>
                  <a:pt x="118" y="353"/>
                  <a:pt x="118" y="353"/>
                </a:cubicBezTo>
                <a:lnTo>
                  <a:pt x="118" y="324"/>
                </a:lnTo>
                <a:close/>
                <a:moveTo>
                  <a:pt x="280" y="397"/>
                </a:moveTo>
                <a:lnTo>
                  <a:pt x="280" y="397"/>
                </a:lnTo>
                <a:cubicBezTo>
                  <a:pt x="324" y="397"/>
                  <a:pt x="324" y="397"/>
                  <a:pt x="324" y="397"/>
                </a:cubicBezTo>
                <a:cubicBezTo>
                  <a:pt x="339" y="397"/>
                  <a:pt x="354" y="383"/>
                  <a:pt x="354" y="353"/>
                </a:cubicBezTo>
                <a:cubicBezTo>
                  <a:pt x="354" y="324"/>
                  <a:pt x="354" y="324"/>
                  <a:pt x="354" y="324"/>
                </a:cubicBezTo>
                <a:cubicBezTo>
                  <a:pt x="354" y="294"/>
                  <a:pt x="339" y="280"/>
                  <a:pt x="324" y="280"/>
                </a:cubicBezTo>
                <a:cubicBezTo>
                  <a:pt x="280" y="280"/>
                  <a:pt x="280" y="280"/>
                  <a:pt x="280" y="280"/>
                </a:cubicBezTo>
                <a:cubicBezTo>
                  <a:pt x="265" y="280"/>
                  <a:pt x="236" y="294"/>
                  <a:pt x="236" y="324"/>
                </a:cubicBezTo>
                <a:cubicBezTo>
                  <a:pt x="236" y="353"/>
                  <a:pt x="236" y="353"/>
                  <a:pt x="236" y="353"/>
                </a:cubicBezTo>
                <a:cubicBezTo>
                  <a:pt x="236" y="383"/>
                  <a:pt x="265" y="397"/>
                  <a:pt x="280" y="397"/>
                </a:cubicBezTo>
                <a:close/>
                <a:moveTo>
                  <a:pt x="280" y="324"/>
                </a:moveTo>
                <a:lnTo>
                  <a:pt x="280" y="324"/>
                </a:lnTo>
                <a:cubicBezTo>
                  <a:pt x="324" y="324"/>
                  <a:pt x="324" y="324"/>
                  <a:pt x="324" y="324"/>
                </a:cubicBezTo>
                <a:cubicBezTo>
                  <a:pt x="324" y="353"/>
                  <a:pt x="324" y="353"/>
                  <a:pt x="324" y="353"/>
                </a:cubicBezTo>
                <a:cubicBezTo>
                  <a:pt x="280" y="353"/>
                  <a:pt x="280" y="353"/>
                  <a:pt x="280" y="353"/>
                </a:cubicBezTo>
                <a:lnTo>
                  <a:pt x="280" y="324"/>
                </a:lnTo>
                <a:close/>
                <a:moveTo>
                  <a:pt x="118" y="559"/>
                </a:moveTo>
                <a:lnTo>
                  <a:pt x="118" y="559"/>
                </a:lnTo>
                <a:cubicBezTo>
                  <a:pt x="162" y="559"/>
                  <a:pt x="162" y="559"/>
                  <a:pt x="162" y="559"/>
                </a:cubicBezTo>
                <a:cubicBezTo>
                  <a:pt x="177" y="559"/>
                  <a:pt x="207" y="530"/>
                  <a:pt x="207" y="515"/>
                </a:cubicBezTo>
                <a:cubicBezTo>
                  <a:pt x="207" y="471"/>
                  <a:pt x="207" y="471"/>
                  <a:pt x="207" y="471"/>
                </a:cubicBezTo>
                <a:cubicBezTo>
                  <a:pt x="207" y="456"/>
                  <a:pt x="177" y="442"/>
                  <a:pt x="162" y="442"/>
                </a:cubicBezTo>
                <a:cubicBezTo>
                  <a:pt x="118" y="442"/>
                  <a:pt x="118" y="442"/>
                  <a:pt x="118" y="442"/>
                </a:cubicBezTo>
                <a:cubicBezTo>
                  <a:pt x="103" y="442"/>
                  <a:pt x="89" y="456"/>
                  <a:pt x="89" y="471"/>
                </a:cubicBezTo>
                <a:cubicBezTo>
                  <a:pt x="89" y="515"/>
                  <a:pt x="89" y="515"/>
                  <a:pt x="89" y="515"/>
                </a:cubicBezTo>
                <a:cubicBezTo>
                  <a:pt x="89" y="530"/>
                  <a:pt x="103" y="559"/>
                  <a:pt x="118" y="559"/>
                </a:cubicBezTo>
                <a:close/>
                <a:moveTo>
                  <a:pt x="118" y="471"/>
                </a:moveTo>
                <a:lnTo>
                  <a:pt x="118" y="471"/>
                </a:lnTo>
                <a:cubicBezTo>
                  <a:pt x="162" y="471"/>
                  <a:pt x="162" y="471"/>
                  <a:pt x="162" y="471"/>
                </a:cubicBezTo>
                <a:cubicBezTo>
                  <a:pt x="162" y="515"/>
                  <a:pt x="162" y="515"/>
                  <a:pt x="162" y="515"/>
                </a:cubicBezTo>
                <a:cubicBezTo>
                  <a:pt x="118" y="515"/>
                  <a:pt x="118" y="515"/>
                  <a:pt x="118" y="515"/>
                </a:cubicBezTo>
                <a:lnTo>
                  <a:pt x="118" y="471"/>
                </a:lnTo>
                <a:close/>
                <a:moveTo>
                  <a:pt x="280" y="559"/>
                </a:moveTo>
                <a:lnTo>
                  <a:pt x="280" y="559"/>
                </a:lnTo>
                <a:cubicBezTo>
                  <a:pt x="324" y="559"/>
                  <a:pt x="324" y="559"/>
                  <a:pt x="324" y="559"/>
                </a:cubicBezTo>
                <a:cubicBezTo>
                  <a:pt x="339" y="559"/>
                  <a:pt x="354" y="530"/>
                  <a:pt x="354" y="515"/>
                </a:cubicBezTo>
                <a:cubicBezTo>
                  <a:pt x="354" y="471"/>
                  <a:pt x="354" y="471"/>
                  <a:pt x="354" y="471"/>
                </a:cubicBezTo>
                <a:cubicBezTo>
                  <a:pt x="354" y="456"/>
                  <a:pt x="339" y="442"/>
                  <a:pt x="324" y="442"/>
                </a:cubicBezTo>
                <a:cubicBezTo>
                  <a:pt x="280" y="442"/>
                  <a:pt x="280" y="442"/>
                  <a:pt x="280" y="442"/>
                </a:cubicBezTo>
                <a:cubicBezTo>
                  <a:pt x="265" y="442"/>
                  <a:pt x="236" y="456"/>
                  <a:pt x="236" y="471"/>
                </a:cubicBezTo>
                <a:cubicBezTo>
                  <a:pt x="236" y="515"/>
                  <a:pt x="236" y="515"/>
                  <a:pt x="236" y="515"/>
                </a:cubicBezTo>
                <a:cubicBezTo>
                  <a:pt x="236" y="530"/>
                  <a:pt x="265" y="559"/>
                  <a:pt x="280" y="559"/>
                </a:cubicBezTo>
                <a:close/>
                <a:moveTo>
                  <a:pt x="280" y="471"/>
                </a:moveTo>
                <a:lnTo>
                  <a:pt x="280" y="471"/>
                </a:lnTo>
                <a:cubicBezTo>
                  <a:pt x="324" y="471"/>
                  <a:pt x="324" y="471"/>
                  <a:pt x="324" y="471"/>
                </a:cubicBezTo>
                <a:cubicBezTo>
                  <a:pt x="324" y="515"/>
                  <a:pt x="324" y="515"/>
                  <a:pt x="324" y="515"/>
                </a:cubicBezTo>
                <a:cubicBezTo>
                  <a:pt x="280" y="515"/>
                  <a:pt x="280" y="515"/>
                  <a:pt x="280" y="515"/>
                </a:cubicBezTo>
                <a:lnTo>
                  <a:pt x="280" y="4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8" name="稻壳儿小白白(http://dwz.cn/Wu2UP)"/>
          <p:cNvSpPr/>
          <p:nvPr/>
        </p:nvSpPr>
        <p:spPr>
          <a:xfrm>
            <a:off x="4481972" y="5323806"/>
            <a:ext cx="495300" cy="320675"/>
          </a:xfrm>
          <a:custGeom>
            <a:avLst/>
            <a:gdLst>
              <a:gd name="T0" fmla="*/ 273390397 w 619"/>
              <a:gd name="T1" fmla="*/ 57127687 h 398"/>
              <a:gd name="T2" fmla="*/ 273390397 w 619"/>
              <a:gd name="T3" fmla="*/ 57127687 h 398"/>
              <a:gd name="T4" fmla="*/ 197839943 w 619"/>
              <a:gd name="T5" fmla="*/ 133731144 h 398"/>
              <a:gd name="T6" fmla="*/ 273390397 w 619"/>
              <a:gd name="T7" fmla="*/ 210333794 h 398"/>
              <a:gd name="T8" fmla="*/ 348940850 w 619"/>
              <a:gd name="T9" fmla="*/ 133731144 h 398"/>
              <a:gd name="T10" fmla="*/ 273390397 w 619"/>
              <a:gd name="T11" fmla="*/ 57127687 h 398"/>
              <a:gd name="T12" fmla="*/ 273390397 w 619"/>
              <a:gd name="T13" fmla="*/ 181120946 h 398"/>
              <a:gd name="T14" fmla="*/ 273390397 w 619"/>
              <a:gd name="T15" fmla="*/ 181120946 h 398"/>
              <a:gd name="T16" fmla="*/ 226011231 w 619"/>
              <a:gd name="T17" fmla="*/ 133731144 h 398"/>
              <a:gd name="T18" fmla="*/ 273390397 w 619"/>
              <a:gd name="T19" fmla="*/ 75954049 h 398"/>
              <a:gd name="T20" fmla="*/ 320129433 w 619"/>
              <a:gd name="T21" fmla="*/ 133731144 h 398"/>
              <a:gd name="T22" fmla="*/ 273390397 w 619"/>
              <a:gd name="T23" fmla="*/ 181120946 h 398"/>
              <a:gd name="T24" fmla="*/ 273390397 w 619"/>
              <a:gd name="T25" fmla="*/ 0 h 398"/>
              <a:gd name="T26" fmla="*/ 273390397 w 619"/>
              <a:gd name="T27" fmla="*/ 0 h 398"/>
              <a:gd name="T28" fmla="*/ 122289490 w 619"/>
              <a:gd name="T29" fmla="*/ 0 h 398"/>
              <a:gd name="T30" fmla="*/ 0 w 619"/>
              <a:gd name="T31" fmla="*/ 133731144 h 398"/>
              <a:gd name="T32" fmla="*/ 122289490 w 619"/>
              <a:gd name="T33" fmla="*/ 257723597 h 398"/>
              <a:gd name="T34" fmla="*/ 273390397 w 619"/>
              <a:gd name="T35" fmla="*/ 257723597 h 398"/>
              <a:gd name="T36" fmla="*/ 395679887 w 619"/>
              <a:gd name="T37" fmla="*/ 133731144 h 398"/>
              <a:gd name="T38" fmla="*/ 273390397 w 619"/>
              <a:gd name="T39" fmla="*/ 0 h 398"/>
              <a:gd name="T40" fmla="*/ 273390397 w 619"/>
              <a:gd name="T41" fmla="*/ 229160156 h 398"/>
              <a:gd name="T42" fmla="*/ 273390397 w 619"/>
              <a:gd name="T43" fmla="*/ 229160156 h 398"/>
              <a:gd name="T44" fmla="*/ 122289490 w 619"/>
              <a:gd name="T45" fmla="*/ 229160156 h 398"/>
              <a:gd name="T46" fmla="*/ 18567749 w 619"/>
              <a:gd name="T47" fmla="*/ 133731144 h 398"/>
              <a:gd name="T48" fmla="*/ 122289490 w 619"/>
              <a:gd name="T49" fmla="*/ 28564246 h 398"/>
              <a:gd name="T50" fmla="*/ 273390397 w 619"/>
              <a:gd name="T51" fmla="*/ 28564246 h 398"/>
              <a:gd name="T52" fmla="*/ 377112138 w 619"/>
              <a:gd name="T53" fmla="*/ 133731144 h 398"/>
              <a:gd name="T54" fmla="*/ 273390397 w 619"/>
              <a:gd name="T55" fmla="*/ 229160156 h 3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19" h="398">
                <a:moveTo>
                  <a:pt x="427" y="88"/>
                </a:moveTo>
                <a:lnTo>
                  <a:pt x="427" y="88"/>
                </a:lnTo>
                <a:cubicBezTo>
                  <a:pt x="368" y="88"/>
                  <a:pt x="309" y="132"/>
                  <a:pt x="309" y="206"/>
                </a:cubicBezTo>
                <a:cubicBezTo>
                  <a:pt x="309" y="265"/>
                  <a:pt x="368" y="324"/>
                  <a:pt x="427" y="324"/>
                </a:cubicBezTo>
                <a:cubicBezTo>
                  <a:pt x="486" y="324"/>
                  <a:pt x="545" y="265"/>
                  <a:pt x="545" y="206"/>
                </a:cubicBezTo>
                <a:cubicBezTo>
                  <a:pt x="545" y="132"/>
                  <a:pt x="486" y="88"/>
                  <a:pt x="427" y="88"/>
                </a:cubicBezTo>
                <a:close/>
                <a:moveTo>
                  <a:pt x="427" y="279"/>
                </a:moveTo>
                <a:lnTo>
                  <a:pt x="427" y="279"/>
                </a:lnTo>
                <a:cubicBezTo>
                  <a:pt x="382" y="279"/>
                  <a:pt x="353" y="250"/>
                  <a:pt x="353" y="206"/>
                </a:cubicBezTo>
                <a:cubicBezTo>
                  <a:pt x="353" y="162"/>
                  <a:pt x="382" y="117"/>
                  <a:pt x="427" y="117"/>
                </a:cubicBezTo>
                <a:cubicBezTo>
                  <a:pt x="471" y="117"/>
                  <a:pt x="500" y="162"/>
                  <a:pt x="500" y="206"/>
                </a:cubicBezTo>
                <a:cubicBezTo>
                  <a:pt x="500" y="250"/>
                  <a:pt x="471" y="279"/>
                  <a:pt x="427" y="279"/>
                </a:cubicBezTo>
                <a:close/>
                <a:moveTo>
                  <a:pt x="427" y="0"/>
                </a:moveTo>
                <a:lnTo>
                  <a:pt x="427" y="0"/>
                </a:lnTo>
                <a:cubicBezTo>
                  <a:pt x="191" y="0"/>
                  <a:pt x="191" y="0"/>
                  <a:pt x="191" y="0"/>
                </a:cubicBezTo>
                <a:cubicBezTo>
                  <a:pt x="88" y="0"/>
                  <a:pt x="0" y="88"/>
                  <a:pt x="0" y="206"/>
                </a:cubicBezTo>
                <a:cubicBezTo>
                  <a:pt x="0" y="309"/>
                  <a:pt x="88" y="397"/>
                  <a:pt x="191" y="397"/>
                </a:cubicBezTo>
                <a:cubicBezTo>
                  <a:pt x="427" y="397"/>
                  <a:pt x="427" y="397"/>
                  <a:pt x="427" y="397"/>
                </a:cubicBezTo>
                <a:cubicBezTo>
                  <a:pt x="530" y="397"/>
                  <a:pt x="618" y="309"/>
                  <a:pt x="618" y="206"/>
                </a:cubicBezTo>
                <a:cubicBezTo>
                  <a:pt x="618" y="88"/>
                  <a:pt x="530" y="0"/>
                  <a:pt x="427" y="0"/>
                </a:cubicBezTo>
                <a:close/>
                <a:moveTo>
                  <a:pt x="427" y="353"/>
                </a:moveTo>
                <a:lnTo>
                  <a:pt x="427" y="353"/>
                </a:lnTo>
                <a:cubicBezTo>
                  <a:pt x="191" y="353"/>
                  <a:pt x="191" y="353"/>
                  <a:pt x="191" y="353"/>
                </a:cubicBezTo>
                <a:cubicBezTo>
                  <a:pt x="103" y="353"/>
                  <a:pt x="29" y="294"/>
                  <a:pt x="29" y="206"/>
                </a:cubicBezTo>
                <a:cubicBezTo>
                  <a:pt x="29" y="117"/>
                  <a:pt x="103" y="44"/>
                  <a:pt x="191" y="44"/>
                </a:cubicBezTo>
                <a:cubicBezTo>
                  <a:pt x="427" y="44"/>
                  <a:pt x="427" y="44"/>
                  <a:pt x="427" y="44"/>
                </a:cubicBezTo>
                <a:cubicBezTo>
                  <a:pt x="515" y="44"/>
                  <a:pt x="589" y="117"/>
                  <a:pt x="589" y="206"/>
                </a:cubicBezTo>
                <a:cubicBezTo>
                  <a:pt x="589" y="294"/>
                  <a:pt x="515" y="353"/>
                  <a:pt x="427" y="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29" name="稻壳儿小白白(http://dwz.cn/Wu2UP)"/>
          <p:cNvSpPr/>
          <p:nvPr/>
        </p:nvSpPr>
        <p:spPr>
          <a:xfrm>
            <a:off x="3653297" y="5323806"/>
            <a:ext cx="511175" cy="320675"/>
          </a:xfrm>
          <a:custGeom>
            <a:avLst/>
            <a:gdLst>
              <a:gd name="T0" fmla="*/ 287331145 w 634"/>
              <a:gd name="T1" fmla="*/ 0 h 398"/>
              <a:gd name="T2" fmla="*/ 287331145 w 634"/>
              <a:gd name="T3" fmla="*/ 0 h 398"/>
              <a:gd name="T4" fmla="*/ 134564803 w 634"/>
              <a:gd name="T5" fmla="*/ 0 h 398"/>
              <a:gd name="T6" fmla="*/ 0 w 634"/>
              <a:gd name="T7" fmla="*/ 133731144 h 398"/>
              <a:gd name="T8" fmla="*/ 134564803 w 634"/>
              <a:gd name="T9" fmla="*/ 257723597 h 398"/>
              <a:gd name="T10" fmla="*/ 287331145 w 634"/>
              <a:gd name="T11" fmla="*/ 257723597 h 398"/>
              <a:gd name="T12" fmla="*/ 411495069 w 634"/>
              <a:gd name="T13" fmla="*/ 133731144 h 398"/>
              <a:gd name="T14" fmla="*/ 287331145 w 634"/>
              <a:gd name="T15" fmla="*/ 0 h 398"/>
              <a:gd name="T16" fmla="*/ 287331145 w 634"/>
              <a:gd name="T17" fmla="*/ 229160156 h 398"/>
              <a:gd name="T18" fmla="*/ 287331145 w 634"/>
              <a:gd name="T19" fmla="*/ 229160156 h 398"/>
              <a:gd name="T20" fmla="*/ 134564803 w 634"/>
              <a:gd name="T21" fmla="*/ 229160156 h 398"/>
              <a:gd name="T22" fmla="*/ 28603224 w 634"/>
              <a:gd name="T23" fmla="*/ 133731144 h 398"/>
              <a:gd name="T24" fmla="*/ 134564803 w 634"/>
              <a:gd name="T25" fmla="*/ 28564246 h 398"/>
              <a:gd name="T26" fmla="*/ 287331145 w 634"/>
              <a:gd name="T27" fmla="*/ 28564246 h 398"/>
              <a:gd name="T28" fmla="*/ 382891844 w 634"/>
              <a:gd name="T29" fmla="*/ 133731144 h 398"/>
              <a:gd name="T30" fmla="*/ 287331145 w 634"/>
              <a:gd name="T31" fmla="*/ 229160156 h 398"/>
              <a:gd name="T32" fmla="*/ 134564803 w 634"/>
              <a:gd name="T33" fmla="*/ 57127687 h 398"/>
              <a:gd name="T34" fmla="*/ 134564803 w 634"/>
              <a:gd name="T35" fmla="*/ 57127687 h 398"/>
              <a:gd name="T36" fmla="*/ 57856302 w 634"/>
              <a:gd name="T37" fmla="*/ 133731144 h 398"/>
              <a:gd name="T38" fmla="*/ 134564803 w 634"/>
              <a:gd name="T39" fmla="*/ 210333794 h 398"/>
              <a:gd name="T40" fmla="*/ 210622644 w 634"/>
              <a:gd name="T41" fmla="*/ 133731144 h 398"/>
              <a:gd name="T42" fmla="*/ 134564803 w 634"/>
              <a:gd name="T43" fmla="*/ 57127687 h 398"/>
              <a:gd name="T44" fmla="*/ 134564803 w 634"/>
              <a:gd name="T45" fmla="*/ 181120946 h 398"/>
              <a:gd name="T46" fmla="*/ 134564803 w 634"/>
              <a:gd name="T47" fmla="*/ 181120946 h 398"/>
              <a:gd name="T48" fmla="*/ 76708501 w 634"/>
              <a:gd name="T49" fmla="*/ 133731144 h 398"/>
              <a:gd name="T50" fmla="*/ 134564803 w 634"/>
              <a:gd name="T51" fmla="*/ 75954049 h 398"/>
              <a:gd name="T52" fmla="*/ 182020226 w 634"/>
              <a:gd name="T53" fmla="*/ 133731144 h 398"/>
              <a:gd name="T54" fmla="*/ 134564803 w 634"/>
              <a:gd name="T55" fmla="*/ 181120946 h 3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34" h="398">
                <a:moveTo>
                  <a:pt x="442" y="0"/>
                </a:moveTo>
                <a:lnTo>
                  <a:pt x="442" y="0"/>
                </a:lnTo>
                <a:cubicBezTo>
                  <a:pt x="207" y="0"/>
                  <a:pt x="207" y="0"/>
                  <a:pt x="207" y="0"/>
                </a:cubicBezTo>
                <a:cubicBezTo>
                  <a:pt x="89" y="0"/>
                  <a:pt x="0" y="88"/>
                  <a:pt x="0" y="206"/>
                </a:cubicBezTo>
                <a:cubicBezTo>
                  <a:pt x="0" y="309"/>
                  <a:pt x="89" y="397"/>
                  <a:pt x="207" y="397"/>
                </a:cubicBezTo>
                <a:cubicBezTo>
                  <a:pt x="442" y="397"/>
                  <a:pt x="442" y="397"/>
                  <a:pt x="442" y="397"/>
                </a:cubicBezTo>
                <a:cubicBezTo>
                  <a:pt x="545" y="397"/>
                  <a:pt x="633" y="309"/>
                  <a:pt x="633" y="206"/>
                </a:cubicBezTo>
                <a:cubicBezTo>
                  <a:pt x="633" y="88"/>
                  <a:pt x="545" y="0"/>
                  <a:pt x="442" y="0"/>
                </a:cubicBezTo>
                <a:close/>
                <a:moveTo>
                  <a:pt x="442" y="353"/>
                </a:moveTo>
                <a:lnTo>
                  <a:pt x="442" y="353"/>
                </a:lnTo>
                <a:cubicBezTo>
                  <a:pt x="207" y="353"/>
                  <a:pt x="207" y="353"/>
                  <a:pt x="207" y="353"/>
                </a:cubicBezTo>
                <a:cubicBezTo>
                  <a:pt x="118" y="353"/>
                  <a:pt x="44" y="294"/>
                  <a:pt x="44" y="206"/>
                </a:cubicBezTo>
                <a:cubicBezTo>
                  <a:pt x="44" y="117"/>
                  <a:pt x="118" y="44"/>
                  <a:pt x="207" y="44"/>
                </a:cubicBezTo>
                <a:cubicBezTo>
                  <a:pt x="442" y="44"/>
                  <a:pt x="442" y="44"/>
                  <a:pt x="442" y="44"/>
                </a:cubicBezTo>
                <a:cubicBezTo>
                  <a:pt x="530" y="44"/>
                  <a:pt x="589" y="117"/>
                  <a:pt x="589" y="206"/>
                </a:cubicBezTo>
                <a:cubicBezTo>
                  <a:pt x="589" y="294"/>
                  <a:pt x="530" y="353"/>
                  <a:pt x="442" y="353"/>
                </a:cubicBezTo>
                <a:close/>
                <a:moveTo>
                  <a:pt x="207" y="88"/>
                </a:moveTo>
                <a:lnTo>
                  <a:pt x="207" y="88"/>
                </a:lnTo>
                <a:cubicBezTo>
                  <a:pt x="133" y="88"/>
                  <a:pt x="89" y="132"/>
                  <a:pt x="89" y="206"/>
                </a:cubicBezTo>
                <a:cubicBezTo>
                  <a:pt x="89" y="265"/>
                  <a:pt x="133" y="324"/>
                  <a:pt x="207" y="324"/>
                </a:cubicBezTo>
                <a:cubicBezTo>
                  <a:pt x="265" y="324"/>
                  <a:pt x="324" y="265"/>
                  <a:pt x="324" y="206"/>
                </a:cubicBezTo>
                <a:cubicBezTo>
                  <a:pt x="324" y="132"/>
                  <a:pt x="265" y="88"/>
                  <a:pt x="207" y="88"/>
                </a:cubicBezTo>
                <a:close/>
                <a:moveTo>
                  <a:pt x="207" y="279"/>
                </a:moveTo>
                <a:lnTo>
                  <a:pt x="207" y="279"/>
                </a:lnTo>
                <a:cubicBezTo>
                  <a:pt x="162" y="279"/>
                  <a:pt x="118" y="250"/>
                  <a:pt x="118" y="206"/>
                </a:cubicBezTo>
                <a:cubicBezTo>
                  <a:pt x="118" y="162"/>
                  <a:pt x="162" y="117"/>
                  <a:pt x="207" y="117"/>
                </a:cubicBezTo>
                <a:cubicBezTo>
                  <a:pt x="251" y="117"/>
                  <a:pt x="280" y="162"/>
                  <a:pt x="280" y="206"/>
                </a:cubicBezTo>
                <a:cubicBezTo>
                  <a:pt x="280" y="250"/>
                  <a:pt x="251" y="279"/>
                  <a:pt x="207" y="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0" name="稻壳儿小白白(http://dwz.cn/Wu2UP)"/>
          <p:cNvSpPr/>
          <p:nvPr/>
        </p:nvSpPr>
        <p:spPr>
          <a:xfrm>
            <a:off x="2838909" y="5228556"/>
            <a:ext cx="509588" cy="511175"/>
          </a:xfrm>
          <a:custGeom>
            <a:avLst/>
            <a:gdLst>
              <a:gd name="T0" fmla="*/ 332711130 w 634"/>
              <a:gd name="T1" fmla="*/ 306183343 h 634"/>
              <a:gd name="T2" fmla="*/ 142129237 w 634"/>
              <a:gd name="T3" fmla="*/ 267829093 h 634"/>
              <a:gd name="T4" fmla="*/ 75587011 w 634"/>
              <a:gd name="T5" fmla="*/ 306183343 h 634"/>
              <a:gd name="T6" fmla="*/ 75587011 w 634"/>
              <a:gd name="T7" fmla="*/ 334786568 h 634"/>
              <a:gd name="T8" fmla="*/ 142129237 w 634"/>
              <a:gd name="T9" fmla="*/ 373140818 h 634"/>
              <a:gd name="T10" fmla="*/ 332711130 w 634"/>
              <a:gd name="T11" fmla="*/ 334786568 h 634"/>
              <a:gd name="T12" fmla="*/ 332711130 w 634"/>
              <a:gd name="T13" fmla="*/ 306183343 h 634"/>
              <a:gd name="T14" fmla="*/ 142129237 w 634"/>
              <a:gd name="T15" fmla="*/ 354288620 h 634"/>
              <a:gd name="T16" fmla="*/ 142129237 w 634"/>
              <a:gd name="T17" fmla="*/ 287331145 h 634"/>
              <a:gd name="T18" fmla="*/ 142129237 w 634"/>
              <a:gd name="T19" fmla="*/ 354288620 h 634"/>
              <a:gd name="T20" fmla="*/ 332711130 w 634"/>
              <a:gd name="T21" fmla="*/ 105311725 h 634"/>
              <a:gd name="T22" fmla="*/ 142129237 w 634"/>
              <a:gd name="T23" fmla="*/ 66957475 h 634"/>
              <a:gd name="T24" fmla="*/ 75587011 w 634"/>
              <a:gd name="T25" fmla="*/ 105311725 h 634"/>
              <a:gd name="T26" fmla="*/ 75587011 w 634"/>
              <a:gd name="T27" fmla="*/ 133914950 h 634"/>
              <a:gd name="T28" fmla="*/ 142129237 w 634"/>
              <a:gd name="T29" fmla="*/ 172268394 h 634"/>
              <a:gd name="T30" fmla="*/ 332711130 w 634"/>
              <a:gd name="T31" fmla="*/ 133914950 h 634"/>
              <a:gd name="T32" fmla="*/ 332711130 w 634"/>
              <a:gd name="T33" fmla="*/ 105311725 h 634"/>
              <a:gd name="T34" fmla="*/ 142129237 w 634"/>
              <a:gd name="T35" fmla="*/ 152766342 h 634"/>
              <a:gd name="T36" fmla="*/ 142129237 w 634"/>
              <a:gd name="T37" fmla="*/ 86459527 h 634"/>
              <a:gd name="T38" fmla="*/ 142129237 w 634"/>
              <a:gd name="T39" fmla="*/ 152766342 h 634"/>
              <a:gd name="T40" fmla="*/ 332711130 w 634"/>
              <a:gd name="T41" fmla="*/ 210622644 h 634"/>
              <a:gd name="T42" fmla="*/ 256477891 w 634"/>
              <a:gd name="T43" fmla="*/ 172268394 h 634"/>
              <a:gd name="T44" fmla="*/ 75587011 w 634"/>
              <a:gd name="T45" fmla="*/ 210622644 h 634"/>
              <a:gd name="T46" fmla="*/ 75587011 w 634"/>
              <a:gd name="T47" fmla="*/ 229474843 h 634"/>
              <a:gd name="T48" fmla="*/ 256477891 w 634"/>
              <a:gd name="T49" fmla="*/ 267829093 h 634"/>
              <a:gd name="T50" fmla="*/ 332711130 w 634"/>
              <a:gd name="T51" fmla="*/ 229474843 h 634"/>
              <a:gd name="T52" fmla="*/ 332711130 w 634"/>
              <a:gd name="T53" fmla="*/ 210622644 h 634"/>
              <a:gd name="T54" fmla="*/ 256477891 w 634"/>
              <a:gd name="T55" fmla="*/ 248976895 h 634"/>
              <a:gd name="T56" fmla="*/ 256477891 w 634"/>
              <a:gd name="T57" fmla="*/ 191120592 h 634"/>
              <a:gd name="T58" fmla="*/ 256477891 w 634"/>
              <a:gd name="T59" fmla="*/ 248976895 h 634"/>
              <a:gd name="T60" fmla="*/ 351446125 w 634"/>
              <a:gd name="T61" fmla="*/ 0 h 634"/>
              <a:gd name="T62" fmla="*/ 0 w 634"/>
              <a:gd name="T63" fmla="*/ 57206449 h 634"/>
              <a:gd name="T64" fmla="*/ 47161003 w 634"/>
              <a:gd name="T65" fmla="*/ 411495069 h 634"/>
              <a:gd name="T66" fmla="*/ 408943566 w 634"/>
              <a:gd name="T67" fmla="*/ 363389792 h 634"/>
              <a:gd name="T68" fmla="*/ 351446125 w 634"/>
              <a:gd name="T69" fmla="*/ 0 h 634"/>
              <a:gd name="T70" fmla="*/ 379872133 w 634"/>
              <a:gd name="T71" fmla="*/ 363389792 h 634"/>
              <a:gd name="T72" fmla="*/ 47161003 w 634"/>
              <a:gd name="T73" fmla="*/ 382891844 h 634"/>
              <a:gd name="T74" fmla="*/ 28426008 w 634"/>
              <a:gd name="T75" fmla="*/ 57206449 h 634"/>
              <a:gd name="T76" fmla="*/ 351446125 w 634"/>
              <a:gd name="T77" fmla="*/ 28603224 h 634"/>
              <a:gd name="T78" fmla="*/ 379872133 w 634"/>
              <a:gd name="T79" fmla="*/ 363389792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34">
                <a:moveTo>
                  <a:pt x="515" y="471"/>
                </a:moveTo>
                <a:lnTo>
                  <a:pt x="515" y="471"/>
                </a:lnTo>
                <a:cubicBezTo>
                  <a:pt x="294" y="471"/>
                  <a:pt x="294" y="471"/>
                  <a:pt x="294" y="471"/>
                </a:cubicBezTo>
                <a:cubicBezTo>
                  <a:pt x="279" y="442"/>
                  <a:pt x="250" y="412"/>
                  <a:pt x="220" y="412"/>
                </a:cubicBezTo>
                <a:cubicBezTo>
                  <a:pt x="176" y="412"/>
                  <a:pt x="147" y="442"/>
                  <a:pt x="147" y="471"/>
                </a:cubicBezTo>
                <a:cubicBezTo>
                  <a:pt x="117" y="471"/>
                  <a:pt x="117" y="471"/>
                  <a:pt x="117" y="471"/>
                </a:cubicBezTo>
                <a:cubicBezTo>
                  <a:pt x="103" y="471"/>
                  <a:pt x="103" y="486"/>
                  <a:pt x="103" y="501"/>
                </a:cubicBezTo>
                <a:cubicBezTo>
                  <a:pt x="103" y="501"/>
                  <a:pt x="103" y="515"/>
                  <a:pt x="117" y="515"/>
                </a:cubicBezTo>
                <a:cubicBezTo>
                  <a:pt x="147" y="515"/>
                  <a:pt x="147" y="515"/>
                  <a:pt x="147" y="515"/>
                </a:cubicBezTo>
                <a:cubicBezTo>
                  <a:pt x="147" y="545"/>
                  <a:pt x="176" y="574"/>
                  <a:pt x="220" y="574"/>
                </a:cubicBezTo>
                <a:cubicBezTo>
                  <a:pt x="250" y="574"/>
                  <a:pt x="279" y="545"/>
                  <a:pt x="294" y="515"/>
                </a:cubicBezTo>
                <a:cubicBezTo>
                  <a:pt x="515" y="515"/>
                  <a:pt x="515" y="515"/>
                  <a:pt x="515" y="515"/>
                </a:cubicBezTo>
                <a:lnTo>
                  <a:pt x="530" y="501"/>
                </a:lnTo>
                <a:cubicBezTo>
                  <a:pt x="530" y="486"/>
                  <a:pt x="515" y="471"/>
                  <a:pt x="515" y="471"/>
                </a:cubicBezTo>
                <a:close/>
                <a:moveTo>
                  <a:pt x="220" y="545"/>
                </a:moveTo>
                <a:lnTo>
                  <a:pt x="220" y="545"/>
                </a:lnTo>
                <a:cubicBezTo>
                  <a:pt x="191" y="545"/>
                  <a:pt x="162" y="515"/>
                  <a:pt x="162" y="501"/>
                </a:cubicBezTo>
                <a:cubicBezTo>
                  <a:pt x="162" y="471"/>
                  <a:pt x="191" y="442"/>
                  <a:pt x="220" y="442"/>
                </a:cubicBezTo>
                <a:cubicBezTo>
                  <a:pt x="235" y="442"/>
                  <a:pt x="265" y="471"/>
                  <a:pt x="265" y="501"/>
                </a:cubicBezTo>
                <a:cubicBezTo>
                  <a:pt x="265" y="515"/>
                  <a:pt x="235" y="545"/>
                  <a:pt x="220" y="545"/>
                </a:cubicBezTo>
                <a:close/>
                <a:moveTo>
                  <a:pt x="515" y="162"/>
                </a:moveTo>
                <a:lnTo>
                  <a:pt x="515" y="162"/>
                </a:lnTo>
                <a:cubicBezTo>
                  <a:pt x="294" y="162"/>
                  <a:pt x="294" y="162"/>
                  <a:pt x="294" y="162"/>
                </a:cubicBezTo>
                <a:cubicBezTo>
                  <a:pt x="279" y="133"/>
                  <a:pt x="250" y="103"/>
                  <a:pt x="220" y="103"/>
                </a:cubicBezTo>
                <a:cubicBezTo>
                  <a:pt x="176" y="103"/>
                  <a:pt x="147" y="133"/>
                  <a:pt x="147" y="162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62"/>
                  <a:pt x="103" y="176"/>
                  <a:pt x="103" y="176"/>
                </a:cubicBezTo>
                <a:cubicBezTo>
                  <a:pt x="103" y="192"/>
                  <a:pt x="103" y="206"/>
                  <a:pt x="117" y="206"/>
                </a:cubicBezTo>
                <a:cubicBezTo>
                  <a:pt x="147" y="206"/>
                  <a:pt x="147" y="206"/>
                  <a:pt x="147" y="206"/>
                </a:cubicBezTo>
                <a:cubicBezTo>
                  <a:pt x="147" y="235"/>
                  <a:pt x="176" y="265"/>
                  <a:pt x="220" y="265"/>
                </a:cubicBezTo>
                <a:cubicBezTo>
                  <a:pt x="250" y="265"/>
                  <a:pt x="279" y="235"/>
                  <a:pt x="294" y="206"/>
                </a:cubicBezTo>
                <a:cubicBezTo>
                  <a:pt x="515" y="206"/>
                  <a:pt x="515" y="206"/>
                  <a:pt x="515" y="206"/>
                </a:cubicBezTo>
                <a:cubicBezTo>
                  <a:pt x="515" y="206"/>
                  <a:pt x="530" y="192"/>
                  <a:pt x="530" y="176"/>
                </a:cubicBezTo>
                <a:lnTo>
                  <a:pt x="515" y="162"/>
                </a:lnTo>
                <a:close/>
                <a:moveTo>
                  <a:pt x="220" y="235"/>
                </a:moveTo>
                <a:lnTo>
                  <a:pt x="220" y="235"/>
                </a:lnTo>
                <a:cubicBezTo>
                  <a:pt x="191" y="235"/>
                  <a:pt x="162" y="206"/>
                  <a:pt x="162" y="176"/>
                </a:cubicBezTo>
                <a:cubicBezTo>
                  <a:pt x="162" y="162"/>
                  <a:pt x="191" y="133"/>
                  <a:pt x="220" y="133"/>
                </a:cubicBezTo>
                <a:cubicBezTo>
                  <a:pt x="235" y="133"/>
                  <a:pt x="265" y="162"/>
                  <a:pt x="265" y="176"/>
                </a:cubicBezTo>
                <a:cubicBezTo>
                  <a:pt x="265" y="206"/>
                  <a:pt x="235" y="235"/>
                  <a:pt x="220" y="235"/>
                </a:cubicBezTo>
                <a:close/>
                <a:moveTo>
                  <a:pt x="515" y="324"/>
                </a:moveTo>
                <a:lnTo>
                  <a:pt x="515" y="324"/>
                </a:lnTo>
                <a:cubicBezTo>
                  <a:pt x="471" y="324"/>
                  <a:pt x="471" y="324"/>
                  <a:pt x="471" y="324"/>
                </a:cubicBezTo>
                <a:cubicBezTo>
                  <a:pt x="456" y="280"/>
                  <a:pt x="426" y="265"/>
                  <a:pt x="397" y="265"/>
                </a:cubicBezTo>
                <a:cubicBezTo>
                  <a:pt x="353" y="265"/>
                  <a:pt x="324" y="280"/>
                  <a:pt x="324" y="324"/>
                </a:cubicBezTo>
                <a:cubicBezTo>
                  <a:pt x="117" y="324"/>
                  <a:pt x="117" y="324"/>
                  <a:pt x="117" y="324"/>
                </a:cubicBezTo>
                <a:cubicBezTo>
                  <a:pt x="103" y="324"/>
                  <a:pt x="103" y="324"/>
                  <a:pt x="103" y="338"/>
                </a:cubicBezTo>
                <a:cubicBezTo>
                  <a:pt x="103" y="353"/>
                  <a:pt x="103" y="353"/>
                  <a:pt x="117" y="353"/>
                </a:cubicBezTo>
                <a:cubicBezTo>
                  <a:pt x="324" y="353"/>
                  <a:pt x="324" y="353"/>
                  <a:pt x="324" y="353"/>
                </a:cubicBezTo>
                <a:cubicBezTo>
                  <a:pt x="324" y="397"/>
                  <a:pt x="353" y="412"/>
                  <a:pt x="397" y="412"/>
                </a:cubicBezTo>
                <a:cubicBezTo>
                  <a:pt x="426" y="412"/>
                  <a:pt x="456" y="397"/>
                  <a:pt x="471" y="353"/>
                </a:cubicBezTo>
                <a:cubicBezTo>
                  <a:pt x="515" y="353"/>
                  <a:pt x="515" y="353"/>
                  <a:pt x="515" y="353"/>
                </a:cubicBezTo>
                <a:cubicBezTo>
                  <a:pt x="515" y="353"/>
                  <a:pt x="530" y="353"/>
                  <a:pt x="530" y="338"/>
                </a:cubicBezTo>
                <a:cubicBezTo>
                  <a:pt x="530" y="324"/>
                  <a:pt x="515" y="324"/>
                  <a:pt x="515" y="324"/>
                </a:cubicBezTo>
                <a:close/>
                <a:moveTo>
                  <a:pt x="397" y="383"/>
                </a:moveTo>
                <a:lnTo>
                  <a:pt x="397" y="383"/>
                </a:lnTo>
                <a:cubicBezTo>
                  <a:pt x="367" y="383"/>
                  <a:pt x="338" y="368"/>
                  <a:pt x="338" y="338"/>
                </a:cubicBezTo>
                <a:cubicBezTo>
                  <a:pt x="338" y="309"/>
                  <a:pt x="367" y="294"/>
                  <a:pt x="397" y="294"/>
                </a:cubicBezTo>
                <a:cubicBezTo>
                  <a:pt x="412" y="294"/>
                  <a:pt x="441" y="309"/>
                  <a:pt x="441" y="338"/>
                </a:cubicBezTo>
                <a:cubicBezTo>
                  <a:pt x="441" y="368"/>
                  <a:pt x="412" y="383"/>
                  <a:pt x="397" y="383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559"/>
                  <a:pt x="0" y="559"/>
                  <a:pt x="0" y="559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8" y="633"/>
                  <a:pt x="633" y="604"/>
                  <a:pt x="633" y="559"/>
                </a:cubicBezTo>
                <a:cubicBezTo>
                  <a:pt x="633" y="88"/>
                  <a:pt x="633" y="88"/>
                  <a:pt x="633" y="88"/>
                </a:cubicBezTo>
                <a:cubicBezTo>
                  <a:pt x="633" y="44"/>
                  <a:pt x="588" y="0"/>
                  <a:pt x="544" y="0"/>
                </a:cubicBezTo>
                <a:close/>
                <a:moveTo>
                  <a:pt x="588" y="559"/>
                </a:moveTo>
                <a:lnTo>
                  <a:pt x="588" y="559"/>
                </a:lnTo>
                <a:cubicBezTo>
                  <a:pt x="588" y="574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4"/>
                  <a:pt x="44" y="559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59"/>
                  <a:pt x="58" y="44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74" y="44"/>
                  <a:pt x="588" y="59"/>
                  <a:pt x="588" y="88"/>
                </a:cubicBezTo>
                <a:lnTo>
                  <a:pt x="588" y="5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1" name="稻壳儿小白白(http://dwz.cn/Wu2UP)"/>
          <p:cNvSpPr/>
          <p:nvPr/>
        </p:nvSpPr>
        <p:spPr>
          <a:xfrm>
            <a:off x="2034047" y="5253956"/>
            <a:ext cx="474662" cy="474662"/>
          </a:xfrm>
          <a:custGeom>
            <a:avLst/>
            <a:gdLst>
              <a:gd name="T0" fmla="*/ 190935006 w 589"/>
              <a:gd name="T1" fmla="*/ 124269730 h 590"/>
              <a:gd name="T2" fmla="*/ 190935006 w 589"/>
              <a:gd name="T3" fmla="*/ 247892632 h 590"/>
              <a:gd name="T4" fmla="*/ 190935006 w 589"/>
              <a:gd name="T5" fmla="*/ 124269730 h 590"/>
              <a:gd name="T6" fmla="*/ 190935006 w 589"/>
              <a:gd name="T7" fmla="*/ 229122565 h 590"/>
              <a:gd name="T8" fmla="*/ 190935006 w 589"/>
              <a:gd name="T9" fmla="*/ 152748645 h 590"/>
              <a:gd name="T10" fmla="*/ 190935006 w 589"/>
              <a:gd name="T11" fmla="*/ 229122565 h 590"/>
              <a:gd name="T12" fmla="*/ 372778098 w 589"/>
              <a:gd name="T13" fmla="*/ 229122565 h 590"/>
              <a:gd name="T14" fmla="*/ 343552942 w 589"/>
              <a:gd name="T15" fmla="*/ 190935605 h 590"/>
              <a:gd name="T16" fmla="*/ 372778098 w 589"/>
              <a:gd name="T17" fmla="*/ 143039796 h 590"/>
              <a:gd name="T18" fmla="*/ 353295198 w 589"/>
              <a:gd name="T19" fmla="*/ 67312703 h 590"/>
              <a:gd name="T20" fmla="*/ 286402508 w 589"/>
              <a:gd name="T21" fmla="*/ 76373920 h 590"/>
              <a:gd name="T22" fmla="*/ 238343988 w 589"/>
              <a:gd name="T23" fmla="*/ 19416894 h 590"/>
              <a:gd name="T24" fmla="*/ 162359386 w 589"/>
              <a:gd name="T25" fmla="*/ 0 h 590"/>
              <a:gd name="T26" fmla="*/ 142876486 w 589"/>
              <a:gd name="T27" fmla="*/ 47895809 h 590"/>
              <a:gd name="T28" fmla="*/ 66891883 w 589"/>
              <a:gd name="T29" fmla="*/ 57604659 h 590"/>
              <a:gd name="T30" fmla="*/ 0 w 589"/>
              <a:gd name="T31" fmla="*/ 105499663 h 590"/>
              <a:gd name="T32" fmla="*/ 37667532 w 589"/>
              <a:gd name="T33" fmla="*/ 162456690 h 590"/>
              <a:gd name="T34" fmla="*/ 37667532 w 589"/>
              <a:gd name="T35" fmla="*/ 219414521 h 590"/>
              <a:gd name="T36" fmla="*/ 0 w 589"/>
              <a:gd name="T37" fmla="*/ 267309526 h 590"/>
              <a:gd name="T38" fmla="*/ 66891883 w 589"/>
              <a:gd name="T39" fmla="*/ 324266552 h 590"/>
              <a:gd name="T40" fmla="*/ 142876486 w 589"/>
              <a:gd name="T41" fmla="*/ 333975401 h 590"/>
              <a:gd name="T42" fmla="*/ 162359386 w 589"/>
              <a:gd name="T43" fmla="*/ 381223579 h 590"/>
              <a:gd name="T44" fmla="*/ 238343988 w 589"/>
              <a:gd name="T45" fmla="*/ 352745468 h 590"/>
              <a:gd name="T46" fmla="*/ 286402508 w 589"/>
              <a:gd name="T47" fmla="*/ 305497290 h 590"/>
              <a:gd name="T48" fmla="*/ 353295198 w 589"/>
              <a:gd name="T49" fmla="*/ 314558507 h 590"/>
              <a:gd name="T50" fmla="*/ 372778098 w 589"/>
              <a:gd name="T51" fmla="*/ 229122565 h 590"/>
              <a:gd name="T52" fmla="*/ 353295198 w 589"/>
              <a:gd name="T53" fmla="*/ 267309526 h 590"/>
              <a:gd name="T54" fmla="*/ 324719578 w 589"/>
              <a:gd name="T55" fmla="*/ 295788441 h 590"/>
              <a:gd name="T56" fmla="*/ 219510625 w 589"/>
              <a:gd name="T57" fmla="*/ 314558507 h 590"/>
              <a:gd name="T58" fmla="*/ 200676456 w 589"/>
              <a:gd name="T59" fmla="*/ 352745468 h 590"/>
              <a:gd name="T60" fmla="*/ 162359386 w 589"/>
              <a:gd name="T61" fmla="*/ 343036618 h 590"/>
              <a:gd name="T62" fmla="*/ 95467503 w 589"/>
              <a:gd name="T63" fmla="*/ 276371547 h 590"/>
              <a:gd name="T64" fmla="*/ 47408983 w 589"/>
              <a:gd name="T65" fmla="*/ 286079592 h 590"/>
              <a:gd name="T66" fmla="*/ 37667532 w 589"/>
              <a:gd name="T67" fmla="*/ 247892632 h 590"/>
              <a:gd name="T68" fmla="*/ 66891883 w 589"/>
              <a:gd name="T69" fmla="*/ 190935605 h 590"/>
              <a:gd name="T70" fmla="*/ 37667532 w 589"/>
              <a:gd name="T71" fmla="*/ 124269730 h 590"/>
              <a:gd name="T72" fmla="*/ 47408983 w 589"/>
              <a:gd name="T73" fmla="*/ 86082769 h 590"/>
              <a:gd name="T74" fmla="*/ 95467503 w 589"/>
              <a:gd name="T75" fmla="*/ 105499663 h 590"/>
              <a:gd name="T76" fmla="*/ 162359386 w 589"/>
              <a:gd name="T77" fmla="*/ 38186960 h 590"/>
              <a:gd name="T78" fmla="*/ 200676456 w 589"/>
              <a:gd name="T79" fmla="*/ 19416894 h 590"/>
              <a:gd name="T80" fmla="*/ 219510625 w 589"/>
              <a:gd name="T81" fmla="*/ 67312703 h 590"/>
              <a:gd name="T82" fmla="*/ 324719578 w 589"/>
              <a:gd name="T83" fmla="*/ 86082769 h 590"/>
              <a:gd name="T84" fmla="*/ 353295198 w 589"/>
              <a:gd name="T85" fmla="*/ 105499663 h 590"/>
              <a:gd name="T86" fmla="*/ 314978128 w 589"/>
              <a:gd name="T87" fmla="*/ 143039796 h 590"/>
              <a:gd name="T88" fmla="*/ 314978128 w 589"/>
              <a:gd name="T89" fmla="*/ 229122565 h 590"/>
              <a:gd name="T90" fmla="*/ 353295198 w 589"/>
              <a:gd name="T91" fmla="*/ 267309526 h 5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89" h="590">
                <a:moveTo>
                  <a:pt x="294" y="192"/>
                </a:moveTo>
                <a:lnTo>
                  <a:pt x="294" y="192"/>
                </a:lnTo>
                <a:cubicBezTo>
                  <a:pt x="235" y="192"/>
                  <a:pt x="191" y="236"/>
                  <a:pt x="191" y="295"/>
                </a:cubicBezTo>
                <a:cubicBezTo>
                  <a:pt x="191" y="339"/>
                  <a:pt x="235" y="383"/>
                  <a:pt x="294" y="383"/>
                </a:cubicBezTo>
                <a:cubicBezTo>
                  <a:pt x="353" y="383"/>
                  <a:pt x="397" y="339"/>
                  <a:pt x="397" y="295"/>
                </a:cubicBezTo>
                <a:cubicBezTo>
                  <a:pt x="397" y="236"/>
                  <a:pt x="353" y="192"/>
                  <a:pt x="294" y="192"/>
                </a:cubicBezTo>
                <a:close/>
                <a:moveTo>
                  <a:pt x="294" y="354"/>
                </a:moveTo>
                <a:lnTo>
                  <a:pt x="294" y="354"/>
                </a:lnTo>
                <a:cubicBezTo>
                  <a:pt x="265" y="354"/>
                  <a:pt x="235" y="324"/>
                  <a:pt x="235" y="295"/>
                </a:cubicBezTo>
                <a:cubicBezTo>
                  <a:pt x="235" y="251"/>
                  <a:pt x="265" y="236"/>
                  <a:pt x="294" y="236"/>
                </a:cubicBezTo>
                <a:cubicBezTo>
                  <a:pt x="324" y="236"/>
                  <a:pt x="353" y="251"/>
                  <a:pt x="353" y="295"/>
                </a:cubicBezTo>
                <a:cubicBezTo>
                  <a:pt x="353" y="324"/>
                  <a:pt x="324" y="354"/>
                  <a:pt x="294" y="354"/>
                </a:cubicBezTo>
                <a:close/>
                <a:moveTo>
                  <a:pt x="574" y="354"/>
                </a:moveTo>
                <a:lnTo>
                  <a:pt x="574" y="354"/>
                </a:lnTo>
                <a:cubicBezTo>
                  <a:pt x="529" y="339"/>
                  <a:pt x="529" y="339"/>
                  <a:pt x="529" y="339"/>
                </a:cubicBezTo>
                <a:cubicBezTo>
                  <a:pt x="529" y="324"/>
                  <a:pt x="529" y="309"/>
                  <a:pt x="529" y="295"/>
                </a:cubicBezTo>
                <a:cubicBezTo>
                  <a:pt x="529" y="280"/>
                  <a:pt x="529" y="265"/>
                  <a:pt x="529" y="251"/>
                </a:cubicBezTo>
                <a:cubicBezTo>
                  <a:pt x="574" y="221"/>
                  <a:pt x="574" y="221"/>
                  <a:pt x="574" y="221"/>
                </a:cubicBezTo>
                <a:cubicBezTo>
                  <a:pt x="588" y="206"/>
                  <a:pt x="588" y="192"/>
                  <a:pt x="588" y="163"/>
                </a:cubicBezTo>
                <a:cubicBezTo>
                  <a:pt x="544" y="104"/>
                  <a:pt x="544" y="104"/>
                  <a:pt x="544" y="104"/>
                </a:cubicBezTo>
                <a:cubicBezTo>
                  <a:pt x="529" y="74"/>
                  <a:pt x="515" y="74"/>
                  <a:pt x="485" y="89"/>
                </a:cubicBezTo>
                <a:cubicBezTo>
                  <a:pt x="441" y="118"/>
                  <a:pt x="441" y="118"/>
                  <a:pt x="441" y="118"/>
                </a:cubicBezTo>
                <a:cubicBezTo>
                  <a:pt x="426" y="89"/>
                  <a:pt x="397" y="74"/>
                  <a:pt x="367" y="74"/>
                </a:cubicBezTo>
                <a:cubicBezTo>
                  <a:pt x="367" y="30"/>
                  <a:pt x="367" y="30"/>
                  <a:pt x="367" y="30"/>
                </a:cubicBezTo>
                <a:cubicBezTo>
                  <a:pt x="367" y="15"/>
                  <a:pt x="353" y="0"/>
                  <a:pt x="338" y="0"/>
                </a:cubicBezTo>
                <a:cubicBezTo>
                  <a:pt x="250" y="0"/>
                  <a:pt x="250" y="0"/>
                  <a:pt x="250" y="0"/>
                </a:cubicBezTo>
                <a:cubicBezTo>
                  <a:pt x="235" y="0"/>
                  <a:pt x="220" y="15"/>
                  <a:pt x="220" y="30"/>
                </a:cubicBezTo>
                <a:cubicBezTo>
                  <a:pt x="220" y="74"/>
                  <a:pt x="220" y="74"/>
                  <a:pt x="220" y="74"/>
                </a:cubicBezTo>
                <a:cubicBezTo>
                  <a:pt x="191" y="74"/>
                  <a:pt x="162" y="89"/>
                  <a:pt x="147" y="118"/>
                </a:cubicBezTo>
                <a:cubicBezTo>
                  <a:pt x="103" y="89"/>
                  <a:pt x="103" y="89"/>
                  <a:pt x="103" y="89"/>
                </a:cubicBezTo>
                <a:cubicBezTo>
                  <a:pt x="73" y="74"/>
                  <a:pt x="58" y="74"/>
                  <a:pt x="44" y="104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92"/>
                  <a:pt x="0" y="206"/>
                  <a:pt x="14" y="221"/>
                </a:cubicBezTo>
                <a:cubicBezTo>
                  <a:pt x="58" y="251"/>
                  <a:pt x="58" y="251"/>
                  <a:pt x="58" y="251"/>
                </a:cubicBezTo>
                <a:cubicBezTo>
                  <a:pt x="58" y="265"/>
                  <a:pt x="58" y="280"/>
                  <a:pt x="58" y="295"/>
                </a:cubicBezTo>
                <a:cubicBezTo>
                  <a:pt x="58" y="309"/>
                  <a:pt x="58" y="324"/>
                  <a:pt x="58" y="339"/>
                </a:cubicBezTo>
                <a:cubicBezTo>
                  <a:pt x="14" y="354"/>
                  <a:pt x="14" y="354"/>
                  <a:pt x="14" y="354"/>
                </a:cubicBezTo>
                <a:cubicBezTo>
                  <a:pt x="0" y="368"/>
                  <a:pt x="0" y="398"/>
                  <a:pt x="0" y="413"/>
                </a:cubicBezTo>
                <a:cubicBezTo>
                  <a:pt x="44" y="486"/>
                  <a:pt x="44" y="486"/>
                  <a:pt x="44" y="486"/>
                </a:cubicBezTo>
                <a:cubicBezTo>
                  <a:pt x="58" y="501"/>
                  <a:pt x="73" y="501"/>
                  <a:pt x="103" y="501"/>
                </a:cubicBezTo>
                <a:cubicBezTo>
                  <a:pt x="147" y="472"/>
                  <a:pt x="147" y="472"/>
                  <a:pt x="147" y="472"/>
                </a:cubicBezTo>
                <a:cubicBezTo>
                  <a:pt x="162" y="486"/>
                  <a:pt x="191" y="501"/>
                  <a:pt x="220" y="516"/>
                </a:cubicBezTo>
                <a:cubicBezTo>
                  <a:pt x="220" y="545"/>
                  <a:pt x="220" y="545"/>
                  <a:pt x="220" y="545"/>
                </a:cubicBezTo>
                <a:cubicBezTo>
                  <a:pt x="220" y="560"/>
                  <a:pt x="235" y="589"/>
                  <a:pt x="250" y="589"/>
                </a:cubicBezTo>
                <a:cubicBezTo>
                  <a:pt x="338" y="589"/>
                  <a:pt x="338" y="589"/>
                  <a:pt x="338" y="589"/>
                </a:cubicBezTo>
                <a:cubicBezTo>
                  <a:pt x="353" y="589"/>
                  <a:pt x="367" y="560"/>
                  <a:pt x="367" y="545"/>
                </a:cubicBezTo>
                <a:cubicBezTo>
                  <a:pt x="367" y="516"/>
                  <a:pt x="367" y="516"/>
                  <a:pt x="367" y="516"/>
                </a:cubicBezTo>
                <a:cubicBezTo>
                  <a:pt x="397" y="501"/>
                  <a:pt x="426" y="486"/>
                  <a:pt x="441" y="472"/>
                </a:cubicBezTo>
                <a:cubicBezTo>
                  <a:pt x="485" y="501"/>
                  <a:pt x="485" y="501"/>
                  <a:pt x="485" y="501"/>
                </a:cubicBezTo>
                <a:cubicBezTo>
                  <a:pt x="515" y="501"/>
                  <a:pt x="529" y="501"/>
                  <a:pt x="544" y="486"/>
                </a:cubicBezTo>
                <a:cubicBezTo>
                  <a:pt x="588" y="413"/>
                  <a:pt x="588" y="413"/>
                  <a:pt x="588" y="413"/>
                </a:cubicBezTo>
                <a:cubicBezTo>
                  <a:pt x="588" y="398"/>
                  <a:pt x="588" y="368"/>
                  <a:pt x="574" y="354"/>
                </a:cubicBezTo>
                <a:close/>
                <a:moveTo>
                  <a:pt x="544" y="413"/>
                </a:moveTo>
                <a:lnTo>
                  <a:pt x="544" y="413"/>
                </a:lnTo>
                <a:cubicBezTo>
                  <a:pt x="515" y="442"/>
                  <a:pt x="515" y="442"/>
                  <a:pt x="515" y="442"/>
                </a:cubicBezTo>
                <a:cubicBezTo>
                  <a:pt x="515" y="457"/>
                  <a:pt x="500" y="457"/>
                  <a:pt x="500" y="457"/>
                </a:cubicBezTo>
                <a:cubicBezTo>
                  <a:pt x="441" y="427"/>
                  <a:pt x="441" y="427"/>
                  <a:pt x="441" y="427"/>
                </a:cubicBezTo>
                <a:cubicBezTo>
                  <a:pt x="412" y="457"/>
                  <a:pt x="382" y="472"/>
                  <a:pt x="338" y="486"/>
                </a:cubicBezTo>
                <a:cubicBezTo>
                  <a:pt x="338" y="530"/>
                  <a:pt x="338" y="530"/>
                  <a:pt x="338" y="530"/>
                </a:cubicBezTo>
                <a:cubicBezTo>
                  <a:pt x="338" y="530"/>
                  <a:pt x="324" y="545"/>
                  <a:pt x="309" y="545"/>
                </a:cubicBezTo>
                <a:cubicBezTo>
                  <a:pt x="279" y="545"/>
                  <a:pt x="279" y="545"/>
                  <a:pt x="279" y="545"/>
                </a:cubicBezTo>
                <a:cubicBezTo>
                  <a:pt x="265" y="545"/>
                  <a:pt x="250" y="530"/>
                  <a:pt x="250" y="530"/>
                </a:cubicBezTo>
                <a:cubicBezTo>
                  <a:pt x="250" y="486"/>
                  <a:pt x="250" y="486"/>
                  <a:pt x="250" y="486"/>
                </a:cubicBezTo>
                <a:cubicBezTo>
                  <a:pt x="206" y="472"/>
                  <a:pt x="176" y="457"/>
                  <a:pt x="147" y="427"/>
                </a:cubicBezTo>
                <a:cubicBezTo>
                  <a:pt x="88" y="457"/>
                  <a:pt x="88" y="457"/>
                  <a:pt x="88" y="457"/>
                </a:cubicBezTo>
                <a:cubicBezTo>
                  <a:pt x="88" y="457"/>
                  <a:pt x="73" y="457"/>
                  <a:pt x="73" y="442"/>
                </a:cubicBezTo>
                <a:cubicBezTo>
                  <a:pt x="44" y="413"/>
                  <a:pt x="44" y="413"/>
                  <a:pt x="44" y="413"/>
                </a:cubicBezTo>
                <a:cubicBezTo>
                  <a:pt x="44" y="398"/>
                  <a:pt x="44" y="383"/>
                  <a:pt x="58" y="383"/>
                </a:cubicBezTo>
                <a:cubicBezTo>
                  <a:pt x="103" y="354"/>
                  <a:pt x="103" y="354"/>
                  <a:pt x="103" y="354"/>
                </a:cubicBezTo>
                <a:cubicBezTo>
                  <a:pt x="103" y="339"/>
                  <a:pt x="103" y="309"/>
                  <a:pt x="103" y="295"/>
                </a:cubicBezTo>
                <a:cubicBezTo>
                  <a:pt x="103" y="265"/>
                  <a:pt x="103" y="251"/>
                  <a:pt x="103" y="221"/>
                </a:cubicBezTo>
                <a:cubicBezTo>
                  <a:pt x="58" y="192"/>
                  <a:pt x="58" y="192"/>
                  <a:pt x="58" y="192"/>
                </a:cubicBezTo>
                <a:cubicBezTo>
                  <a:pt x="44" y="192"/>
                  <a:pt x="44" y="177"/>
                  <a:pt x="44" y="163"/>
                </a:cubicBezTo>
                <a:cubicBezTo>
                  <a:pt x="73" y="133"/>
                  <a:pt x="73" y="133"/>
                  <a:pt x="73" y="133"/>
                </a:cubicBezTo>
                <a:cubicBezTo>
                  <a:pt x="73" y="133"/>
                  <a:pt x="88" y="118"/>
                  <a:pt x="88" y="133"/>
                </a:cubicBezTo>
                <a:cubicBezTo>
                  <a:pt x="147" y="163"/>
                  <a:pt x="147" y="163"/>
                  <a:pt x="147" y="163"/>
                </a:cubicBezTo>
                <a:cubicBezTo>
                  <a:pt x="176" y="133"/>
                  <a:pt x="206" y="104"/>
                  <a:pt x="250" y="104"/>
                </a:cubicBezTo>
                <a:cubicBezTo>
                  <a:pt x="250" y="59"/>
                  <a:pt x="250" y="59"/>
                  <a:pt x="250" y="59"/>
                </a:cubicBezTo>
                <a:cubicBezTo>
                  <a:pt x="250" y="45"/>
                  <a:pt x="265" y="30"/>
                  <a:pt x="279" y="30"/>
                </a:cubicBezTo>
                <a:cubicBezTo>
                  <a:pt x="309" y="30"/>
                  <a:pt x="309" y="30"/>
                  <a:pt x="309" y="30"/>
                </a:cubicBezTo>
                <a:cubicBezTo>
                  <a:pt x="324" y="30"/>
                  <a:pt x="338" y="45"/>
                  <a:pt x="338" y="59"/>
                </a:cubicBezTo>
                <a:cubicBezTo>
                  <a:pt x="338" y="104"/>
                  <a:pt x="338" y="104"/>
                  <a:pt x="338" y="104"/>
                </a:cubicBezTo>
                <a:cubicBezTo>
                  <a:pt x="382" y="104"/>
                  <a:pt x="412" y="133"/>
                  <a:pt x="441" y="163"/>
                </a:cubicBezTo>
                <a:cubicBezTo>
                  <a:pt x="500" y="133"/>
                  <a:pt x="500" y="133"/>
                  <a:pt x="500" y="133"/>
                </a:cubicBezTo>
                <a:cubicBezTo>
                  <a:pt x="500" y="118"/>
                  <a:pt x="515" y="133"/>
                  <a:pt x="515" y="133"/>
                </a:cubicBezTo>
                <a:cubicBezTo>
                  <a:pt x="544" y="163"/>
                  <a:pt x="544" y="163"/>
                  <a:pt x="544" y="163"/>
                </a:cubicBezTo>
                <a:cubicBezTo>
                  <a:pt x="544" y="177"/>
                  <a:pt x="544" y="192"/>
                  <a:pt x="529" y="192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485" y="251"/>
                  <a:pt x="485" y="265"/>
                  <a:pt x="485" y="295"/>
                </a:cubicBezTo>
                <a:cubicBezTo>
                  <a:pt x="485" y="309"/>
                  <a:pt x="485" y="339"/>
                  <a:pt x="485" y="354"/>
                </a:cubicBezTo>
                <a:cubicBezTo>
                  <a:pt x="529" y="383"/>
                  <a:pt x="529" y="383"/>
                  <a:pt x="529" y="383"/>
                </a:cubicBezTo>
                <a:cubicBezTo>
                  <a:pt x="544" y="383"/>
                  <a:pt x="544" y="398"/>
                  <a:pt x="544" y="4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2" name="稻壳儿小白白(http://dwz.cn/Wu2UP)"/>
          <p:cNvSpPr/>
          <p:nvPr/>
        </p:nvSpPr>
        <p:spPr>
          <a:xfrm>
            <a:off x="9398459" y="4414168"/>
            <a:ext cx="495300" cy="500063"/>
          </a:xfrm>
          <a:custGeom>
            <a:avLst/>
            <a:gdLst>
              <a:gd name="T0" fmla="*/ 377112138 w 619"/>
              <a:gd name="T1" fmla="*/ 76762090 h 620"/>
              <a:gd name="T2" fmla="*/ 377112138 w 619"/>
              <a:gd name="T3" fmla="*/ 76762090 h 620"/>
              <a:gd name="T4" fmla="*/ 339337311 w 619"/>
              <a:gd name="T5" fmla="*/ 115143539 h 620"/>
              <a:gd name="T6" fmla="*/ 292598275 w 619"/>
              <a:gd name="T7" fmla="*/ 115143539 h 620"/>
              <a:gd name="T8" fmla="*/ 292598275 w 619"/>
              <a:gd name="T9" fmla="*/ 57896810 h 620"/>
              <a:gd name="T10" fmla="*/ 320129433 w 619"/>
              <a:gd name="T11" fmla="*/ 19516168 h 620"/>
              <a:gd name="T12" fmla="*/ 188235604 w 619"/>
              <a:gd name="T13" fmla="*/ 48139129 h 620"/>
              <a:gd name="T14" fmla="*/ 160064317 w 619"/>
              <a:gd name="T15" fmla="*/ 172390267 h 620"/>
              <a:gd name="T16" fmla="*/ 28171288 w 619"/>
              <a:gd name="T17" fmla="*/ 306399085 h 620"/>
              <a:gd name="T18" fmla="*/ 28171288 w 619"/>
              <a:gd name="T19" fmla="*/ 383161175 h 620"/>
              <a:gd name="T20" fmla="*/ 94118202 w 619"/>
              <a:gd name="T21" fmla="*/ 383161175 h 620"/>
              <a:gd name="T22" fmla="*/ 235614770 w 619"/>
              <a:gd name="T23" fmla="*/ 239394676 h 620"/>
              <a:gd name="T24" fmla="*/ 348940850 w 619"/>
              <a:gd name="T25" fmla="*/ 210770909 h 620"/>
              <a:gd name="T26" fmla="*/ 377112138 w 619"/>
              <a:gd name="T27" fmla="*/ 76762090 h 620"/>
              <a:gd name="T28" fmla="*/ 339337311 w 619"/>
              <a:gd name="T29" fmla="*/ 191905629 h 620"/>
              <a:gd name="T30" fmla="*/ 339337311 w 619"/>
              <a:gd name="T31" fmla="*/ 191905629 h 620"/>
              <a:gd name="T32" fmla="*/ 226011231 w 619"/>
              <a:gd name="T33" fmla="*/ 210770909 h 620"/>
              <a:gd name="T34" fmla="*/ 75550453 w 619"/>
              <a:gd name="T35" fmla="*/ 364295896 h 620"/>
              <a:gd name="T36" fmla="*/ 47379166 w 619"/>
              <a:gd name="T37" fmla="*/ 364295896 h 620"/>
              <a:gd name="T38" fmla="*/ 47379166 w 619"/>
              <a:gd name="T39" fmla="*/ 325914447 h 620"/>
              <a:gd name="T40" fmla="*/ 188235604 w 619"/>
              <a:gd name="T41" fmla="*/ 172390267 h 620"/>
              <a:gd name="T42" fmla="*/ 207443482 w 619"/>
              <a:gd name="T43" fmla="*/ 67004409 h 620"/>
              <a:gd name="T44" fmla="*/ 273390397 w 619"/>
              <a:gd name="T45" fmla="*/ 38381448 h 620"/>
              <a:gd name="T46" fmla="*/ 273390397 w 619"/>
              <a:gd name="T47" fmla="*/ 134008818 h 620"/>
              <a:gd name="T48" fmla="*/ 357904260 w 619"/>
              <a:gd name="T49" fmla="*/ 134008818 h 620"/>
              <a:gd name="T50" fmla="*/ 339337311 w 619"/>
              <a:gd name="T51" fmla="*/ 191905629 h 620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19" h="620">
                <a:moveTo>
                  <a:pt x="589" y="118"/>
                </a:moveTo>
                <a:lnTo>
                  <a:pt x="589" y="118"/>
                </a:lnTo>
                <a:cubicBezTo>
                  <a:pt x="574" y="132"/>
                  <a:pt x="559" y="148"/>
                  <a:pt x="530" y="177"/>
                </a:cubicBezTo>
                <a:cubicBezTo>
                  <a:pt x="515" y="191"/>
                  <a:pt x="471" y="191"/>
                  <a:pt x="457" y="177"/>
                </a:cubicBezTo>
                <a:cubicBezTo>
                  <a:pt x="427" y="148"/>
                  <a:pt x="427" y="118"/>
                  <a:pt x="457" y="89"/>
                </a:cubicBezTo>
                <a:cubicBezTo>
                  <a:pt x="471" y="59"/>
                  <a:pt x="500" y="30"/>
                  <a:pt x="500" y="30"/>
                </a:cubicBezTo>
                <a:cubicBezTo>
                  <a:pt x="427" y="0"/>
                  <a:pt x="353" y="15"/>
                  <a:pt x="294" y="74"/>
                </a:cubicBezTo>
                <a:cubicBezTo>
                  <a:pt x="250" y="118"/>
                  <a:pt x="236" y="191"/>
                  <a:pt x="250" y="265"/>
                </a:cubicBezTo>
                <a:cubicBezTo>
                  <a:pt x="44" y="471"/>
                  <a:pt x="44" y="471"/>
                  <a:pt x="44" y="471"/>
                </a:cubicBezTo>
                <a:cubicBezTo>
                  <a:pt x="0" y="501"/>
                  <a:pt x="0" y="560"/>
                  <a:pt x="44" y="589"/>
                </a:cubicBezTo>
                <a:cubicBezTo>
                  <a:pt x="74" y="619"/>
                  <a:pt x="118" y="619"/>
                  <a:pt x="147" y="589"/>
                </a:cubicBezTo>
                <a:cubicBezTo>
                  <a:pt x="368" y="368"/>
                  <a:pt x="368" y="368"/>
                  <a:pt x="368" y="368"/>
                </a:cubicBezTo>
                <a:cubicBezTo>
                  <a:pt x="427" y="398"/>
                  <a:pt x="500" y="383"/>
                  <a:pt x="545" y="324"/>
                </a:cubicBezTo>
                <a:cubicBezTo>
                  <a:pt x="603" y="280"/>
                  <a:pt x="618" y="191"/>
                  <a:pt x="589" y="118"/>
                </a:cubicBezTo>
                <a:close/>
                <a:moveTo>
                  <a:pt x="530" y="295"/>
                </a:moveTo>
                <a:lnTo>
                  <a:pt x="530" y="295"/>
                </a:lnTo>
                <a:cubicBezTo>
                  <a:pt x="471" y="339"/>
                  <a:pt x="412" y="353"/>
                  <a:pt x="353" y="324"/>
                </a:cubicBezTo>
                <a:cubicBezTo>
                  <a:pt x="118" y="560"/>
                  <a:pt x="118" y="560"/>
                  <a:pt x="118" y="560"/>
                </a:cubicBezTo>
                <a:cubicBezTo>
                  <a:pt x="103" y="574"/>
                  <a:pt x="88" y="574"/>
                  <a:pt x="74" y="560"/>
                </a:cubicBezTo>
                <a:cubicBezTo>
                  <a:pt x="44" y="545"/>
                  <a:pt x="44" y="515"/>
                  <a:pt x="74" y="501"/>
                </a:cubicBezTo>
                <a:cubicBezTo>
                  <a:pt x="294" y="265"/>
                  <a:pt x="294" y="265"/>
                  <a:pt x="294" y="265"/>
                </a:cubicBezTo>
                <a:cubicBezTo>
                  <a:pt x="265" y="221"/>
                  <a:pt x="280" y="148"/>
                  <a:pt x="324" y="103"/>
                </a:cubicBezTo>
                <a:cubicBezTo>
                  <a:pt x="353" y="74"/>
                  <a:pt x="383" y="59"/>
                  <a:pt x="427" y="59"/>
                </a:cubicBezTo>
                <a:cubicBezTo>
                  <a:pt x="383" y="103"/>
                  <a:pt x="383" y="162"/>
                  <a:pt x="427" y="206"/>
                </a:cubicBezTo>
                <a:cubicBezTo>
                  <a:pt x="457" y="236"/>
                  <a:pt x="530" y="236"/>
                  <a:pt x="559" y="206"/>
                </a:cubicBezTo>
                <a:cubicBezTo>
                  <a:pt x="559" y="236"/>
                  <a:pt x="545" y="280"/>
                  <a:pt x="530" y="2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3" name="稻壳儿小白白(http://dwz.cn/Wu2UP)"/>
          <p:cNvSpPr/>
          <p:nvPr/>
        </p:nvSpPr>
        <p:spPr>
          <a:xfrm>
            <a:off x="8666622" y="4414168"/>
            <a:ext cx="317500" cy="509588"/>
          </a:xfrm>
          <a:custGeom>
            <a:avLst/>
            <a:gdLst>
              <a:gd name="T0" fmla="*/ 130439185 w 399"/>
              <a:gd name="T1" fmla="*/ 257124119 h 634"/>
              <a:gd name="T2" fmla="*/ 130439185 w 399"/>
              <a:gd name="T3" fmla="*/ 257124119 h 634"/>
              <a:gd name="T4" fmla="*/ 112076704 w 399"/>
              <a:gd name="T5" fmla="*/ 266168904 h 634"/>
              <a:gd name="T6" fmla="*/ 112076704 w 399"/>
              <a:gd name="T7" fmla="*/ 313976136 h 634"/>
              <a:gd name="T8" fmla="*/ 130439185 w 399"/>
              <a:gd name="T9" fmla="*/ 332711130 h 634"/>
              <a:gd name="T10" fmla="*/ 139937130 w 399"/>
              <a:gd name="T11" fmla="*/ 313976136 h 634"/>
              <a:gd name="T12" fmla="*/ 139937130 w 399"/>
              <a:gd name="T13" fmla="*/ 266168904 h 634"/>
              <a:gd name="T14" fmla="*/ 130439185 w 399"/>
              <a:gd name="T15" fmla="*/ 257124119 h 634"/>
              <a:gd name="T16" fmla="*/ 223520000 w 399"/>
              <a:gd name="T17" fmla="*/ 199626678 h 634"/>
              <a:gd name="T18" fmla="*/ 223520000 w 399"/>
              <a:gd name="T19" fmla="*/ 199626678 h 634"/>
              <a:gd name="T20" fmla="*/ 223520000 w 399"/>
              <a:gd name="T21" fmla="*/ 104658444 h 634"/>
              <a:gd name="T22" fmla="*/ 130439185 w 399"/>
              <a:gd name="T23" fmla="*/ 0 h 634"/>
              <a:gd name="T24" fmla="*/ 27861222 w 399"/>
              <a:gd name="T25" fmla="*/ 104658444 h 634"/>
              <a:gd name="T26" fmla="*/ 27861222 w 399"/>
              <a:gd name="T27" fmla="*/ 199626678 h 634"/>
              <a:gd name="T28" fmla="*/ 0 w 399"/>
              <a:gd name="T29" fmla="*/ 275859114 h 634"/>
              <a:gd name="T30" fmla="*/ 130439185 w 399"/>
              <a:gd name="T31" fmla="*/ 408943566 h 634"/>
              <a:gd name="T32" fmla="*/ 252013835 w 399"/>
              <a:gd name="T33" fmla="*/ 275859114 h 634"/>
              <a:gd name="T34" fmla="*/ 223520000 w 399"/>
              <a:gd name="T35" fmla="*/ 199626678 h 634"/>
              <a:gd name="T36" fmla="*/ 56355056 w 399"/>
              <a:gd name="T37" fmla="*/ 104658444 h 634"/>
              <a:gd name="T38" fmla="*/ 56355056 w 399"/>
              <a:gd name="T39" fmla="*/ 104658444 h 634"/>
              <a:gd name="T40" fmla="*/ 130439185 w 399"/>
              <a:gd name="T41" fmla="*/ 28426008 h 634"/>
              <a:gd name="T42" fmla="*/ 205157519 w 399"/>
              <a:gd name="T43" fmla="*/ 104658444 h 634"/>
              <a:gd name="T44" fmla="*/ 205157519 w 399"/>
              <a:gd name="T45" fmla="*/ 180891684 h 634"/>
              <a:gd name="T46" fmla="*/ 130439185 w 399"/>
              <a:gd name="T47" fmla="*/ 152465675 h 634"/>
              <a:gd name="T48" fmla="*/ 56355056 w 399"/>
              <a:gd name="T49" fmla="*/ 180891684 h 634"/>
              <a:gd name="T50" fmla="*/ 56355056 w 399"/>
              <a:gd name="T51" fmla="*/ 104658444 h 634"/>
              <a:gd name="T52" fmla="*/ 130439185 w 399"/>
              <a:gd name="T53" fmla="*/ 380518362 h 634"/>
              <a:gd name="T54" fmla="*/ 130439185 w 399"/>
              <a:gd name="T55" fmla="*/ 380518362 h 634"/>
              <a:gd name="T56" fmla="*/ 27861222 w 399"/>
              <a:gd name="T57" fmla="*/ 275859114 h 634"/>
              <a:gd name="T58" fmla="*/ 130439185 w 399"/>
              <a:gd name="T59" fmla="*/ 180891684 h 634"/>
              <a:gd name="T60" fmla="*/ 223520000 w 399"/>
              <a:gd name="T61" fmla="*/ 275859114 h 634"/>
              <a:gd name="T62" fmla="*/ 130439185 w 399"/>
              <a:gd name="T63" fmla="*/ 380518362 h 63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399" h="634">
                <a:moveTo>
                  <a:pt x="206" y="398"/>
                </a:moveTo>
                <a:lnTo>
                  <a:pt x="206" y="398"/>
                </a:lnTo>
                <a:cubicBezTo>
                  <a:pt x="192" y="398"/>
                  <a:pt x="177" y="398"/>
                  <a:pt x="177" y="412"/>
                </a:cubicBezTo>
                <a:cubicBezTo>
                  <a:pt x="177" y="486"/>
                  <a:pt x="177" y="486"/>
                  <a:pt x="177" y="486"/>
                </a:cubicBezTo>
                <a:cubicBezTo>
                  <a:pt x="177" y="501"/>
                  <a:pt x="192" y="515"/>
                  <a:pt x="206" y="515"/>
                </a:cubicBezTo>
                <a:cubicBezTo>
                  <a:pt x="206" y="515"/>
                  <a:pt x="221" y="501"/>
                  <a:pt x="221" y="486"/>
                </a:cubicBezTo>
                <a:cubicBezTo>
                  <a:pt x="221" y="412"/>
                  <a:pt x="221" y="412"/>
                  <a:pt x="221" y="412"/>
                </a:cubicBezTo>
                <a:cubicBezTo>
                  <a:pt x="221" y="398"/>
                  <a:pt x="206" y="398"/>
                  <a:pt x="206" y="398"/>
                </a:cubicBezTo>
                <a:close/>
                <a:moveTo>
                  <a:pt x="353" y="309"/>
                </a:moveTo>
                <a:lnTo>
                  <a:pt x="353" y="309"/>
                </a:lnTo>
                <a:cubicBezTo>
                  <a:pt x="353" y="162"/>
                  <a:pt x="353" y="162"/>
                  <a:pt x="353" y="162"/>
                </a:cubicBezTo>
                <a:cubicBezTo>
                  <a:pt x="353" y="74"/>
                  <a:pt x="294" y="0"/>
                  <a:pt x="206" y="0"/>
                </a:cubicBezTo>
                <a:cubicBezTo>
                  <a:pt x="118" y="0"/>
                  <a:pt x="44" y="74"/>
                  <a:pt x="44" y="162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15" y="353"/>
                  <a:pt x="0" y="383"/>
                  <a:pt x="0" y="427"/>
                </a:cubicBezTo>
                <a:cubicBezTo>
                  <a:pt x="0" y="545"/>
                  <a:pt x="89" y="633"/>
                  <a:pt x="206" y="633"/>
                </a:cubicBezTo>
                <a:cubicBezTo>
                  <a:pt x="310" y="633"/>
                  <a:pt x="398" y="545"/>
                  <a:pt x="398" y="427"/>
                </a:cubicBezTo>
                <a:cubicBezTo>
                  <a:pt x="398" y="383"/>
                  <a:pt x="383" y="353"/>
                  <a:pt x="353" y="309"/>
                </a:cubicBezTo>
                <a:close/>
                <a:moveTo>
                  <a:pt x="89" y="162"/>
                </a:moveTo>
                <a:lnTo>
                  <a:pt x="89" y="162"/>
                </a:lnTo>
                <a:cubicBezTo>
                  <a:pt x="89" y="89"/>
                  <a:pt x="133" y="44"/>
                  <a:pt x="206" y="44"/>
                </a:cubicBezTo>
                <a:cubicBezTo>
                  <a:pt x="265" y="44"/>
                  <a:pt x="324" y="89"/>
                  <a:pt x="324" y="162"/>
                </a:cubicBezTo>
                <a:cubicBezTo>
                  <a:pt x="324" y="280"/>
                  <a:pt x="324" y="280"/>
                  <a:pt x="324" y="280"/>
                </a:cubicBezTo>
                <a:cubicBezTo>
                  <a:pt x="280" y="250"/>
                  <a:pt x="251" y="236"/>
                  <a:pt x="206" y="236"/>
                </a:cubicBezTo>
                <a:cubicBezTo>
                  <a:pt x="162" y="236"/>
                  <a:pt x="118" y="250"/>
                  <a:pt x="89" y="280"/>
                </a:cubicBezTo>
                <a:lnTo>
                  <a:pt x="89" y="162"/>
                </a:lnTo>
                <a:close/>
                <a:moveTo>
                  <a:pt x="206" y="589"/>
                </a:moveTo>
                <a:lnTo>
                  <a:pt x="206" y="589"/>
                </a:lnTo>
                <a:cubicBezTo>
                  <a:pt x="118" y="589"/>
                  <a:pt x="44" y="515"/>
                  <a:pt x="44" y="427"/>
                </a:cubicBezTo>
                <a:cubicBezTo>
                  <a:pt x="44" y="339"/>
                  <a:pt x="118" y="280"/>
                  <a:pt x="206" y="280"/>
                </a:cubicBezTo>
                <a:cubicBezTo>
                  <a:pt x="280" y="280"/>
                  <a:pt x="353" y="353"/>
                  <a:pt x="353" y="427"/>
                </a:cubicBezTo>
                <a:cubicBezTo>
                  <a:pt x="353" y="515"/>
                  <a:pt x="294" y="589"/>
                  <a:pt x="206" y="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4" name="稻壳儿小白白(http://dwz.cn/Wu2UP)"/>
          <p:cNvSpPr/>
          <p:nvPr/>
        </p:nvSpPr>
        <p:spPr>
          <a:xfrm>
            <a:off x="7850647" y="4414168"/>
            <a:ext cx="317500" cy="509588"/>
          </a:xfrm>
          <a:custGeom>
            <a:avLst/>
            <a:gdLst>
              <a:gd name="T0" fmla="*/ 121574649 w 399"/>
              <a:gd name="T1" fmla="*/ 257124119 h 634"/>
              <a:gd name="T2" fmla="*/ 121574649 w 399"/>
              <a:gd name="T3" fmla="*/ 257124119 h 634"/>
              <a:gd name="T4" fmla="*/ 112076704 w 399"/>
              <a:gd name="T5" fmla="*/ 266168904 h 634"/>
              <a:gd name="T6" fmla="*/ 112076704 w 399"/>
              <a:gd name="T7" fmla="*/ 313976136 h 634"/>
              <a:gd name="T8" fmla="*/ 121574649 w 399"/>
              <a:gd name="T9" fmla="*/ 332711130 h 634"/>
              <a:gd name="T10" fmla="*/ 139937130 w 399"/>
              <a:gd name="T11" fmla="*/ 313976136 h 634"/>
              <a:gd name="T12" fmla="*/ 139937130 w 399"/>
              <a:gd name="T13" fmla="*/ 266168904 h 634"/>
              <a:gd name="T14" fmla="*/ 121574649 w 399"/>
              <a:gd name="T15" fmla="*/ 257124119 h 634"/>
              <a:gd name="T16" fmla="*/ 121574649 w 399"/>
              <a:gd name="T17" fmla="*/ 152465675 h 634"/>
              <a:gd name="T18" fmla="*/ 121574649 w 399"/>
              <a:gd name="T19" fmla="*/ 152465675 h 634"/>
              <a:gd name="T20" fmla="*/ 46857112 w 399"/>
              <a:gd name="T21" fmla="*/ 180891684 h 634"/>
              <a:gd name="T22" fmla="*/ 46857112 w 399"/>
              <a:gd name="T23" fmla="*/ 104658444 h 634"/>
              <a:gd name="T24" fmla="*/ 121574649 w 399"/>
              <a:gd name="T25" fmla="*/ 28426008 h 634"/>
              <a:gd name="T26" fmla="*/ 195658778 w 399"/>
              <a:gd name="T27" fmla="*/ 104658444 h 634"/>
              <a:gd name="T28" fmla="*/ 224153409 w 399"/>
              <a:gd name="T29" fmla="*/ 104658444 h 634"/>
              <a:gd name="T30" fmla="*/ 121574649 w 399"/>
              <a:gd name="T31" fmla="*/ 0 h 634"/>
              <a:gd name="T32" fmla="*/ 28493835 w 399"/>
              <a:gd name="T33" fmla="*/ 104658444 h 634"/>
              <a:gd name="T34" fmla="*/ 28493835 w 399"/>
              <a:gd name="T35" fmla="*/ 199626678 h 634"/>
              <a:gd name="T36" fmla="*/ 0 w 399"/>
              <a:gd name="T37" fmla="*/ 275859114 h 634"/>
              <a:gd name="T38" fmla="*/ 121574649 w 399"/>
              <a:gd name="T39" fmla="*/ 408943566 h 634"/>
              <a:gd name="T40" fmla="*/ 252013835 w 399"/>
              <a:gd name="T41" fmla="*/ 275859114 h 634"/>
              <a:gd name="T42" fmla="*/ 121574649 w 399"/>
              <a:gd name="T43" fmla="*/ 152465675 h 634"/>
              <a:gd name="T44" fmla="*/ 121574649 w 399"/>
              <a:gd name="T45" fmla="*/ 380518362 h 634"/>
              <a:gd name="T46" fmla="*/ 121574649 w 399"/>
              <a:gd name="T47" fmla="*/ 380518362 h 634"/>
              <a:gd name="T48" fmla="*/ 28493835 w 399"/>
              <a:gd name="T49" fmla="*/ 275859114 h 634"/>
              <a:gd name="T50" fmla="*/ 121574649 w 399"/>
              <a:gd name="T51" fmla="*/ 180891684 h 634"/>
              <a:gd name="T52" fmla="*/ 224153409 w 399"/>
              <a:gd name="T53" fmla="*/ 275859114 h 634"/>
              <a:gd name="T54" fmla="*/ 121574649 w 399"/>
              <a:gd name="T55" fmla="*/ 380518362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399" h="634">
                <a:moveTo>
                  <a:pt x="192" y="398"/>
                </a:moveTo>
                <a:lnTo>
                  <a:pt x="192" y="398"/>
                </a:lnTo>
                <a:cubicBezTo>
                  <a:pt x="192" y="398"/>
                  <a:pt x="177" y="398"/>
                  <a:pt x="177" y="412"/>
                </a:cubicBezTo>
                <a:cubicBezTo>
                  <a:pt x="177" y="486"/>
                  <a:pt x="177" y="486"/>
                  <a:pt x="177" y="486"/>
                </a:cubicBezTo>
                <a:cubicBezTo>
                  <a:pt x="177" y="501"/>
                  <a:pt x="192" y="515"/>
                  <a:pt x="192" y="515"/>
                </a:cubicBezTo>
                <a:cubicBezTo>
                  <a:pt x="207" y="515"/>
                  <a:pt x="221" y="501"/>
                  <a:pt x="221" y="486"/>
                </a:cubicBezTo>
                <a:cubicBezTo>
                  <a:pt x="221" y="412"/>
                  <a:pt x="221" y="412"/>
                  <a:pt x="221" y="412"/>
                </a:cubicBezTo>
                <a:cubicBezTo>
                  <a:pt x="221" y="398"/>
                  <a:pt x="207" y="398"/>
                  <a:pt x="192" y="398"/>
                </a:cubicBezTo>
                <a:close/>
                <a:moveTo>
                  <a:pt x="192" y="236"/>
                </a:moveTo>
                <a:lnTo>
                  <a:pt x="192" y="236"/>
                </a:lnTo>
                <a:cubicBezTo>
                  <a:pt x="148" y="236"/>
                  <a:pt x="118" y="250"/>
                  <a:pt x="74" y="280"/>
                </a:cubicBezTo>
                <a:cubicBezTo>
                  <a:pt x="74" y="162"/>
                  <a:pt x="74" y="162"/>
                  <a:pt x="74" y="162"/>
                </a:cubicBezTo>
                <a:cubicBezTo>
                  <a:pt x="74" y="89"/>
                  <a:pt x="133" y="44"/>
                  <a:pt x="192" y="44"/>
                </a:cubicBezTo>
                <a:cubicBezTo>
                  <a:pt x="266" y="44"/>
                  <a:pt x="309" y="89"/>
                  <a:pt x="309" y="162"/>
                </a:cubicBezTo>
                <a:cubicBezTo>
                  <a:pt x="354" y="162"/>
                  <a:pt x="354" y="162"/>
                  <a:pt x="354" y="162"/>
                </a:cubicBezTo>
                <a:cubicBezTo>
                  <a:pt x="354" y="74"/>
                  <a:pt x="280" y="0"/>
                  <a:pt x="192" y="0"/>
                </a:cubicBezTo>
                <a:cubicBezTo>
                  <a:pt x="104" y="0"/>
                  <a:pt x="45" y="74"/>
                  <a:pt x="45" y="162"/>
                </a:cubicBezTo>
                <a:cubicBezTo>
                  <a:pt x="45" y="309"/>
                  <a:pt x="45" y="309"/>
                  <a:pt x="45" y="309"/>
                </a:cubicBezTo>
                <a:cubicBezTo>
                  <a:pt x="15" y="353"/>
                  <a:pt x="0" y="383"/>
                  <a:pt x="0" y="427"/>
                </a:cubicBezTo>
                <a:cubicBezTo>
                  <a:pt x="0" y="545"/>
                  <a:pt x="89" y="633"/>
                  <a:pt x="192" y="633"/>
                </a:cubicBezTo>
                <a:cubicBezTo>
                  <a:pt x="309" y="633"/>
                  <a:pt x="398" y="545"/>
                  <a:pt x="398" y="427"/>
                </a:cubicBezTo>
                <a:cubicBezTo>
                  <a:pt x="398" y="324"/>
                  <a:pt x="309" y="236"/>
                  <a:pt x="192" y="236"/>
                </a:cubicBezTo>
                <a:close/>
                <a:moveTo>
                  <a:pt x="192" y="589"/>
                </a:moveTo>
                <a:lnTo>
                  <a:pt x="192" y="589"/>
                </a:lnTo>
                <a:cubicBezTo>
                  <a:pt x="104" y="589"/>
                  <a:pt x="45" y="515"/>
                  <a:pt x="45" y="427"/>
                </a:cubicBezTo>
                <a:cubicBezTo>
                  <a:pt x="45" y="339"/>
                  <a:pt x="104" y="280"/>
                  <a:pt x="192" y="280"/>
                </a:cubicBezTo>
                <a:cubicBezTo>
                  <a:pt x="280" y="280"/>
                  <a:pt x="354" y="339"/>
                  <a:pt x="354" y="427"/>
                </a:cubicBezTo>
                <a:cubicBezTo>
                  <a:pt x="354" y="515"/>
                  <a:pt x="280" y="589"/>
                  <a:pt x="192" y="58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5" name="稻壳儿小白白(http://dwz.cn/Wu2UP)"/>
          <p:cNvSpPr/>
          <p:nvPr/>
        </p:nvSpPr>
        <p:spPr>
          <a:xfrm>
            <a:off x="6941009" y="4414168"/>
            <a:ext cx="495300" cy="509588"/>
          </a:xfrm>
          <a:custGeom>
            <a:avLst/>
            <a:gdLst>
              <a:gd name="T0" fmla="*/ 226011231 w 619"/>
              <a:gd name="T1" fmla="*/ 209316888 h 634"/>
              <a:gd name="T2" fmla="*/ 226011231 w 619"/>
              <a:gd name="T3" fmla="*/ 209316888 h 634"/>
              <a:gd name="T4" fmla="*/ 245219109 w 619"/>
              <a:gd name="T5" fmla="*/ 123393439 h 634"/>
              <a:gd name="T6" fmla="*/ 131893029 w 619"/>
              <a:gd name="T7" fmla="*/ 0 h 634"/>
              <a:gd name="T8" fmla="*/ 18567749 w 619"/>
              <a:gd name="T9" fmla="*/ 123393439 h 634"/>
              <a:gd name="T10" fmla="*/ 46739037 w 619"/>
              <a:gd name="T11" fmla="*/ 209316888 h 634"/>
              <a:gd name="T12" fmla="*/ 0 w 619"/>
              <a:gd name="T13" fmla="*/ 275859114 h 634"/>
              <a:gd name="T14" fmla="*/ 0 w 619"/>
              <a:gd name="T15" fmla="*/ 332711130 h 634"/>
              <a:gd name="T16" fmla="*/ 75550453 w 619"/>
              <a:gd name="T17" fmla="*/ 408943566 h 634"/>
              <a:gd name="T18" fmla="*/ 197839943 w 619"/>
              <a:gd name="T19" fmla="*/ 408943566 h 634"/>
              <a:gd name="T20" fmla="*/ 273390397 w 619"/>
              <a:gd name="T21" fmla="*/ 332711130 h 634"/>
              <a:gd name="T22" fmla="*/ 273390397 w 619"/>
              <a:gd name="T23" fmla="*/ 275859114 h 634"/>
              <a:gd name="T24" fmla="*/ 226011231 w 619"/>
              <a:gd name="T25" fmla="*/ 209316888 h 634"/>
              <a:gd name="T26" fmla="*/ 46739037 w 619"/>
              <a:gd name="T27" fmla="*/ 123393439 h 634"/>
              <a:gd name="T28" fmla="*/ 46739037 w 619"/>
              <a:gd name="T29" fmla="*/ 123393439 h 634"/>
              <a:gd name="T30" fmla="*/ 131893029 w 619"/>
              <a:gd name="T31" fmla="*/ 28426008 h 634"/>
              <a:gd name="T32" fmla="*/ 226011231 w 619"/>
              <a:gd name="T33" fmla="*/ 123393439 h 634"/>
              <a:gd name="T34" fmla="*/ 131893029 w 619"/>
              <a:gd name="T35" fmla="*/ 228052686 h 634"/>
              <a:gd name="T36" fmla="*/ 46739037 w 619"/>
              <a:gd name="T37" fmla="*/ 123393439 h 634"/>
              <a:gd name="T38" fmla="*/ 245219109 w 619"/>
              <a:gd name="T39" fmla="*/ 323666345 h 634"/>
              <a:gd name="T40" fmla="*/ 245219109 w 619"/>
              <a:gd name="T41" fmla="*/ 323666345 h 634"/>
              <a:gd name="T42" fmla="*/ 188235604 w 619"/>
              <a:gd name="T43" fmla="*/ 380518362 h 634"/>
              <a:gd name="T44" fmla="*/ 84513863 w 619"/>
              <a:gd name="T45" fmla="*/ 380518362 h 634"/>
              <a:gd name="T46" fmla="*/ 18567749 w 619"/>
              <a:gd name="T47" fmla="*/ 323666345 h 634"/>
              <a:gd name="T48" fmla="*/ 18567749 w 619"/>
              <a:gd name="T49" fmla="*/ 285550127 h 634"/>
              <a:gd name="T50" fmla="*/ 65946915 w 619"/>
              <a:gd name="T51" fmla="*/ 228052686 h 634"/>
              <a:gd name="T52" fmla="*/ 131893029 w 619"/>
              <a:gd name="T53" fmla="*/ 257124119 h 634"/>
              <a:gd name="T54" fmla="*/ 197839943 w 619"/>
              <a:gd name="T55" fmla="*/ 228052686 h 634"/>
              <a:gd name="T56" fmla="*/ 245219109 w 619"/>
              <a:gd name="T57" fmla="*/ 285550127 h 634"/>
              <a:gd name="T58" fmla="*/ 245219109 w 619"/>
              <a:gd name="T59" fmla="*/ 323666345 h 634"/>
              <a:gd name="T60" fmla="*/ 282353807 w 619"/>
              <a:gd name="T61" fmla="*/ 104658444 h 634"/>
              <a:gd name="T62" fmla="*/ 282353807 w 619"/>
              <a:gd name="T63" fmla="*/ 104658444 h 634"/>
              <a:gd name="T64" fmla="*/ 386075548 w 619"/>
              <a:gd name="T65" fmla="*/ 104658444 h 634"/>
              <a:gd name="T66" fmla="*/ 395679887 w 619"/>
              <a:gd name="T67" fmla="*/ 85277221 h 634"/>
              <a:gd name="T68" fmla="*/ 386075548 w 619"/>
              <a:gd name="T69" fmla="*/ 76232436 h 634"/>
              <a:gd name="T70" fmla="*/ 282353807 w 619"/>
              <a:gd name="T71" fmla="*/ 76232436 h 634"/>
              <a:gd name="T72" fmla="*/ 273390397 w 619"/>
              <a:gd name="T73" fmla="*/ 85277221 h 634"/>
              <a:gd name="T74" fmla="*/ 282353807 w 619"/>
              <a:gd name="T75" fmla="*/ 104658444 h 634"/>
              <a:gd name="T76" fmla="*/ 386075548 w 619"/>
              <a:gd name="T77" fmla="*/ 304285122 h 634"/>
              <a:gd name="T78" fmla="*/ 386075548 w 619"/>
              <a:gd name="T79" fmla="*/ 304285122 h 634"/>
              <a:gd name="T80" fmla="*/ 311166024 w 619"/>
              <a:gd name="T81" fmla="*/ 304285122 h 634"/>
              <a:gd name="T82" fmla="*/ 301561685 w 619"/>
              <a:gd name="T83" fmla="*/ 313976136 h 634"/>
              <a:gd name="T84" fmla="*/ 311166024 w 619"/>
              <a:gd name="T85" fmla="*/ 332711130 h 634"/>
              <a:gd name="T86" fmla="*/ 386075548 w 619"/>
              <a:gd name="T87" fmla="*/ 332711130 h 634"/>
              <a:gd name="T88" fmla="*/ 395679887 w 619"/>
              <a:gd name="T89" fmla="*/ 313976136 h 634"/>
              <a:gd name="T90" fmla="*/ 386075548 w 619"/>
              <a:gd name="T91" fmla="*/ 304285122 h 634"/>
              <a:gd name="T92" fmla="*/ 386075548 w 619"/>
              <a:gd name="T93" fmla="*/ 152465675 h 634"/>
              <a:gd name="T94" fmla="*/ 386075548 w 619"/>
              <a:gd name="T95" fmla="*/ 152465675 h 634"/>
              <a:gd name="T96" fmla="*/ 282353807 w 619"/>
              <a:gd name="T97" fmla="*/ 152465675 h 634"/>
              <a:gd name="T98" fmla="*/ 273390397 w 619"/>
              <a:gd name="T99" fmla="*/ 161510460 h 634"/>
              <a:gd name="T100" fmla="*/ 282353807 w 619"/>
              <a:gd name="T101" fmla="*/ 180891684 h 634"/>
              <a:gd name="T102" fmla="*/ 386075548 w 619"/>
              <a:gd name="T103" fmla="*/ 180891684 h 634"/>
              <a:gd name="T104" fmla="*/ 395679887 w 619"/>
              <a:gd name="T105" fmla="*/ 161510460 h 634"/>
              <a:gd name="T106" fmla="*/ 386075548 w 619"/>
              <a:gd name="T107" fmla="*/ 152465675 h 634"/>
              <a:gd name="T108" fmla="*/ 386075548 w 619"/>
              <a:gd name="T109" fmla="*/ 228052686 h 634"/>
              <a:gd name="T110" fmla="*/ 386075548 w 619"/>
              <a:gd name="T111" fmla="*/ 228052686 h 634"/>
              <a:gd name="T112" fmla="*/ 311166024 w 619"/>
              <a:gd name="T113" fmla="*/ 228052686 h 634"/>
              <a:gd name="T114" fmla="*/ 301561685 w 619"/>
              <a:gd name="T115" fmla="*/ 237742896 h 634"/>
              <a:gd name="T116" fmla="*/ 311166024 w 619"/>
              <a:gd name="T117" fmla="*/ 257124119 h 634"/>
              <a:gd name="T118" fmla="*/ 386075548 w 619"/>
              <a:gd name="T119" fmla="*/ 257124119 h 634"/>
              <a:gd name="T120" fmla="*/ 395679887 w 619"/>
              <a:gd name="T121" fmla="*/ 237742896 h 634"/>
              <a:gd name="T122" fmla="*/ 386075548 w 619"/>
              <a:gd name="T123" fmla="*/ 228052686 h 63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619" h="634">
                <a:moveTo>
                  <a:pt x="353" y="324"/>
                </a:moveTo>
                <a:lnTo>
                  <a:pt x="353" y="324"/>
                </a:lnTo>
                <a:cubicBezTo>
                  <a:pt x="368" y="280"/>
                  <a:pt x="383" y="250"/>
                  <a:pt x="383" y="191"/>
                </a:cubicBezTo>
                <a:cubicBezTo>
                  <a:pt x="383" y="89"/>
                  <a:pt x="309" y="0"/>
                  <a:pt x="206" y="0"/>
                </a:cubicBezTo>
                <a:cubicBezTo>
                  <a:pt x="118" y="0"/>
                  <a:pt x="29" y="89"/>
                  <a:pt x="29" y="191"/>
                </a:cubicBezTo>
                <a:cubicBezTo>
                  <a:pt x="29" y="250"/>
                  <a:pt x="44" y="280"/>
                  <a:pt x="73" y="324"/>
                </a:cubicBezTo>
                <a:cubicBezTo>
                  <a:pt x="29" y="339"/>
                  <a:pt x="0" y="383"/>
                  <a:pt x="0" y="427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74"/>
                  <a:pt x="44" y="633"/>
                  <a:pt x="118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68" y="633"/>
                  <a:pt x="427" y="574"/>
                  <a:pt x="427" y="515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383"/>
                  <a:pt x="398" y="339"/>
                  <a:pt x="353" y="324"/>
                </a:cubicBezTo>
                <a:close/>
                <a:moveTo>
                  <a:pt x="73" y="191"/>
                </a:moveTo>
                <a:lnTo>
                  <a:pt x="73" y="191"/>
                </a:lnTo>
                <a:cubicBezTo>
                  <a:pt x="73" y="103"/>
                  <a:pt x="132" y="44"/>
                  <a:pt x="206" y="44"/>
                </a:cubicBezTo>
                <a:cubicBezTo>
                  <a:pt x="280" y="44"/>
                  <a:pt x="353" y="103"/>
                  <a:pt x="353" y="191"/>
                </a:cubicBezTo>
                <a:cubicBezTo>
                  <a:pt x="353" y="280"/>
                  <a:pt x="280" y="353"/>
                  <a:pt x="206" y="353"/>
                </a:cubicBezTo>
                <a:cubicBezTo>
                  <a:pt x="132" y="353"/>
                  <a:pt x="73" y="280"/>
                  <a:pt x="73" y="191"/>
                </a:cubicBezTo>
                <a:close/>
                <a:moveTo>
                  <a:pt x="383" y="501"/>
                </a:moveTo>
                <a:lnTo>
                  <a:pt x="383" y="501"/>
                </a:lnTo>
                <a:cubicBezTo>
                  <a:pt x="383" y="545"/>
                  <a:pt x="339" y="589"/>
                  <a:pt x="294" y="589"/>
                </a:cubicBezTo>
                <a:cubicBezTo>
                  <a:pt x="132" y="589"/>
                  <a:pt x="132" y="589"/>
                  <a:pt x="132" y="589"/>
                </a:cubicBezTo>
                <a:cubicBezTo>
                  <a:pt x="73" y="589"/>
                  <a:pt x="29" y="545"/>
                  <a:pt x="29" y="501"/>
                </a:cubicBezTo>
                <a:cubicBezTo>
                  <a:pt x="29" y="442"/>
                  <a:pt x="29" y="442"/>
                  <a:pt x="29" y="442"/>
                </a:cubicBezTo>
                <a:cubicBezTo>
                  <a:pt x="29" y="398"/>
                  <a:pt x="59" y="368"/>
                  <a:pt x="103" y="353"/>
                </a:cubicBezTo>
                <a:cubicBezTo>
                  <a:pt x="132" y="383"/>
                  <a:pt x="177" y="398"/>
                  <a:pt x="206" y="398"/>
                </a:cubicBezTo>
                <a:cubicBezTo>
                  <a:pt x="250" y="398"/>
                  <a:pt x="280" y="383"/>
                  <a:pt x="309" y="353"/>
                </a:cubicBezTo>
                <a:cubicBezTo>
                  <a:pt x="353" y="368"/>
                  <a:pt x="383" y="398"/>
                  <a:pt x="383" y="442"/>
                </a:cubicBezTo>
                <a:lnTo>
                  <a:pt x="383" y="501"/>
                </a:lnTo>
                <a:close/>
                <a:moveTo>
                  <a:pt x="441" y="162"/>
                </a:moveTo>
                <a:lnTo>
                  <a:pt x="441" y="162"/>
                </a:lnTo>
                <a:cubicBezTo>
                  <a:pt x="603" y="162"/>
                  <a:pt x="603" y="162"/>
                  <a:pt x="603" y="162"/>
                </a:cubicBezTo>
                <a:cubicBezTo>
                  <a:pt x="618" y="162"/>
                  <a:pt x="618" y="148"/>
                  <a:pt x="618" y="132"/>
                </a:cubicBezTo>
                <a:cubicBezTo>
                  <a:pt x="618" y="132"/>
                  <a:pt x="618" y="118"/>
                  <a:pt x="603" y="118"/>
                </a:cubicBezTo>
                <a:cubicBezTo>
                  <a:pt x="441" y="118"/>
                  <a:pt x="441" y="118"/>
                  <a:pt x="441" y="118"/>
                </a:cubicBezTo>
                <a:lnTo>
                  <a:pt x="427" y="132"/>
                </a:lnTo>
                <a:cubicBezTo>
                  <a:pt x="427" y="148"/>
                  <a:pt x="441" y="162"/>
                  <a:pt x="441" y="162"/>
                </a:cubicBezTo>
                <a:close/>
                <a:moveTo>
                  <a:pt x="603" y="471"/>
                </a:moveTo>
                <a:lnTo>
                  <a:pt x="603" y="471"/>
                </a:lnTo>
                <a:cubicBezTo>
                  <a:pt x="486" y="471"/>
                  <a:pt x="486" y="471"/>
                  <a:pt x="486" y="471"/>
                </a:cubicBezTo>
                <a:cubicBezTo>
                  <a:pt x="471" y="471"/>
                  <a:pt x="471" y="486"/>
                  <a:pt x="471" y="486"/>
                </a:cubicBezTo>
                <a:cubicBezTo>
                  <a:pt x="471" y="501"/>
                  <a:pt x="471" y="515"/>
                  <a:pt x="486" y="515"/>
                </a:cubicBezTo>
                <a:cubicBezTo>
                  <a:pt x="603" y="515"/>
                  <a:pt x="603" y="515"/>
                  <a:pt x="603" y="515"/>
                </a:cubicBezTo>
                <a:cubicBezTo>
                  <a:pt x="618" y="515"/>
                  <a:pt x="618" y="501"/>
                  <a:pt x="618" y="486"/>
                </a:cubicBezTo>
                <a:cubicBezTo>
                  <a:pt x="618" y="486"/>
                  <a:pt x="618" y="471"/>
                  <a:pt x="603" y="471"/>
                </a:cubicBezTo>
                <a:close/>
                <a:moveTo>
                  <a:pt x="603" y="236"/>
                </a:moveTo>
                <a:lnTo>
                  <a:pt x="603" y="236"/>
                </a:lnTo>
                <a:cubicBezTo>
                  <a:pt x="441" y="236"/>
                  <a:pt x="441" y="236"/>
                  <a:pt x="441" y="236"/>
                </a:cubicBezTo>
                <a:lnTo>
                  <a:pt x="427" y="250"/>
                </a:lnTo>
                <a:cubicBezTo>
                  <a:pt x="427" y="265"/>
                  <a:pt x="441" y="280"/>
                  <a:pt x="441" y="280"/>
                </a:cubicBezTo>
                <a:cubicBezTo>
                  <a:pt x="603" y="280"/>
                  <a:pt x="603" y="280"/>
                  <a:pt x="603" y="280"/>
                </a:cubicBezTo>
                <a:cubicBezTo>
                  <a:pt x="618" y="280"/>
                  <a:pt x="618" y="265"/>
                  <a:pt x="618" y="250"/>
                </a:cubicBezTo>
                <a:cubicBezTo>
                  <a:pt x="618" y="250"/>
                  <a:pt x="618" y="236"/>
                  <a:pt x="603" y="236"/>
                </a:cubicBezTo>
                <a:close/>
                <a:moveTo>
                  <a:pt x="603" y="353"/>
                </a:moveTo>
                <a:lnTo>
                  <a:pt x="603" y="353"/>
                </a:lnTo>
                <a:cubicBezTo>
                  <a:pt x="486" y="353"/>
                  <a:pt x="486" y="353"/>
                  <a:pt x="486" y="353"/>
                </a:cubicBezTo>
                <a:cubicBezTo>
                  <a:pt x="471" y="353"/>
                  <a:pt x="471" y="368"/>
                  <a:pt x="471" y="368"/>
                </a:cubicBezTo>
                <a:cubicBezTo>
                  <a:pt x="471" y="383"/>
                  <a:pt x="471" y="398"/>
                  <a:pt x="486" y="398"/>
                </a:cubicBezTo>
                <a:cubicBezTo>
                  <a:pt x="603" y="398"/>
                  <a:pt x="603" y="398"/>
                  <a:pt x="603" y="398"/>
                </a:cubicBezTo>
                <a:cubicBezTo>
                  <a:pt x="618" y="398"/>
                  <a:pt x="618" y="383"/>
                  <a:pt x="618" y="368"/>
                </a:cubicBezTo>
                <a:cubicBezTo>
                  <a:pt x="618" y="368"/>
                  <a:pt x="618" y="353"/>
                  <a:pt x="603" y="3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6" name="稻壳儿小白白(http://dwz.cn/Wu2UP)"/>
          <p:cNvSpPr/>
          <p:nvPr/>
        </p:nvSpPr>
        <p:spPr>
          <a:xfrm>
            <a:off x="6191709" y="4414168"/>
            <a:ext cx="344488" cy="509588"/>
          </a:xfrm>
          <a:custGeom>
            <a:avLst/>
            <a:gdLst>
              <a:gd name="T0" fmla="*/ 229331618 w 428"/>
              <a:gd name="T1" fmla="*/ 209316888 h 634"/>
              <a:gd name="T2" fmla="*/ 229331618 w 428"/>
              <a:gd name="T3" fmla="*/ 209316888 h 634"/>
              <a:gd name="T4" fmla="*/ 257836390 w 428"/>
              <a:gd name="T5" fmla="*/ 123393439 h 634"/>
              <a:gd name="T6" fmla="*/ 143170179 w 428"/>
              <a:gd name="T7" fmla="*/ 0 h 634"/>
              <a:gd name="T8" fmla="*/ 29152699 w 428"/>
              <a:gd name="T9" fmla="*/ 123393439 h 634"/>
              <a:gd name="T10" fmla="*/ 47939369 w 428"/>
              <a:gd name="T11" fmla="*/ 209316888 h 634"/>
              <a:gd name="T12" fmla="*/ 0 w 428"/>
              <a:gd name="T13" fmla="*/ 275859114 h 634"/>
              <a:gd name="T14" fmla="*/ 0 w 428"/>
              <a:gd name="T15" fmla="*/ 332711130 h 634"/>
              <a:gd name="T16" fmla="*/ 76444141 w 428"/>
              <a:gd name="T17" fmla="*/ 408943566 h 634"/>
              <a:gd name="T18" fmla="*/ 200178918 w 428"/>
              <a:gd name="T19" fmla="*/ 408943566 h 634"/>
              <a:gd name="T20" fmla="*/ 276623059 w 428"/>
              <a:gd name="T21" fmla="*/ 332711130 h 634"/>
              <a:gd name="T22" fmla="*/ 276623059 w 428"/>
              <a:gd name="T23" fmla="*/ 275859114 h 634"/>
              <a:gd name="T24" fmla="*/ 229331618 w 428"/>
              <a:gd name="T25" fmla="*/ 209316888 h 634"/>
              <a:gd name="T26" fmla="*/ 47939369 w 428"/>
              <a:gd name="T27" fmla="*/ 123393439 h 634"/>
              <a:gd name="T28" fmla="*/ 47939369 w 428"/>
              <a:gd name="T29" fmla="*/ 123393439 h 634"/>
              <a:gd name="T30" fmla="*/ 143170179 w 428"/>
              <a:gd name="T31" fmla="*/ 28426008 h 634"/>
              <a:gd name="T32" fmla="*/ 229331618 w 428"/>
              <a:gd name="T33" fmla="*/ 123393439 h 634"/>
              <a:gd name="T34" fmla="*/ 143170179 w 428"/>
              <a:gd name="T35" fmla="*/ 228052686 h 634"/>
              <a:gd name="T36" fmla="*/ 47939369 w 428"/>
              <a:gd name="T37" fmla="*/ 123393439 h 634"/>
              <a:gd name="T38" fmla="*/ 257836390 w 428"/>
              <a:gd name="T39" fmla="*/ 323666345 h 634"/>
              <a:gd name="T40" fmla="*/ 257836390 w 428"/>
              <a:gd name="T41" fmla="*/ 323666345 h 634"/>
              <a:gd name="T42" fmla="*/ 191109547 w 428"/>
              <a:gd name="T43" fmla="*/ 380518362 h 634"/>
              <a:gd name="T44" fmla="*/ 86161439 w 428"/>
              <a:gd name="T45" fmla="*/ 380518362 h 634"/>
              <a:gd name="T46" fmla="*/ 29152699 w 428"/>
              <a:gd name="T47" fmla="*/ 323666345 h 634"/>
              <a:gd name="T48" fmla="*/ 29152699 w 428"/>
              <a:gd name="T49" fmla="*/ 285550127 h 634"/>
              <a:gd name="T50" fmla="*/ 76444141 w 428"/>
              <a:gd name="T51" fmla="*/ 228052686 h 634"/>
              <a:gd name="T52" fmla="*/ 143170179 w 428"/>
              <a:gd name="T53" fmla="*/ 257124119 h 634"/>
              <a:gd name="T54" fmla="*/ 210544949 w 428"/>
              <a:gd name="T55" fmla="*/ 228052686 h 634"/>
              <a:gd name="T56" fmla="*/ 257836390 w 428"/>
              <a:gd name="T57" fmla="*/ 285550127 h 634"/>
              <a:gd name="T58" fmla="*/ 257836390 w 428"/>
              <a:gd name="T59" fmla="*/ 323666345 h 63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28" h="634">
                <a:moveTo>
                  <a:pt x="354" y="324"/>
                </a:moveTo>
                <a:lnTo>
                  <a:pt x="354" y="324"/>
                </a:lnTo>
                <a:cubicBezTo>
                  <a:pt x="383" y="280"/>
                  <a:pt x="398" y="250"/>
                  <a:pt x="398" y="191"/>
                </a:cubicBezTo>
                <a:cubicBezTo>
                  <a:pt x="398" y="89"/>
                  <a:pt x="309" y="0"/>
                  <a:pt x="221" y="0"/>
                </a:cubicBezTo>
                <a:cubicBezTo>
                  <a:pt x="118" y="0"/>
                  <a:pt x="45" y="89"/>
                  <a:pt x="45" y="191"/>
                </a:cubicBezTo>
                <a:cubicBezTo>
                  <a:pt x="45" y="250"/>
                  <a:pt x="59" y="280"/>
                  <a:pt x="74" y="324"/>
                </a:cubicBezTo>
                <a:cubicBezTo>
                  <a:pt x="30" y="339"/>
                  <a:pt x="0" y="383"/>
                  <a:pt x="0" y="427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74"/>
                  <a:pt x="59" y="633"/>
                  <a:pt x="118" y="633"/>
                </a:cubicBezTo>
                <a:cubicBezTo>
                  <a:pt x="309" y="633"/>
                  <a:pt x="309" y="633"/>
                  <a:pt x="309" y="633"/>
                </a:cubicBezTo>
                <a:cubicBezTo>
                  <a:pt x="383" y="633"/>
                  <a:pt x="427" y="574"/>
                  <a:pt x="427" y="515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27" y="383"/>
                  <a:pt x="398" y="339"/>
                  <a:pt x="354" y="324"/>
                </a:cubicBezTo>
                <a:close/>
                <a:moveTo>
                  <a:pt x="74" y="191"/>
                </a:moveTo>
                <a:lnTo>
                  <a:pt x="74" y="191"/>
                </a:lnTo>
                <a:cubicBezTo>
                  <a:pt x="74" y="103"/>
                  <a:pt x="148" y="44"/>
                  <a:pt x="221" y="44"/>
                </a:cubicBezTo>
                <a:cubicBezTo>
                  <a:pt x="295" y="44"/>
                  <a:pt x="354" y="103"/>
                  <a:pt x="354" y="191"/>
                </a:cubicBezTo>
                <a:cubicBezTo>
                  <a:pt x="354" y="280"/>
                  <a:pt x="295" y="353"/>
                  <a:pt x="221" y="353"/>
                </a:cubicBezTo>
                <a:cubicBezTo>
                  <a:pt x="148" y="353"/>
                  <a:pt x="74" y="280"/>
                  <a:pt x="74" y="191"/>
                </a:cubicBezTo>
                <a:close/>
                <a:moveTo>
                  <a:pt x="398" y="501"/>
                </a:moveTo>
                <a:lnTo>
                  <a:pt x="398" y="501"/>
                </a:lnTo>
                <a:cubicBezTo>
                  <a:pt x="398" y="545"/>
                  <a:pt x="354" y="589"/>
                  <a:pt x="295" y="589"/>
                </a:cubicBezTo>
                <a:cubicBezTo>
                  <a:pt x="133" y="589"/>
                  <a:pt x="133" y="589"/>
                  <a:pt x="133" y="589"/>
                </a:cubicBezTo>
                <a:cubicBezTo>
                  <a:pt x="89" y="589"/>
                  <a:pt x="45" y="545"/>
                  <a:pt x="45" y="501"/>
                </a:cubicBezTo>
                <a:cubicBezTo>
                  <a:pt x="45" y="442"/>
                  <a:pt x="45" y="442"/>
                  <a:pt x="45" y="442"/>
                </a:cubicBezTo>
                <a:cubicBezTo>
                  <a:pt x="45" y="398"/>
                  <a:pt x="74" y="368"/>
                  <a:pt x="118" y="353"/>
                </a:cubicBezTo>
                <a:cubicBezTo>
                  <a:pt x="148" y="383"/>
                  <a:pt x="177" y="398"/>
                  <a:pt x="221" y="398"/>
                </a:cubicBezTo>
                <a:cubicBezTo>
                  <a:pt x="251" y="398"/>
                  <a:pt x="295" y="383"/>
                  <a:pt x="325" y="353"/>
                </a:cubicBezTo>
                <a:cubicBezTo>
                  <a:pt x="368" y="368"/>
                  <a:pt x="398" y="398"/>
                  <a:pt x="398" y="442"/>
                </a:cubicBezTo>
                <a:lnTo>
                  <a:pt x="398" y="5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7" name="稻壳儿小白白(http://dwz.cn/Wu2UP)"/>
          <p:cNvSpPr/>
          <p:nvPr/>
        </p:nvSpPr>
        <p:spPr>
          <a:xfrm>
            <a:off x="5285247" y="4399881"/>
            <a:ext cx="520700" cy="520700"/>
          </a:xfrm>
          <a:custGeom>
            <a:avLst/>
            <a:gdLst>
              <a:gd name="T0" fmla="*/ 407464197 w 649"/>
              <a:gd name="T1" fmla="*/ 19310829 h 649"/>
              <a:gd name="T2" fmla="*/ 407464197 w 649"/>
              <a:gd name="T3" fmla="*/ 19310829 h 649"/>
              <a:gd name="T4" fmla="*/ 341162800 w 649"/>
              <a:gd name="T5" fmla="*/ 19310829 h 649"/>
              <a:gd name="T6" fmla="*/ 265205588 w 649"/>
              <a:gd name="T7" fmla="*/ 104923858 h 649"/>
              <a:gd name="T8" fmla="*/ 113935418 w 649"/>
              <a:gd name="T9" fmla="*/ 47634021 h 649"/>
              <a:gd name="T10" fmla="*/ 66301397 w 649"/>
              <a:gd name="T11" fmla="*/ 57289837 h 649"/>
              <a:gd name="T12" fmla="*/ 66301397 w 649"/>
              <a:gd name="T13" fmla="*/ 113935418 h 649"/>
              <a:gd name="T14" fmla="*/ 170580999 w 649"/>
              <a:gd name="T15" fmla="*/ 199547644 h 649"/>
              <a:gd name="T16" fmla="*/ 104279602 w 649"/>
              <a:gd name="T17" fmla="*/ 265849844 h 649"/>
              <a:gd name="T18" fmla="*/ 37978205 w 649"/>
              <a:gd name="T19" fmla="*/ 246538212 h 649"/>
              <a:gd name="T20" fmla="*/ 18667376 w 649"/>
              <a:gd name="T21" fmla="*/ 256194028 h 649"/>
              <a:gd name="T22" fmla="*/ 9655816 w 649"/>
              <a:gd name="T23" fmla="*/ 284517219 h 649"/>
              <a:gd name="T24" fmla="*/ 84968773 w 649"/>
              <a:gd name="T25" fmla="*/ 341162800 h 649"/>
              <a:gd name="T26" fmla="*/ 142258610 w 649"/>
              <a:gd name="T27" fmla="*/ 408107651 h 649"/>
              <a:gd name="T28" fmla="*/ 170580999 w 649"/>
              <a:gd name="T29" fmla="*/ 398452637 h 649"/>
              <a:gd name="T30" fmla="*/ 170580999 w 649"/>
              <a:gd name="T31" fmla="*/ 379141006 h 649"/>
              <a:gd name="T32" fmla="*/ 160925986 w 649"/>
              <a:gd name="T33" fmla="*/ 322495425 h 649"/>
              <a:gd name="T34" fmla="*/ 227227382 w 649"/>
              <a:gd name="T35" fmla="*/ 256194028 h 649"/>
              <a:gd name="T36" fmla="*/ 312839609 w 649"/>
              <a:gd name="T37" fmla="*/ 360473630 h 649"/>
              <a:gd name="T38" fmla="*/ 369485992 w 649"/>
              <a:gd name="T39" fmla="*/ 360473630 h 649"/>
              <a:gd name="T40" fmla="*/ 379141006 w 649"/>
              <a:gd name="T41" fmla="*/ 312839609 h 649"/>
              <a:gd name="T42" fmla="*/ 321851971 w 649"/>
              <a:gd name="T43" fmla="*/ 161569439 h 649"/>
              <a:gd name="T44" fmla="*/ 397808382 w 649"/>
              <a:gd name="T45" fmla="*/ 75957213 h 649"/>
              <a:gd name="T46" fmla="*/ 407464197 w 649"/>
              <a:gd name="T47" fmla="*/ 19310829 h 649"/>
              <a:gd name="T48" fmla="*/ 388153368 w 649"/>
              <a:gd name="T49" fmla="*/ 66944851 h 649"/>
              <a:gd name="T50" fmla="*/ 388153368 w 649"/>
              <a:gd name="T51" fmla="*/ 66944851 h 649"/>
              <a:gd name="T52" fmla="*/ 293528779 w 649"/>
              <a:gd name="T53" fmla="*/ 161569439 h 649"/>
              <a:gd name="T54" fmla="*/ 350818616 w 649"/>
              <a:gd name="T55" fmla="*/ 312839609 h 649"/>
              <a:gd name="T56" fmla="*/ 350818616 w 649"/>
              <a:gd name="T57" fmla="*/ 341162800 h 649"/>
              <a:gd name="T58" fmla="*/ 321851971 w 649"/>
              <a:gd name="T59" fmla="*/ 341162800 h 649"/>
              <a:gd name="T60" fmla="*/ 236883198 w 649"/>
              <a:gd name="T61" fmla="*/ 218215822 h 649"/>
              <a:gd name="T62" fmla="*/ 132602794 w 649"/>
              <a:gd name="T63" fmla="*/ 312839609 h 649"/>
              <a:gd name="T64" fmla="*/ 151913623 w 649"/>
              <a:gd name="T65" fmla="*/ 379141006 h 649"/>
              <a:gd name="T66" fmla="*/ 104279602 w 649"/>
              <a:gd name="T67" fmla="*/ 322495425 h 649"/>
              <a:gd name="T68" fmla="*/ 37978205 w 649"/>
              <a:gd name="T69" fmla="*/ 274861404 h 649"/>
              <a:gd name="T70" fmla="*/ 104279602 w 649"/>
              <a:gd name="T71" fmla="*/ 294172233 h 649"/>
              <a:gd name="T72" fmla="*/ 208560007 w 649"/>
              <a:gd name="T73" fmla="*/ 189892631 h 649"/>
              <a:gd name="T74" fmla="*/ 84968773 w 649"/>
              <a:gd name="T75" fmla="*/ 94624589 h 649"/>
              <a:gd name="T76" fmla="*/ 84968773 w 649"/>
              <a:gd name="T77" fmla="*/ 75957213 h 649"/>
              <a:gd name="T78" fmla="*/ 113935418 w 649"/>
              <a:gd name="T79" fmla="*/ 75957213 h 649"/>
              <a:gd name="T80" fmla="*/ 265205588 w 649"/>
              <a:gd name="T81" fmla="*/ 132602794 h 649"/>
              <a:gd name="T82" fmla="*/ 359830176 w 649"/>
              <a:gd name="T83" fmla="*/ 37978205 h 649"/>
              <a:gd name="T84" fmla="*/ 388153368 w 649"/>
              <a:gd name="T85" fmla="*/ 37978205 h 649"/>
              <a:gd name="T86" fmla="*/ 388153368 w 649"/>
              <a:gd name="T87" fmla="*/ 66944851 h 64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49" h="649">
                <a:moveTo>
                  <a:pt x="633" y="30"/>
                </a:moveTo>
                <a:lnTo>
                  <a:pt x="633" y="30"/>
                </a:lnTo>
                <a:cubicBezTo>
                  <a:pt x="603" y="0"/>
                  <a:pt x="559" y="15"/>
                  <a:pt x="530" y="30"/>
                </a:cubicBezTo>
                <a:cubicBezTo>
                  <a:pt x="412" y="163"/>
                  <a:pt x="412" y="163"/>
                  <a:pt x="412" y="163"/>
                </a:cubicBezTo>
                <a:cubicBezTo>
                  <a:pt x="177" y="74"/>
                  <a:pt x="177" y="74"/>
                  <a:pt x="177" y="74"/>
                </a:cubicBezTo>
                <a:cubicBezTo>
                  <a:pt x="162" y="74"/>
                  <a:pt x="132" y="59"/>
                  <a:pt x="103" y="89"/>
                </a:cubicBezTo>
                <a:cubicBezTo>
                  <a:pt x="88" y="104"/>
                  <a:pt x="59" y="133"/>
                  <a:pt x="103" y="177"/>
                </a:cubicBezTo>
                <a:cubicBezTo>
                  <a:pt x="265" y="310"/>
                  <a:pt x="265" y="310"/>
                  <a:pt x="265" y="310"/>
                </a:cubicBezTo>
                <a:cubicBezTo>
                  <a:pt x="162" y="413"/>
                  <a:pt x="162" y="413"/>
                  <a:pt x="162" y="413"/>
                </a:cubicBezTo>
                <a:cubicBezTo>
                  <a:pt x="59" y="383"/>
                  <a:pt x="59" y="383"/>
                  <a:pt x="59" y="383"/>
                </a:cubicBezTo>
                <a:cubicBezTo>
                  <a:pt x="44" y="383"/>
                  <a:pt x="44" y="383"/>
                  <a:pt x="29" y="398"/>
                </a:cubicBezTo>
                <a:cubicBezTo>
                  <a:pt x="29" y="398"/>
                  <a:pt x="0" y="413"/>
                  <a:pt x="15" y="442"/>
                </a:cubicBezTo>
                <a:cubicBezTo>
                  <a:pt x="132" y="530"/>
                  <a:pt x="132" y="530"/>
                  <a:pt x="132" y="530"/>
                </a:cubicBezTo>
                <a:cubicBezTo>
                  <a:pt x="221" y="634"/>
                  <a:pt x="221" y="634"/>
                  <a:pt x="221" y="634"/>
                </a:cubicBezTo>
                <a:cubicBezTo>
                  <a:pt x="236" y="648"/>
                  <a:pt x="250" y="648"/>
                  <a:pt x="265" y="619"/>
                </a:cubicBezTo>
                <a:cubicBezTo>
                  <a:pt x="280" y="619"/>
                  <a:pt x="280" y="604"/>
                  <a:pt x="265" y="589"/>
                </a:cubicBezTo>
                <a:cubicBezTo>
                  <a:pt x="250" y="501"/>
                  <a:pt x="250" y="501"/>
                  <a:pt x="250" y="501"/>
                </a:cubicBezTo>
                <a:cubicBezTo>
                  <a:pt x="353" y="398"/>
                  <a:pt x="353" y="398"/>
                  <a:pt x="353" y="398"/>
                </a:cubicBezTo>
                <a:cubicBezTo>
                  <a:pt x="486" y="560"/>
                  <a:pt x="486" y="560"/>
                  <a:pt x="486" y="560"/>
                </a:cubicBezTo>
                <a:cubicBezTo>
                  <a:pt x="530" y="589"/>
                  <a:pt x="559" y="560"/>
                  <a:pt x="574" y="560"/>
                </a:cubicBezTo>
                <a:cubicBezTo>
                  <a:pt x="589" y="530"/>
                  <a:pt x="589" y="501"/>
                  <a:pt x="589" y="486"/>
                </a:cubicBezTo>
                <a:cubicBezTo>
                  <a:pt x="500" y="251"/>
                  <a:pt x="500" y="251"/>
                  <a:pt x="500" y="251"/>
                </a:cubicBezTo>
                <a:cubicBezTo>
                  <a:pt x="618" y="118"/>
                  <a:pt x="618" y="118"/>
                  <a:pt x="618" y="118"/>
                </a:cubicBezTo>
                <a:cubicBezTo>
                  <a:pt x="648" y="104"/>
                  <a:pt x="648" y="59"/>
                  <a:pt x="633" y="30"/>
                </a:cubicBezTo>
                <a:close/>
                <a:moveTo>
                  <a:pt x="603" y="104"/>
                </a:moveTo>
                <a:lnTo>
                  <a:pt x="603" y="104"/>
                </a:lnTo>
                <a:cubicBezTo>
                  <a:pt x="456" y="251"/>
                  <a:pt x="456" y="251"/>
                  <a:pt x="456" y="251"/>
                </a:cubicBezTo>
                <a:cubicBezTo>
                  <a:pt x="545" y="486"/>
                  <a:pt x="545" y="486"/>
                  <a:pt x="545" y="486"/>
                </a:cubicBezTo>
                <a:cubicBezTo>
                  <a:pt x="545" y="501"/>
                  <a:pt x="545" y="516"/>
                  <a:pt x="545" y="530"/>
                </a:cubicBezTo>
                <a:cubicBezTo>
                  <a:pt x="530" y="545"/>
                  <a:pt x="515" y="530"/>
                  <a:pt x="500" y="530"/>
                </a:cubicBezTo>
                <a:cubicBezTo>
                  <a:pt x="368" y="339"/>
                  <a:pt x="368" y="339"/>
                  <a:pt x="368" y="339"/>
                </a:cubicBezTo>
                <a:cubicBezTo>
                  <a:pt x="206" y="486"/>
                  <a:pt x="206" y="486"/>
                  <a:pt x="206" y="486"/>
                </a:cubicBezTo>
                <a:cubicBezTo>
                  <a:pt x="236" y="589"/>
                  <a:pt x="236" y="589"/>
                  <a:pt x="236" y="589"/>
                </a:cubicBezTo>
                <a:cubicBezTo>
                  <a:pt x="221" y="589"/>
                  <a:pt x="162" y="501"/>
                  <a:pt x="162" y="501"/>
                </a:cubicBezTo>
                <a:cubicBezTo>
                  <a:pt x="162" y="501"/>
                  <a:pt x="73" y="427"/>
                  <a:pt x="59" y="427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324" y="295"/>
                  <a:pt x="324" y="295"/>
                  <a:pt x="324" y="295"/>
                </a:cubicBezTo>
                <a:cubicBezTo>
                  <a:pt x="132" y="147"/>
                  <a:pt x="132" y="147"/>
                  <a:pt x="132" y="147"/>
                </a:cubicBezTo>
                <a:cubicBezTo>
                  <a:pt x="132" y="147"/>
                  <a:pt x="118" y="133"/>
                  <a:pt x="132" y="118"/>
                </a:cubicBezTo>
                <a:cubicBezTo>
                  <a:pt x="147" y="118"/>
                  <a:pt x="162" y="118"/>
                  <a:pt x="177" y="118"/>
                </a:cubicBezTo>
                <a:cubicBezTo>
                  <a:pt x="412" y="206"/>
                  <a:pt x="412" y="206"/>
                  <a:pt x="412" y="206"/>
                </a:cubicBezTo>
                <a:cubicBezTo>
                  <a:pt x="559" y="59"/>
                  <a:pt x="559" y="59"/>
                  <a:pt x="559" y="59"/>
                </a:cubicBezTo>
                <a:cubicBezTo>
                  <a:pt x="574" y="45"/>
                  <a:pt x="589" y="45"/>
                  <a:pt x="603" y="59"/>
                </a:cubicBezTo>
                <a:cubicBezTo>
                  <a:pt x="603" y="74"/>
                  <a:pt x="618" y="89"/>
                  <a:pt x="603" y="10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8" name="稻壳儿小白白(http://dwz.cn/Wu2UP)"/>
          <p:cNvSpPr/>
          <p:nvPr/>
        </p:nvSpPr>
        <p:spPr>
          <a:xfrm>
            <a:off x="4481972" y="4425281"/>
            <a:ext cx="509587" cy="495300"/>
          </a:xfrm>
          <a:custGeom>
            <a:avLst/>
            <a:gdLst>
              <a:gd name="T0" fmla="*/ 389560775 w 634"/>
              <a:gd name="T1" fmla="*/ 47379166 h 619"/>
              <a:gd name="T2" fmla="*/ 389560775 w 634"/>
              <a:gd name="T3" fmla="*/ 47379166 h 619"/>
              <a:gd name="T4" fmla="*/ 352090859 w 634"/>
              <a:gd name="T5" fmla="*/ 9603539 h 619"/>
              <a:gd name="T6" fmla="*/ 313974716 w 634"/>
              <a:gd name="T7" fmla="*/ 9603539 h 619"/>
              <a:gd name="T8" fmla="*/ 266167578 w 634"/>
              <a:gd name="T9" fmla="*/ 85153992 h 619"/>
              <a:gd name="T10" fmla="*/ 266167578 w 634"/>
              <a:gd name="T11" fmla="*/ 122289490 h 619"/>
              <a:gd name="T12" fmla="*/ 284902536 w 634"/>
              <a:gd name="T13" fmla="*/ 141497368 h 619"/>
              <a:gd name="T14" fmla="*/ 228051435 w 634"/>
              <a:gd name="T15" fmla="*/ 207443482 h 619"/>
              <a:gd name="T16" fmla="*/ 151819149 w 634"/>
              <a:gd name="T17" fmla="*/ 273390397 h 619"/>
              <a:gd name="T18" fmla="*/ 123393197 w 634"/>
              <a:gd name="T19" fmla="*/ 254182519 h 619"/>
              <a:gd name="T20" fmla="*/ 85277054 w 634"/>
              <a:gd name="T21" fmla="*/ 254182519 h 619"/>
              <a:gd name="T22" fmla="*/ 18734958 w 634"/>
              <a:gd name="T23" fmla="*/ 311166024 h 619"/>
              <a:gd name="T24" fmla="*/ 18734958 w 634"/>
              <a:gd name="T25" fmla="*/ 339337311 h 619"/>
              <a:gd name="T26" fmla="*/ 56851101 w 634"/>
              <a:gd name="T27" fmla="*/ 377112138 h 619"/>
              <a:gd name="T28" fmla="*/ 123393197 w 634"/>
              <a:gd name="T29" fmla="*/ 377112138 h 619"/>
              <a:gd name="T30" fmla="*/ 275858573 w 634"/>
              <a:gd name="T31" fmla="*/ 263786858 h 619"/>
              <a:gd name="T32" fmla="*/ 389560775 w 634"/>
              <a:gd name="T33" fmla="*/ 122289490 h 619"/>
              <a:gd name="T34" fmla="*/ 389560775 w 634"/>
              <a:gd name="T35" fmla="*/ 47379166 h 619"/>
              <a:gd name="T36" fmla="*/ 370825817 w 634"/>
              <a:gd name="T37" fmla="*/ 103721741 h 619"/>
              <a:gd name="T38" fmla="*/ 370825817 w 634"/>
              <a:gd name="T39" fmla="*/ 103721741 h 619"/>
              <a:gd name="T40" fmla="*/ 266167578 w 634"/>
              <a:gd name="T41" fmla="*/ 245219109 h 619"/>
              <a:gd name="T42" fmla="*/ 104658239 w 634"/>
              <a:gd name="T43" fmla="*/ 357904260 h 619"/>
              <a:gd name="T44" fmla="*/ 66542096 w 634"/>
              <a:gd name="T45" fmla="*/ 357904260 h 619"/>
              <a:gd name="T46" fmla="*/ 47160910 w 634"/>
              <a:gd name="T47" fmla="*/ 339337311 h 619"/>
              <a:gd name="T48" fmla="*/ 47160910 w 634"/>
              <a:gd name="T49" fmla="*/ 311166024 h 619"/>
              <a:gd name="T50" fmla="*/ 94967244 w 634"/>
              <a:gd name="T51" fmla="*/ 282993936 h 619"/>
              <a:gd name="T52" fmla="*/ 114348429 w 634"/>
              <a:gd name="T53" fmla="*/ 282993936 h 619"/>
              <a:gd name="T54" fmla="*/ 142774382 w 634"/>
              <a:gd name="T55" fmla="*/ 311166024 h 619"/>
              <a:gd name="T56" fmla="*/ 323018679 w 634"/>
              <a:gd name="T57" fmla="*/ 141497368 h 619"/>
              <a:gd name="T58" fmla="*/ 284902536 w 634"/>
              <a:gd name="T59" fmla="*/ 112685151 h 619"/>
              <a:gd name="T60" fmla="*/ 284902536 w 634"/>
              <a:gd name="T61" fmla="*/ 85153992 h 619"/>
              <a:gd name="T62" fmla="*/ 323018679 w 634"/>
              <a:gd name="T63" fmla="*/ 37775627 h 619"/>
              <a:gd name="T64" fmla="*/ 352090859 w 634"/>
              <a:gd name="T65" fmla="*/ 37775627 h 619"/>
              <a:gd name="T66" fmla="*/ 370825817 w 634"/>
              <a:gd name="T67" fmla="*/ 65946915 h 619"/>
              <a:gd name="T68" fmla="*/ 370825817 w 634"/>
              <a:gd name="T69" fmla="*/ 103721741 h 619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634" h="619">
                <a:moveTo>
                  <a:pt x="603" y="74"/>
                </a:moveTo>
                <a:lnTo>
                  <a:pt x="603" y="74"/>
                </a:lnTo>
                <a:cubicBezTo>
                  <a:pt x="545" y="15"/>
                  <a:pt x="545" y="15"/>
                  <a:pt x="545" y="15"/>
                </a:cubicBezTo>
                <a:cubicBezTo>
                  <a:pt x="530" y="0"/>
                  <a:pt x="500" y="0"/>
                  <a:pt x="486" y="15"/>
                </a:cubicBezTo>
                <a:cubicBezTo>
                  <a:pt x="412" y="133"/>
                  <a:pt x="412" y="133"/>
                  <a:pt x="412" y="133"/>
                </a:cubicBezTo>
                <a:cubicBezTo>
                  <a:pt x="398" y="147"/>
                  <a:pt x="398" y="176"/>
                  <a:pt x="412" y="191"/>
                </a:cubicBezTo>
                <a:cubicBezTo>
                  <a:pt x="441" y="221"/>
                  <a:pt x="441" y="221"/>
                  <a:pt x="441" y="221"/>
                </a:cubicBezTo>
                <a:cubicBezTo>
                  <a:pt x="412" y="250"/>
                  <a:pt x="382" y="294"/>
                  <a:pt x="353" y="324"/>
                </a:cubicBezTo>
                <a:cubicBezTo>
                  <a:pt x="309" y="368"/>
                  <a:pt x="265" y="397"/>
                  <a:pt x="235" y="427"/>
                </a:cubicBezTo>
                <a:cubicBezTo>
                  <a:pt x="191" y="397"/>
                  <a:pt x="191" y="397"/>
                  <a:pt x="191" y="397"/>
                </a:cubicBezTo>
                <a:cubicBezTo>
                  <a:pt x="177" y="383"/>
                  <a:pt x="162" y="383"/>
                  <a:pt x="132" y="397"/>
                </a:cubicBezTo>
                <a:cubicBezTo>
                  <a:pt x="29" y="486"/>
                  <a:pt x="29" y="486"/>
                  <a:pt x="29" y="486"/>
                </a:cubicBezTo>
                <a:cubicBezTo>
                  <a:pt x="0" y="500"/>
                  <a:pt x="15" y="515"/>
                  <a:pt x="29" y="530"/>
                </a:cubicBezTo>
                <a:cubicBezTo>
                  <a:pt x="88" y="589"/>
                  <a:pt x="88" y="589"/>
                  <a:pt x="88" y="589"/>
                </a:cubicBezTo>
                <a:cubicBezTo>
                  <a:pt x="118" y="618"/>
                  <a:pt x="147" y="618"/>
                  <a:pt x="191" y="589"/>
                </a:cubicBezTo>
                <a:cubicBezTo>
                  <a:pt x="191" y="589"/>
                  <a:pt x="324" y="530"/>
                  <a:pt x="427" y="412"/>
                </a:cubicBezTo>
                <a:cubicBezTo>
                  <a:pt x="530" y="324"/>
                  <a:pt x="603" y="191"/>
                  <a:pt x="603" y="191"/>
                </a:cubicBezTo>
                <a:cubicBezTo>
                  <a:pt x="618" y="147"/>
                  <a:pt x="633" y="103"/>
                  <a:pt x="603" y="74"/>
                </a:cubicBezTo>
                <a:close/>
                <a:moveTo>
                  <a:pt x="574" y="162"/>
                </a:moveTo>
                <a:lnTo>
                  <a:pt x="574" y="162"/>
                </a:lnTo>
                <a:cubicBezTo>
                  <a:pt x="545" y="221"/>
                  <a:pt x="471" y="324"/>
                  <a:pt x="412" y="383"/>
                </a:cubicBezTo>
                <a:cubicBezTo>
                  <a:pt x="339" y="456"/>
                  <a:pt x="162" y="559"/>
                  <a:pt x="162" y="559"/>
                </a:cubicBezTo>
                <a:cubicBezTo>
                  <a:pt x="147" y="574"/>
                  <a:pt x="118" y="574"/>
                  <a:pt x="103" y="559"/>
                </a:cubicBezTo>
                <a:cubicBezTo>
                  <a:pt x="73" y="530"/>
                  <a:pt x="73" y="530"/>
                  <a:pt x="73" y="530"/>
                </a:cubicBezTo>
                <a:cubicBezTo>
                  <a:pt x="59" y="515"/>
                  <a:pt x="59" y="500"/>
                  <a:pt x="73" y="486"/>
                </a:cubicBezTo>
                <a:cubicBezTo>
                  <a:pt x="147" y="442"/>
                  <a:pt x="147" y="442"/>
                  <a:pt x="147" y="442"/>
                </a:cubicBezTo>
                <a:cubicBezTo>
                  <a:pt x="162" y="427"/>
                  <a:pt x="177" y="427"/>
                  <a:pt x="177" y="442"/>
                </a:cubicBezTo>
                <a:cubicBezTo>
                  <a:pt x="221" y="486"/>
                  <a:pt x="221" y="486"/>
                  <a:pt x="221" y="486"/>
                </a:cubicBezTo>
                <a:cubicBezTo>
                  <a:pt x="235" y="471"/>
                  <a:pt x="398" y="368"/>
                  <a:pt x="500" y="221"/>
                </a:cubicBezTo>
                <a:cubicBezTo>
                  <a:pt x="441" y="176"/>
                  <a:pt x="441" y="176"/>
                  <a:pt x="441" y="176"/>
                </a:cubicBezTo>
                <a:cubicBezTo>
                  <a:pt x="441" y="162"/>
                  <a:pt x="441" y="147"/>
                  <a:pt x="441" y="133"/>
                </a:cubicBezTo>
                <a:cubicBezTo>
                  <a:pt x="500" y="59"/>
                  <a:pt x="500" y="59"/>
                  <a:pt x="500" y="59"/>
                </a:cubicBezTo>
                <a:cubicBezTo>
                  <a:pt x="515" y="44"/>
                  <a:pt x="530" y="59"/>
                  <a:pt x="545" y="59"/>
                </a:cubicBezTo>
                <a:cubicBezTo>
                  <a:pt x="574" y="103"/>
                  <a:pt x="574" y="103"/>
                  <a:pt x="574" y="103"/>
                </a:cubicBezTo>
                <a:cubicBezTo>
                  <a:pt x="589" y="117"/>
                  <a:pt x="589" y="147"/>
                  <a:pt x="574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39" name="稻壳儿小白白(http://dwz.cn/Wu2UP)"/>
          <p:cNvSpPr/>
          <p:nvPr/>
        </p:nvSpPr>
        <p:spPr>
          <a:xfrm>
            <a:off x="3653297" y="4425281"/>
            <a:ext cx="511175" cy="473075"/>
          </a:xfrm>
          <a:custGeom>
            <a:avLst/>
            <a:gdLst>
              <a:gd name="T0" fmla="*/ 382891844 w 634"/>
              <a:gd name="T1" fmla="*/ 0 h 590"/>
              <a:gd name="T2" fmla="*/ 382891844 w 634"/>
              <a:gd name="T3" fmla="*/ 0 h 590"/>
              <a:gd name="T4" fmla="*/ 267829093 w 634"/>
              <a:gd name="T5" fmla="*/ 75221330 h 590"/>
              <a:gd name="T6" fmla="*/ 105311725 w 634"/>
              <a:gd name="T7" fmla="*/ 75221330 h 590"/>
              <a:gd name="T8" fmla="*/ 0 w 634"/>
              <a:gd name="T9" fmla="*/ 170373551 h 590"/>
              <a:gd name="T10" fmla="*/ 76708501 w 634"/>
              <a:gd name="T11" fmla="*/ 255238395 h 590"/>
              <a:gd name="T12" fmla="*/ 76708501 w 634"/>
              <a:gd name="T13" fmla="*/ 359391870 h 590"/>
              <a:gd name="T14" fmla="*/ 105311725 w 634"/>
              <a:gd name="T15" fmla="*/ 378678897 h 590"/>
              <a:gd name="T16" fmla="*/ 143665976 w 634"/>
              <a:gd name="T17" fmla="*/ 378678897 h 590"/>
              <a:gd name="T18" fmla="*/ 172268394 w 634"/>
              <a:gd name="T19" fmla="*/ 359391870 h 590"/>
              <a:gd name="T20" fmla="*/ 172268394 w 634"/>
              <a:gd name="T21" fmla="*/ 255238395 h 590"/>
              <a:gd name="T22" fmla="*/ 267829093 w 634"/>
              <a:gd name="T23" fmla="*/ 255238395 h 590"/>
              <a:gd name="T24" fmla="*/ 382891844 w 634"/>
              <a:gd name="T25" fmla="*/ 331102787 h 590"/>
              <a:gd name="T26" fmla="*/ 411495069 w 634"/>
              <a:gd name="T27" fmla="*/ 302814506 h 590"/>
              <a:gd name="T28" fmla="*/ 411495069 w 634"/>
              <a:gd name="T29" fmla="*/ 28288281 h 590"/>
              <a:gd name="T30" fmla="*/ 382891844 w 634"/>
              <a:gd name="T31" fmla="*/ 0 h 590"/>
              <a:gd name="T32" fmla="*/ 143665976 w 634"/>
              <a:gd name="T33" fmla="*/ 340747102 h 590"/>
              <a:gd name="T34" fmla="*/ 143665976 w 634"/>
              <a:gd name="T35" fmla="*/ 340747102 h 590"/>
              <a:gd name="T36" fmla="*/ 134564803 w 634"/>
              <a:gd name="T37" fmla="*/ 359391870 h 590"/>
              <a:gd name="T38" fmla="*/ 115062751 w 634"/>
              <a:gd name="T39" fmla="*/ 359391870 h 590"/>
              <a:gd name="T40" fmla="*/ 105311725 w 634"/>
              <a:gd name="T41" fmla="*/ 340747102 h 590"/>
              <a:gd name="T42" fmla="*/ 105311725 w 634"/>
              <a:gd name="T43" fmla="*/ 255238395 h 590"/>
              <a:gd name="T44" fmla="*/ 143665976 w 634"/>
              <a:gd name="T45" fmla="*/ 255238395 h 590"/>
              <a:gd name="T46" fmla="*/ 143665976 w 634"/>
              <a:gd name="T47" fmla="*/ 340747102 h 590"/>
              <a:gd name="T48" fmla="*/ 210622644 w 634"/>
              <a:gd name="T49" fmla="*/ 226950114 h 590"/>
              <a:gd name="T50" fmla="*/ 210622644 w 634"/>
              <a:gd name="T51" fmla="*/ 226950114 h 590"/>
              <a:gd name="T52" fmla="*/ 105311725 w 634"/>
              <a:gd name="T53" fmla="*/ 226950114 h 590"/>
              <a:gd name="T54" fmla="*/ 28603224 w 634"/>
              <a:gd name="T55" fmla="*/ 170373551 h 590"/>
              <a:gd name="T56" fmla="*/ 105311725 w 634"/>
              <a:gd name="T57" fmla="*/ 104152673 h 590"/>
              <a:gd name="T58" fmla="*/ 210622644 w 634"/>
              <a:gd name="T59" fmla="*/ 104152673 h 590"/>
              <a:gd name="T60" fmla="*/ 210622644 w 634"/>
              <a:gd name="T61" fmla="*/ 226950114 h 590"/>
              <a:gd name="T62" fmla="*/ 267829093 w 634"/>
              <a:gd name="T63" fmla="*/ 226950114 h 590"/>
              <a:gd name="T64" fmla="*/ 267829093 w 634"/>
              <a:gd name="T65" fmla="*/ 226950114 h 590"/>
              <a:gd name="T66" fmla="*/ 230124696 w 634"/>
              <a:gd name="T67" fmla="*/ 226950114 h 590"/>
              <a:gd name="T68" fmla="*/ 230124696 w 634"/>
              <a:gd name="T69" fmla="*/ 104152673 h 590"/>
              <a:gd name="T70" fmla="*/ 267829093 w 634"/>
              <a:gd name="T71" fmla="*/ 104152673 h 590"/>
              <a:gd name="T72" fmla="*/ 267829093 w 634"/>
              <a:gd name="T73" fmla="*/ 226950114 h 590"/>
              <a:gd name="T74" fmla="*/ 382891844 w 634"/>
              <a:gd name="T75" fmla="*/ 302814506 h 590"/>
              <a:gd name="T76" fmla="*/ 382891844 w 634"/>
              <a:gd name="T77" fmla="*/ 302814506 h 590"/>
              <a:gd name="T78" fmla="*/ 297082171 w 634"/>
              <a:gd name="T79" fmla="*/ 246237943 h 590"/>
              <a:gd name="T80" fmla="*/ 297082171 w 634"/>
              <a:gd name="T81" fmla="*/ 94509159 h 590"/>
              <a:gd name="T82" fmla="*/ 382891844 w 634"/>
              <a:gd name="T83" fmla="*/ 28288281 h 590"/>
              <a:gd name="T84" fmla="*/ 382891844 w 634"/>
              <a:gd name="T85" fmla="*/ 302814506 h 5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34" h="590">
                <a:moveTo>
                  <a:pt x="589" y="0"/>
                </a:moveTo>
                <a:lnTo>
                  <a:pt x="589" y="0"/>
                </a:lnTo>
                <a:cubicBezTo>
                  <a:pt x="412" y="117"/>
                  <a:pt x="412" y="117"/>
                  <a:pt x="412" y="117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74" y="117"/>
                  <a:pt x="0" y="176"/>
                  <a:pt x="0" y="265"/>
                </a:cubicBezTo>
                <a:cubicBezTo>
                  <a:pt x="0" y="338"/>
                  <a:pt x="59" y="383"/>
                  <a:pt x="118" y="397"/>
                </a:cubicBezTo>
                <a:lnTo>
                  <a:pt x="118" y="559"/>
                </a:lnTo>
                <a:cubicBezTo>
                  <a:pt x="118" y="574"/>
                  <a:pt x="148" y="589"/>
                  <a:pt x="162" y="589"/>
                </a:cubicBezTo>
                <a:cubicBezTo>
                  <a:pt x="221" y="589"/>
                  <a:pt x="221" y="589"/>
                  <a:pt x="221" y="589"/>
                </a:cubicBezTo>
                <a:cubicBezTo>
                  <a:pt x="236" y="589"/>
                  <a:pt x="265" y="574"/>
                  <a:pt x="265" y="559"/>
                </a:cubicBezTo>
                <a:cubicBezTo>
                  <a:pt x="265" y="397"/>
                  <a:pt x="265" y="397"/>
                  <a:pt x="265" y="397"/>
                </a:cubicBezTo>
                <a:cubicBezTo>
                  <a:pt x="412" y="397"/>
                  <a:pt x="412" y="397"/>
                  <a:pt x="412" y="397"/>
                </a:cubicBezTo>
                <a:cubicBezTo>
                  <a:pt x="589" y="515"/>
                  <a:pt x="589" y="515"/>
                  <a:pt x="589" y="515"/>
                </a:cubicBezTo>
                <a:cubicBezTo>
                  <a:pt x="619" y="515"/>
                  <a:pt x="633" y="500"/>
                  <a:pt x="633" y="471"/>
                </a:cubicBezTo>
                <a:cubicBezTo>
                  <a:pt x="633" y="44"/>
                  <a:pt x="633" y="44"/>
                  <a:pt x="633" y="44"/>
                </a:cubicBezTo>
                <a:cubicBezTo>
                  <a:pt x="633" y="29"/>
                  <a:pt x="619" y="0"/>
                  <a:pt x="589" y="0"/>
                </a:cubicBezTo>
                <a:close/>
                <a:moveTo>
                  <a:pt x="221" y="530"/>
                </a:moveTo>
                <a:lnTo>
                  <a:pt x="221" y="530"/>
                </a:lnTo>
                <a:cubicBezTo>
                  <a:pt x="221" y="545"/>
                  <a:pt x="207" y="559"/>
                  <a:pt x="207" y="559"/>
                </a:cubicBezTo>
                <a:cubicBezTo>
                  <a:pt x="177" y="559"/>
                  <a:pt x="177" y="559"/>
                  <a:pt x="177" y="559"/>
                </a:cubicBezTo>
                <a:cubicBezTo>
                  <a:pt x="177" y="559"/>
                  <a:pt x="162" y="545"/>
                  <a:pt x="162" y="530"/>
                </a:cubicBezTo>
                <a:cubicBezTo>
                  <a:pt x="162" y="397"/>
                  <a:pt x="162" y="397"/>
                  <a:pt x="162" y="397"/>
                </a:cubicBezTo>
                <a:cubicBezTo>
                  <a:pt x="162" y="397"/>
                  <a:pt x="207" y="397"/>
                  <a:pt x="221" y="397"/>
                </a:cubicBezTo>
                <a:lnTo>
                  <a:pt x="221" y="530"/>
                </a:lnTo>
                <a:close/>
                <a:moveTo>
                  <a:pt x="324" y="353"/>
                </a:moveTo>
                <a:lnTo>
                  <a:pt x="324" y="353"/>
                </a:lnTo>
                <a:cubicBezTo>
                  <a:pt x="162" y="353"/>
                  <a:pt x="162" y="353"/>
                  <a:pt x="162" y="353"/>
                </a:cubicBezTo>
                <a:cubicBezTo>
                  <a:pt x="118" y="353"/>
                  <a:pt x="44" y="353"/>
                  <a:pt x="44" y="265"/>
                </a:cubicBezTo>
                <a:cubicBezTo>
                  <a:pt x="44" y="176"/>
                  <a:pt x="118" y="162"/>
                  <a:pt x="162" y="162"/>
                </a:cubicBezTo>
                <a:cubicBezTo>
                  <a:pt x="324" y="162"/>
                  <a:pt x="324" y="162"/>
                  <a:pt x="324" y="162"/>
                </a:cubicBezTo>
                <a:lnTo>
                  <a:pt x="324" y="353"/>
                </a:lnTo>
                <a:close/>
                <a:moveTo>
                  <a:pt x="412" y="353"/>
                </a:moveTo>
                <a:lnTo>
                  <a:pt x="412" y="353"/>
                </a:lnTo>
                <a:cubicBezTo>
                  <a:pt x="354" y="353"/>
                  <a:pt x="354" y="353"/>
                  <a:pt x="354" y="353"/>
                </a:cubicBezTo>
                <a:cubicBezTo>
                  <a:pt x="354" y="162"/>
                  <a:pt x="354" y="162"/>
                  <a:pt x="354" y="162"/>
                </a:cubicBezTo>
                <a:cubicBezTo>
                  <a:pt x="412" y="162"/>
                  <a:pt x="412" y="162"/>
                  <a:pt x="412" y="162"/>
                </a:cubicBezTo>
                <a:cubicBezTo>
                  <a:pt x="412" y="162"/>
                  <a:pt x="412" y="338"/>
                  <a:pt x="412" y="353"/>
                </a:cubicBezTo>
                <a:close/>
                <a:moveTo>
                  <a:pt x="589" y="471"/>
                </a:moveTo>
                <a:lnTo>
                  <a:pt x="589" y="471"/>
                </a:lnTo>
                <a:cubicBezTo>
                  <a:pt x="457" y="383"/>
                  <a:pt x="457" y="383"/>
                  <a:pt x="457" y="383"/>
                </a:cubicBezTo>
                <a:cubicBezTo>
                  <a:pt x="457" y="353"/>
                  <a:pt x="457" y="162"/>
                  <a:pt x="457" y="147"/>
                </a:cubicBezTo>
                <a:cubicBezTo>
                  <a:pt x="589" y="44"/>
                  <a:pt x="589" y="44"/>
                  <a:pt x="589" y="44"/>
                </a:cubicBezTo>
                <a:cubicBezTo>
                  <a:pt x="589" y="74"/>
                  <a:pt x="589" y="456"/>
                  <a:pt x="589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0" name="稻壳儿小白白(http://dwz.cn/Wu2UP)"/>
          <p:cNvSpPr/>
          <p:nvPr/>
        </p:nvSpPr>
        <p:spPr>
          <a:xfrm>
            <a:off x="2872247" y="4414168"/>
            <a:ext cx="390525" cy="509588"/>
          </a:xfrm>
          <a:custGeom>
            <a:avLst/>
            <a:gdLst>
              <a:gd name="T0" fmla="*/ 46942388 w 487"/>
              <a:gd name="T1" fmla="*/ 247433910 h 634"/>
              <a:gd name="T2" fmla="*/ 46942388 w 487"/>
              <a:gd name="T3" fmla="*/ 247433910 h 634"/>
              <a:gd name="T4" fmla="*/ 46942388 w 487"/>
              <a:gd name="T5" fmla="*/ 237742896 h 634"/>
              <a:gd name="T6" fmla="*/ 18648170 w 487"/>
              <a:gd name="T7" fmla="*/ 237742896 h 634"/>
              <a:gd name="T8" fmla="*/ 28294218 w 487"/>
              <a:gd name="T9" fmla="*/ 266168904 h 634"/>
              <a:gd name="T10" fmla="*/ 46942388 w 487"/>
              <a:gd name="T11" fmla="*/ 247433910 h 634"/>
              <a:gd name="T12" fmla="*/ 293227340 w 487"/>
              <a:gd name="T13" fmla="*/ 38116218 h 634"/>
              <a:gd name="T14" fmla="*/ 293227340 w 487"/>
              <a:gd name="T15" fmla="*/ 38116218 h 634"/>
              <a:gd name="T16" fmla="*/ 0 w 487"/>
              <a:gd name="T17" fmla="*/ 323666345 h 634"/>
              <a:gd name="T18" fmla="*/ 18648170 w 487"/>
              <a:gd name="T19" fmla="*/ 342401340 h 634"/>
              <a:gd name="T20" fmla="*/ 312518634 w 487"/>
              <a:gd name="T21" fmla="*/ 57497441 h 634"/>
              <a:gd name="T22" fmla="*/ 293227340 w 487"/>
              <a:gd name="T23" fmla="*/ 38116218 h 634"/>
              <a:gd name="T24" fmla="*/ 94527097 w 487"/>
              <a:gd name="T25" fmla="*/ 85277221 h 634"/>
              <a:gd name="T26" fmla="*/ 94527097 w 487"/>
              <a:gd name="T27" fmla="*/ 85277221 h 634"/>
              <a:gd name="T28" fmla="*/ 160760779 w 487"/>
              <a:gd name="T29" fmla="*/ 28426008 h 634"/>
              <a:gd name="T30" fmla="*/ 217991536 w 487"/>
              <a:gd name="T31" fmla="*/ 66542226 h 634"/>
              <a:gd name="T32" fmla="*/ 236639706 w 487"/>
              <a:gd name="T33" fmla="*/ 47807231 h 634"/>
              <a:gd name="T34" fmla="*/ 160760779 w 487"/>
              <a:gd name="T35" fmla="*/ 0 h 634"/>
              <a:gd name="T36" fmla="*/ 75878927 w 487"/>
              <a:gd name="T37" fmla="*/ 85277221 h 634"/>
              <a:gd name="T38" fmla="*/ 75878927 w 487"/>
              <a:gd name="T39" fmla="*/ 219007901 h 634"/>
              <a:gd name="T40" fmla="*/ 94527097 w 487"/>
              <a:gd name="T41" fmla="*/ 190581893 h 634"/>
              <a:gd name="T42" fmla="*/ 94527097 w 487"/>
              <a:gd name="T43" fmla="*/ 85277221 h 634"/>
              <a:gd name="T44" fmla="*/ 160760779 w 487"/>
              <a:gd name="T45" fmla="*/ 275859114 h 634"/>
              <a:gd name="T46" fmla="*/ 160760779 w 487"/>
              <a:gd name="T47" fmla="*/ 275859114 h 634"/>
              <a:gd name="T48" fmla="*/ 132466561 w 487"/>
              <a:gd name="T49" fmla="*/ 266168904 h 634"/>
              <a:gd name="T50" fmla="*/ 113175268 w 487"/>
              <a:gd name="T51" fmla="*/ 285550127 h 634"/>
              <a:gd name="T52" fmla="*/ 160760779 w 487"/>
              <a:gd name="T53" fmla="*/ 304285122 h 634"/>
              <a:gd name="T54" fmla="*/ 245642631 w 487"/>
              <a:gd name="T55" fmla="*/ 219007901 h 634"/>
              <a:gd name="T56" fmla="*/ 245642631 w 487"/>
              <a:gd name="T57" fmla="*/ 152465675 h 634"/>
              <a:gd name="T58" fmla="*/ 226993659 w 487"/>
              <a:gd name="T59" fmla="*/ 180891684 h 634"/>
              <a:gd name="T60" fmla="*/ 226993659 w 487"/>
              <a:gd name="T61" fmla="*/ 219007901 h 634"/>
              <a:gd name="T62" fmla="*/ 160760779 w 487"/>
              <a:gd name="T63" fmla="*/ 275859114 h 634"/>
              <a:gd name="T64" fmla="*/ 160760779 w 487"/>
              <a:gd name="T65" fmla="*/ 332711130 h 634"/>
              <a:gd name="T66" fmla="*/ 160760779 w 487"/>
              <a:gd name="T67" fmla="*/ 332711130 h 634"/>
              <a:gd name="T68" fmla="*/ 94527097 w 487"/>
              <a:gd name="T69" fmla="*/ 304285122 h 634"/>
              <a:gd name="T70" fmla="*/ 75878927 w 487"/>
              <a:gd name="T71" fmla="*/ 323666345 h 634"/>
              <a:gd name="T72" fmla="*/ 151114731 w 487"/>
              <a:gd name="T73" fmla="*/ 352092354 h 634"/>
              <a:gd name="T74" fmla="*/ 151114731 w 487"/>
              <a:gd name="T75" fmla="*/ 380518362 h 634"/>
              <a:gd name="T76" fmla="*/ 132466561 w 487"/>
              <a:gd name="T77" fmla="*/ 380518362 h 634"/>
              <a:gd name="T78" fmla="*/ 122821315 w 487"/>
              <a:gd name="T79" fmla="*/ 390208571 h 634"/>
              <a:gd name="T80" fmla="*/ 132466561 w 487"/>
              <a:gd name="T81" fmla="*/ 408943566 h 634"/>
              <a:gd name="T82" fmla="*/ 189054195 w 487"/>
              <a:gd name="T83" fmla="*/ 408943566 h 634"/>
              <a:gd name="T84" fmla="*/ 198700243 w 487"/>
              <a:gd name="T85" fmla="*/ 390208571 h 634"/>
              <a:gd name="T86" fmla="*/ 189054195 w 487"/>
              <a:gd name="T87" fmla="*/ 380518362 h 634"/>
              <a:gd name="T88" fmla="*/ 170406025 w 487"/>
              <a:gd name="T89" fmla="*/ 380518362 h 634"/>
              <a:gd name="T90" fmla="*/ 170406025 w 487"/>
              <a:gd name="T91" fmla="*/ 352092354 h 634"/>
              <a:gd name="T92" fmla="*/ 302873388 w 487"/>
              <a:gd name="T93" fmla="*/ 237742896 h 634"/>
              <a:gd name="T94" fmla="*/ 274579170 w 487"/>
              <a:gd name="T95" fmla="*/ 237742896 h 634"/>
              <a:gd name="T96" fmla="*/ 160760779 w 487"/>
              <a:gd name="T97" fmla="*/ 332711130 h 63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87" h="634">
                <a:moveTo>
                  <a:pt x="73" y="383"/>
                </a:moveTo>
                <a:lnTo>
                  <a:pt x="73" y="383"/>
                </a:lnTo>
                <a:cubicBezTo>
                  <a:pt x="73" y="368"/>
                  <a:pt x="73" y="368"/>
                  <a:pt x="73" y="368"/>
                </a:cubicBezTo>
                <a:cubicBezTo>
                  <a:pt x="29" y="368"/>
                  <a:pt x="29" y="368"/>
                  <a:pt x="29" y="368"/>
                </a:cubicBezTo>
                <a:cubicBezTo>
                  <a:pt x="29" y="383"/>
                  <a:pt x="44" y="398"/>
                  <a:pt x="44" y="412"/>
                </a:cubicBezTo>
                <a:lnTo>
                  <a:pt x="73" y="383"/>
                </a:lnTo>
                <a:close/>
                <a:moveTo>
                  <a:pt x="456" y="59"/>
                </a:moveTo>
                <a:lnTo>
                  <a:pt x="456" y="59"/>
                </a:lnTo>
                <a:cubicBezTo>
                  <a:pt x="0" y="501"/>
                  <a:pt x="0" y="501"/>
                  <a:pt x="0" y="501"/>
                </a:cubicBezTo>
                <a:cubicBezTo>
                  <a:pt x="29" y="530"/>
                  <a:pt x="29" y="530"/>
                  <a:pt x="29" y="530"/>
                </a:cubicBezTo>
                <a:cubicBezTo>
                  <a:pt x="486" y="89"/>
                  <a:pt x="486" y="89"/>
                  <a:pt x="486" y="89"/>
                </a:cubicBezTo>
                <a:lnTo>
                  <a:pt x="456" y="59"/>
                </a:lnTo>
                <a:close/>
                <a:moveTo>
                  <a:pt x="147" y="132"/>
                </a:moveTo>
                <a:lnTo>
                  <a:pt x="147" y="132"/>
                </a:lnTo>
                <a:cubicBezTo>
                  <a:pt x="147" y="89"/>
                  <a:pt x="191" y="44"/>
                  <a:pt x="250" y="44"/>
                </a:cubicBezTo>
                <a:cubicBezTo>
                  <a:pt x="294" y="44"/>
                  <a:pt x="323" y="74"/>
                  <a:pt x="339" y="103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53" y="30"/>
                  <a:pt x="309" y="0"/>
                  <a:pt x="250" y="0"/>
                </a:cubicBezTo>
                <a:cubicBezTo>
                  <a:pt x="176" y="0"/>
                  <a:pt x="118" y="59"/>
                  <a:pt x="118" y="132"/>
                </a:cubicBezTo>
                <a:cubicBezTo>
                  <a:pt x="118" y="339"/>
                  <a:pt x="118" y="339"/>
                  <a:pt x="118" y="339"/>
                </a:cubicBezTo>
                <a:lnTo>
                  <a:pt x="147" y="295"/>
                </a:lnTo>
                <a:lnTo>
                  <a:pt x="147" y="132"/>
                </a:lnTo>
                <a:close/>
                <a:moveTo>
                  <a:pt x="250" y="427"/>
                </a:moveTo>
                <a:lnTo>
                  <a:pt x="250" y="427"/>
                </a:lnTo>
                <a:cubicBezTo>
                  <a:pt x="235" y="427"/>
                  <a:pt x="221" y="427"/>
                  <a:pt x="206" y="412"/>
                </a:cubicBezTo>
                <a:cubicBezTo>
                  <a:pt x="176" y="442"/>
                  <a:pt x="176" y="442"/>
                  <a:pt x="176" y="442"/>
                </a:cubicBezTo>
                <a:cubicBezTo>
                  <a:pt x="191" y="457"/>
                  <a:pt x="221" y="471"/>
                  <a:pt x="250" y="471"/>
                </a:cubicBezTo>
                <a:cubicBezTo>
                  <a:pt x="323" y="471"/>
                  <a:pt x="382" y="412"/>
                  <a:pt x="382" y="339"/>
                </a:cubicBezTo>
                <a:cubicBezTo>
                  <a:pt x="382" y="236"/>
                  <a:pt x="382" y="236"/>
                  <a:pt x="382" y="236"/>
                </a:cubicBezTo>
                <a:cubicBezTo>
                  <a:pt x="353" y="280"/>
                  <a:pt x="353" y="280"/>
                  <a:pt x="353" y="280"/>
                </a:cubicBezTo>
                <a:cubicBezTo>
                  <a:pt x="353" y="339"/>
                  <a:pt x="353" y="339"/>
                  <a:pt x="353" y="339"/>
                </a:cubicBezTo>
                <a:cubicBezTo>
                  <a:pt x="353" y="383"/>
                  <a:pt x="309" y="427"/>
                  <a:pt x="250" y="427"/>
                </a:cubicBezTo>
                <a:close/>
                <a:moveTo>
                  <a:pt x="250" y="515"/>
                </a:moveTo>
                <a:lnTo>
                  <a:pt x="250" y="515"/>
                </a:lnTo>
                <a:cubicBezTo>
                  <a:pt x="206" y="515"/>
                  <a:pt x="176" y="501"/>
                  <a:pt x="147" y="471"/>
                </a:cubicBezTo>
                <a:cubicBezTo>
                  <a:pt x="118" y="501"/>
                  <a:pt x="118" y="501"/>
                  <a:pt x="118" y="501"/>
                </a:cubicBezTo>
                <a:cubicBezTo>
                  <a:pt x="147" y="530"/>
                  <a:pt x="191" y="545"/>
                  <a:pt x="235" y="545"/>
                </a:cubicBezTo>
                <a:cubicBezTo>
                  <a:pt x="235" y="589"/>
                  <a:pt x="235" y="589"/>
                  <a:pt x="235" y="589"/>
                </a:cubicBezTo>
                <a:cubicBezTo>
                  <a:pt x="206" y="589"/>
                  <a:pt x="206" y="589"/>
                  <a:pt x="206" y="589"/>
                </a:cubicBezTo>
                <a:lnTo>
                  <a:pt x="191" y="604"/>
                </a:lnTo>
                <a:cubicBezTo>
                  <a:pt x="191" y="619"/>
                  <a:pt x="206" y="633"/>
                  <a:pt x="206" y="633"/>
                </a:cubicBezTo>
                <a:cubicBezTo>
                  <a:pt x="294" y="633"/>
                  <a:pt x="294" y="633"/>
                  <a:pt x="294" y="633"/>
                </a:cubicBezTo>
                <a:cubicBezTo>
                  <a:pt x="294" y="633"/>
                  <a:pt x="309" y="619"/>
                  <a:pt x="309" y="604"/>
                </a:cubicBezTo>
                <a:lnTo>
                  <a:pt x="294" y="589"/>
                </a:lnTo>
                <a:cubicBezTo>
                  <a:pt x="265" y="589"/>
                  <a:pt x="265" y="589"/>
                  <a:pt x="265" y="589"/>
                </a:cubicBezTo>
                <a:cubicBezTo>
                  <a:pt x="265" y="545"/>
                  <a:pt x="265" y="545"/>
                  <a:pt x="265" y="545"/>
                </a:cubicBezTo>
                <a:cubicBezTo>
                  <a:pt x="368" y="545"/>
                  <a:pt x="441" y="471"/>
                  <a:pt x="471" y="368"/>
                </a:cubicBezTo>
                <a:cubicBezTo>
                  <a:pt x="427" y="368"/>
                  <a:pt x="427" y="368"/>
                  <a:pt x="427" y="368"/>
                </a:cubicBezTo>
                <a:cubicBezTo>
                  <a:pt x="412" y="457"/>
                  <a:pt x="339" y="515"/>
                  <a:pt x="250" y="5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1" name="稻壳儿小白白(http://dwz.cn/Wu2UP)"/>
          <p:cNvSpPr/>
          <p:nvPr/>
        </p:nvSpPr>
        <p:spPr>
          <a:xfrm>
            <a:off x="2091197" y="4414168"/>
            <a:ext cx="354012" cy="509588"/>
          </a:xfrm>
          <a:custGeom>
            <a:avLst/>
            <a:gdLst>
              <a:gd name="T0" fmla="*/ 282261040 w 443"/>
              <a:gd name="T1" fmla="*/ 237742896 h 634"/>
              <a:gd name="T2" fmla="*/ 282261040 w 443"/>
              <a:gd name="T3" fmla="*/ 237742896 h 634"/>
              <a:gd name="T4" fmla="*/ 254162236 w 443"/>
              <a:gd name="T5" fmla="*/ 237742896 h 634"/>
              <a:gd name="T6" fmla="*/ 141130120 w 443"/>
              <a:gd name="T7" fmla="*/ 332711130 h 634"/>
              <a:gd name="T8" fmla="*/ 28098004 w 443"/>
              <a:gd name="T9" fmla="*/ 237742896 h 634"/>
              <a:gd name="T10" fmla="*/ 0 w 443"/>
              <a:gd name="T11" fmla="*/ 237742896 h 634"/>
              <a:gd name="T12" fmla="*/ 131551818 w 443"/>
              <a:gd name="T13" fmla="*/ 352092354 h 634"/>
              <a:gd name="T14" fmla="*/ 131551818 w 443"/>
              <a:gd name="T15" fmla="*/ 380518362 h 634"/>
              <a:gd name="T16" fmla="*/ 113032116 w 443"/>
              <a:gd name="T17" fmla="*/ 380518362 h 634"/>
              <a:gd name="T18" fmla="*/ 103453015 w 443"/>
              <a:gd name="T19" fmla="*/ 390208571 h 634"/>
              <a:gd name="T20" fmla="*/ 113032116 w 443"/>
              <a:gd name="T21" fmla="*/ 408943566 h 634"/>
              <a:gd name="T22" fmla="*/ 169228924 w 443"/>
              <a:gd name="T23" fmla="*/ 408943566 h 634"/>
              <a:gd name="T24" fmla="*/ 178808025 w 443"/>
              <a:gd name="T25" fmla="*/ 390208571 h 634"/>
              <a:gd name="T26" fmla="*/ 169228924 w 443"/>
              <a:gd name="T27" fmla="*/ 380518362 h 634"/>
              <a:gd name="T28" fmla="*/ 150709221 w 443"/>
              <a:gd name="T29" fmla="*/ 380518362 h 634"/>
              <a:gd name="T30" fmla="*/ 150709221 w 443"/>
              <a:gd name="T31" fmla="*/ 352092354 h 634"/>
              <a:gd name="T32" fmla="*/ 282261040 w 443"/>
              <a:gd name="T33" fmla="*/ 237742896 h 634"/>
              <a:gd name="T34" fmla="*/ 141130120 w 443"/>
              <a:gd name="T35" fmla="*/ 304285122 h 634"/>
              <a:gd name="T36" fmla="*/ 141130120 w 443"/>
              <a:gd name="T37" fmla="*/ 304285122 h 634"/>
              <a:gd name="T38" fmla="*/ 225425732 w 443"/>
              <a:gd name="T39" fmla="*/ 219007901 h 634"/>
              <a:gd name="T40" fmla="*/ 225425732 w 443"/>
              <a:gd name="T41" fmla="*/ 85277221 h 634"/>
              <a:gd name="T42" fmla="*/ 141130120 w 443"/>
              <a:gd name="T43" fmla="*/ 0 h 634"/>
              <a:gd name="T44" fmla="*/ 56835308 w 443"/>
              <a:gd name="T45" fmla="*/ 85277221 h 634"/>
              <a:gd name="T46" fmla="*/ 56835308 w 443"/>
              <a:gd name="T47" fmla="*/ 219007901 h 634"/>
              <a:gd name="T48" fmla="*/ 141130120 w 443"/>
              <a:gd name="T49" fmla="*/ 304285122 h 634"/>
              <a:gd name="T50" fmla="*/ 75355010 w 443"/>
              <a:gd name="T51" fmla="*/ 85277221 h 634"/>
              <a:gd name="T52" fmla="*/ 75355010 w 443"/>
              <a:gd name="T53" fmla="*/ 85277221 h 634"/>
              <a:gd name="T54" fmla="*/ 141130120 w 443"/>
              <a:gd name="T55" fmla="*/ 28426008 h 634"/>
              <a:gd name="T56" fmla="*/ 206906029 w 443"/>
              <a:gd name="T57" fmla="*/ 85277221 h 634"/>
              <a:gd name="T58" fmla="*/ 206906029 w 443"/>
              <a:gd name="T59" fmla="*/ 219007901 h 634"/>
              <a:gd name="T60" fmla="*/ 141130120 w 443"/>
              <a:gd name="T61" fmla="*/ 275859114 h 634"/>
              <a:gd name="T62" fmla="*/ 75355010 w 443"/>
              <a:gd name="T63" fmla="*/ 219007901 h 634"/>
              <a:gd name="T64" fmla="*/ 75355010 w 443"/>
              <a:gd name="T65" fmla="*/ 85277221 h 63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43" h="634">
                <a:moveTo>
                  <a:pt x="442" y="368"/>
                </a:moveTo>
                <a:lnTo>
                  <a:pt x="442" y="368"/>
                </a:lnTo>
                <a:cubicBezTo>
                  <a:pt x="398" y="368"/>
                  <a:pt x="398" y="368"/>
                  <a:pt x="398" y="368"/>
                </a:cubicBezTo>
                <a:cubicBezTo>
                  <a:pt x="383" y="457"/>
                  <a:pt x="309" y="515"/>
                  <a:pt x="221" y="515"/>
                </a:cubicBezTo>
                <a:cubicBezTo>
                  <a:pt x="133" y="515"/>
                  <a:pt x="59" y="457"/>
                  <a:pt x="44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30" y="471"/>
                  <a:pt x="103" y="545"/>
                  <a:pt x="206" y="545"/>
                </a:cubicBezTo>
                <a:cubicBezTo>
                  <a:pt x="206" y="589"/>
                  <a:pt x="206" y="589"/>
                  <a:pt x="206" y="589"/>
                </a:cubicBezTo>
                <a:cubicBezTo>
                  <a:pt x="177" y="589"/>
                  <a:pt x="177" y="589"/>
                  <a:pt x="177" y="589"/>
                </a:cubicBezTo>
                <a:lnTo>
                  <a:pt x="162" y="604"/>
                </a:lnTo>
                <a:cubicBezTo>
                  <a:pt x="162" y="619"/>
                  <a:pt x="177" y="633"/>
                  <a:pt x="177" y="633"/>
                </a:cubicBezTo>
                <a:cubicBezTo>
                  <a:pt x="265" y="633"/>
                  <a:pt x="265" y="633"/>
                  <a:pt x="265" y="633"/>
                </a:cubicBezTo>
                <a:cubicBezTo>
                  <a:pt x="265" y="633"/>
                  <a:pt x="280" y="619"/>
                  <a:pt x="280" y="604"/>
                </a:cubicBezTo>
                <a:lnTo>
                  <a:pt x="265" y="589"/>
                </a:lnTo>
                <a:cubicBezTo>
                  <a:pt x="236" y="589"/>
                  <a:pt x="236" y="589"/>
                  <a:pt x="236" y="589"/>
                </a:cubicBezTo>
                <a:cubicBezTo>
                  <a:pt x="236" y="545"/>
                  <a:pt x="236" y="545"/>
                  <a:pt x="236" y="545"/>
                </a:cubicBezTo>
                <a:cubicBezTo>
                  <a:pt x="339" y="545"/>
                  <a:pt x="412" y="471"/>
                  <a:pt x="442" y="368"/>
                </a:cubicBezTo>
                <a:close/>
                <a:moveTo>
                  <a:pt x="221" y="471"/>
                </a:moveTo>
                <a:lnTo>
                  <a:pt x="221" y="471"/>
                </a:lnTo>
                <a:cubicBezTo>
                  <a:pt x="294" y="471"/>
                  <a:pt x="353" y="412"/>
                  <a:pt x="353" y="339"/>
                </a:cubicBezTo>
                <a:cubicBezTo>
                  <a:pt x="353" y="132"/>
                  <a:pt x="353" y="132"/>
                  <a:pt x="353" y="132"/>
                </a:cubicBezTo>
                <a:cubicBezTo>
                  <a:pt x="353" y="59"/>
                  <a:pt x="294" y="0"/>
                  <a:pt x="221" y="0"/>
                </a:cubicBezTo>
                <a:cubicBezTo>
                  <a:pt x="147" y="0"/>
                  <a:pt x="89" y="59"/>
                  <a:pt x="89" y="132"/>
                </a:cubicBezTo>
                <a:cubicBezTo>
                  <a:pt x="89" y="339"/>
                  <a:pt x="89" y="339"/>
                  <a:pt x="89" y="339"/>
                </a:cubicBezTo>
                <a:cubicBezTo>
                  <a:pt x="89" y="412"/>
                  <a:pt x="147" y="471"/>
                  <a:pt x="221" y="471"/>
                </a:cubicBezTo>
                <a:close/>
                <a:moveTo>
                  <a:pt x="118" y="132"/>
                </a:moveTo>
                <a:lnTo>
                  <a:pt x="118" y="132"/>
                </a:lnTo>
                <a:cubicBezTo>
                  <a:pt x="118" y="89"/>
                  <a:pt x="162" y="44"/>
                  <a:pt x="221" y="44"/>
                </a:cubicBezTo>
                <a:cubicBezTo>
                  <a:pt x="280" y="44"/>
                  <a:pt x="324" y="89"/>
                  <a:pt x="324" y="132"/>
                </a:cubicBezTo>
                <a:cubicBezTo>
                  <a:pt x="324" y="339"/>
                  <a:pt x="324" y="339"/>
                  <a:pt x="324" y="339"/>
                </a:cubicBezTo>
                <a:cubicBezTo>
                  <a:pt x="324" y="383"/>
                  <a:pt x="280" y="427"/>
                  <a:pt x="221" y="427"/>
                </a:cubicBezTo>
                <a:cubicBezTo>
                  <a:pt x="162" y="427"/>
                  <a:pt x="118" y="383"/>
                  <a:pt x="118" y="339"/>
                </a:cubicBezTo>
                <a:lnTo>
                  <a:pt x="118" y="13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2" name="稻壳儿小白白(http://dwz.cn/Wu2UP)"/>
          <p:cNvSpPr/>
          <p:nvPr/>
        </p:nvSpPr>
        <p:spPr>
          <a:xfrm>
            <a:off x="9398459" y="3583906"/>
            <a:ext cx="509588" cy="511175"/>
          </a:xfrm>
          <a:custGeom>
            <a:avLst/>
            <a:gdLst>
              <a:gd name="T0" fmla="*/ 389562343 w 634"/>
              <a:gd name="T1" fmla="*/ 9130086 h 633"/>
              <a:gd name="T2" fmla="*/ 389562343 w 634"/>
              <a:gd name="T3" fmla="*/ 9130086 h 633"/>
              <a:gd name="T4" fmla="*/ 0 w 634"/>
              <a:gd name="T5" fmla="*/ 201507123 h 633"/>
              <a:gd name="T6" fmla="*/ 123393439 w 634"/>
              <a:gd name="T7" fmla="*/ 278457938 h 633"/>
              <a:gd name="T8" fmla="*/ 199626678 w 634"/>
              <a:gd name="T9" fmla="*/ 412143525 h 633"/>
              <a:gd name="T10" fmla="*/ 399253357 w 634"/>
              <a:gd name="T11" fmla="*/ 18911860 h 633"/>
              <a:gd name="T12" fmla="*/ 389562343 w 634"/>
              <a:gd name="T13" fmla="*/ 9130086 h 633"/>
              <a:gd name="T14" fmla="*/ 47807231 w 634"/>
              <a:gd name="T15" fmla="*/ 201507123 h 633"/>
              <a:gd name="T16" fmla="*/ 47807231 w 634"/>
              <a:gd name="T17" fmla="*/ 201507123 h 633"/>
              <a:gd name="T18" fmla="*/ 342401340 w 634"/>
              <a:gd name="T19" fmla="*/ 57387267 h 633"/>
              <a:gd name="T20" fmla="*/ 133084452 w 634"/>
              <a:gd name="T21" fmla="*/ 249112617 h 633"/>
              <a:gd name="T22" fmla="*/ 47807231 w 634"/>
              <a:gd name="T23" fmla="*/ 201507123 h 633"/>
              <a:gd name="T24" fmla="*/ 199626678 w 634"/>
              <a:gd name="T25" fmla="*/ 364538839 h 633"/>
              <a:gd name="T26" fmla="*/ 199626678 w 634"/>
              <a:gd name="T27" fmla="*/ 364538839 h 633"/>
              <a:gd name="T28" fmla="*/ 152465675 w 634"/>
              <a:gd name="T29" fmla="*/ 258894390 h 633"/>
              <a:gd name="T30" fmla="*/ 352092354 w 634"/>
              <a:gd name="T31" fmla="*/ 66516546 h 633"/>
              <a:gd name="T32" fmla="*/ 199626678 w 634"/>
              <a:gd name="T33" fmla="*/ 364538839 h 6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4" h="633">
                <a:moveTo>
                  <a:pt x="603" y="14"/>
                </a:moveTo>
                <a:lnTo>
                  <a:pt x="603" y="14"/>
                </a:lnTo>
                <a:cubicBezTo>
                  <a:pt x="574" y="14"/>
                  <a:pt x="0" y="309"/>
                  <a:pt x="0" y="309"/>
                </a:cubicBezTo>
                <a:lnTo>
                  <a:pt x="191" y="427"/>
                </a:lnTo>
                <a:lnTo>
                  <a:pt x="309" y="632"/>
                </a:lnTo>
                <a:cubicBezTo>
                  <a:pt x="309" y="632"/>
                  <a:pt x="618" y="44"/>
                  <a:pt x="618" y="29"/>
                </a:cubicBezTo>
                <a:cubicBezTo>
                  <a:pt x="633" y="14"/>
                  <a:pt x="618" y="0"/>
                  <a:pt x="603" y="14"/>
                </a:cubicBezTo>
                <a:close/>
                <a:moveTo>
                  <a:pt x="74" y="309"/>
                </a:moveTo>
                <a:lnTo>
                  <a:pt x="74" y="309"/>
                </a:lnTo>
                <a:cubicBezTo>
                  <a:pt x="530" y="88"/>
                  <a:pt x="530" y="88"/>
                  <a:pt x="530" y="88"/>
                </a:cubicBezTo>
                <a:cubicBezTo>
                  <a:pt x="206" y="382"/>
                  <a:pt x="206" y="382"/>
                  <a:pt x="206" y="382"/>
                </a:cubicBezTo>
                <a:lnTo>
                  <a:pt x="74" y="309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309" y="559"/>
                  <a:pt x="250" y="441"/>
                  <a:pt x="236" y="397"/>
                </a:cubicBezTo>
                <a:cubicBezTo>
                  <a:pt x="545" y="102"/>
                  <a:pt x="545" y="102"/>
                  <a:pt x="545" y="102"/>
                </a:cubicBezTo>
                <a:lnTo>
                  <a:pt x="309" y="55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3" name="稻壳儿小白白(http://dwz.cn/Wu2UP)"/>
          <p:cNvSpPr/>
          <p:nvPr/>
        </p:nvSpPr>
        <p:spPr>
          <a:xfrm>
            <a:off x="8572959" y="3595018"/>
            <a:ext cx="509588" cy="496888"/>
          </a:xfrm>
          <a:custGeom>
            <a:avLst/>
            <a:gdLst>
              <a:gd name="T0" fmla="*/ 209316888 w 634"/>
              <a:gd name="T1" fmla="*/ 0 h 619"/>
              <a:gd name="T2" fmla="*/ 209316888 w 634"/>
              <a:gd name="T3" fmla="*/ 0 h 619"/>
              <a:gd name="T4" fmla="*/ 0 w 634"/>
              <a:gd name="T5" fmla="*/ 114053857 h 619"/>
              <a:gd name="T6" fmla="*/ 0 w 634"/>
              <a:gd name="T7" fmla="*/ 351181815 h 619"/>
              <a:gd name="T8" fmla="*/ 57497441 w 634"/>
              <a:gd name="T9" fmla="*/ 398220813 h 619"/>
              <a:gd name="T10" fmla="*/ 361782563 w 634"/>
              <a:gd name="T11" fmla="*/ 398220813 h 619"/>
              <a:gd name="T12" fmla="*/ 408943566 w 634"/>
              <a:gd name="T13" fmla="*/ 351181815 h 619"/>
              <a:gd name="T14" fmla="*/ 408943566 w 634"/>
              <a:gd name="T15" fmla="*/ 114053857 h 619"/>
              <a:gd name="T16" fmla="*/ 209316888 w 634"/>
              <a:gd name="T17" fmla="*/ 0 h 619"/>
              <a:gd name="T18" fmla="*/ 29071433 w 634"/>
              <a:gd name="T19" fmla="*/ 351181815 h 619"/>
              <a:gd name="T20" fmla="*/ 29071433 w 634"/>
              <a:gd name="T21" fmla="*/ 351181815 h 619"/>
              <a:gd name="T22" fmla="*/ 29071433 w 634"/>
              <a:gd name="T23" fmla="*/ 152071810 h 619"/>
              <a:gd name="T24" fmla="*/ 142774662 w 634"/>
              <a:gd name="T25" fmla="*/ 246793593 h 619"/>
              <a:gd name="T26" fmla="*/ 29071433 w 634"/>
              <a:gd name="T27" fmla="*/ 360847451 h 619"/>
              <a:gd name="T28" fmla="*/ 29071433 w 634"/>
              <a:gd name="T29" fmla="*/ 351181815 h 619"/>
              <a:gd name="T30" fmla="*/ 47807231 w 634"/>
              <a:gd name="T31" fmla="*/ 379534132 h 619"/>
              <a:gd name="T32" fmla="*/ 47807231 w 634"/>
              <a:gd name="T33" fmla="*/ 379534132 h 619"/>
              <a:gd name="T34" fmla="*/ 162155885 w 634"/>
              <a:gd name="T35" fmla="*/ 256459229 h 619"/>
              <a:gd name="T36" fmla="*/ 209316888 w 634"/>
              <a:gd name="T37" fmla="*/ 284811546 h 619"/>
              <a:gd name="T38" fmla="*/ 247433910 w 634"/>
              <a:gd name="T39" fmla="*/ 256459229 h 619"/>
              <a:gd name="T40" fmla="*/ 361782563 w 634"/>
              <a:gd name="T41" fmla="*/ 379534132 h 619"/>
              <a:gd name="T42" fmla="*/ 47807231 w 634"/>
              <a:gd name="T43" fmla="*/ 379534132 h 619"/>
              <a:gd name="T44" fmla="*/ 380518362 w 634"/>
              <a:gd name="T45" fmla="*/ 351181815 h 619"/>
              <a:gd name="T46" fmla="*/ 380518362 w 634"/>
              <a:gd name="T47" fmla="*/ 351181815 h 619"/>
              <a:gd name="T48" fmla="*/ 380518362 w 634"/>
              <a:gd name="T49" fmla="*/ 360847451 h 619"/>
              <a:gd name="T50" fmla="*/ 266168904 w 634"/>
              <a:gd name="T51" fmla="*/ 246793593 h 619"/>
              <a:gd name="T52" fmla="*/ 380518362 w 634"/>
              <a:gd name="T53" fmla="*/ 152071810 h 619"/>
              <a:gd name="T54" fmla="*/ 380518362 w 634"/>
              <a:gd name="T55" fmla="*/ 351181815 h 619"/>
              <a:gd name="T56" fmla="*/ 209316888 w 634"/>
              <a:gd name="T57" fmla="*/ 256459229 h 619"/>
              <a:gd name="T58" fmla="*/ 209316888 w 634"/>
              <a:gd name="T59" fmla="*/ 256459229 h 619"/>
              <a:gd name="T60" fmla="*/ 29071433 w 634"/>
              <a:gd name="T61" fmla="*/ 123719493 h 619"/>
              <a:gd name="T62" fmla="*/ 209316888 w 634"/>
              <a:gd name="T63" fmla="*/ 28996907 h 619"/>
              <a:gd name="T64" fmla="*/ 380518362 w 634"/>
              <a:gd name="T65" fmla="*/ 123719493 h 619"/>
              <a:gd name="T66" fmla="*/ 209316888 w 634"/>
              <a:gd name="T67" fmla="*/ 256459229 h 6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4" h="619">
                <a:moveTo>
                  <a:pt x="324" y="0"/>
                </a:moveTo>
                <a:lnTo>
                  <a:pt x="324" y="0"/>
                </a:lnTo>
                <a:cubicBezTo>
                  <a:pt x="0" y="177"/>
                  <a:pt x="0" y="177"/>
                  <a:pt x="0" y="177"/>
                </a:cubicBezTo>
                <a:cubicBezTo>
                  <a:pt x="0" y="221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545"/>
                  <a:pt x="633" y="221"/>
                  <a:pt x="633" y="177"/>
                </a:cubicBezTo>
                <a:lnTo>
                  <a:pt x="324" y="0"/>
                </a:lnTo>
                <a:close/>
                <a:moveTo>
                  <a:pt x="45" y="545"/>
                </a:moveTo>
                <a:lnTo>
                  <a:pt x="45" y="545"/>
                </a:lnTo>
                <a:cubicBezTo>
                  <a:pt x="45" y="236"/>
                  <a:pt x="45" y="236"/>
                  <a:pt x="45" y="236"/>
                </a:cubicBezTo>
                <a:cubicBezTo>
                  <a:pt x="221" y="383"/>
                  <a:pt x="221" y="383"/>
                  <a:pt x="221" y="383"/>
                </a:cubicBezTo>
                <a:cubicBezTo>
                  <a:pt x="45" y="560"/>
                  <a:pt x="45" y="560"/>
                  <a:pt x="45" y="560"/>
                </a:cubicBezTo>
                <a:lnTo>
                  <a:pt x="45" y="545"/>
                </a:lnTo>
                <a:close/>
                <a:moveTo>
                  <a:pt x="74" y="589"/>
                </a:moveTo>
                <a:lnTo>
                  <a:pt x="74" y="589"/>
                </a:lnTo>
                <a:cubicBezTo>
                  <a:pt x="251" y="398"/>
                  <a:pt x="251" y="398"/>
                  <a:pt x="251" y="398"/>
                </a:cubicBezTo>
                <a:cubicBezTo>
                  <a:pt x="324" y="442"/>
                  <a:pt x="324" y="442"/>
                  <a:pt x="324" y="442"/>
                </a:cubicBezTo>
                <a:cubicBezTo>
                  <a:pt x="383" y="398"/>
                  <a:pt x="383" y="398"/>
                  <a:pt x="383" y="398"/>
                </a:cubicBezTo>
                <a:cubicBezTo>
                  <a:pt x="560" y="589"/>
                  <a:pt x="560" y="589"/>
                  <a:pt x="560" y="589"/>
                </a:cubicBezTo>
                <a:lnTo>
                  <a:pt x="74" y="589"/>
                </a:lnTo>
                <a:close/>
                <a:moveTo>
                  <a:pt x="589" y="545"/>
                </a:moveTo>
                <a:lnTo>
                  <a:pt x="589" y="545"/>
                </a:lnTo>
                <a:lnTo>
                  <a:pt x="589" y="560"/>
                </a:lnTo>
                <a:cubicBezTo>
                  <a:pt x="412" y="383"/>
                  <a:pt x="412" y="383"/>
                  <a:pt x="412" y="383"/>
                </a:cubicBezTo>
                <a:cubicBezTo>
                  <a:pt x="589" y="236"/>
                  <a:pt x="589" y="236"/>
                  <a:pt x="589" y="236"/>
                </a:cubicBezTo>
                <a:lnTo>
                  <a:pt x="589" y="545"/>
                </a:lnTo>
                <a:close/>
                <a:moveTo>
                  <a:pt x="324" y="398"/>
                </a:moveTo>
                <a:lnTo>
                  <a:pt x="324" y="398"/>
                </a:lnTo>
                <a:cubicBezTo>
                  <a:pt x="45" y="192"/>
                  <a:pt x="45" y="192"/>
                  <a:pt x="45" y="192"/>
                </a:cubicBezTo>
                <a:cubicBezTo>
                  <a:pt x="324" y="45"/>
                  <a:pt x="324" y="45"/>
                  <a:pt x="324" y="45"/>
                </a:cubicBezTo>
                <a:cubicBezTo>
                  <a:pt x="589" y="192"/>
                  <a:pt x="589" y="192"/>
                  <a:pt x="589" y="192"/>
                </a:cubicBezTo>
                <a:lnTo>
                  <a:pt x="324" y="39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4" name="稻壳儿小白白(http://dwz.cn/Wu2UP)"/>
          <p:cNvSpPr/>
          <p:nvPr/>
        </p:nvSpPr>
        <p:spPr>
          <a:xfrm>
            <a:off x="7753809" y="3656931"/>
            <a:ext cx="509588" cy="377825"/>
          </a:xfrm>
          <a:custGeom>
            <a:avLst/>
            <a:gdLst>
              <a:gd name="T0" fmla="*/ 218361673 w 634"/>
              <a:gd name="T1" fmla="*/ 179413243 h 472"/>
              <a:gd name="T2" fmla="*/ 218361673 w 634"/>
              <a:gd name="T3" fmla="*/ 179413243 h 472"/>
              <a:gd name="T4" fmla="*/ 66542226 w 634"/>
              <a:gd name="T5" fmla="*/ 179413243 h 472"/>
              <a:gd name="T6" fmla="*/ 47161003 w 634"/>
              <a:gd name="T7" fmla="*/ 188384185 h 472"/>
              <a:gd name="T8" fmla="*/ 66542226 w 634"/>
              <a:gd name="T9" fmla="*/ 197995509 h 472"/>
              <a:gd name="T10" fmla="*/ 218361673 w 634"/>
              <a:gd name="T11" fmla="*/ 197995509 h 472"/>
              <a:gd name="T12" fmla="*/ 228052686 w 634"/>
              <a:gd name="T13" fmla="*/ 188384185 h 472"/>
              <a:gd name="T14" fmla="*/ 218361673 w 634"/>
              <a:gd name="T15" fmla="*/ 179413243 h 472"/>
              <a:gd name="T16" fmla="*/ 218361673 w 634"/>
              <a:gd name="T17" fmla="*/ 226189099 h 472"/>
              <a:gd name="T18" fmla="*/ 218361673 w 634"/>
              <a:gd name="T19" fmla="*/ 226189099 h 472"/>
              <a:gd name="T20" fmla="*/ 66542226 w 634"/>
              <a:gd name="T21" fmla="*/ 226189099 h 472"/>
              <a:gd name="T22" fmla="*/ 47161003 w 634"/>
              <a:gd name="T23" fmla="*/ 235800422 h 472"/>
              <a:gd name="T24" fmla="*/ 66542226 w 634"/>
              <a:gd name="T25" fmla="*/ 254382688 h 472"/>
              <a:gd name="T26" fmla="*/ 218361673 w 634"/>
              <a:gd name="T27" fmla="*/ 254382688 h 472"/>
              <a:gd name="T28" fmla="*/ 228052686 w 634"/>
              <a:gd name="T29" fmla="*/ 235800422 h 472"/>
              <a:gd name="T30" fmla="*/ 218361673 w 634"/>
              <a:gd name="T31" fmla="*/ 226189099 h 472"/>
              <a:gd name="T32" fmla="*/ 351446125 w 634"/>
              <a:gd name="T33" fmla="*/ 0 h 472"/>
              <a:gd name="T34" fmla="*/ 351446125 w 634"/>
              <a:gd name="T35" fmla="*/ 0 h 472"/>
              <a:gd name="T36" fmla="*/ 47161003 w 634"/>
              <a:gd name="T37" fmla="*/ 0 h 472"/>
              <a:gd name="T38" fmla="*/ 0 w 634"/>
              <a:gd name="T39" fmla="*/ 46775856 h 472"/>
              <a:gd name="T40" fmla="*/ 0 w 634"/>
              <a:gd name="T41" fmla="*/ 254382688 h 472"/>
              <a:gd name="T42" fmla="*/ 47161003 w 634"/>
              <a:gd name="T43" fmla="*/ 301799726 h 472"/>
              <a:gd name="T44" fmla="*/ 351446125 w 634"/>
              <a:gd name="T45" fmla="*/ 301799726 h 472"/>
              <a:gd name="T46" fmla="*/ 408943566 w 634"/>
              <a:gd name="T47" fmla="*/ 254382688 h 472"/>
              <a:gd name="T48" fmla="*/ 408943566 w 634"/>
              <a:gd name="T49" fmla="*/ 46775856 h 472"/>
              <a:gd name="T50" fmla="*/ 351446125 w 634"/>
              <a:gd name="T51" fmla="*/ 0 h 472"/>
              <a:gd name="T52" fmla="*/ 379872133 w 634"/>
              <a:gd name="T53" fmla="*/ 254382688 h 472"/>
              <a:gd name="T54" fmla="*/ 379872133 w 634"/>
              <a:gd name="T55" fmla="*/ 254382688 h 472"/>
              <a:gd name="T56" fmla="*/ 351446125 w 634"/>
              <a:gd name="T57" fmla="*/ 273606136 h 472"/>
              <a:gd name="T58" fmla="*/ 47161003 w 634"/>
              <a:gd name="T59" fmla="*/ 273606136 h 472"/>
              <a:gd name="T60" fmla="*/ 28426008 w 634"/>
              <a:gd name="T61" fmla="*/ 254382688 h 472"/>
              <a:gd name="T62" fmla="*/ 28426008 w 634"/>
              <a:gd name="T63" fmla="*/ 46775856 h 472"/>
              <a:gd name="T64" fmla="*/ 47161003 w 634"/>
              <a:gd name="T65" fmla="*/ 28193590 h 472"/>
              <a:gd name="T66" fmla="*/ 351446125 w 634"/>
              <a:gd name="T67" fmla="*/ 28193590 h 472"/>
              <a:gd name="T68" fmla="*/ 379872133 w 634"/>
              <a:gd name="T69" fmla="*/ 46775856 h 472"/>
              <a:gd name="T70" fmla="*/ 379872133 w 634"/>
              <a:gd name="T71" fmla="*/ 254382688 h 472"/>
              <a:gd name="T72" fmla="*/ 332711130 w 634"/>
              <a:gd name="T73" fmla="*/ 46775856 h 472"/>
              <a:gd name="T74" fmla="*/ 332711130 w 634"/>
              <a:gd name="T75" fmla="*/ 46775856 h 472"/>
              <a:gd name="T76" fmla="*/ 275213689 w 634"/>
              <a:gd name="T77" fmla="*/ 46775856 h 472"/>
              <a:gd name="T78" fmla="*/ 256477891 w 634"/>
              <a:gd name="T79" fmla="*/ 75609827 h 472"/>
              <a:gd name="T80" fmla="*/ 256477891 w 634"/>
              <a:gd name="T81" fmla="*/ 122385682 h 472"/>
              <a:gd name="T82" fmla="*/ 275213689 w 634"/>
              <a:gd name="T83" fmla="*/ 150579272 h 472"/>
              <a:gd name="T84" fmla="*/ 332711130 w 634"/>
              <a:gd name="T85" fmla="*/ 150579272 h 472"/>
              <a:gd name="T86" fmla="*/ 351446125 w 634"/>
              <a:gd name="T87" fmla="*/ 122385682 h 472"/>
              <a:gd name="T88" fmla="*/ 351446125 w 634"/>
              <a:gd name="T89" fmla="*/ 75609827 h 472"/>
              <a:gd name="T90" fmla="*/ 332711130 w 634"/>
              <a:gd name="T91" fmla="*/ 46775856 h 472"/>
              <a:gd name="T92" fmla="*/ 332711130 w 634"/>
              <a:gd name="T93" fmla="*/ 113414740 h 472"/>
              <a:gd name="T94" fmla="*/ 332711130 w 634"/>
              <a:gd name="T95" fmla="*/ 113414740 h 472"/>
              <a:gd name="T96" fmla="*/ 313329907 w 634"/>
              <a:gd name="T97" fmla="*/ 122385682 h 472"/>
              <a:gd name="T98" fmla="*/ 294594913 w 634"/>
              <a:gd name="T99" fmla="*/ 122385682 h 472"/>
              <a:gd name="T100" fmla="*/ 275213689 w 634"/>
              <a:gd name="T101" fmla="*/ 113414740 h 472"/>
              <a:gd name="T102" fmla="*/ 275213689 w 634"/>
              <a:gd name="T103" fmla="*/ 84580769 h 472"/>
              <a:gd name="T104" fmla="*/ 294594913 w 634"/>
              <a:gd name="T105" fmla="*/ 75609827 h 472"/>
              <a:gd name="T106" fmla="*/ 313329907 w 634"/>
              <a:gd name="T107" fmla="*/ 75609827 h 472"/>
              <a:gd name="T108" fmla="*/ 332711130 w 634"/>
              <a:gd name="T109" fmla="*/ 84580769 h 472"/>
              <a:gd name="T110" fmla="*/ 332711130 w 634"/>
              <a:gd name="T111" fmla="*/ 113414740 h 472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634" h="472">
                <a:moveTo>
                  <a:pt x="338" y="280"/>
                </a:moveTo>
                <a:lnTo>
                  <a:pt x="338" y="280"/>
                </a:lnTo>
                <a:cubicBezTo>
                  <a:pt x="103" y="280"/>
                  <a:pt x="103" y="280"/>
                  <a:pt x="103" y="280"/>
                </a:cubicBezTo>
                <a:cubicBezTo>
                  <a:pt x="88" y="280"/>
                  <a:pt x="73" y="280"/>
                  <a:pt x="73" y="294"/>
                </a:cubicBezTo>
                <a:cubicBezTo>
                  <a:pt x="73" y="309"/>
                  <a:pt x="88" y="309"/>
                  <a:pt x="103" y="309"/>
                </a:cubicBezTo>
                <a:cubicBezTo>
                  <a:pt x="338" y="309"/>
                  <a:pt x="338" y="309"/>
                  <a:pt x="338" y="309"/>
                </a:cubicBezTo>
                <a:cubicBezTo>
                  <a:pt x="338" y="309"/>
                  <a:pt x="353" y="309"/>
                  <a:pt x="353" y="294"/>
                </a:cubicBezTo>
                <a:cubicBezTo>
                  <a:pt x="353" y="280"/>
                  <a:pt x="338" y="280"/>
                  <a:pt x="338" y="280"/>
                </a:cubicBezTo>
                <a:close/>
                <a:moveTo>
                  <a:pt x="338" y="353"/>
                </a:moveTo>
                <a:lnTo>
                  <a:pt x="338" y="353"/>
                </a:lnTo>
                <a:cubicBezTo>
                  <a:pt x="103" y="353"/>
                  <a:pt x="103" y="353"/>
                  <a:pt x="103" y="353"/>
                </a:cubicBezTo>
                <a:cubicBezTo>
                  <a:pt x="88" y="353"/>
                  <a:pt x="73" y="368"/>
                  <a:pt x="73" y="368"/>
                </a:cubicBezTo>
                <a:cubicBezTo>
                  <a:pt x="73" y="383"/>
                  <a:pt x="88" y="397"/>
                  <a:pt x="103" y="397"/>
                </a:cubicBezTo>
                <a:cubicBezTo>
                  <a:pt x="338" y="397"/>
                  <a:pt x="338" y="397"/>
                  <a:pt x="338" y="397"/>
                </a:cubicBezTo>
                <a:cubicBezTo>
                  <a:pt x="338" y="397"/>
                  <a:pt x="353" y="383"/>
                  <a:pt x="353" y="368"/>
                </a:cubicBezTo>
                <a:lnTo>
                  <a:pt x="338" y="353"/>
                </a:ln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4" y="471"/>
                  <a:pt x="544" y="471"/>
                  <a:pt x="544" y="471"/>
                </a:cubicBezTo>
                <a:cubicBezTo>
                  <a:pt x="588" y="471"/>
                  <a:pt x="633" y="442"/>
                  <a:pt x="633" y="397"/>
                </a:cubicBezTo>
                <a:cubicBezTo>
                  <a:pt x="633" y="73"/>
                  <a:pt x="633" y="73"/>
                  <a:pt x="633" y="73"/>
                </a:cubicBezTo>
                <a:cubicBezTo>
                  <a:pt x="633" y="30"/>
                  <a:pt x="588" y="0"/>
                  <a:pt x="544" y="0"/>
                </a:cubicBezTo>
                <a:close/>
                <a:moveTo>
                  <a:pt x="588" y="397"/>
                </a:moveTo>
                <a:lnTo>
                  <a:pt x="588" y="397"/>
                </a:lnTo>
                <a:cubicBezTo>
                  <a:pt x="588" y="412"/>
                  <a:pt x="574" y="427"/>
                  <a:pt x="544" y="427"/>
                </a:cubicBezTo>
                <a:cubicBezTo>
                  <a:pt x="73" y="427"/>
                  <a:pt x="73" y="427"/>
                  <a:pt x="73" y="427"/>
                </a:cubicBezTo>
                <a:cubicBezTo>
                  <a:pt x="59" y="427"/>
                  <a:pt x="44" y="412"/>
                  <a:pt x="44" y="397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44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74" y="44"/>
                  <a:pt x="588" y="59"/>
                  <a:pt x="588" y="73"/>
                </a:cubicBezTo>
                <a:lnTo>
                  <a:pt x="588" y="397"/>
                </a:lnTo>
                <a:close/>
                <a:moveTo>
                  <a:pt x="515" y="73"/>
                </a:moveTo>
                <a:lnTo>
                  <a:pt x="515" y="73"/>
                </a:lnTo>
                <a:cubicBezTo>
                  <a:pt x="426" y="73"/>
                  <a:pt x="426" y="73"/>
                  <a:pt x="426" y="73"/>
                </a:cubicBezTo>
                <a:cubicBezTo>
                  <a:pt x="412" y="73"/>
                  <a:pt x="397" y="103"/>
                  <a:pt x="397" y="118"/>
                </a:cubicBezTo>
                <a:cubicBezTo>
                  <a:pt x="397" y="191"/>
                  <a:pt x="397" y="191"/>
                  <a:pt x="397" y="191"/>
                </a:cubicBezTo>
                <a:cubicBezTo>
                  <a:pt x="397" y="221"/>
                  <a:pt x="412" y="235"/>
                  <a:pt x="426" y="235"/>
                </a:cubicBezTo>
                <a:cubicBezTo>
                  <a:pt x="515" y="235"/>
                  <a:pt x="515" y="235"/>
                  <a:pt x="515" y="235"/>
                </a:cubicBezTo>
                <a:cubicBezTo>
                  <a:pt x="530" y="235"/>
                  <a:pt x="544" y="221"/>
                  <a:pt x="544" y="191"/>
                </a:cubicBezTo>
                <a:cubicBezTo>
                  <a:pt x="544" y="118"/>
                  <a:pt x="544" y="118"/>
                  <a:pt x="544" y="118"/>
                </a:cubicBezTo>
                <a:cubicBezTo>
                  <a:pt x="544" y="103"/>
                  <a:pt x="530" y="73"/>
                  <a:pt x="515" y="73"/>
                </a:cubicBezTo>
                <a:close/>
                <a:moveTo>
                  <a:pt x="515" y="177"/>
                </a:moveTo>
                <a:lnTo>
                  <a:pt x="515" y="177"/>
                </a:lnTo>
                <a:cubicBezTo>
                  <a:pt x="515" y="191"/>
                  <a:pt x="500" y="191"/>
                  <a:pt x="485" y="191"/>
                </a:cubicBezTo>
                <a:cubicBezTo>
                  <a:pt x="456" y="191"/>
                  <a:pt x="456" y="191"/>
                  <a:pt x="456" y="191"/>
                </a:cubicBezTo>
                <a:cubicBezTo>
                  <a:pt x="442" y="191"/>
                  <a:pt x="426" y="191"/>
                  <a:pt x="426" y="177"/>
                </a:cubicBezTo>
                <a:cubicBezTo>
                  <a:pt x="426" y="132"/>
                  <a:pt x="426" y="132"/>
                  <a:pt x="426" y="132"/>
                </a:cubicBezTo>
                <a:cubicBezTo>
                  <a:pt x="426" y="132"/>
                  <a:pt x="442" y="118"/>
                  <a:pt x="456" y="118"/>
                </a:cubicBezTo>
                <a:cubicBezTo>
                  <a:pt x="485" y="118"/>
                  <a:pt x="485" y="118"/>
                  <a:pt x="485" y="118"/>
                </a:cubicBezTo>
                <a:cubicBezTo>
                  <a:pt x="500" y="118"/>
                  <a:pt x="515" y="132"/>
                  <a:pt x="515" y="132"/>
                </a:cubicBezTo>
                <a:lnTo>
                  <a:pt x="515" y="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5" name="稻壳儿小白白(http://dwz.cn/Wu2UP)"/>
          <p:cNvSpPr/>
          <p:nvPr/>
        </p:nvSpPr>
        <p:spPr>
          <a:xfrm>
            <a:off x="6941009" y="3656931"/>
            <a:ext cx="495300" cy="377825"/>
          </a:xfrm>
          <a:custGeom>
            <a:avLst/>
            <a:gdLst>
              <a:gd name="T0" fmla="*/ 348940850 w 619"/>
              <a:gd name="T1" fmla="*/ 0 h 472"/>
              <a:gd name="T2" fmla="*/ 348940850 w 619"/>
              <a:gd name="T3" fmla="*/ 0 h 472"/>
              <a:gd name="T4" fmla="*/ 46739037 w 619"/>
              <a:gd name="T5" fmla="*/ 0 h 472"/>
              <a:gd name="T6" fmla="*/ 0 w 619"/>
              <a:gd name="T7" fmla="*/ 46775856 h 472"/>
              <a:gd name="T8" fmla="*/ 0 w 619"/>
              <a:gd name="T9" fmla="*/ 254382688 h 472"/>
              <a:gd name="T10" fmla="*/ 46739037 w 619"/>
              <a:gd name="T11" fmla="*/ 301799726 h 472"/>
              <a:gd name="T12" fmla="*/ 348940850 w 619"/>
              <a:gd name="T13" fmla="*/ 301799726 h 472"/>
              <a:gd name="T14" fmla="*/ 395679887 w 619"/>
              <a:gd name="T15" fmla="*/ 254382688 h 472"/>
              <a:gd name="T16" fmla="*/ 395679887 w 619"/>
              <a:gd name="T17" fmla="*/ 46775856 h 472"/>
              <a:gd name="T18" fmla="*/ 348940850 w 619"/>
              <a:gd name="T19" fmla="*/ 0 h 472"/>
              <a:gd name="T20" fmla="*/ 357904260 w 619"/>
              <a:gd name="T21" fmla="*/ 28193590 h 472"/>
              <a:gd name="T22" fmla="*/ 357904260 w 619"/>
              <a:gd name="T23" fmla="*/ 28193590 h 472"/>
              <a:gd name="T24" fmla="*/ 197839943 w 619"/>
              <a:gd name="T25" fmla="*/ 150579272 h 472"/>
              <a:gd name="T26" fmla="*/ 37775627 w 619"/>
              <a:gd name="T27" fmla="*/ 28193590 h 472"/>
              <a:gd name="T28" fmla="*/ 357904260 w 619"/>
              <a:gd name="T29" fmla="*/ 28193590 h 472"/>
              <a:gd name="T30" fmla="*/ 18567749 w 619"/>
              <a:gd name="T31" fmla="*/ 254382688 h 472"/>
              <a:gd name="T32" fmla="*/ 18567749 w 619"/>
              <a:gd name="T33" fmla="*/ 254382688 h 472"/>
              <a:gd name="T34" fmla="*/ 18567749 w 619"/>
              <a:gd name="T35" fmla="*/ 46775856 h 472"/>
              <a:gd name="T36" fmla="*/ 131893029 w 619"/>
              <a:gd name="T37" fmla="*/ 141608330 h 472"/>
              <a:gd name="T38" fmla="*/ 18567749 w 619"/>
              <a:gd name="T39" fmla="*/ 254382688 h 472"/>
              <a:gd name="T40" fmla="*/ 37775627 w 619"/>
              <a:gd name="T41" fmla="*/ 273606136 h 472"/>
              <a:gd name="T42" fmla="*/ 37775627 w 619"/>
              <a:gd name="T43" fmla="*/ 273606136 h 472"/>
              <a:gd name="T44" fmla="*/ 151100907 w 619"/>
              <a:gd name="T45" fmla="*/ 150579272 h 472"/>
              <a:gd name="T46" fmla="*/ 197839943 w 619"/>
              <a:gd name="T47" fmla="*/ 188384185 h 472"/>
              <a:gd name="T48" fmla="*/ 235614770 w 619"/>
              <a:gd name="T49" fmla="*/ 150579272 h 472"/>
              <a:gd name="T50" fmla="*/ 357904260 w 619"/>
              <a:gd name="T51" fmla="*/ 273606136 h 472"/>
              <a:gd name="T52" fmla="*/ 37775627 w 619"/>
              <a:gd name="T53" fmla="*/ 273606136 h 472"/>
              <a:gd name="T54" fmla="*/ 377112138 w 619"/>
              <a:gd name="T55" fmla="*/ 254382688 h 472"/>
              <a:gd name="T56" fmla="*/ 377112138 w 619"/>
              <a:gd name="T57" fmla="*/ 254382688 h 472"/>
              <a:gd name="T58" fmla="*/ 263786858 w 619"/>
              <a:gd name="T59" fmla="*/ 141608330 h 472"/>
              <a:gd name="T60" fmla="*/ 377112138 w 619"/>
              <a:gd name="T61" fmla="*/ 46775856 h 472"/>
              <a:gd name="T62" fmla="*/ 377112138 w 619"/>
              <a:gd name="T63" fmla="*/ 254382688 h 47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619" h="472">
                <a:moveTo>
                  <a:pt x="545" y="0"/>
                </a:moveTo>
                <a:lnTo>
                  <a:pt x="54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397"/>
                  <a:pt x="0" y="397"/>
                  <a:pt x="0" y="397"/>
                </a:cubicBezTo>
                <a:cubicBezTo>
                  <a:pt x="0" y="442"/>
                  <a:pt x="29" y="471"/>
                  <a:pt x="73" y="471"/>
                </a:cubicBezTo>
                <a:cubicBezTo>
                  <a:pt x="545" y="471"/>
                  <a:pt x="545" y="471"/>
                  <a:pt x="545" y="471"/>
                </a:cubicBezTo>
                <a:cubicBezTo>
                  <a:pt x="589" y="471"/>
                  <a:pt x="618" y="442"/>
                  <a:pt x="618" y="397"/>
                </a:cubicBezTo>
                <a:cubicBezTo>
                  <a:pt x="618" y="73"/>
                  <a:pt x="618" y="73"/>
                  <a:pt x="618" y="73"/>
                </a:cubicBezTo>
                <a:cubicBezTo>
                  <a:pt x="618" y="30"/>
                  <a:pt x="589" y="0"/>
                  <a:pt x="545" y="0"/>
                </a:cubicBezTo>
                <a:close/>
                <a:moveTo>
                  <a:pt x="559" y="44"/>
                </a:moveTo>
                <a:lnTo>
                  <a:pt x="559" y="44"/>
                </a:lnTo>
                <a:cubicBezTo>
                  <a:pt x="309" y="235"/>
                  <a:pt x="309" y="235"/>
                  <a:pt x="309" y="235"/>
                </a:cubicBezTo>
                <a:cubicBezTo>
                  <a:pt x="59" y="44"/>
                  <a:pt x="59" y="44"/>
                  <a:pt x="59" y="44"/>
                </a:cubicBezTo>
                <a:lnTo>
                  <a:pt x="559" y="44"/>
                </a:lnTo>
                <a:close/>
                <a:moveTo>
                  <a:pt x="29" y="397"/>
                </a:moveTo>
                <a:lnTo>
                  <a:pt x="29" y="397"/>
                </a:lnTo>
                <a:cubicBezTo>
                  <a:pt x="29" y="73"/>
                  <a:pt x="29" y="73"/>
                  <a:pt x="29" y="73"/>
                </a:cubicBezTo>
                <a:cubicBezTo>
                  <a:pt x="206" y="221"/>
                  <a:pt x="206" y="221"/>
                  <a:pt x="206" y="221"/>
                </a:cubicBezTo>
                <a:cubicBezTo>
                  <a:pt x="29" y="397"/>
                  <a:pt x="29" y="397"/>
                  <a:pt x="29" y="397"/>
                </a:cubicBezTo>
                <a:close/>
                <a:moveTo>
                  <a:pt x="59" y="427"/>
                </a:moveTo>
                <a:lnTo>
                  <a:pt x="59" y="427"/>
                </a:lnTo>
                <a:cubicBezTo>
                  <a:pt x="236" y="235"/>
                  <a:pt x="236" y="235"/>
                  <a:pt x="236" y="235"/>
                </a:cubicBezTo>
                <a:cubicBezTo>
                  <a:pt x="309" y="294"/>
                  <a:pt x="309" y="294"/>
                  <a:pt x="309" y="294"/>
                </a:cubicBezTo>
                <a:cubicBezTo>
                  <a:pt x="368" y="235"/>
                  <a:pt x="368" y="235"/>
                  <a:pt x="368" y="235"/>
                </a:cubicBezTo>
                <a:cubicBezTo>
                  <a:pt x="559" y="427"/>
                  <a:pt x="559" y="427"/>
                  <a:pt x="559" y="427"/>
                </a:cubicBezTo>
                <a:cubicBezTo>
                  <a:pt x="545" y="427"/>
                  <a:pt x="73" y="427"/>
                  <a:pt x="59" y="427"/>
                </a:cubicBezTo>
                <a:close/>
                <a:moveTo>
                  <a:pt x="589" y="397"/>
                </a:moveTo>
                <a:lnTo>
                  <a:pt x="589" y="397"/>
                </a:lnTo>
                <a:cubicBezTo>
                  <a:pt x="412" y="221"/>
                  <a:pt x="412" y="221"/>
                  <a:pt x="412" y="221"/>
                </a:cubicBezTo>
                <a:cubicBezTo>
                  <a:pt x="589" y="73"/>
                  <a:pt x="589" y="73"/>
                  <a:pt x="589" y="73"/>
                </a:cubicBezTo>
                <a:lnTo>
                  <a:pt x="589" y="39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6" name="稻壳儿小白白(http://dwz.cn/Wu2UP)"/>
          <p:cNvSpPr/>
          <p:nvPr/>
        </p:nvSpPr>
        <p:spPr>
          <a:xfrm>
            <a:off x="6110747" y="3595018"/>
            <a:ext cx="511175" cy="496888"/>
          </a:xfrm>
          <a:custGeom>
            <a:avLst/>
            <a:gdLst>
              <a:gd name="T0" fmla="*/ 344537594 w 634"/>
              <a:gd name="T1" fmla="*/ 0 h 619"/>
              <a:gd name="T2" fmla="*/ 344537594 w 634"/>
              <a:gd name="T3" fmla="*/ 0 h 619"/>
              <a:gd name="T4" fmla="*/ 66957475 w 634"/>
              <a:gd name="T5" fmla="*/ 0 h 619"/>
              <a:gd name="T6" fmla="*/ 0 w 634"/>
              <a:gd name="T7" fmla="*/ 67014859 h 619"/>
              <a:gd name="T8" fmla="*/ 0 w 634"/>
              <a:gd name="T9" fmla="*/ 275145910 h 619"/>
              <a:gd name="T10" fmla="*/ 66957475 w 634"/>
              <a:gd name="T11" fmla="*/ 341516180 h 619"/>
              <a:gd name="T12" fmla="*/ 153417002 w 634"/>
              <a:gd name="T13" fmla="*/ 341516180 h 619"/>
              <a:gd name="T14" fmla="*/ 210622644 w 634"/>
              <a:gd name="T15" fmla="*/ 398220813 h 619"/>
              <a:gd name="T16" fmla="*/ 258727921 w 634"/>
              <a:gd name="T17" fmla="*/ 341516180 h 619"/>
              <a:gd name="T18" fmla="*/ 344537594 w 634"/>
              <a:gd name="T19" fmla="*/ 341516180 h 619"/>
              <a:gd name="T20" fmla="*/ 411495069 w 634"/>
              <a:gd name="T21" fmla="*/ 275145910 h 619"/>
              <a:gd name="T22" fmla="*/ 411495069 w 634"/>
              <a:gd name="T23" fmla="*/ 67014859 h 619"/>
              <a:gd name="T24" fmla="*/ 344537594 w 634"/>
              <a:gd name="T25" fmla="*/ 0 h 619"/>
              <a:gd name="T26" fmla="*/ 382891844 w 634"/>
              <a:gd name="T27" fmla="*/ 275145910 h 619"/>
              <a:gd name="T28" fmla="*/ 382891844 w 634"/>
              <a:gd name="T29" fmla="*/ 275145910 h 619"/>
              <a:gd name="T30" fmla="*/ 344537594 w 634"/>
              <a:gd name="T31" fmla="*/ 313163863 h 619"/>
              <a:gd name="T32" fmla="*/ 248976895 w 634"/>
              <a:gd name="T33" fmla="*/ 313163863 h 619"/>
              <a:gd name="T34" fmla="*/ 210622644 w 634"/>
              <a:gd name="T35" fmla="*/ 360847451 h 619"/>
              <a:gd name="T36" fmla="*/ 172268394 w 634"/>
              <a:gd name="T37" fmla="*/ 313163863 h 619"/>
              <a:gd name="T38" fmla="*/ 66957475 w 634"/>
              <a:gd name="T39" fmla="*/ 313163863 h 619"/>
              <a:gd name="T40" fmla="*/ 29253078 w 634"/>
              <a:gd name="T41" fmla="*/ 275145910 h 619"/>
              <a:gd name="T42" fmla="*/ 29253078 w 634"/>
              <a:gd name="T43" fmla="*/ 56704634 h 619"/>
              <a:gd name="T44" fmla="*/ 66957475 w 634"/>
              <a:gd name="T45" fmla="*/ 19331271 h 619"/>
              <a:gd name="T46" fmla="*/ 344537594 w 634"/>
              <a:gd name="T47" fmla="*/ 19331271 h 619"/>
              <a:gd name="T48" fmla="*/ 382891844 w 634"/>
              <a:gd name="T49" fmla="*/ 56704634 h 619"/>
              <a:gd name="T50" fmla="*/ 382891844 w 634"/>
              <a:gd name="T51" fmla="*/ 275145910 h 619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634" h="619">
                <a:moveTo>
                  <a:pt x="530" y="0"/>
                </a:moveTo>
                <a:lnTo>
                  <a:pt x="530" y="0"/>
                </a:lnTo>
                <a:cubicBezTo>
                  <a:pt x="103" y="0"/>
                  <a:pt x="103" y="0"/>
                  <a:pt x="103" y="0"/>
                </a:cubicBezTo>
                <a:cubicBezTo>
                  <a:pt x="59" y="0"/>
                  <a:pt x="0" y="45"/>
                  <a:pt x="0" y="104"/>
                </a:cubicBezTo>
                <a:cubicBezTo>
                  <a:pt x="0" y="427"/>
                  <a:pt x="0" y="427"/>
                  <a:pt x="0" y="427"/>
                </a:cubicBezTo>
                <a:cubicBezTo>
                  <a:pt x="0" y="486"/>
                  <a:pt x="45" y="530"/>
                  <a:pt x="103" y="530"/>
                </a:cubicBezTo>
                <a:cubicBezTo>
                  <a:pt x="236" y="530"/>
                  <a:pt x="236" y="530"/>
                  <a:pt x="236" y="530"/>
                </a:cubicBezTo>
                <a:cubicBezTo>
                  <a:pt x="324" y="618"/>
                  <a:pt x="324" y="618"/>
                  <a:pt x="324" y="618"/>
                </a:cubicBezTo>
                <a:cubicBezTo>
                  <a:pt x="398" y="530"/>
                  <a:pt x="398" y="530"/>
                  <a:pt x="398" y="530"/>
                </a:cubicBezTo>
                <a:cubicBezTo>
                  <a:pt x="530" y="530"/>
                  <a:pt x="530" y="530"/>
                  <a:pt x="530" y="530"/>
                </a:cubicBezTo>
                <a:cubicBezTo>
                  <a:pt x="589" y="530"/>
                  <a:pt x="633" y="486"/>
                  <a:pt x="633" y="427"/>
                </a:cubicBezTo>
                <a:cubicBezTo>
                  <a:pt x="633" y="104"/>
                  <a:pt x="633" y="104"/>
                  <a:pt x="633" y="104"/>
                </a:cubicBezTo>
                <a:cubicBezTo>
                  <a:pt x="633" y="45"/>
                  <a:pt x="589" y="0"/>
                  <a:pt x="530" y="0"/>
                </a:cubicBezTo>
                <a:close/>
                <a:moveTo>
                  <a:pt x="589" y="427"/>
                </a:moveTo>
                <a:lnTo>
                  <a:pt x="589" y="427"/>
                </a:lnTo>
                <a:cubicBezTo>
                  <a:pt x="589" y="457"/>
                  <a:pt x="560" y="486"/>
                  <a:pt x="530" y="486"/>
                </a:cubicBezTo>
                <a:cubicBezTo>
                  <a:pt x="383" y="486"/>
                  <a:pt x="383" y="486"/>
                  <a:pt x="383" y="486"/>
                </a:cubicBezTo>
                <a:cubicBezTo>
                  <a:pt x="324" y="560"/>
                  <a:pt x="324" y="560"/>
                  <a:pt x="324" y="560"/>
                </a:cubicBezTo>
                <a:cubicBezTo>
                  <a:pt x="265" y="486"/>
                  <a:pt x="265" y="486"/>
                  <a:pt x="265" y="486"/>
                </a:cubicBezTo>
                <a:cubicBezTo>
                  <a:pt x="103" y="486"/>
                  <a:pt x="103" y="486"/>
                  <a:pt x="103" y="486"/>
                </a:cubicBezTo>
                <a:cubicBezTo>
                  <a:pt x="74" y="486"/>
                  <a:pt x="45" y="457"/>
                  <a:pt x="45" y="427"/>
                </a:cubicBezTo>
                <a:cubicBezTo>
                  <a:pt x="45" y="88"/>
                  <a:pt x="45" y="88"/>
                  <a:pt x="45" y="88"/>
                </a:cubicBezTo>
                <a:cubicBezTo>
                  <a:pt x="45" y="59"/>
                  <a:pt x="74" y="30"/>
                  <a:pt x="103" y="30"/>
                </a:cubicBezTo>
                <a:cubicBezTo>
                  <a:pt x="530" y="30"/>
                  <a:pt x="530" y="30"/>
                  <a:pt x="530" y="30"/>
                </a:cubicBezTo>
                <a:cubicBezTo>
                  <a:pt x="560" y="30"/>
                  <a:pt x="589" y="59"/>
                  <a:pt x="589" y="88"/>
                </a:cubicBezTo>
                <a:lnTo>
                  <a:pt x="589" y="4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7" name="稻壳儿小白白(http://dwz.cn/Wu2UP)"/>
          <p:cNvSpPr/>
          <p:nvPr/>
        </p:nvSpPr>
        <p:spPr>
          <a:xfrm>
            <a:off x="5296359" y="3595018"/>
            <a:ext cx="509588" cy="496888"/>
          </a:xfrm>
          <a:custGeom>
            <a:avLst/>
            <a:gdLst>
              <a:gd name="T0" fmla="*/ 199626678 w 634"/>
              <a:gd name="T1" fmla="*/ 0 h 619"/>
              <a:gd name="T2" fmla="*/ 199626678 w 634"/>
              <a:gd name="T3" fmla="*/ 0 h 619"/>
              <a:gd name="T4" fmla="*/ 0 w 634"/>
              <a:gd name="T5" fmla="*/ 170758491 h 619"/>
              <a:gd name="T6" fmla="*/ 142774662 w 634"/>
              <a:gd name="T7" fmla="*/ 341516180 h 619"/>
              <a:gd name="T8" fmla="*/ 199626678 w 634"/>
              <a:gd name="T9" fmla="*/ 398220813 h 619"/>
              <a:gd name="T10" fmla="*/ 256477891 w 634"/>
              <a:gd name="T11" fmla="*/ 341516180 h 619"/>
              <a:gd name="T12" fmla="*/ 408943566 w 634"/>
              <a:gd name="T13" fmla="*/ 170758491 h 619"/>
              <a:gd name="T14" fmla="*/ 199626678 w 634"/>
              <a:gd name="T15" fmla="*/ 0 h 619"/>
              <a:gd name="T16" fmla="*/ 247433910 w 634"/>
              <a:gd name="T17" fmla="*/ 313163863 h 619"/>
              <a:gd name="T18" fmla="*/ 247433910 w 634"/>
              <a:gd name="T19" fmla="*/ 313163863 h 619"/>
              <a:gd name="T20" fmla="*/ 218361673 w 634"/>
              <a:gd name="T21" fmla="*/ 341516180 h 619"/>
              <a:gd name="T22" fmla="*/ 199626678 w 634"/>
              <a:gd name="T23" fmla="*/ 360847451 h 619"/>
              <a:gd name="T24" fmla="*/ 161510460 w 634"/>
              <a:gd name="T25" fmla="*/ 313163863 h 619"/>
              <a:gd name="T26" fmla="*/ 28426008 w 634"/>
              <a:gd name="T27" fmla="*/ 170758491 h 619"/>
              <a:gd name="T28" fmla="*/ 199626678 w 634"/>
              <a:gd name="T29" fmla="*/ 19331271 h 619"/>
              <a:gd name="T30" fmla="*/ 379872133 w 634"/>
              <a:gd name="T31" fmla="*/ 170758491 h 619"/>
              <a:gd name="T32" fmla="*/ 247433910 w 634"/>
              <a:gd name="T33" fmla="*/ 313163863 h 6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4" h="619"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18"/>
                  <a:pt x="0" y="265"/>
                </a:cubicBezTo>
                <a:cubicBezTo>
                  <a:pt x="0" y="383"/>
                  <a:pt x="103" y="486"/>
                  <a:pt x="221" y="530"/>
                </a:cubicBezTo>
                <a:cubicBezTo>
                  <a:pt x="309" y="618"/>
                  <a:pt x="309" y="618"/>
                  <a:pt x="309" y="618"/>
                </a:cubicBezTo>
                <a:cubicBezTo>
                  <a:pt x="397" y="530"/>
                  <a:pt x="397" y="530"/>
                  <a:pt x="397" y="530"/>
                </a:cubicBezTo>
                <a:cubicBezTo>
                  <a:pt x="530" y="486"/>
                  <a:pt x="633" y="383"/>
                  <a:pt x="633" y="265"/>
                </a:cubicBezTo>
                <a:cubicBezTo>
                  <a:pt x="633" y="118"/>
                  <a:pt x="485" y="0"/>
                  <a:pt x="309" y="0"/>
                </a:cubicBezTo>
                <a:close/>
                <a:moveTo>
                  <a:pt x="383" y="486"/>
                </a:moveTo>
                <a:lnTo>
                  <a:pt x="383" y="486"/>
                </a:lnTo>
                <a:cubicBezTo>
                  <a:pt x="338" y="530"/>
                  <a:pt x="338" y="530"/>
                  <a:pt x="338" y="530"/>
                </a:cubicBezTo>
                <a:cubicBezTo>
                  <a:pt x="309" y="560"/>
                  <a:pt x="309" y="560"/>
                  <a:pt x="309" y="560"/>
                </a:cubicBezTo>
                <a:cubicBezTo>
                  <a:pt x="250" y="486"/>
                  <a:pt x="250" y="486"/>
                  <a:pt x="250" y="486"/>
                </a:cubicBezTo>
                <a:cubicBezTo>
                  <a:pt x="132" y="457"/>
                  <a:pt x="44" y="368"/>
                  <a:pt x="44" y="265"/>
                </a:cubicBezTo>
                <a:cubicBezTo>
                  <a:pt x="44" y="133"/>
                  <a:pt x="162" y="30"/>
                  <a:pt x="309" y="30"/>
                </a:cubicBezTo>
                <a:cubicBezTo>
                  <a:pt x="471" y="30"/>
                  <a:pt x="588" y="133"/>
                  <a:pt x="588" y="265"/>
                </a:cubicBezTo>
                <a:cubicBezTo>
                  <a:pt x="588" y="368"/>
                  <a:pt x="500" y="457"/>
                  <a:pt x="383" y="4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8" name="稻壳儿小白白(http://dwz.cn/Wu2UP)"/>
          <p:cNvSpPr/>
          <p:nvPr/>
        </p:nvSpPr>
        <p:spPr>
          <a:xfrm>
            <a:off x="4491497" y="3595018"/>
            <a:ext cx="485775" cy="496888"/>
          </a:xfrm>
          <a:custGeom>
            <a:avLst/>
            <a:gdLst>
              <a:gd name="T0" fmla="*/ 161709994 w 604"/>
              <a:gd name="T1" fmla="*/ 161736643 h 619"/>
              <a:gd name="T2" fmla="*/ 161709994 w 604"/>
              <a:gd name="T3" fmla="*/ 161736643 h 619"/>
              <a:gd name="T4" fmla="*/ 180467825 w 604"/>
              <a:gd name="T5" fmla="*/ 142406174 h 619"/>
              <a:gd name="T6" fmla="*/ 161709994 w 604"/>
              <a:gd name="T7" fmla="*/ 123719493 h 619"/>
              <a:gd name="T8" fmla="*/ 142304730 w 604"/>
              <a:gd name="T9" fmla="*/ 142406174 h 619"/>
              <a:gd name="T10" fmla="*/ 161709994 w 604"/>
              <a:gd name="T11" fmla="*/ 161736643 h 619"/>
              <a:gd name="T12" fmla="*/ 85382999 w 604"/>
              <a:gd name="T13" fmla="*/ 161736643 h 619"/>
              <a:gd name="T14" fmla="*/ 85382999 w 604"/>
              <a:gd name="T15" fmla="*/ 161736643 h 619"/>
              <a:gd name="T16" fmla="*/ 104788262 w 604"/>
              <a:gd name="T17" fmla="*/ 142406174 h 619"/>
              <a:gd name="T18" fmla="*/ 85382999 w 604"/>
              <a:gd name="T19" fmla="*/ 123719493 h 619"/>
              <a:gd name="T20" fmla="*/ 66624363 w 604"/>
              <a:gd name="T21" fmla="*/ 142406174 h 619"/>
              <a:gd name="T22" fmla="*/ 85382999 w 604"/>
              <a:gd name="T23" fmla="*/ 161736643 h 619"/>
              <a:gd name="T24" fmla="*/ 237390361 w 604"/>
              <a:gd name="T25" fmla="*/ 161736643 h 619"/>
              <a:gd name="T26" fmla="*/ 237390361 w 604"/>
              <a:gd name="T27" fmla="*/ 161736643 h 619"/>
              <a:gd name="T28" fmla="*/ 256795624 w 604"/>
              <a:gd name="T29" fmla="*/ 142406174 h 619"/>
              <a:gd name="T30" fmla="*/ 237390361 w 604"/>
              <a:gd name="T31" fmla="*/ 123719493 h 619"/>
              <a:gd name="T32" fmla="*/ 218631725 w 604"/>
              <a:gd name="T33" fmla="*/ 142406174 h 619"/>
              <a:gd name="T34" fmla="*/ 237390361 w 604"/>
              <a:gd name="T35" fmla="*/ 161736643 h 619"/>
              <a:gd name="T36" fmla="*/ 342825251 w 604"/>
              <a:gd name="T37" fmla="*/ 114053857 h 619"/>
              <a:gd name="T38" fmla="*/ 342825251 w 604"/>
              <a:gd name="T39" fmla="*/ 114053857 h 619"/>
              <a:gd name="T40" fmla="*/ 342825251 w 604"/>
              <a:gd name="T41" fmla="*/ 123719493 h 619"/>
              <a:gd name="T42" fmla="*/ 342825251 w 604"/>
              <a:gd name="T43" fmla="*/ 142406174 h 619"/>
              <a:gd name="T44" fmla="*/ 371285714 w 604"/>
              <a:gd name="T45" fmla="*/ 218441276 h 619"/>
              <a:gd name="T46" fmla="*/ 304661351 w 604"/>
              <a:gd name="T47" fmla="*/ 322829498 h 619"/>
              <a:gd name="T48" fmla="*/ 304661351 w 604"/>
              <a:gd name="T49" fmla="*/ 360847451 h 619"/>
              <a:gd name="T50" fmla="*/ 256795624 w 604"/>
              <a:gd name="T51" fmla="*/ 332495134 h 619"/>
              <a:gd name="T52" fmla="*/ 228334357 w 604"/>
              <a:gd name="T53" fmla="*/ 341516180 h 619"/>
              <a:gd name="T54" fmla="*/ 152007362 w 604"/>
              <a:gd name="T55" fmla="*/ 313163863 h 619"/>
              <a:gd name="T56" fmla="*/ 133248726 w 604"/>
              <a:gd name="T57" fmla="*/ 313163863 h 619"/>
              <a:gd name="T58" fmla="*/ 113843462 w 604"/>
              <a:gd name="T59" fmla="*/ 313163863 h 619"/>
              <a:gd name="T60" fmla="*/ 228334357 w 604"/>
              <a:gd name="T61" fmla="*/ 360847451 h 619"/>
              <a:gd name="T62" fmla="*/ 256795624 w 604"/>
              <a:gd name="T63" fmla="*/ 360847451 h 619"/>
              <a:gd name="T64" fmla="*/ 333122619 w 604"/>
              <a:gd name="T65" fmla="*/ 398220813 h 619"/>
              <a:gd name="T66" fmla="*/ 333122619 w 604"/>
              <a:gd name="T67" fmla="*/ 332495134 h 619"/>
              <a:gd name="T68" fmla="*/ 390044350 w 604"/>
              <a:gd name="T69" fmla="*/ 218441276 h 619"/>
              <a:gd name="T70" fmla="*/ 342825251 w 604"/>
              <a:gd name="T71" fmla="*/ 114053857 h 619"/>
              <a:gd name="T72" fmla="*/ 123546094 w 604"/>
              <a:gd name="T73" fmla="*/ 284811546 h 619"/>
              <a:gd name="T74" fmla="*/ 123546094 w 604"/>
              <a:gd name="T75" fmla="*/ 284811546 h 619"/>
              <a:gd name="T76" fmla="*/ 161709994 w 604"/>
              <a:gd name="T77" fmla="*/ 284811546 h 619"/>
              <a:gd name="T78" fmla="*/ 313717355 w 604"/>
              <a:gd name="T79" fmla="*/ 142406174 h 619"/>
              <a:gd name="T80" fmla="*/ 161709994 w 604"/>
              <a:gd name="T81" fmla="*/ 0 h 619"/>
              <a:gd name="T82" fmla="*/ 0 w 604"/>
              <a:gd name="T83" fmla="*/ 142406174 h 619"/>
              <a:gd name="T84" fmla="*/ 47219099 w 604"/>
              <a:gd name="T85" fmla="*/ 256459229 h 619"/>
              <a:gd name="T86" fmla="*/ 47219099 w 604"/>
              <a:gd name="T87" fmla="*/ 322829498 h 619"/>
              <a:gd name="T88" fmla="*/ 123546094 w 604"/>
              <a:gd name="T89" fmla="*/ 284811546 h 619"/>
              <a:gd name="T90" fmla="*/ 28461268 w 604"/>
              <a:gd name="T91" fmla="*/ 142406174 h 619"/>
              <a:gd name="T92" fmla="*/ 28461268 w 604"/>
              <a:gd name="T93" fmla="*/ 142406174 h 619"/>
              <a:gd name="T94" fmla="*/ 161709994 w 604"/>
              <a:gd name="T95" fmla="*/ 19331271 h 619"/>
              <a:gd name="T96" fmla="*/ 294958720 w 604"/>
              <a:gd name="T97" fmla="*/ 142406174 h 619"/>
              <a:gd name="T98" fmla="*/ 161709994 w 604"/>
              <a:gd name="T99" fmla="*/ 266124864 h 619"/>
              <a:gd name="T100" fmla="*/ 123546094 w 604"/>
              <a:gd name="T101" fmla="*/ 256459229 h 619"/>
              <a:gd name="T102" fmla="*/ 75680367 w 604"/>
              <a:gd name="T103" fmla="*/ 284811546 h 619"/>
              <a:gd name="T104" fmla="*/ 75680367 w 604"/>
              <a:gd name="T105" fmla="*/ 246793593 h 619"/>
              <a:gd name="T106" fmla="*/ 28461268 w 604"/>
              <a:gd name="T107" fmla="*/ 142406174 h 61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604" h="619">
                <a:moveTo>
                  <a:pt x="250" y="251"/>
                </a:moveTo>
                <a:lnTo>
                  <a:pt x="250" y="251"/>
                </a:lnTo>
                <a:cubicBezTo>
                  <a:pt x="265" y="251"/>
                  <a:pt x="279" y="236"/>
                  <a:pt x="279" y="221"/>
                </a:cubicBezTo>
                <a:cubicBezTo>
                  <a:pt x="279" y="206"/>
                  <a:pt x="265" y="192"/>
                  <a:pt x="250" y="192"/>
                </a:cubicBezTo>
                <a:cubicBezTo>
                  <a:pt x="235" y="192"/>
                  <a:pt x="220" y="206"/>
                  <a:pt x="220" y="221"/>
                </a:cubicBezTo>
                <a:cubicBezTo>
                  <a:pt x="220" y="236"/>
                  <a:pt x="235" y="251"/>
                  <a:pt x="250" y="251"/>
                </a:cubicBezTo>
                <a:close/>
                <a:moveTo>
                  <a:pt x="132" y="251"/>
                </a:moveTo>
                <a:lnTo>
                  <a:pt x="132" y="251"/>
                </a:lnTo>
                <a:cubicBezTo>
                  <a:pt x="147" y="251"/>
                  <a:pt x="162" y="236"/>
                  <a:pt x="162" y="221"/>
                </a:cubicBezTo>
                <a:cubicBezTo>
                  <a:pt x="162" y="206"/>
                  <a:pt x="147" y="192"/>
                  <a:pt x="132" y="192"/>
                </a:cubicBezTo>
                <a:cubicBezTo>
                  <a:pt x="117" y="192"/>
                  <a:pt x="103" y="206"/>
                  <a:pt x="103" y="221"/>
                </a:cubicBezTo>
                <a:cubicBezTo>
                  <a:pt x="103" y="236"/>
                  <a:pt x="117" y="251"/>
                  <a:pt x="132" y="251"/>
                </a:cubicBezTo>
                <a:close/>
                <a:moveTo>
                  <a:pt x="367" y="251"/>
                </a:moveTo>
                <a:lnTo>
                  <a:pt x="367" y="251"/>
                </a:lnTo>
                <a:cubicBezTo>
                  <a:pt x="383" y="251"/>
                  <a:pt x="397" y="236"/>
                  <a:pt x="397" y="221"/>
                </a:cubicBezTo>
                <a:cubicBezTo>
                  <a:pt x="397" y="206"/>
                  <a:pt x="383" y="192"/>
                  <a:pt x="367" y="192"/>
                </a:cubicBezTo>
                <a:cubicBezTo>
                  <a:pt x="353" y="192"/>
                  <a:pt x="338" y="206"/>
                  <a:pt x="338" y="221"/>
                </a:cubicBezTo>
                <a:cubicBezTo>
                  <a:pt x="338" y="236"/>
                  <a:pt x="353" y="251"/>
                  <a:pt x="367" y="251"/>
                </a:cubicBezTo>
                <a:close/>
                <a:moveTo>
                  <a:pt x="530" y="177"/>
                </a:moveTo>
                <a:lnTo>
                  <a:pt x="530" y="177"/>
                </a:lnTo>
                <a:lnTo>
                  <a:pt x="530" y="192"/>
                </a:lnTo>
                <a:cubicBezTo>
                  <a:pt x="530" y="206"/>
                  <a:pt x="530" y="221"/>
                  <a:pt x="530" y="221"/>
                </a:cubicBezTo>
                <a:cubicBezTo>
                  <a:pt x="559" y="265"/>
                  <a:pt x="574" y="295"/>
                  <a:pt x="574" y="339"/>
                </a:cubicBezTo>
                <a:cubicBezTo>
                  <a:pt x="574" y="398"/>
                  <a:pt x="530" y="457"/>
                  <a:pt x="471" y="501"/>
                </a:cubicBezTo>
                <a:cubicBezTo>
                  <a:pt x="471" y="560"/>
                  <a:pt x="471" y="560"/>
                  <a:pt x="471" y="560"/>
                </a:cubicBezTo>
                <a:cubicBezTo>
                  <a:pt x="397" y="516"/>
                  <a:pt x="397" y="516"/>
                  <a:pt x="397" y="516"/>
                </a:cubicBezTo>
                <a:cubicBezTo>
                  <a:pt x="383" y="530"/>
                  <a:pt x="367" y="530"/>
                  <a:pt x="353" y="530"/>
                </a:cubicBezTo>
                <a:cubicBezTo>
                  <a:pt x="309" y="530"/>
                  <a:pt x="279" y="516"/>
                  <a:pt x="235" y="486"/>
                </a:cubicBezTo>
                <a:cubicBezTo>
                  <a:pt x="220" y="486"/>
                  <a:pt x="220" y="486"/>
                  <a:pt x="206" y="486"/>
                </a:cubicBezTo>
                <a:cubicBezTo>
                  <a:pt x="191" y="486"/>
                  <a:pt x="191" y="486"/>
                  <a:pt x="176" y="486"/>
                </a:cubicBezTo>
                <a:cubicBezTo>
                  <a:pt x="235" y="530"/>
                  <a:pt x="279" y="560"/>
                  <a:pt x="353" y="560"/>
                </a:cubicBezTo>
                <a:cubicBezTo>
                  <a:pt x="367" y="560"/>
                  <a:pt x="383" y="560"/>
                  <a:pt x="397" y="560"/>
                </a:cubicBezTo>
                <a:cubicBezTo>
                  <a:pt x="515" y="618"/>
                  <a:pt x="515" y="618"/>
                  <a:pt x="515" y="618"/>
                </a:cubicBezTo>
                <a:cubicBezTo>
                  <a:pt x="515" y="516"/>
                  <a:pt x="515" y="516"/>
                  <a:pt x="515" y="516"/>
                </a:cubicBezTo>
                <a:cubicBezTo>
                  <a:pt x="574" y="471"/>
                  <a:pt x="603" y="413"/>
                  <a:pt x="603" y="339"/>
                </a:cubicBezTo>
                <a:cubicBezTo>
                  <a:pt x="603" y="280"/>
                  <a:pt x="574" y="221"/>
                  <a:pt x="530" y="177"/>
                </a:cubicBezTo>
                <a:close/>
                <a:moveTo>
                  <a:pt x="191" y="442"/>
                </a:moveTo>
                <a:lnTo>
                  <a:pt x="191" y="442"/>
                </a:lnTo>
                <a:cubicBezTo>
                  <a:pt x="206" y="442"/>
                  <a:pt x="235" y="442"/>
                  <a:pt x="250" y="442"/>
                </a:cubicBezTo>
                <a:cubicBezTo>
                  <a:pt x="397" y="442"/>
                  <a:pt x="485" y="339"/>
                  <a:pt x="485" y="221"/>
                </a:cubicBezTo>
                <a:cubicBezTo>
                  <a:pt x="485" y="88"/>
                  <a:pt x="367" y="0"/>
                  <a:pt x="250" y="0"/>
                </a:cubicBezTo>
                <a:cubicBezTo>
                  <a:pt x="117" y="0"/>
                  <a:pt x="0" y="88"/>
                  <a:pt x="0" y="221"/>
                </a:cubicBezTo>
                <a:cubicBezTo>
                  <a:pt x="0" y="295"/>
                  <a:pt x="29" y="354"/>
                  <a:pt x="73" y="398"/>
                </a:cubicBezTo>
                <a:cubicBezTo>
                  <a:pt x="73" y="501"/>
                  <a:pt x="73" y="501"/>
                  <a:pt x="73" y="501"/>
                </a:cubicBezTo>
                <a:lnTo>
                  <a:pt x="191" y="442"/>
                </a:lnTo>
                <a:close/>
                <a:moveTo>
                  <a:pt x="44" y="221"/>
                </a:moveTo>
                <a:lnTo>
                  <a:pt x="44" y="221"/>
                </a:lnTo>
                <a:cubicBezTo>
                  <a:pt x="44" y="118"/>
                  <a:pt x="132" y="30"/>
                  <a:pt x="250" y="30"/>
                </a:cubicBezTo>
                <a:cubicBezTo>
                  <a:pt x="353" y="30"/>
                  <a:pt x="456" y="118"/>
                  <a:pt x="456" y="221"/>
                </a:cubicBezTo>
                <a:cubicBezTo>
                  <a:pt x="456" y="324"/>
                  <a:pt x="367" y="413"/>
                  <a:pt x="250" y="413"/>
                </a:cubicBezTo>
                <a:cubicBezTo>
                  <a:pt x="235" y="413"/>
                  <a:pt x="206" y="413"/>
                  <a:pt x="191" y="398"/>
                </a:cubicBezTo>
                <a:cubicBezTo>
                  <a:pt x="117" y="442"/>
                  <a:pt x="117" y="442"/>
                  <a:pt x="117" y="442"/>
                </a:cubicBezTo>
                <a:cubicBezTo>
                  <a:pt x="117" y="383"/>
                  <a:pt x="117" y="383"/>
                  <a:pt x="117" y="383"/>
                </a:cubicBezTo>
                <a:cubicBezTo>
                  <a:pt x="73" y="339"/>
                  <a:pt x="44" y="280"/>
                  <a:pt x="44" y="22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49" name="稻壳儿小白白(http://dwz.cn/Wu2UP)"/>
          <p:cNvSpPr/>
          <p:nvPr/>
        </p:nvSpPr>
        <p:spPr>
          <a:xfrm>
            <a:off x="3653297" y="3595018"/>
            <a:ext cx="511175" cy="496888"/>
          </a:xfrm>
          <a:custGeom>
            <a:avLst/>
            <a:gdLst>
              <a:gd name="T0" fmla="*/ 210622644 w 634"/>
              <a:gd name="T1" fmla="*/ 152071810 h 619"/>
              <a:gd name="T2" fmla="*/ 210622644 w 634"/>
              <a:gd name="T3" fmla="*/ 152071810 h 619"/>
              <a:gd name="T4" fmla="*/ 182020226 w 634"/>
              <a:gd name="T5" fmla="*/ 170758491 h 619"/>
              <a:gd name="T6" fmla="*/ 210622644 w 634"/>
              <a:gd name="T7" fmla="*/ 199110808 h 619"/>
              <a:gd name="T8" fmla="*/ 230124696 w 634"/>
              <a:gd name="T9" fmla="*/ 170758491 h 619"/>
              <a:gd name="T10" fmla="*/ 210622644 w 634"/>
              <a:gd name="T11" fmla="*/ 152071810 h 619"/>
              <a:gd name="T12" fmla="*/ 105311725 w 634"/>
              <a:gd name="T13" fmla="*/ 152071810 h 619"/>
              <a:gd name="T14" fmla="*/ 105311725 w 634"/>
              <a:gd name="T15" fmla="*/ 152071810 h 619"/>
              <a:gd name="T16" fmla="*/ 76708501 w 634"/>
              <a:gd name="T17" fmla="*/ 170758491 h 619"/>
              <a:gd name="T18" fmla="*/ 105311725 w 634"/>
              <a:gd name="T19" fmla="*/ 199110808 h 619"/>
              <a:gd name="T20" fmla="*/ 134564803 w 634"/>
              <a:gd name="T21" fmla="*/ 170758491 h 619"/>
              <a:gd name="T22" fmla="*/ 105311725 w 634"/>
              <a:gd name="T23" fmla="*/ 152071810 h 619"/>
              <a:gd name="T24" fmla="*/ 210622644 w 634"/>
              <a:gd name="T25" fmla="*/ 0 h 619"/>
              <a:gd name="T26" fmla="*/ 210622644 w 634"/>
              <a:gd name="T27" fmla="*/ 0 h 619"/>
              <a:gd name="T28" fmla="*/ 0 w 634"/>
              <a:gd name="T29" fmla="*/ 170758491 h 619"/>
              <a:gd name="T30" fmla="*/ 76708501 w 634"/>
              <a:gd name="T31" fmla="*/ 313163863 h 619"/>
              <a:gd name="T32" fmla="*/ 76708501 w 634"/>
              <a:gd name="T33" fmla="*/ 398220813 h 619"/>
              <a:gd name="T34" fmla="*/ 172268394 w 634"/>
              <a:gd name="T35" fmla="*/ 351181815 h 619"/>
              <a:gd name="T36" fmla="*/ 210622644 w 634"/>
              <a:gd name="T37" fmla="*/ 351181815 h 619"/>
              <a:gd name="T38" fmla="*/ 411495069 w 634"/>
              <a:gd name="T39" fmla="*/ 170758491 h 619"/>
              <a:gd name="T40" fmla="*/ 210622644 w 634"/>
              <a:gd name="T41" fmla="*/ 0 h 619"/>
              <a:gd name="T42" fmla="*/ 210622644 w 634"/>
              <a:gd name="T43" fmla="*/ 322829498 h 619"/>
              <a:gd name="T44" fmla="*/ 210622644 w 634"/>
              <a:gd name="T45" fmla="*/ 322829498 h 619"/>
              <a:gd name="T46" fmla="*/ 163168028 w 634"/>
              <a:gd name="T47" fmla="*/ 322829498 h 619"/>
              <a:gd name="T48" fmla="*/ 105311725 w 634"/>
              <a:gd name="T49" fmla="*/ 360847451 h 619"/>
              <a:gd name="T50" fmla="*/ 105311725 w 634"/>
              <a:gd name="T51" fmla="*/ 294477181 h 619"/>
              <a:gd name="T52" fmla="*/ 28603224 w 634"/>
              <a:gd name="T53" fmla="*/ 170758491 h 619"/>
              <a:gd name="T54" fmla="*/ 210622644 w 634"/>
              <a:gd name="T55" fmla="*/ 19331271 h 619"/>
              <a:gd name="T56" fmla="*/ 382891844 w 634"/>
              <a:gd name="T57" fmla="*/ 170758491 h 619"/>
              <a:gd name="T58" fmla="*/ 210622644 w 634"/>
              <a:gd name="T59" fmla="*/ 322829498 h 619"/>
              <a:gd name="T60" fmla="*/ 306183343 w 634"/>
              <a:gd name="T61" fmla="*/ 152071810 h 619"/>
              <a:gd name="T62" fmla="*/ 306183343 w 634"/>
              <a:gd name="T63" fmla="*/ 152071810 h 619"/>
              <a:gd name="T64" fmla="*/ 287331145 w 634"/>
              <a:gd name="T65" fmla="*/ 170758491 h 619"/>
              <a:gd name="T66" fmla="*/ 306183343 w 634"/>
              <a:gd name="T67" fmla="*/ 199110808 h 619"/>
              <a:gd name="T68" fmla="*/ 335436421 w 634"/>
              <a:gd name="T69" fmla="*/ 170758491 h 619"/>
              <a:gd name="T70" fmla="*/ 306183343 w 634"/>
              <a:gd name="T71" fmla="*/ 152071810 h 6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634" h="619">
                <a:moveTo>
                  <a:pt x="324" y="236"/>
                </a:moveTo>
                <a:lnTo>
                  <a:pt x="324" y="236"/>
                </a:lnTo>
                <a:cubicBezTo>
                  <a:pt x="295" y="236"/>
                  <a:pt x="280" y="251"/>
                  <a:pt x="280" y="265"/>
                </a:cubicBezTo>
                <a:cubicBezTo>
                  <a:pt x="280" y="295"/>
                  <a:pt x="295" y="309"/>
                  <a:pt x="324" y="309"/>
                </a:cubicBezTo>
                <a:cubicBezTo>
                  <a:pt x="339" y="309"/>
                  <a:pt x="354" y="295"/>
                  <a:pt x="354" y="265"/>
                </a:cubicBezTo>
                <a:cubicBezTo>
                  <a:pt x="354" y="251"/>
                  <a:pt x="339" y="236"/>
                  <a:pt x="324" y="236"/>
                </a:cubicBezTo>
                <a:close/>
                <a:moveTo>
                  <a:pt x="162" y="236"/>
                </a:moveTo>
                <a:lnTo>
                  <a:pt x="162" y="236"/>
                </a:lnTo>
                <a:cubicBezTo>
                  <a:pt x="148" y="236"/>
                  <a:pt x="118" y="251"/>
                  <a:pt x="118" y="265"/>
                </a:cubicBezTo>
                <a:cubicBezTo>
                  <a:pt x="118" y="295"/>
                  <a:pt x="148" y="309"/>
                  <a:pt x="162" y="309"/>
                </a:cubicBezTo>
                <a:cubicBezTo>
                  <a:pt x="177" y="309"/>
                  <a:pt x="207" y="295"/>
                  <a:pt x="207" y="265"/>
                </a:cubicBezTo>
                <a:cubicBezTo>
                  <a:pt x="207" y="251"/>
                  <a:pt x="177" y="236"/>
                  <a:pt x="162" y="236"/>
                </a:cubicBezTo>
                <a:close/>
                <a:moveTo>
                  <a:pt x="324" y="0"/>
                </a:moveTo>
                <a:lnTo>
                  <a:pt x="324" y="0"/>
                </a:lnTo>
                <a:cubicBezTo>
                  <a:pt x="148" y="0"/>
                  <a:pt x="0" y="118"/>
                  <a:pt x="0" y="265"/>
                </a:cubicBezTo>
                <a:cubicBezTo>
                  <a:pt x="0" y="354"/>
                  <a:pt x="44" y="427"/>
                  <a:pt x="118" y="486"/>
                </a:cubicBezTo>
                <a:cubicBezTo>
                  <a:pt x="118" y="618"/>
                  <a:pt x="118" y="618"/>
                  <a:pt x="118" y="618"/>
                </a:cubicBezTo>
                <a:cubicBezTo>
                  <a:pt x="265" y="545"/>
                  <a:pt x="265" y="545"/>
                  <a:pt x="265" y="545"/>
                </a:cubicBezTo>
                <a:cubicBezTo>
                  <a:pt x="280" y="545"/>
                  <a:pt x="295" y="545"/>
                  <a:pt x="324" y="545"/>
                </a:cubicBezTo>
                <a:cubicBezTo>
                  <a:pt x="486" y="545"/>
                  <a:pt x="633" y="427"/>
                  <a:pt x="633" y="265"/>
                </a:cubicBezTo>
                <a:cubicBezTo>
                  <a:pt x="633" y="118"/>
                  <a:pt x="486" y="0"/>
                  <a:pt x="324" y="0"/>
                </a:cubicBezTo>
                <a:close/>
                <a:moveTo>
                  <a:pt x="324" y="501"/>
                </a:moveTo>
                <a:lnTo>
                  <a:pt x="324" y="501"/>
                </a:lnTo>
                <a:cubicBezTo>
                  <a:pt x="295" y="501"/>
                  <a:pt x="280" y="501"/>
                  <a:pt x="251" y="501"/>
                </a:cubicBezTo>
                <a:cubicBezTo>
                  <a:pt x="162" y="560"/>
                  <a:pt x="162" y="560"/>
                  <a:pt x="162" y="560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89" y="427"/>
                  <a:pt x="44" y="354"/>
                  <a:pt x="44" y="265"/>
                </a:cubicBezTo>
                <a:cubicBezTo>
                  <a:pt x="44" y="133"/>
                  <a:pt x="162" y="30"/>
                  <a:pt x="324" y="30"/>
                </a:cubicBezTo>
                <a:cubicBezTo>
                  <a:pt x="471" y="30"/>
                  <a:pt x="589" y="133"/>
                  <a:pt x="589" y="265"/>
                </a:cubicBezTo>
                <a:cubicBezTo>
                  <a:pt x="589" y="398"/>
                  <a:pt x="471" y="501"/>
                  <a:pt x="324" y="501"/>
                </a:cubicBezTo>
                <a:close/>
                <a:moveTo>
                  <a:pt x="471" y="236"/>
                </a:moveTo>
                <a:lnTo>
                  <a:pt x="471" y="236"/>
                </a:lnTo>
                <a:cubicBezTo>
                  <a:pt x="457" y="236"/>
                  <a:pt x="442" y="251"/>
                  <a:pt x="442" y="265"/>
                </a:cubicBezTo>
                <a:cubicBezTo>
                  <a:pt x="442" y="295"/>
                  <a:pt x="457" y="309"/>
                  <a:pt x="471" y="309"/>
                </a:cubicBezTo>
                <a:cubicBezTo>
                  <a:pt x="501" y="309"/>
                  <a:pt x="516" y="295"/>
                  <a:pt x="516" y="265"/>
                </a:cubicBezTo>
                <a:cubicBezTo>
                  <a:pt x="516" y="251"/>
                  <a:pt x="501" y="236"/>
                  <a:pt x="471" y="23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0" name="稻壳儿小白白(http://dwz.cn/Wu2UP)"/>
          <p:cNvSpPr/>
          <p:nvPr/>
        </p:nvSpPr>
        <p:spPr>
          <a:xfrm>
            <a:off x="2838909" y="3595018"/>
            <a:ext cx="509588" cy="496888"/>
          </a:xfrm>
          <a:custGeom>
            <a:avLst/>
            <a:gdLst>
              <a:gd name="T0" fmla="*/ 266168904 w 634"/>
              <a:gd name="T1" fmla="*/ 208776444 h 619"/>
              <a:gd name="T2" fmla="*/ 266168904 w 634"/>
              <a:gd name="T3" fmla="*/ 208776444 h 619"/>
              <a:gd name="T4" fmla="*/ 142129237 w 634"/>
              <a:gd name="T5" fmla="*/ 208776444 h 619"/>
              <a:gd name="T6" fmla="*/ 123393439 w 634"/>
              <a:gd name="T7" fmla="*/ 228106912 h 619"/>
              <a:gd name="T8" fmla="*/ 142129237 w 634"/>
              <a:gd name="T9" fmla="*/ 237128761 h 619"/>
              <a:gd name="T10" fmla="*/ 266168904 w 634"/>
              <a:gd name="T11" fmla="*/ 237128761 h 619"/>
              <a:gd name="T12" fmla="*/ 275213689 w 634"/>
              <a:gd name="T13" fmla="*/ 228106912 h 619"/>
              <a:gd name="T14" fmla="*/ 266168904 w 634"/>
              <a:gd name="T15" fmla="*/ 208776444 h 619"/>
              <a:gd name="T16" fmla="*/ 294594913 w 634"/>
              <a:gd name="T17" fmla="*/ 132740539 h 619"/>
              <a:gd name="T18" fmla="*/ 294594913 w 634"/>
              <a:gd name="T19" fmla="*/ 132740539 h 619"/>
              <a:gd name="T20" fmla="*/ 113703229 w 634"/>
              <a:gd name="T21" fmla="*/ 132740539 h 619"/>
              <a:gd name="T22" fmla="*/ 104658444 w 634"/>
              <a:gd name="T23" fmla="*/ 152071810 h 619"/>
              <a:gd name="T24" fmla="*/ 113703229 w 634"/>
              <a:gd name="T25" fmla="*/ 161736643 h 619"/>
              <a:gd name="T26" fmla="*/ 294594913 w 634"/>
              <a:gd name="T27" fmla="*/ 161736643 h 619"/>
              <a:gd name="T28" fmla="*/ 304285122 w 634"/>
              <a:gd name="T29" fmla="*/ 152071810 h 619"/>
              <a:gd name="T30" fmla="*/ 294594913 w 634"/>
              <a:gd name="T31" fmla="*/ 132740539 h 619"/>
              <a:gd name="T32" fmla="*/ 199626678 w 634"/>
              <a:gd name="T33" fmla="*/ 0 h 619"/>
              <a:gd name="T34" fmla="*/ 199626678 w 634"/>
              <a:gd name="T35" fmla="*/ 0 h 619"/>
              <a:gd name="T36" fmla="*/ 0 w 634"/>
              <a:gd name="T37" fmla="*/ 170758491 h 619"/>
              <a:gd name="T38" fmla="*/ 75587011 w 634"/>
              <a:gd name="T39" fmla="*/ 313163863 h 619"/>
              <a:gd name="T40" fmla="*/ 75587011 w 634"/>
              <a:gd name="T41" fmla="*/ 398220813 h 619"/>
              <a:gd name="T42" fmla="*/ 161510460 w 634"/>
              <a:gd name="T43" fmla="*/ 351181815 h 619"/>
              <a:gd name="T44" fmla="*/ 199626678 w 634"/>
              <a:gd name="T45" fmla="*/ 351181815 h 619"/>
              <a:gd name="T46" fmla="*/ 408943566 w 634"/>
              <a:gd name="T47" fmla="*/ 170758491 h 619"/>
              <a:gd name="T48" fmla="*/ 199626678 w 634"/>
              <a:gd name="T49" fmla="*/ 0 h 619"/>
              <a:gd name="T50" fmla="*/ 199626678 w 634"/>
              <a:gd name="T51" fmla="*/ 322829498 h 619"/>
              <a:gd name="T52" fmla="*/ 199626678 w 634"/>
              <a:gd name="T53" fmla="*/ 322829498 h 619"/>
              <a:gd name="T54" fmla="*/ 161510460 w 634"/>
              <a:gd name="T55" fmla="*/ 322829498 h 619"/>
              <a:gd name="T56" fmla="*/ 104658444 w 634"/>
              <a:gd name="T57" fmla="*/ 360847451 h 619"/>
              <a:gd name="T58" fmla="*/ 104658444 w 634"/>
              <a:gd name="T59" fmla="*/ 294477181 h 619"/>
              <a:gd name="T60" fmla="*/ 28426008 w 634"/>
              <a:gd name="T61" fmla="*/ 170758491 h 619"/>
              <a:gd name="T62" fmla="*/ 199626678 w 634"/>
              <a:gd name="T63" fmla="*/ 19331271 h 619"/>
              <a:gd name="T64" fmla="*/ 379872133 w 634"/>
              <a:gd name="T65" fmla="*/ 170758491 h 619"/>
              <a:gd name="T66" fmla="*/ 199626678 w 634"/>
              <a:gd name="T67" fmla="*/ 322829498 h 619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634" h="619">
                <a:moveTo>
                  <a:pt x="412" y="324"/>
                </a:moveTo>
                <a:lnTo>
                  <a:pt x="412" y="324"/>
                </a:lnTo>
                <a:cubicBezTo>
                  <a:pt x="220" y="324"/>
                  <a:pt x="220" y="324"/>
                  <a:pt x="220" y="324"/>
                </a:cubicBezTo>
                <a:cubicBezTo>
                  <a:pt x="206" y="324"/>
                  <a:pt x="191" y="339"/>
                  <a:pt x="191" y="354"/>
                </a:cubicBezTo>
                <a:cubicBezTo>
                  <a:pt x="191" y="354"/>
                  <a:pt x="206" y="368"/>
                  <a:pt x="220" y="368"/>
                </a:cubicBezTo>
                <a:cubicBezTo>
                  <a:pt x="412" y="368"/>
                  <a:pt x="412" y="368"/>
                  <a:pt x="412" y="368"/>
                </a:cubicBezTo>
                <a:cubicBezTo>
                  <a:pt x="426" y="368"/>
                  <a:pt x="426" y="354"/>
                  <a:pt x="426" y="354"/>
                </a:cubicBezTo>
                <a:cubicBezTo>
                  <a:pt x="426" y="339"/>
                  <a:pt x="426" y="324"/>
                  <a:pt x="412" y="324"/>
                </a:cubicBezTo>
                <a:close/>
                <a:moveTo>
                  <a:pt x="456" y="206"/>
                </a:moveTo>
                <a:lnTo>
                  <a:pt x="456" y="206"/>
                </a:lnTo>
                <a:cubicBezTo>
                  <a:pt x="176" y="206"/>
                  <a:pt x="176" y="206"/>
                  <a:pt x="176" y="206"/>
                </a:cubicBezTo>
                <a:cubicBezTo>
                  <a:pt x="162" y="206"/>
                  <a:pt x="162" y="221"/>
                  <a:pt x="162" y="236"/>
                </a:cubicBezTo>
                <a:cubicBezTo>
                  <a:pt x="162" y="236"/>
                  <a:pt x="162" y="251"/>
                  <a:pt x="176" y="251"/>
                </a:cubicBezTo>
                <a:cubicBezTo>
                  <a:pt x="456" y="251"/>
                  <a:pt x="456" y="251"/>
                  <a:pt x="456" y="251"/>
                </a:cubicBezTo>
                <a:lnTo>
                  <a:pt x="471" y="236"/>
                </a:lnTo>
                <a:cubicBezTo>
                  <a:pt x="471" y="221"/>
                  <a:pt x="456" y="206"/>
                  <a:pt x="456" y="206"/>
                </a:cubicBezTo>
                <a:close/>
                <a:moveTo>
                  <a:pt x="309" y="0"/>
                </a:moveTo>
                <a:lnTo>
                  <a:pt x="309" y="0"/>
                </a:lnTo>
                <a:cubicBezTo>
                  <a:pt x="147" y="0"/>
                  <a:pt x="0" y="118"/>
                  <a:pt x="0" y="265"/>
                </a:cubicBezTo>
                <a:cubicBezTo>
                  <a:pt x="0" y="354"/>
                  <a:pt x="44" y="427"/>
                  <a:pt x="117" y="486"/>
                </a:cubicBezTo>
                <a:cubicBezTo>
                  <a:pt x="117" y="618"/>
                  <a:pt x="117" y="618"/>
                  <a:pt x="117" y="618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79" y="545"/>
                  <a:pt x="294" y="545"/>
                  <a:pt x="309" y="545"/>
                </a:cubicBezTo>
                <a:cubicBezTo>
                  <a:pt x="485" y="545"/>
                  <a:pt x="633" y="427"/>
                  <a:pt x="633" y="265"/>
                </a:cubicBezTo>
                <a:cubicBezTo>
                  <a:pt x="633" y="118"/>
                  <a:pt x="485" y="0"/>
                  <a:pt x="309" y="0"/>
                </a:cubicBezTo>
                <a:close/>
                <a:moveTo>
                  <a:pt x="309" y="501"/>
                </a:moveTo>
                <a:lnTo>
                  <a:pt x="309" y="501"/>
                </a:lnTo>
                <a:cubicBezTo>
                  <a:pt x="294" y="501"/>
                  <a:pt x="265" y="501"/>
                  <a:pt x="250" y="501"/>
                </a:cubicBezTo>
                <a:cubicBezTo>
                  <a:pt x="162" y="560"/>
                  <a:pt x="162" y="560"/>
                  <a:pt x="162" y="560"/>
                </a:cubicBezTo>
                <a:cubicBezTo>
                  <a:pt x="162" y="457"/>
                  <a:pt x="162" y="457"/>
                  <a:pt x="162" y="457"/>
                </a:cubicBezTo>
                <a:cubicBezTo>
                  <a:pt x="88" y="427"/>
                  <a:pt x="44" y="354"/>
                  <a:pt x="44" y="265"/>
                </a:cubicBezTo>
                <a:cubicBezTo>
                  <a:pt x="44" y="133"/>
                  <a:pt x="162" y="30"/>
                  <a:pt x="309" y="30"/>
                </a:cubicBezTo>
                <a:cubicBezTo>
                  <a:pt x="471" y="30"/>
                  <a:pt x="588" y="133"/>
                  <a:pt x="588" y="265"/>
                </a:cubicBezTo>
                <a:cubicBezTo>
                  <a:pt x="588" y="398"/>
                  <a:pt x="471" y="501"/>
                  <a:pt x="309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1" name="稻壳儿小白白(http://dwz.cn/Wu2UP)"/>
          <p:cNvSpPr/>
          <p:nvPr/>
        </p:nvSpPr>
        <p:spPr>
          <a:xfrm>
            <a:off x="2019759" y="3595018"/>
            <a:ext cx="495300" cy="496888"/>
          </a:xfrm>
          <a:custGeom>
            <a:avLst/>
            <a:gdLst>
              <a:gd name="T0" fmla="*/ 197839943 w 619"/>
              <a:gd name="T1" fmla="*/ 0 h 619"/>
              <a:gd name="T2" fmla="*/ 197839943 w 619"/>
              <a:gd name="T3" fmla="*/ 0 h 619"/>
              <a:gd name="T4" fmla="*/ 0 w 619"/>
              <a:gd name="T5" fmla="*/ 170758491 h 619"/>
              <a:gd name="T6" fmla="*/ 75550453 w 619"/>
              <a:gd name="T7" fmla="*/ 313163863 h 619"/>
              <a:gd name="T8" fmla="*/ 75550453 w 619"/>
              <a:gd name="T9" fmla="*/ 398220813 h 619"/>
              <a:gd name="T10" fmla="*/ 160064317 w 619"/>
              <a:gd name="T11" fmla="*/ 351181815 h 619"/>
              <a:gd name="T12" fmla="*/ 197839943 w 619"/>
              <a:gd name="T13" fmla="*/ 351181815 h 619"/>
              <a:gd name="T14" fmla="*/ 395679887 w 619"/>
              <a:gd name="T15" fmla="*/ 170758491 h 619"/>
              <a:gd name="T16" fmla="*/ 197839943 w 619"/>
              <a:gd name="T17" fmla="*/ 0 h 619"/>
              <a:gd name="T18" fmla="*/ 197839943 w 619"/>
              <a:gd name="T19" fmla="*/ 322829498 h 619"/>
              <a:gd name="T20" fmla="*/ 197839943 w 619"/>
              <a:gd name="T21" fmla="*/ 322829498 h 619"/>
              <a:gd name="T22" fmla="*/ 150460778 w 619"/>
              <a:gd name="T23" fmla="*/ 322829498 h 619"/>
              <a:gd name="T24" fmla="*/ 94118202 w 619"/>
              <a:gd name="T25" fmla="*/ 360847451 h 619"/>
              <a:gd name="T26" fmla="*/ 94118202 w 619"/>
              <a:gd name="T27" fmla="*/ 294477181 h 619"/>
              <a:gd name="T28" fmla="*/ 18567749 w 619"/>
              <a:gd name="T29" fmla="*/ 170758491 h 619"/>
              <a:gd name="T30" fmla="*/ 197839943 w 619"/>
              <a:gd name="T31" fmla="*/ 19331271 h 619"/>
              <a:gd name="T32" fmla="*/ 377112138 w 619"/>
              <a:gd name="T33" fmla="*/ 170758491 h 619"/>
              <a:gd name="T34" fmla="*/ 197839943 w 619"/>
              <a:gd name="T35" fmla="*/ 322829498 h 61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619" h="619">
                <a:moveTo>
                  <a:pt x="309" y="0"/>
                </a:moveTo>
                <a:lnTo>
                  <a:pt x="309" y="0"/>
                </a:lnTo>
                <a:cubicBezTo>
                  <a:pt x="132" y="0"/>
                  <a:pt x="0" y="118"/>
                  <a:pt x="0" y="265"/>
                </a:cubicBezTo>
                <a:cubicBezTo>
                  <a:pt x="0" y="354"/>
                  <a:pt x="44" y="427"/>
                  <a:pt x="118" y="486"/>
                </a:cubicBezTo>
                <a:cubicBezTo>
                  <a:pt x="118" y="618"/>
                  <a:pt x="118" y="618"/>
                  <a:pt x="118" y="618"/>
                </a:cubicBezTo>
                <a:cubicBezTo>
                  <a:pt x="250" y="545"/>
                  <a:pt x="250" y="545"/>
                  <a:pt x="250" y="545"/>
                </a:cubicBezTo>
                <a:cubicBezTo>
                  <a:pt x="265" y="545"/>
                  <a:pt x="294" y="545"/>
                  <a:pt x="309" y="545"/>
                </a:cubicBezTo>
                <a:cubicBezTo>
                  <a:pt x="486" y="545"/>
                  <a:pt x="618" y="427"/>
                  <a:pt x="618" y="265"/>
                </a:cubicBezTo>
                <a:cubicBezTo>
                  <a:pt x="618" y="118"/>
                  <a:pt x="486" y="0"/>
                  <a:pt x="309" y="0"/>
                </a:cubicBezTo>
                <a:close/>
                <a:moveTo>
                  <a:pt x="309" y="501"/>
                </a:moveTo>
                <a:lnTo>
                  <a:pt x="309" y="501"/>
                </a:lnTo>
                <a:cubicBezTo>
                  <a:pt x="280" y="501"/>
                  <a:pt x="265" y="501"/>
                  <a:pt x="235" y="501"/>
                </a:cubicBezTo>
                <a:cubicBezTo>
                  <a:pt x="147" y="560"/>
                  <a:pt x="147" y="560"/>
                  <a:pt x="147" y="560"/>
                </a:cubicBezTo>
                <a:cubicBezTo>
                  <a:pt x="147" y="457"/>
                  <a:pt x="147" y="457"/>
                  <a:pt x="147" y="457"/>
                </a:cubicBezTo>
                <a:cubicBezTo>
                  <a:pt x="73" y="427"/>
                  <a:pt x="29" y="354"/>
                  <a:pt x="29" y="265"/>
                </a:cubicBezTo>
                <a:cubicBezTo>
                  <a:pt x="29" y="133"/>
                  <a:pt x="162" y="30"/>
                  <a:pt x="309" y="30"/>
                </a:cubicBezTo>
                <a:cubicBezTo>
                  <a:pt x="456" y="30"/>
                  <a:pt x="589" y="133"/>
                  <a:pt x="589" y="265"/>
                </a:cubicBezTo>
                <a:cubicBezTo>
                  <a:pt x="589" y="398"/>
                  <a:pt x="456" y="501"/>
                  <a:pt x="309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2" name="稻壳儿小白白(http://dwz.cn/Wu2UP)"/>
          <p:cNvSpPr/>
          <p:nvPr/>
        </p:nvSpPr>
        <p:spPr>
          <a:xfrm>
            <a:off x="9423859" y="2863181"/>
            <a:ext cx="449263" cy="319087"/>
          </a:xfrm>
          <a:custGeom>
            <a:avLst/>
            <a:gdLst>
              <a:gd name="T0" fmla="*/ 28859342 w 561"/>
              <a:gd name="T1" fmla="*/ 207852792 h 399"/>
              <a:gd name="T2" fmla="*/ 28859342 w 561"/>
              <a:gd name="T3" fmla="*/ 207852792 h 399"/>
              <a:gd name="T4" fmla="*/ 0 w 561"/>
              <a:gd name="T5" fmla="*/ 226399824 h 399"/>
              <a:gd name="T6" fmla="*/ 28859342 w 561"/>
              <a:gd name="T7" fmla="*/ 254539459 h 399"/>
              <a:gd name="T8" fmla="*/ 57077222 w 561"/>
              <a:gd name="T9" fmla="*/ 226399824 h 399"/>
              <a:gd name="T10" fmla="*/ 28859342 w 561"/>
              <a:gd name="T11" fmla="*/ 207852792 h 399"/>
              <a:gd name="T12" fmla="*/ 28859342 w 561"/>
              <a:gd name="T13" fmla="*/ 103606509 h 399"/>
              <a:gd name="T14" fmla="*/ 28859342 w 561"/>
              <a:gd name="T15" fmla="*/ 103606509 h 399"/>
              <a:gd name="T16" fmla="*/ 0 w 561"/>
              <a:gd name="T17" fmla="*/ 132385917 h 399"/>
              <a:gd name="T18" fmla="*/ 28859342 w 561"/>
              <a:gd name="T19" fmla="*/ 150932949 h 399"/>
              <a:gd name="T20" fmla="*/ 57077222 w 561"/>
              <a:gd name="T21" fmla="*/ 132385917 h 399"/>
              <a:gd name="T22" fmla="*/ 28859342 w 561"/>
              <a:gd name="T23" fmla="*/ 103606509 h 399"/>
              <a:gd name="T24" fmla="*/ 339899893 w 561"/>
              <a:gd name="T25" fmla="*/ 113199912 h 399"/>
              <a:gd name="T26" fmla="*/ 339899893 w 561"/>
              <a:gd name="T27" fmla="*/ 113199912 h 399"/>
              <a:gd name="T28" fmla="*/ 113513785 w 561"/>
              <a:gd name="T29" fmla="*/ 113199912 h 399"/>
              <a:gd name="T30" fmla="*/ 103894271 w 561"/>
              <a:gd name="T31" fmla="*/ 132385917 h 399"/>
              <a:gd name="T32" fmla="*/ 113513785 w 561"/>
              <a:gd name="T33" fmla="*/ 141339547 h 399"/>
              <a:gd name="T34" fmla="*/ 339899893 w 561"/>
              <a:gd name="T35" fmla="*/ 141339547 h 399"/>
              <a:gd name="T36" fmla="*/ 359139721 w 561"/>
              <a:gd name="T37" fmla="*/ 132385917 h 399"/>
              <a:gd name="T38" fmla="*/ 339899893 w 561"/>
              <a:gd name="T39" fmla="*/ 113199912 h 399"/>
              <a:gd name="T40" fmla="*/ 113513785 w 561"/>
              <a:gd name="T41" fmla="*/ 37733037 h 399"/>
              <a:gd name="T42" fmla="*/ 113513785 w 561"/>
              <a:gd name="T43" fmla="*/ 37733037 h 399"/>
              <a:gd name="T44" fmla="*/ 339899893 w 561"/>
              <a:gd name="T45" fmla="*/ 37733037 h 399"/>
              <a:gd name="T46" fmla="*/ 359139721 w 561"/>
              <a:gd name="T47" fmla="*/ 28779408 h 399"/>
              <a:gd name="T48" fmla="*/ 339899893 w 561"/>
              <a:gd name="T49" fmla="*/ 19186805 h 399"/>
              <a:gd name="T50" fmla="*/ 113513785 w 561"/>
              <a:gd name="T51" fmla="*/ 19186805 h 399"/>
              <a:gd name="T52" fmla="*/ 103894271 w 561"/>
              <a:gd name="T53" fmla="*/ 28779408 h 399"/>
              <a:gd name="T54" fmla="*/ 113513785 w 561"/>
              <a:gd name="T55" fmla="*/ 37733037 h 399"/>
              <a:gd name="T56" fmla="*/ 28859342 w 561"/>
              <a:gd name="T57" fmla="*/ 0 h 399"/>
              <a:gd name="T58" fmla="*/ 28859342 w 561"/>
              <a:gd name="T59" fmla="*/ 0 h 399"/>
              <a:gd name="T60" fmla="*/ 0 w 561"/>
              <a:gd name="T61" fmla="*/ 28779408 h 399"/>
              <a:gd name="T62" fmla="*/ 28859342 w 561"/>
              <a:gd name="T63" fmla="*/ 56919843 h 399"/>
              <a:gd name="T64" fmla="*/ 57077222 w 561"/>
              <a:gd name="T65" fmla="*/ 28779408 h 399"/>
              <a:gd name="T66" fmla="*/ 28859342 w 561"/>
              <a:gd name="T67" fmla="*/ 0 h 399"/>
              <a:gd name="T68" fmla="*/ 339899893 w 561"/>
              <a:gd name="T69" fmla="*/ 216806421 h 399"/>
              <a:gd name="T70" fmla="*/ 339899893 w 561"/>
              <a:gd name="T71" fmla="*/ 216806421 h 399"/>
              <a:gd name="T72" fmla="*/ 113513785 w 561"/>
              <a:gd name="T73" fmla="*/ 216806421 h 399"/>
              <a:gd name="T74" fmla="*/ 103894271 w 561"/>
              <a:gd name="T75" fmla="*/ 226399824 h 399"/>
              <a:gd name="T76" fmla="*/ 113513785 w 561"/>
              <a:gd name="T77" fmla="*/ 244946856 h 399"/>
              <a:gd name="T78" fmla="*/ 339899893 w 561"/>
              <a:gd name="T79" fmla="*/ 244946856 h 399"/>
              <a:gd name="T80" fmla="*/ 359139721 w 561"/>
              <a:gd name="T81" fmla="*/ 226399824 h 399"/>
              <a:gd name="T82" fmla="*/ 339899893 w 561"/>
              <a:gd name="T83" fmla="*/ 216806421 h 399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561" h="399">
                <a:moveTo>
                  <a:pt x="45" y="325"/>
                </a:moveTo>
                <a:lnTo>
                  <a:pt x="45" y="325"/>
                </a:lnTo>
                <a:cubicBezTo>
                  <a:pt x="30" y="325"/>
                  <a:pt x="0" y="339"/>
                  <a:pt x="0" y="354"/>
                </a:cubicBezTo>
                <a:cubicBezTo>
                  <a:pt x="0" y="383"/>
                  <a:pt x="30" y="398"/>
                  <a:pt x="45" y="398"/>
                </a:cubicBezTo>
                <a:cubicBezTo>
                  <a:pt x="59" y="398"/>
                  <a:pt x="89" y="383"/>
                  <a:pt x="89" y="354"/>
                </a:cubicBezTo>
                <a:cubicBezTo>
                  <a:pt x="89" y="339"/>
                  <a:pt x="59" y="325"/>
                  <a:pt x="45" y="325"/>
                </a:cubicBezTo>
                <a:close/>
                <a:moveTo>
                  <a:pt x="45" y="162"/>
                </a:moveTo>
                <a:lnTo>
                  <a:pt x="45" y="162"/>
                </a:lnTo>
                <a:cubicBezTo>
                  <a:pt x="30" y="162"/>
                  <a:pt x="0" y="177"/>
                  <a:pt x="0" y="207"/>
                </a:cubicBezTo>
                <a:cubicBezTo>
                  <a:pt x="0" y="221"/>
                  <a:pt x="30" y="236"/>
                  <a:pt x="45" y="236"/>
                </a:cubicBezTo>
                <a:cubicBezTo>
                  <a:pt x="59" y="236"/>
                  <a:pt x="89" y="221"/>
                  <a:pt x="89" y="207"/>
                </a:cubicBezTo>
                <a:cubicBezTo>
                  <a:pt x="89" y="177"/>
                  <a:pt x="59" y="162"/>
                  <a:pt x="45" y="162"/>
                </a:cubicBezTo>
                <a:close/>
                <a:moveTo>
                  <a:pt x="530" y="177"/>
                </a:moveTo>
                <a:lnTo>
                  <a:pt x="530" y="177"/>
                </a:lnTo>
                <a:cubicBezTo>
                  <a:pt x="177" y="177"/>
                  <a:pt x="177" y="177"/>
                  <a:pt x="177" y="177"/>
                </a:cubicBezTo>
                <a:cubicBezTo>
                  <a:pt x="177" y="177"/>
                  <a:pt x="162" y="192"/>
                  <a:pt x="162" y="207"/>
                </a:cubicBezTo>
                <a:lnTo>
                  <a:pt x="177" y="221"/>
                </a:lnTo>
                <a:cubicBezTo>
                  <a:pt x="530" y="221"/>
                  <a:pt x="530" y="221"/>
                  <a:pt x="530" y="221"/>
                </a:cubicBezTo>
                <a:cubicBezTo>
                  <a:pt x="545" y="221"/>
                  <a:pt x="560" y="207"/>
                  <a:pt x="560" y="207"/>
                </a:cubicBezTo>
                <a:cubicBezTo>
                  <a:pt x="560" y="192"/>
                  <a:pt x="545" y="177"/>
                  <a:pt x="530" y="177"/>
                </a:cubicBezTo>
                <a:close/>
                <a:moveTo>
                  <a:pt x="177" y="59"/>
                </a:moveTo>
                <a:lnTo>
                  <a:pt x="177" y="59"/>
                </a:lnTo>
                <a:cubicBezTo>
                  <a:pt x="530" y="59"/>
                  <a:pt x="530" y="59"/>
                  <a:pt x="530" y="59"/>
                </a:cubicBezTo>
                <a:cubicBezTo>
                  <a:pt x="545" y="59"/>
                  <a:pt x="560" y="59"/>
                  <a:pt x="560" y="45"/>
                </a:cubicBezTo>
                <a:cubicBezTo>
                  <a:pt x="560" y="30"/>
                  <a:pt x="545" y="30"/>
                  <a:pt x="530" y="30"/>
                </a:cubicBezTo>
                <a:cubicBezTo>
                  <a:pt x="177" y="30"/>
                  <a:pt x="177" y="30"/>
                  <a:pt x="177" y="30"/>
                </a:cubicBezTo>
                <a:cubicBezTo>
                  <a:pt x="177" y="30"/>
                  <a:pt x="162" y="30"/>
                  <a:pt x="162" y="45"/>
                </a:cubicBezTo>
                <a:cubicBezTo>
                  <a:pt x="162" y="59"/>
                  <a:pt x="177" y="59"/>
                  <a:pt x="177" y="59"/>
                </a:cubicBezTo>
                <a:close/>
                <a:moveTo>
                  <a:pt x="45" y="0"/>
                </a:moveTo>
                <a:lnTo>
                  <a:pt x="45" y="0"/>
                </a:lnTo>
                <a:cubicBezTo>
                  <a:pt x="30" y="0"/>
                  <a:pt x="0" y="30"/>
                  <a:pt x="0" y="45"/>
                </a:cubicBezTo>
                <a:cubicBezTo>
                  <a:pt x="0" y="59"/>
                  <a:pt x="30" y="89"/>
                  <a:pt x="45" y="89"/>
                </a:cubicBezTo>
                <a:cubicBezTo>
                  <a:pt x="59" y="89"/>
                  <a:pt x="89" y="59"/>
                  <a:pt x="89" y="45"/>
                </a:cubicBezTo>
                <a:cubicBezTo>
                  <a:pt x="89" y="30"/>
                  <a:pt x="59" y="0"/>
                  <a:pt x="45" y="0"/>
                </a:cubicBezTo>
                <a:close/>
                <a:moveTo>
                  <a:pt x="530" y="339"/>
                </a:moveTo>
                <a:lnTo>
                  <a:pt x="530" y="339"/>
                </a:lnTo>
                <a:cubicBezTo>
                  <a:pt x="177" y="339"/>
                  <a:pt x="177" y="339"/>
                  <a:pt x="177" y="339"/>
                </a:cubicBezTo>
                <a:lnTo>
                  <a:pt x="162" y="354"/>
                </a:lnTo>
                <a:cubicBezTo>
                  <a:pt x="162" y="369"/>
                  <a:pt x="177" y="383"/>
                  <a:pt x="177" y="383"/>
                </a:cubicBezTo>
                <a:cubicBezTo>
                  <a:pt x="530" y="383"/>
                  <a:pt x="530" y="383"/>
                  <a:pt x="530" y="383"/>
                </a:cubicBezTo>
                <a:cubicBezTo>
                  <a:pt x="545" y="383"/>
                  <a:pt x="560" y="369"/>
                  <a:pt x="560" y="354"/>
                </a:cubicBezTo>
                <a:cubicBezTo>
                  <a:pt x="560" y="354"/>
                  <a:pt x="545" y="339"/>
                  <a:pt x="530" y="3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3" name="稻壳儿小白白(http://dwz.cn/Wu2UP)"/>
          <p:cNvSpPr/>
          <p:nvPr/>
        </p:nvSpPr>
        <p:spPr>
          <a:xfrm>
            <a:off x="8609472" y="2806031"/>
            <a:ext cx="458787" cy="439737"/>
          </a:xfrm>
          <a:custGeom>
            <a:avLst/>
            <a:gdLst>
              <a:gd name="T0" fmla="*/ 346325939 w 575"/>
              <a:gd name="T1" fmla="*/ 334047098 h 546"/>
              <a:gd name="T2" fmla="*/ 346325939 w 575"/>
              <a:gd name="T3" fmla="*/ 334047098 h 546"/>
              <a:gd name="T4" fmla="*/ 177619188 w 575"/>
              <a:gd name="T5" fmla="*/ 334047098 h 546"/>
              <a:gd name="T6" fmla="*/ 159157599 w 575"/>
              <a:gd name="T7" fmla="*/ 343776883 h 546"/>
              <a:gd name="T8" fmla="*/ 177619188 w 575"/>
              <a:gd name="T9" fmla="*/ 353506668 h 546"/>
              <a:gd name="T10" fmla="*/ 346325939 w 575"/>
              <a:gd name="T11" fmla="*/ 353506668 h 546"/>
              <a:gd name="T12" fmla="*/ 365425042 w 575"/>
              <a:gd name="T13" fmla="*/ 343776883 h 546"/>
              <a:gd name="T14" fmla="*/ 346325939 w 575"/>
              <a:gd name="T15" fmla="*/ 334047098 h 546"/>
              <a:gd name="T16" fmla="*/ 196718291 w 575"/>
              <a:gd name="T17" fmla="*/ 123889054 h 546"/>
              <a:gd name="T18" fmla="*/ 196718291 w 575"/>
              <a:gd name="T19" fmla="*/ 123889054 h 546"/>
              <a:gd name="T20" fmla="*/ 196718291 w 575"/>
              <a:gd name="T21" fmla="*/ 105078619 h 546"/>
              <a:gd name="T22" fmla="*/ 112046956 w 575"/>
              <a:gd name="T23" fmla="*/ 0 h 546"/>
              <a:gd name="T24" fmla="*/ 103133722 w 575"/>
              <a:gd name="T25" fmla="*/ 0 h 546"/>
              <a:gd name="T26" fmla="*/ 93584569 w 575"/>
              <a:gd name="T27" fmla="*/ 0 h 546"/>
              <a:gd name="T28" fmla="*/ 0 w 575"/>
              <a:gd name="T29" fmla="*/ 105078619 h 546"/>
              <a:gd name="T30" fmla="*/ 0 w 575"/>
              <a:gd name="T31" fmla="*/ 123889054 h 546"/>
              <a:gd name="T32" fmla="*/ 18462387 w 575"/>
              <a:gd name="T33" fmla="*/ 123889054 h 546"/>
              <a:gd name="T34" fmla="*/ 84035416 w 575"/>
              <a:gd name="T35" fmla="*/ 47350655 h 546"/>
              <a:gd name="T36" fmla="*/ 84035416 w 575"/>
              <a:gd name="T37" fmla="*/ 353506668 h 546"/>
              <a:gd name="T38" fmla="*/ 112046956 w 575"/>
              <a:gd name="T39" fmla="*/ 353506668 h 546"/>
              <a:gd name="T40" fmla="*/ 112046956 w 575"/>
              <a:gd name="T41" fmla="*/ 47350655 h 546"/>
              <a:gd name="T42" fmla="*/ 177619188 w 575"/>
              <a:gd name="T43" fmla="*/ 123889054 h 546"/>
              <a:gd name="T44" fmla="*/ 196718291 w 575"/>
              <a:gd name="T45" fmla="*/ 123889054 h 546"/>
              <a:gd name="T46" fmla="*/ 196718291 w 575"/>
              <a:gd name="T47" fmla="*/ 47350655 h 546"/>
              <a:gd name="T48" fmla="*/ 196718291 w 575"/>
              <a:gd name="T49" fmla="*/ 47350655 h 546"/>
              <a:gd name="T50" fmla="*/ 346325939 w 575"/>
              <a:gd name="T51" fmla="*/ 47350655 h 546"/>
              <a:gd name="T52" fmla="*/ 365425042 w 575"/>
              <a:gd name="T53" fmla="*/ 38269200 h 546"/>
              <a:gd name="T54" fmla="*/ 346325939 w 575"/>
              <a:gd name="T55" fmla="*/ 28540220 h 546"/>
              <a:gd name="T56" fmla="*/ 196718291 w 575"/>
              <a:gd name="T57" fmla="*/ 28540220 h 546"/>
              <a:gd name="T58" fmla="*/ 187169138 w 575"/>
              <a:gd name="T59" fmla="*/ 38269200 h 546"/>
              <a:gd name="T60" fmla="*/ 196718291 w 575"/>
              <a:gd name="T61" fmla="*/ 47350655 h 546"/>
              <a:gd name="T62" fmla="*/ 346325939 w 575"/>
              <a:gd name="T63" fmla="*/ 258157029 h 546"/>
              <a:gd name="T64" fmla="*/ 346325939 w 575"/>
              <a:gd name="T65" fmla="*/ 258157029 h 546"/>
              <a:gd name="T66" fmla="*/ 177619188 w 575"/>
              <a:gd name="T67" fmla="*/ 258157029 h 546"/>
              <a:gd name="T68" fmla="*/ 159157599 w 575"/>
              <a:gd name="T69" fmla="*/ 267237678 h 546"/>
              <a:gd name="T70" fmla="*/ 177619188 w 575"/>
              <a:gd name="T71" fmla="*/ 276967464 h 546"/>
              <a:gd name="T72" fmla="*/ 346325939 w 575"/>
              <a:gd name="T73" fmla="*/ 276967464 h 546"/>
              <a:gd name="T74" fmla="*/ 365425042 w 575"/>
              <a:gd name="T75" fmla="*/ 267237678 h 546"/>
              <a:gd name="T76" fmla="*/ 346325939 w 575"/>
              <a:gd name="T77" fmla="*/ 258157029 h 546"/>
              <a:gd name="T78" fmla="*/ 346325939 w 575"/>
              <a:gd name="T79" fmla="*/ 105078619 h 546"/>
              <a:gd name="T80" fmla="*/ 346325939 w 575"/>
              <a:gd name="T81" fmla="*/ 105078619 h 546"/>
              <a:gd name="T82" fmla="*/ 252742168 w 575"/>
              <a:gd name="T83" fmla="*/ 105078619 h 546"/>
              <a:gd name="T84" fmla="*/ 233643064 w 575"/>
              <a:gd name="T85" fmla="*/ 114808404 h 546"/>
              <a:gd name="T86" fmla="*/ 252742168 w 575"/>
              <a:gd name="T87" fmla="*/ 123889054 h 546"/>
              <a:gd name="T88" fmla="*/ 346325939 w 575"/>
              <a:gd name="T89" fmla="*/ 123889054 h 546"/>
              <a:gd name="T90" fmla="*/ 365425042 w 575"/>
              <a:gd name="T91" fmla="*/ 114808404 h 546"/>
              <a:gd name="T92" fmla="*/ 346325939 w 575"/>
              <a:gd name="T93" fmla="*/ 105078619 h 546"/>
              <a:gd name="T94" fmla="*/ 346325939 w 575"/>
              <a:gd name="T95" fmla="*/ 181617824 h 546"/>
              <a:gd name="T96" fmla="*/ 346325939 w 575"/>
              <a:gd name="T97" fmla="*/ 181617824 h 546"/>
              <a:gd name="T98" fmla="*/ 177619188 w 575"/>
              <a:gd name="T99" fmla="*/ 181617824 h 546"/>
              <a:gd name="T100" fmla="*/ 159157599 w 575"/>
              <a:gd name="T101" fmla="*/ 190698474 h 546"/>
              <a:gd name="T102" fmla="*/ 177619188 w 575"/>
              <a:gd name="T103" fmla="*/ 200428259 h 546"/>
              <a:gd name="T104" fmla="*/ 346325939 w 575"/>
              <a:gd name="T105" fmla="*/ 200428259 h 546"/>
              <a:gd name="T106" fmla="*/ 365425042 w 575"/>
              <a:gd name="T107" fmla="*/ 190698474 h 546"/>
              <a:gd name="T108" fmla="*/ 346325939 w 575"/>
              <a:gd name="T109" fmla="*/ 181617824 h 54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75" h="546">
                <a:moveTo>
                  <a:pt x="544" y="515"/>
                </a:moveTo>
                <a:lnTo>
                  <a:pt x="544" y="515"/>
                </a:lnTo>
                <a:cubicBezTo>
                  <a:pt x="279" y="515"/>
                  <a:pt x="279" y="515"/>
                  <a:pt x="279" y="515"/>
                </a:cubicBezTo>
                <a:cubicBezTo>
                  <a:pt x="265" y="515"/>
                  <a:pt x="250" y="515"/>
                  <a:pt x="250" y="530"/>
                </a:cubicBezTo>
                <a:cubicBezTo>
                  <a:pt x="250" y="545"/>
                  <a:pt x="265" y="545"/>
                  <a:pt x="279" y="545"/>
                </a:cubicBezTo>
                <a:cubicBezTo>
                  <a:pt x="544" y="545"/>
                  <a:pt x="544" y="545"/>
                  <a:pt x="544" y="545"/>
                </a:cubicBezTo>
                <a:cubicBezTo>
                  <a:pt x="559" y="545"/>
                  <a:pt x="574" y="545"/>
                  <a:pt x="574" y="530"/>
                </a:cubicBezTo>
                <a:cubicBezTo>
                  <a:pt x="574" y="515"/>
                  <a:pt x="559" y="515"/>
                  <a:pt x="544" y="515"/>
                </a:cubicBezTo>
                <a:close/>
                <a:moveTo>
                  <a:pt x="309" y="191"/>
                </a:moveTo>
                <a:lnTo>
                  <a:pt x="309" y="191"/>
                </a:lnTo>
                <a:cubicBezTo>
                  <a:pt x="309" y="177"/>
                  <a:pt x="309" y="177"/>
                  <a:pt x="309" y="162"/>
                </a:cubicBezTo>
                <a:cubicBezTo>
                  <a:pt x="176" y="0"/>
                  <a:pt x="176" y="0"/>
                  <a:pt x="176" y="0"/>
                </a:cubicBezTo>
                <a:cubicBezTo>
                  <a:pt x="162" y="0"/>
                  <a:pt x="162" y="0"/>
                  <a:pt x="162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7"/>
                  <a:pt x="0" y="177"/>
                  <a:pt x="0" y="191"/>
                </a:cubicBezTo>
                <a:cubicBezTo>
                  <a:pt x="14" y="191"/>
                  <a:pt x="29" y="191"/>
                  <a:pt x="29" y="191"/>
                </a:cubicBezTo>
                <a:cubicBezTo>
                  <a:pt x="132" y="73"/>
                  <a:pt x="132" y="73"/>
                  <a:pt x="132" y="73"/>
                </a:cubicBezTo>
                <a:cubicBezTo>
                  <a:pt x="132" y="545"/>
                  <a:pt x="132" y="545"/>
                  <a:pt x="132" y="545"/>
                </a:cubicBezTo>
                <a:cubicBezTo>
                  <a:pt x="176" y="545"/>
                  <a:pt x="176" y="545"/>
                  <a:pt x="176" y="545"/>
                </a:cubicBezTo>
                <a:cubicBezTo>
                  <a:pt x="176" y="73"/>
                  <a:pt x="176" y="73"/>
                  <a:pt x="176" y="73"/>
                </a:cubicBezTo>
                <a:cubicBezTo>
                  <a:pt x="279" y="191"/>
                  <a:pt x="279" y="191"/>
                  <a:pt x="279" y="191"/>
                </a:cubicBezTo>
                <a:cubicBezTo>
                  <a:pt x="294" y="191"/>
                  <a:pt x="294" y="191"/>
                  <a:pt x="309" y="191"/>
                </a:cubicBezTo>
                <a:close/>
                <a:moveTo>
                  <a:pt x="309" y="73"/>
                </a:moveTo>
                <a:lnTo>
                  <a:pt x="309" y="73"/>
                </a:lnTo>
                <a:cubicBezTo>
                  <a:pt x="544" y="73"/>
                  <a:pt x="544" y="73"/>
                  <a:pt x="544" y="73"/>
                </a:cubicBezTo>
                <a:cubicBezTo>
                  <a:pt x="559" y="73"/>
                  <a:pt x="574" y="73"/>
                  <a:pt x="574" y="59"/>
                </a:cubicBezTo>
                <a:cubicBezTo>
                  <a:pt x="574" y="44"/>
                  <a:pt x="559" y="44"/>
                  <a:pt x="544" y="44"/>
                </a:cubicBezTo>
                <a:cubicBezTo>
                  <a:pt x="309" y="44"/>
                  <a:pt x="309" y="44"/>
                  <a:pt x="309" y="44"/>
                </a:cubicBezTo>
                <a:cubicBezTo>
                  <a:pt x="309" y="44"/>
                  <a:pt x="294" y="44"/>
                  <a:pt x="294" y="59"/>
                </a:cubicBezTo>
                <a:cubicBezTo>
                  <a:pt x="294" y="73"/>
                  <a:pt x="309" y="73"/>
                  <a:pt x="309" y="73"/>
                </a:cubicBezTo>
                <a:close/>
                <a:moveTo>
                  <a:pt x="544" y="398"/>
                </a:moveTo>
                <a:lnTo>
                  <a:pt x="544" y="398"/>
                </a:lnTo>
                <a:cubicBezTo>
                  <a:pt x="279" y="398"/>
                  <a:pt x="279" y="398"/>
                  <a:pt x="279" y="398"/>
                </a:cubicBezTo>
                <a:cubicBezTo>
                  <a:pt x="265" y="398"/>
                  <a:pt x="250" y="398"/>
                  <a:pt x="250" y="412"/>
                </a:cubicBezTo>
                <a:cubicBezTo>
                  <a:pt x="250" y="427"/>
                  <a:pt x="265" y="427"/>
                  <a:pt x="279" y="427"/>
                </a:cubicBezTo>
                <a:cubicBezTo>
                  <a:pt x="544" y="427"/>
                  <a:pt x="544" y="427"/>
                  <a:pt x="544" y="427"/>
                </a:cubicBezTo>
                <a:cubicBezTo>
                  <a:pt x="559" y="427"/>
                  <a:pt x="574" y="427"/>
                  <a:pt x="574" y="412"/>
                </a:cubicBezTo>
                <a:cubicBezTo>
                  <a:pt x="574" y="398"/>
                  <a:pt x="559" y="398"/>
                  <a:pt x="544" y="398"/>
                </a:cubicBezTo>
                <a:close/>
                <a:moveTo>
                  <a:pt x="544" y="162"/>
                </a:moveTo>
                <a:lnTo>
                  <a:pt x="544" y="162"/>
                </a:lnTo>
                <a:cubicBezTo>
                  <a:pt x="397" y="162"/>
                  <a:pt x="397" y="162"/>
                  <a:pt x="397" y="162"/>
                </a:cubicBezTo>
                <a:cubicBezTo>
                  <a:pt x="383" y="162"/>
                  <a:pt x="367" y="162"/>
                  <a:pt x="367" y="177"/>
                </a:cubicBezTo>
                <a:cubicBezTo>
                  <a:pt x="367" y="191"/>
                  <a:pt x="383" y="191"/>
                  <a:pt x="397" y="191"/>
                </a:cubicBezTo>
                <a:cubicBezTo>
                  <a:pt x="544" y="191"/>
                  <a:pt x="544" y="191"/>
                  <a:pt x="544" y="191"/>
                </a:cubicBezTo>
                <a:cubicBezTo>
                  <a:pt x="559" y="191"/>
                  <a:pt x="574" y="191"/>
                  <a:pt x="574" y="177"/>
                </a:cubicBezTo>
                <a:cubicBezTo>
                  <a:pt x="574" y="162"/>
                  <a:pt x="559" y="162"/>
                  <a:pt x="544" y="162"/>
                </a:cubicBezTo>
                <a:close/>
                <a:moveTo>
                  <a:pt x="544" y="280"/>
                </a:moveTo>
                <a:lnTo>
                  <a:pt x="544" y="280"/>
                </a:lnTo>
                <a:cubicBezTo>
                  <a:pt x="279" y="280"/>
                  <a:pt x="279" y="280"/>
                  <a:pt x="279" y="280"/>
                </a:cubicBezTo>
                <a:cubicBezTo>
                  <a:pt x="265" y="280"/>
                  <a:pt x="250" y="280"/>
                  <a:pt x="250" y="294"/>
                </a:cubicBezTo>
                <a:cubicBezTo>
                  <a:pt x="250" y="309"/>
                  <a:pt x="265" y="309"/>
                  <a:pt x="279" y="309"/>
                </a:cubicBezTo>
                <a:cubicBezTo>
                  <a:pt x="544" y="309"/>
                  <a:pt x="544" y="309"/>
                  <a:pt x="544" y="309"/>
                </a:cubicBezTo>
                <a:cubicBezTo>
                  <a:pt x="559" y="309"/>
                  <a:pt x="574" y="309"/>
                  <a:pt x="574" y="294"/>
                </a:cubicBezTo>
                <a:cubicBezTo>
                  <a:pt x="574" y="280"/>
                  <a:pt x="559" y="280"/>
                  <a:pt x="544" y="28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4" name="稻壳儿小白白(http://dwz.cn/Wu2UP)"/>
          <p:cNvSpPr/>
          <p:nvPr/>
        </p:nvSpPr>
        <p:spPr>
          <a:xfrm>
            <a:off x="7790322" y="2806031"/>
            <a:ext cx="450850" cy="439737"/>
          </a:xfrm>
          <a:custGeom>
            <a:avLst/>
            <a:gdLst>
              <a:gd name="T0" fmla="*/ 200284477 w 560"/>
              <a:gd name="T1" fmla="*/ 228968479 h 546"/>
              <a:gd name="T2" fmla="*/ 200284477 w 560"/>
              <a:gd name="T3" fmla="*/ 228968479 h 546"/>
              <a:gd name="T4" fmla="*/ 181487252 w 560"/>
              <a:gd name="T5" fmla="*/ 228968479 h 546"/>
              <a:gd name="T6" fmla="*/ 114726028 w 560"/>
              <a:gd name="T7" fmla="*/ 305507683 h 546"/>
              <a:gd name="T8" fmla="*/ 114726028 w 560"/>
              <a:gd name="T9" fmla="*/ 0 h 546"/>
              <a:gd name="T10" fmla="*/ 85558449 w 560"/>
              <a:gd name="T11" fmla="*/ 0 h 546"/>
              <a:gd name="T12" fmla="*/ 85558449 w 560"/>
              <a:gd name="T13" fmla="*/ 315236663 h 546"/>
              <a:gd name="T14" fmla="*/ 18797225 w 560"/>
              <a:gd name="T15" fmla="*/ 228968479 h 546"/>
              <a:gd name="T16" fmla="*/ 0 w 560"/>
              <a:gd name="T17" fmla="*/ 228968479 h 546"/>
              <a:gd name="T18" fmla="*/ 0 w 560"/>
              <a:gd name="T19" fmla="*/ 248427244 h 546"/>
              <a:gd name="T20" fmla="*/ 85558449 w 560"/>
              <a:gd name="T21" fmla="*/ 353506668 h 546"/>
              <a:gd name="T22" fmla="*/ 95280707 w 560"/>
              <a:gd name="T23" fmla="*/ 353506668 h 546"/>
              <a:gd name="T24" fmla="*/ 105002965 w 560"/>
              <a:gd name="T25" fmla="*/ 353506668 h 546"/>
              <a:gd name="T26" fmla="*/ 200284477 w 560"/>
              <a:gd name="T27" fmla="*/ 248427244 h 546"/>
              <a:gd name="T28" fmla="*/ 200284477 w 560"/>
              <a:gd name="T29" fmla="*/ 228968479 h 546"/>
              <a:gd name="T30" fmla="*/ 171764994 w 560"/>
              <a:gd name="T31" fmla="*/ 28540220 h 546"/>
              <a:gd name="T32" fmla="*/ 171764994 w 560"/>
              <a:gd name="T33" fmla="*/ 28540220 h 546"/>
              <a:gd name="T34" fmla="*/ 352604149 w 560"/>
              <a:gd name="T35" fmla="*/ 28540220 h 546"/>
              <a:gd name="T36" fmla="*/ 362326408 w 560"/>
              <a:gd name="T37" fmla="*/ 9729785 h 546"/>
              <a:gd name="T38" fmla="*/ 352604149 w 560"/>
              <a:gd name="T39" fmla="*/ 0 h 546"/>
              <a:gd name="T40" fmla="*/ 171764994 w 560"/>
              <a:gd name="T41" fmla="*/ 0 h 546"/>
              <a:gd name="T42" fmla="*/ 162041931 w 560"/>
              <a:gd name="T43" fmla="*/ 9729785 h 546"/>
              <a:gd name="T44" fmla="*/ 171764994 w 560"/>
              <a:gd name="T45" fmla="*/ 28540220 h 546"/>
              <a:gd name="T46" fmla="*/ 352604149 w 560"/>
              <a:gd name="T47" fmla="*/ 305507683 h 546"/>
              <a:gd name="T48" fmla="*/ 352604149 w 560"/>
              <a:gd name="T49" fmla="*/ 305507683 h 546"/>
              <a:gd name="T50" fmla="*/ 200284477 w 560"/>
              <a:gd name="T51" fmla="*/ 305507683 h 546"/>
              <a:gd name="T52" fmla="*/ 190561414 w 560"/>
              <a:gd name="T53" fmla="*/ 315236663 h 546"/>
              <a:gd name="T54" fmla="*/ 200284477 w 560"/>
              <a:gd name="T55" fmla="*/ 334047098 h 546"/>
              <a:gd name="T56" fmla="*/ 352604149 w 560"/>
              <a:gd name="T57" fmla="*/ 334047098 h 546"/>
              <a:gd name="T58" fmla="*/ 362326408 w 560"/>
              <a:gd name="T59" fmla="*/ 315236663 h 546"/>
              <a:gd name="T60" fmla="*/ 352604149 w 560"/>
              <a:gd name="T61" fmla="*/ 305507683 h 546"/>
              <a:gd name="T62" fmla="*/ 352604149 w 560"/>
              <a:gd name="T63" fmla="*/ 228968479 h 546"/>
              <a:gd name="T64" fmla="*/ 352604149 w 560"/>
              <a:gd name="T65" fmla="*/ 228968479 h 546"/>
              <a:gd name="T66" fmla="*/ 247600379 w 560"/>
              <a:gd name="T67" fmla="*/ 228968479 h 546"/>
              <a:gd name="T68" fmla="*/ 238526218 w 560"/>
              <a:gd name="T69" fmla="*/ 238698264 h 546"/>
              <a:gd name="T70" fmla="*/ 247600379 w 560"/>
              <a:gd name="T71" fmla="*/ 258157029 h 546"/>
              <a:gd name="T72" fmla="*/ 352604149 w 560"/>
              <a:gd name="T73" fmla="*/ 258157029 h 546"/>
              <a:gd name="T74" fmla="*/ 362326408 w 560"/>
              <a:gd name="T75" fmla="*/ 238698264 h 546"/>
              <a:gd name="T76" fmla="*/ 352604149 w 560"/>
              <a:gd name="T77" fmla="*/ 228968479 h 546"/>
              <a:gd name="T78" fmla="*/ 352604149 w 560"/>
              <a:gd name="T79" fmla="*/ 76539205 h 546"/>
              <a:gd name="T80" fmla="*/ 352604149 w 560"/>
              <a:gd name="T81" fmla="*/ 76539205 h 546"/>
              <a:gd name="T82" fmla="*/ 171764994 w 560"/>
              <a:gd name="T83" fmla="*/ 76539205 h 546"/>
              <a:gd name="T84" fmla="*/ 162041931 w 560"/>
              <a:gd name="T85" fmla="*/ 85619854 h 546"/>
              <a:gd name="T86" fmla="*/ 171764994 w 560"/>
              <a:gd name="T87" fmla="*/ 105078619 h 546"/>
              <a:gd name="T88" fmla="*/ 352604149 w 560"/>
              <a:gd name="T89" fmla="*/ 105078619 h 546"/>
              <a:gd name="T90" fmla="*/ 362326408 w 560"/>
              <a:gd name="T91" fmla="*/ 85619854 h 546"/>
              <a:gd name="T92" fmla="*/ 352604149 w 560"/>
              <a:gd name="T93" fmla="*/ 76539205 h 546"/>
              <a:gd name="T94" fmla="*/ 352604149 w 560"/>
              <a:gd name="T95" fmla="*/ 152429274 h 546"/>
              <a:gd name="T96" fmla="*/ 352604149 w 560"/>
              <a:gd name="T97" fmla="*/ 152429274 h 546"/>
              <a:gd name="T98" fmla="*/ 171764994 w 560"/>
              <a:gd name="T99" fmla="*/ 152429274 h 546"/>
              <a:gd name="T100" fmla="*/ 162041931 w 560"/>
              <a:gd name="T101" fmla="*/ 162159059 h 546"/>
              <a:gd name="T102" fmla="*/ 171764994 w 560"/>
              <a:gd name="T103" fmla="*/ 181617824 h 546"/>
              <a:gd name="T104" fmla="*/ 352604149 w 560"/>
              <a:gd name="T105" fmla="*/ 181617824 h 546"/>
              <a:gd name="T106" fmla="*/ 362326408 w 560"/>
              <a:gd name="T107" fmla="*/ 162159059 h 546"/>
              <a:gd name="T108" fmla="*/ 352604149 w 560"/>
              <a:gd name="T109" fmla="*/ 152429274 h 54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560" h="546">
                <a:moveTo>
                  <a:pt x="309" y="353"/>
                </a:moveTo>
                <a:lnTo>
                  <a:pt x="309" y="353"/>
                </a:lnTo>
                <a:cubicBezTo>
                  <a:pt x="294" y="353"/>
                  <a:pt x="280" y="353"/>
                  <a:pt x="280" y="353"/>
                </a:cubicBezTo>
                <a:cubicBezTo>
                  <a:pt x="177" y="471"/>
                  <a:pt x="177" y="471"/>
                  <a:pt x="177" y="471"/>
                </a:cubicBezTo>
                <a:cubicBezTo>
                  <a:pt x="177" y="0"/>
                  <a:pt x="177" y="0"/>
                  <a:pt x="17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32" y="486"/>
                  <a:pt x="132" y="486"/>
                  <a:pt x="132" y="486"/>
                </a:cubicBezTo>
                <a:cubicBezTo>
                  <a:pt x="29" y="353"/>
                  <a:pt x="29" y="353"/>
                  <a:pt x="29" y="353"/>
                </a:cubicBezTo>
                <a:cubicBezTo>
                  <a:pt x="15" y="353"/>
                  <a:pt x="15" y="353"/>
                  <a:pt x="0" y="353"/>
                </a:cubicBezTo>
                <a:cubicBezTo>
                  <a:pt x="0" y="368"/>
                  <a:pt x="0" y="383"/>
                  <a:pt x="0" y="383"/>
                </a:cubicBezTo>
                <a:cubicBezTo>
                  <a:pt x="132" y="545"/>
                  <a:pt x="132" y="545"/>
                  <a:pt x="132" y="545"/>
                </a:cubicBezTo>
                <a:cubicBezTo>
                  <a:pt x="147" y="545"/>
                  <a:pt x="147" y="545"/>
                  <a:pt x="147" y="545"/>
                </a:cubicBezTo>
                <a:cubicBezTo>
                  <a:pt x="162" y="545"/>
                  <a:pt x="162" y="545"/>
                  <a:pt x="162" y="545"/>
                </a:cubicBezTo>
                <a:cubicBezTo>
                  <a:pt x="309" y="383"/>
                  <a:pt x="309" y="383"/>
                  <a:pt x="309" y="383"/>
                </a:cubicBezTo>
                <a:cubicBezTo>
                  <a:pt x="309" y="383"/>
                  <a:pt x="309" y="368"/>
                  <a:pt x="309" y="353"/>
                </a:cubicBezTo>
                <a:close/>
                <a:moveTo>
                  <a:pt x="265" y="44"/>
                </a:moveTo>
                <a:lnTo>
                  <a:pt x="265" y="44"/>
                </a:lnTo>
                <a:cubicBezTo>
                  <a:pt x="544" y="44"/>
                  <a:pt x="544" y="44"/>
                  <a:pt x="544" y="44"/>
                </a:cubicBezTo>
                <a:cubicBezTo>
                  <a:pt x="559" y="44"/>
                  <a:pt x="559" y="30"/>
                  <a:pt x="559" y="15"/>
                </a:cubicBezTo>
                <a:cubicBezTo>
                  <a:pt x="559" y="15"/>
                  <a:pt x="559" y="0"/>
                  <a:pt x="544" y="0"/>
                </a:cubicBezTo>
                <a:cubicBezTo>
                  <a:pt x="265" y="0"/>
                  <a:pt x="265" y="0"/>
                  <a:pt x="265" y="0"/>
                </a:cubicBezTo>
                <a:lnTo>
                  <a:pt x="250" y="15"/>
                </a:lnTo>
                <a:cubicBezTo>
                  <a:pt x="250" y="30"/>
                  <a:pt x="265" y="44"/>
                  <a:pt x="265" y="44"/>
                </a:cubicBezTo>
                <a:close/>
                <a:moveTo>
                  <a:pt x="544" y="471"/>
                </a:moveTo>
                <a:lnTo>
                  <a:pt x="544" y="471"/>
                </a:lnTo>
                <a:cubicBezTo>
                  <a:pt x="309" y="471"/>
                  <a:pt x="309" y="471"/>
                  <a:pt x="309" y="471"/>
                </a:cubicBezTo>
                <a:cubicBezTo>
                  <a:pt x="294" y="471"/>
                  <a:pt x="294" y="486"/>
                  <a:pt x="294" y="486"/>
                </a:cubicBezTo>
                <a:cubicBezTo>
                  <a:pt x="294" y="501"/>
                  <a:pt x="294" y="515"/>
                  <a:pt x="309" y="515"/>
                </a:cubicBezTo>
                <a:cubicBezTo>
                  <a:pt x="544" y="515"/>
                  <a:pt x="544" y="515"/>
                  <a:pt x="544" y="515"/>
                </a:cubicBezTo>
                <a:cubicBezTo>
                  <a:pt x="559" y="515"/>
                  <a:pt x="559" y="501"/>
                  <a:pt x="559" y="486"/>
                </a:cubicBezTo>
                <a:cubicBezTo>
                  <a:pt x="559" y="486"/>
                  <a:pt x="559" y="471"/>
                  <a:pt x="544" y="471"/>
                </a:cubicBezTo>
                <a:close/>
                <a:moveTo>
                  <a:pt x="544" y="353"/>
                </a:moveTo>
                <a:lnTo>
                  <a:pt x="544" y="353"/>
                </a:lnTo>
                <a:cubicBezTo>
                  <a:pt x="382" y="353"/>
                  <a:pt x="382" y="353"/>
                  <a:pt x="382" y="353"/>
                </a:cubicBezTo>
                <a:lnTo>
                  <a:pt x="368" y="368"/>
                </a:lnTo>
                <a:cubicBezTo>
                  <a:pt x="368" y="383"/>
                  <a:pt x="382" y="398"/>
                  <a:pt x="382" y="398"/>
                </a:cubicBezTo>
                <a:cubicBezTo>
                  <a:pt x="544" y="398"/>
                  <a:pt x="544" y="398"/>
                  <a:pt x="544" y="398"/>
                </a:cubicBezTo>
                <a:cubicBezTo>
                  <a:pt x="559" y="398"/>
                  <a:pt x="559" y="383"/>
                  <a:pt x="559" y="368"/>
                </a:cubicBezTo>
                <a:cubicBezTo>
                  <a:pt x="559" y="368"/>
                  <a:pt x="559" y="353"/>
                  <a:pt x="544" y="353"/>
                </a:cubicBezTo>
                <a:close/>
                <a:moveTo>
                  <a:pt x="544" y="118"/>
                </a:moveTo>
                <a:lnTo>
                  <a:pt x="544" y="118"/>
                </a:lnTo>
                <a:cubicBezTo>
                  <a:pt x="265" y="118"/>
                  <a:pt x="265" y="118"/>
                  <a:pt x="265" y="118"/>
                </a:cubicBezTo>
                <a:lnTo>
                  <a:pt x="250" y="132"/>
                </a:lnTo>
                <a:cubicBezTo>
                  <a:pt x="250" y="147"/>
                  <a:pt x="265" y="162"/>
                  <a:pt x="265" y="162"/>
                </a:cubicBezTo>
                <a:cubicBezTo>
                  <a:pt x="544" y="162"/>
                  <a:pt x="544" y="162"/>
                  <a:pt x="544" y="162"/>
                </a:cubicBezTo>
                <a:cubicBezTo>
                  <a:pt x="559" y="162"/>
                  <a:pt x="559" y="147"/>
                  <a:pt x="559" y="132"/>
                </a:cubicBezTo>
                <a:cubicBezTo>
                  <a:pt x="559" y="132"/>
                  <a:pt x="559" y="118"/>
                  <a:pt x="544" y="118"/>
                </a:cubicBezTo>
                <a:close/>
                <a:moveTo>
                  <a:pt x="544" y="235"/>
                </a:moveTo>
                <a:lnTo>
                  <a:pt x="544" y="235"/>
                </a:lnTo>
                <a:cubicBezTo>
                  <a:pt x="265" y="235"/>
                  <a:pt x="265" y="235"/>
                  <a:pt x="265" y="235"/>
                </a:cubicBezTo>
                <a:lnTo>
                  <a:pt x="250" y="250"/>
                </a:lnTo>
                <a:cubicBezTo>
                  <a:pt x="250" y="265"/>
                  <a:pt x="265" y="280"/>
                  <a:pt x="265" y="280"/>
                </a:cubicBezTo>
                <a:cubicBezTo>
                  <a:pt x="544" y="280"/>
                  <a:pt x="544" y="280"/>
                  <a:pt x="544" y="280"/>
                </a:cubicBezTo>
                <a:cubicBezTo>
                  <a:pt x="559" y="280"/>
                  <a:pt x="559" y="265"/>
                  <a:pt x="559" y="250"/>
                </a:cubicBezTo>
                <a:cubicBezTo>
                  <a:pt x="559" y="250"/>
                  <a:pt x="559" y="235"/>
                  <a:pt x="544" y="2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5" name="稻壳儿小白白(http://dwz.cn/Wu2UP)"/>
          <p:cNvSpPr/>
          <p:nvPr/>
        </p:nvSpPr>
        <p:spPr>
          <a:xfrm>
            <a:off x="6941009" y="2815556"/>
            <a:ext cx="438150" cy="415925"/>
          </a:xfrm>
          <a:custGeom>
            <a:avLst/>
            <a:gdLst>
              <a:gd name="T0" fmla="*/ 198984298 w 546"/>
              <a:gd name="T1" fmla="*/ 306020849 h 516"/>
              <a:gd name="T2" fmla="*/ 198984298 w 546"/>
              <a:gd name="T3" fmla="*/ 306020849 h 516"/>
              <a:gd name="T4" fmla="*/ 9659362 w 546"/>
              <a:gd name="T5" fmla="*/ 306020849 h 516"/>
              <a:gd name="T6" fmla="*/ 0 w 546"/>
              <a:gd name="T7" fmla="*/ 324863219 h 516"/>
              <a:gd name="T8" fmla="*/ 9659362 w 546"/>
              <a:gd name="T9" fmla="*/ 334609244 h 516"/>
              <a:gd name="T10" fmla="*/ 198984298 w 546"/>
              <a:gd name="T11" fmla="*/ 334609244 h 516"/>
              <a:gd name="T12" fmla="*/ 208643660 w 546"/>
              <a:gd name="T13" fmla="*/ 324863219 h 516"/>
              <a:gd name="T14" fmla="*/ 198984298 w 546"/>
              <a:gd name="T15" fmla="*/ 306020849 h 516"/>
              <a:gd name="T16" fmla="*/ 9659362 w 546"/>
              <a:gd name="T17" fmla="*/ 28587589 h 516"/>
              <a:gd name="T18" fmla="*/ 9659362 w 546"/>
              <a:gd name="T19" fmla="*/ 28587589 h 516"/>
              <a:gd name="T20" fmla="*/ 341299591 w 546"/>
              <a:gd name="T21" fmla="*/ 28587589 h 516"/>
              <a:gd name="T22" fmla="*/ 350959755 w 546"/>
              <a:gd name="T23" fmla="*/ 18842370 h 516"/>
              <a:gd name="T24" fmla="*/ 341299591 w 546"/>
              <a:gd name="T25" fmla="*/ 0 h 516"/>
              <a:gd name="T26" fmla="*/ 9659362 w 546"/>
              <a:gd name="T27" fmla="*/ 0 h 516"/>
              <a:gd name="T28" fmla="*/ 0 w 546"/>
              <a:gd name="T29" fmla="*/ 18842370 h 516"/>
              <a:gd name="T30" fmla="*/ 9659362 w 546"/>
              <a:gd name="T31" fmla="*/ 28587589 h 516"/>
              <a:gd name="T32" fmla="*/ 341299591 w 546"/>
              <a:gd name="T33" fmla="*/ 210511250 h 516"/>
              <a:gd name="T34" fmla="*/ 341299591 w 546"/>
              <a:gd name="T35" fmla="*/ 210511250 h 516"/>
              <a:gd name="T36" fmla="*/ 9659362 w 546"/>
              <a:gd name="T37" fmla="*/ 210511250 h 516"/>
              <a:gd name="T38" fmla="*/ 0 w 546"/>
              <a:gd name="T39" fmla="*/ 219607594 h 516"/>
              <a:gd name="T40" fmla="*/ 9659362 w 546"/>
              <a:gd name="T41" fmla="*/ 229353619 h 516"/>
              <a:gd name="T42" fmla="*/ 341299591 w 546"/>
              <a:gd name="T43" fmla="*/ 229353619 h 516"/>
              <a:gd name="T44" fmla="*/ 350959755 w 546"/>
              <a:gd name="T45" fmla="*/ 219607594 h 516"/>
              <a:gd name="T46" fmla="*/ 341299591 w 546"/>
              <a:gd name="T47" fmla="*/ 210511250 h 516"/>
              <a:gd name="T48" fmla="*/ 341299591 w 546"/>
              <a:gd name="T49" fmla="*/ 105255625 h 516"/>
              <a:gd name="T50" fmla="*/ 341299591 w 546"/>
              <a:gd name="T51" fmla="*/ 105255625 h 516"/>
              <a:gd name="T52" fmla="*/ 9659362 w 546"/>
              <a:gd name="T53" fmla="*/ 105255625 h 516"/>
              <a:gd name="T54" fmla="*/ 0 w 546"/>
              <a:gd name="T55" fmla="*/ 114351969 h 516"/>
              <a:gd name="T56" fmla="*/ 9659362 w 546"/>
              <a:gd name="T57" fmla="*/ 133844020 h 516"/>
              <a:gd name="T58" fmla="*/ 341299591 w 546"/>
              <a:gd name="T59" fmla="*/ 133844020 h 516"/>
              <a:gd name="T60" fmla="*/ 350959755 w 546"/>
              <a:gd name="T61" fmla="*/ 114351969 h 516"/>
              <a:gd name="T62" fmla="*/ 341299591 w 546"/>
              <a:gd name="T63" fmla="*/ 105255625 h 5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46" h="516">
                <a:moveTo>
                  <a:pt x="309" y="471"/>
                </a:moveTo>
                <a:lnTo>
                  <a:pt x="309" y="471"/>
                </a:lnTo>
                <a:cubicBezTo>
                  <a:pt x="15" y="471"/>
                  <a:pt x="15" y="471"/>
                  <a:pt x="15" y="471"/>
                </a:cubicBezTo>
                <a:cubicBezTo>
                  <a:pt x="0" y="471"/>
                  <a:pt x="0" y="486"/>
                  <a:pt x="0" y="500"/>
                </a:cubicBezTo>
                <a:cubicBezTo>
                  <a:pt x="0" y="500"/>
                  <a:pt x="0" y="515"/>
                  <a:pt x="15" y="515"/>
                </a:cubicBezTo>
                <a:cubicBezTo>
                  <a:pt x="309" y="515"/>
                  <a:pt x="309" y="515"/>
                  <a:pt x="309" y="515"/>
                </a:cubicBezTo>
                <a:cubicBezTo>
                  <a:pt x="324" y="515"/>
                  <a:pt x="324" y="500"/>
                  <a:pt x="324" y="500"/>
                </a:cubicBezTo>
                <a:cubicBezTo>
                  <a:pt x="324" y="486"/>
                  <a:pt x="324" y="471"/>
                  <a:pt x="309" y="471"/>
                </a:cubicBezTo>
                <a:close/>
                <a:moveTo>
                  <a:pt x="15" y="44"/>
                </a:moveTo>
                <a:lnTo>
                  <a:pt x="15" y="44"/>
                </a:lnTo>
                <a:cubicBezTo>
                  <a:pt x="530" y="44"/>
                  <a:pt x="530" y="44"/>
                  <a:pt x="530" y="44"/>
                </a:cubicBezTo>
                <a:lnTo>
                  <a:pt x="545" y="29"/>
                </a:lnTo>
                <a:cubicBezTo>
                  <a:pt x="545" y="15"/>
                  <a:pt x="530" y="0"/>
                  <a:pt x="530" y="0"/>
                </a:cubicBezTo>
                <a:cubicBezTo>
                  <a:pt x="15" y="0"/>
                  <a:pt x="15" y="0"/>
                  <a:pt x="15" y="0"/>
                </a:cubicBezTo>
                <a:cubicBezTo>
                  <a:pt x="0" y="0"/>
                  <a:pt x="0" y="15"/>
                  <a:pt x="0" y="29"/>
                </a:cubicBezTo>
                <a:cubicBezTo>
                  <a:pt x="0" y="29"/>
                  <a:pt x="0" y="44"/>
                  <a:pt x="15" y="44"/>
                </a:cubicBezTo>
                <a:close/>
                <a:moveTo>
                  <a:pt x="530" y="324"/>
                </a:moveTo>
                <a:lnTo>
                  <a:pt x="530" y="324"/>
                </a:lnTo>
                <a:cubicBezTo>
                  <a:pt x="15" y="324"/>
                  <a:pt x="15" y="324"/>
                  <a:pt x="15" y="324"/>
                </a:cubicBezTo>
                <a:cubicBezTo>
                  <a:pt x="0" y="324"/>
                  <a:pt x="0" y="324"/>
                  <a:pt x="0" y="338"/>
                </a:cubicBezTo>
                <a:cubicBezTo>
                  <a:pt x="0" y="353"/>
                  <a:pt x="0" y="353"/>
                  <a:pt x="15" y="353"/>
                </a:cubicBezTo>
                <a:cubicBezTo>
                  <a:pt x="530" y="353"/>
                  <a:pt x="530" y="353"/>
                  <a:pt x="530" y="353"/>
                </a:cubicBezTo>
                <a:cubicBezTo>
                  <a:pt x="530" y="353"/>
                  <a:pt x="545" y="353"/>
                  <a:pt x="545" y="338"/>
                </a:cubicBezTo>
                <a:cubicBezTo>
                  <a:pt x="545" y="324"/>
                  <a:pt x="530" y="324"/>
                  <a:pt x="530" y="324"/>
                </a:cubicBezTo>
                <a:close/>
                <a:moveTo>
                  <a:pt x="530" y="162"/>
                </a:moveTo>
                <a:lnTo>
                  <a:pt x="530" y="162"/>
                </a:lnTo>
                <a:cubicBezTo>
                  <a:pt x="15" y="162"/>
                  <a:pt x="15" y="162"/>
                  <a:pt x="15" y="162"/>
                </a:cubicBezTo>
                <a:cubicBezTo>
                  <a:pt x="0" y="162"/>
                  <a:pt x="0" y="176"/>
                  <a:pt x="0" y="176"/>
                </a:cubicBezTo>
                <a:cubicBezTo>
                  <a:pt x="0" y="191"/>
                  <a:pt x="0" y="206"/>
                  <a:pt x="15" y="206"/>
                </a:cubicBezTo>
                <a:cubicBezTo>
                  <a:pt x="530" y="206"/>
                  <a:pt x="530" y="206"/>
                  <a:pt x="530" y="206"/>
                </a:cubicBezTo>
                <a:cubicBezTo>
                  <a:pt x="530" y="206"/>
                  <a:pt x="545" y="191"/>
                  <a:pt x="545" y="176"/>
                </a:cubicBezTo>
                <a:lnTo>
                  <a:pt x="530" y="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6" name="稻壳儿小白白(http://dwz.cn/Wu2UP)"/>
          <p:cNvSpPr/>
          <p:nvPr/>
        </p:nvSpPr>
        <p:spPr>
          <a:xfrm>
            <a:off x="6147259" y="2815556"/>
            <a:ext cx="438150" cy="415925"/>
          </a:xfrm>
          <a:custGeom>
            <a:avLst/>
            <a:gdLst>
              <a:gd name="T0" fmla="*/ 9048400 w 545"/>
              <a:gd name="T1" fmla="*/ 28587589 h 516"/>
              <a:gd name="T2" fmla="*/ 9048400 w 545"/>
              <a:gd name="T3" fmla="*/ 28587589 h 516"/>
              <a:gd name="T4" fmla="*/ 342553709 w 545"/>
              <a:gd name="T5" fmla="*/ 28587589 h 516"/>
              <a:gd name="T6" fmla="*/ 351602110 w 545"/>
              <a:gd name="T7" fmla="*/ 18842370 h 516"/>
              <a:gd name="T8" fmla="*/ 342553709 w 545"/>
              <a:gd name="T9" fmla="*/ 0 h 516"/>
              <a:gd name="T10" fmla="*/ 9048400 w 545"/>
              <a:gd name="T11" fmla="*/ 0 h 516"/>
              <a:gd name="T12" fmla="*/ 0 w 545"/>
              <a:gd name="T13" fmla="*/ 18842370 h 516"/>
              <a:gd name="T14" fmla="*/ 9048400 w 545"/>
              <a:gd name="T15" fmla="*/ 28587589 h 516"/>
              <a:gd name="T16" fmla="*/ 66571466 w 545"/>
              <a:gd name="T17" fmla="*/ 105255625 h 516"/>
              <a:gd name="T18" fmla="*/ 66571466 w 545"/>
              <a:gd name="T19" fmla="*/ 105255625 h 516"/>
              <a:gd name="T20" fmla="*/ 47181921 w 545"/>
              <a:gd name="T21" fmla="*/ 114351969 h 516"/>
              <a:gd name="T22" fmla="*/ 66571466 w 545"/>
              <a:gd name="T23" fmla="*/ 133844020 h 516"/>
              <a:gd name="T24" fmla="*/ 294725416 w 545"/>
              <a:gd name="T25" fmla="*/ 133844020 h 516"/>
              <a:gd name="T26" fmla="*/ 304420188 w 545"/>
              <a:gd name="T27" fmla="*/ 114351969 h 516"/>
              <a:gd name="T28" fmla="*/ 294725416 w 545"/>
              <a:gd name="T29" fmla="*/ 105255625 h 516"/>
              <a:gd name="T30" fmla="*/ 66571466 w 545"/>
              <a:gd name="T31" fmla="*/ 105255625 h 516"/>
              <a:gd name="T32" fmla="*/ 342553709 w 545"/>
              <a:gd name="T33" fmla="*/ 210511250 h 516"/>
              <a:gd name="T34" fmla="*/ 342553709 w 545"/>
              <a:gd name="T35" fmla="*/ 210511250 h 516"/>
              <a:gd name="T36" fmla="*/ 9048400 w 545"/>
              <a:gd name="T37" fmla="*/ 210511250 h 516"/>
              <a:gd name="T38" fmla="*/ 0 w 545"/>
              <a:gd name="T39" fmla="*/ 219607594 h 516"/>
              <a:gd name="T40" fmla="*/ 9048400 w 545"/>
              <a:gd name="T41" fmla="*/ 229353619 h 516"/>
              <a:gd name="T42" fmla="*/ 342553709 w 545"/>
              <a:gd name="T43" fmla="*/ 229353619 h 516"/>
              <a:gd name="T44" fmla="*/ 351602110 w 545"/>
              <a:gd name="T45" fmla="*/ 219607594 h 516"/>
              <a:gd name="T46" fmla="*/ 342553709 w 545"/>
              <a:gd name="T47" fmla="*/ 210511250 h 516"/>
              <a:gd name="T48" fmla="*/ 266286667 w 545"/>
              <a:gd name="T49" fmla="*/ 306020849 h 516"/>
              <a:gd name="T50" fmla="*/ 266286667 w 545"/>
              <a:gd name="T51" fmla="*/ 306020849 h 516"/>
              <a:gd name="T52" fmla="*/ 85315442 w 545"/>
              <a:gd name="T53" fmla="*/ 306020849 h 516"/>
              <a:gd name="T54" fmla="*/ 75620670 w 545"/>
              <a:gd name="T55" fmla="*/ 324863219 h 516"/>
              <a:gd name="T56" fmla="*/ 85315442 w 545"/>
              <a:gd name="T57" fmla="*/ 334609244 h 516"/>
              <a:gd name="T58" fmla="*/ 266286667 w 545"/>
              <a:gd name="T59" fmla="*/ 334609244 h 516"/>
              <a:gd name="T60" fmla="*/ 275335872 w 545"/>
              <a:gd name="T61" fmla="*/ 324863219 h 516"/>
              <a:gd name="T62" fmla="*/ 266286667 w 545"/>
              <a:gd name="T63" fmla="*/ 306020849 h 5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45" h="516">
                <a:moveTo>
                  <a:pt x="14" y="44"/>
                </a:moveTo>
                <a:lnTo>
                  <a:pt x="14" y="44"/>
                </a:lnTo>
                <a:cubicBezTo>
                  <a:pt x="530" y="44"/>
                  <a:pt x="530" y="44"/>
                  <a:pt x="530" y="44"/>
                </a:cubicBezTo>
                <a:cubicBezTo>
                  <a:pt x="544" y="44"/>
                  <a:pt x="544" y="29"/>
                  <a:pt x="544" y="29"/>
                </a:cubicBezTo>
                <a:cubicBezTo>
                  <a:pt x="544" y="15"/>
                  <a:pt x="544" y="0"/>
                  <a:pt x="53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15"/>
                  <a:pt x="0" y="29"/>
                </a:cubicBezTo>
                <a:lnTo>
                  <a:pt x="14" y="44"/>
                </a:lnTo>
                <a:close/>
                <a:moveTo>
                  <a:pt x="103" y="162"/>
                </a:moveTo>
                <a:lnTo>
                  <a:pt x="103" y="162"/>
                </a:lnTo>
                <a:cubicBezTo>
                  <a:pt x="88" y="162"/>
                  <a:pt x="73" y="176"/>
                  <a:pt x="73" y="176"/>
                </a:cubicBezTo>
                <a:cubicBezTo>
                  <a:pt x="73" y="191"/>
                  <a:pt x="88" y="206"/>
                  <a:pt x="103" y="206"/>
                </a:cubicBezTo>
                <a:cubicBezTo>
                  <a:pt x="456" y="206"/>
                  <a:pt x="456" y="206"/>
                  <a:pt x="456" y="206"/>
                </a:cubicBezTo>
                <a:cubicBezTo>
                  <a:pt x="456" y="206"/>
                  <a:pt x="471" y="191"/>
                  <a:pt x="471" y="176"/>
                </a:cubicBezTo>
                <a:lnTo>
                  <a:pt x="456" y="162"/>
                </a:lnTo>
                <a:lnTo>
                  <a:pt x="103" y="162"/>
                </a:lnTo>
                <a:close/>
                <a:moveTo>
                  <a:pt x="530" y="324"/>
                </a:moveTo>
                <a:lnTo>
                  <a:pt x="530" y="324"/>
                </a:lnTo>
                <a:cubicBezTo>
                  <a:pt x="14" y="324"/>
                  <a:pt x="14" y="324"/>
                  <a:pt x="14" y="324"/>
                </a:cubicBezTo>
                <a:cubicBezTo>
                  <a:pt x="14" y="324"/>
                  <a:pt x="0" y="324"/>
                  <a:pt x="0" y="338"/>
                </a:cubicBezTo>
                <a:cubicBezTo>
                  <a:pt x="0" y="353"/>
                  <a:pt x="14" y="353"/>
                  <a:pt x="14" y="353"/>
                </a:cubicBezTo>
                <a:cubicBezTo>
                  <a:pt x="530" y="353"/>
                  <a:pt x="530" y="353"/>
                  <a:pt x="530" y="353"/>
                </a:cubicBezTo>
                <a:cubicBezTo>
                  <a:pt x="544" y="353"/>
                  <a:pt x="544" y="353"/>
                  <a:pt x="544" y="338"/>
                </a:cubicBezTo>
                <a:cubicBezTo>
                  <a:pt x="544" y="324"/>
                  <a:pt x="544" y="324"/>
                  <a:pt x="530" y="324"/>
                </a:cubicBezTo>
                <a:close/>
                <a:moveTo>
                  <a:pt x="412" y="471"/>
                </a:moveTo>
                <a:lnTo>
                  <a:pt x="412" y="471"/>
                </a:lnTo>
                <a:cubicBezTo>
                  <a:pt x="132" y="471"/>
                  <a:pt x="132" y="471"/>
                  <a:pt x="132" y="471"/>
                </a:cubicBezTo>
                <a:cubicBezTo>
                  <a:pt x="132" y="471"/>
                  <a:pt x="117" y="486"/>
                  <a:pt x="117" y="500"/>
                </a:cubicBezTo>
                <a:lnTo>
                  <a:pt x="132" y="515"/>
                </a:lnTo>
                <a:cubicBezTo>
                  <a:pt x="412" y="515"/>
                  <a:pt x="412" y="515"/>
                  <a:pt x="412" y="515"/>
                </a:cubicBezTo>
                <a:cubicBezTo>
                  <a:pt x="426" y="515"/>
                  <a:pt x="426" y="500"/>
                  <a:pt x="426" y="500"/>
                </a:cubicBezTo>
                <a:cubicBezTo>
                  <a:pt x="426" y="486"/>
                  <a:pt x="426" y="471"/>
                  <a:pt x="412" y="47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7" name="稻壳儿小白白(http://dwz.cn/Wu2UP)"/>
          <p:cNvSpPr/>
          <p:nvPr/>
        </p:nvSpPr>
        <p:spPr>
          <a:xfrm>
            <a:off x="5296359" y="2815556"/>
            <a:ext cx="439738" cy="415925"/>
          </a:xfrm>
          <a:custGeom>
            <a:avLst/>
            <a:gdLst>
              <a:gd name="T0" fmla="*/ 9114276 w 545"/>
              <a:gd name="T1" fmla="*/ 133844020 h 516"/>
              <a:gd name="T2" fmla="*/ 9114276 w 545"/>
              <a:gd name="T3" fmla="*/ 133844020 h 516"/>
              <a:gd name="T4" fmla="*/ 239575717 w 545"/>
              <a:gd name="T5" fmla="*/ 133844020 h 516"/>
              <a:gd name="T6" fmla="*/ 258455404 w 545"/>
              <a:gd name="T7" fmla="*/ 114351969 h 516"/>
              <a:gd name="T8" fmla="*/ 239575717 w 545"/>
              <a:gd name="T9" fmla="*/ 105255625 h 516"/>
              <a:gd name="T10" fmla="*/ 9114276 w 545"/>
              <a:gd name="T11" fmla="*/ 105255625 h 516"/>
              <a:gd name="T12" fmla="*/ 0 w 545"/>
              <a:gd name="T13" fmla="*/ 114351969 h 516"/>
              <a:gd name="T14" fmla="*/ 9114276 w 545"/>
              <a:gd name="T15" fmla="*/ 133844020 h 516"/>
              <a:gd name="T16" fmla="*/ 9114276 w 545"/>
              <a:gd name="T17" fmla="*/ 28587589 h 516"/>
              <a:gd name="T18" fmla="*/ 9114276 w 545"/>
              <a:gd name="T19" fmla="*/ 28587589 h 516"/>
              <a:gd name="T20" fmla="*/ 345041027 w 545"/>
              <a:gd name="T21" fmla="*/ 28587589 h 516"/>
              <a:gd name="T22" fmla="*/ 354155303 w 545"/>
              <a:gd name="T23" fmla="*/ 18842370 h 516"/>
              <a:gd name="T24" fmla="*/ 345041027 w 545"/>
              <a:gd name="T25" fmla="*/ 0 h 516"/>
              <a:gd name="T26" fmla="*/ 9114276 w 545"/>
              <a:gd name="T27" fmla="*/ 0 h 516"/>
              <a:gd name="T28" fmla="*/ 0 w 545"/>
              <a:gd name="T29" fmla="*/ 18842370 h 516"/>
              <a:gd name="T30" fmla="*/ 9114276 w 545"/>
              <a:gd name="T31" fmla="*/ 28587589 h 516"/>
              <a:gd name="T32" fmla="*/ 201165208 w 545"/>
              <a:gd name="T33" fmla="*/ 306020849 h 516"/>
              <a:gd name="T34" fmla="*/ 201165208 w 545"/>
              <a:gd name="T35" fmla="*/ 306020849 h 516"/>
              <a:gd name="T36" fmla="*/ 9114276 w 545"/>
              <a:gd name="T37" fmla="*/ 306020849 h 516"/>
              <a:gd name="T38" fmla="*/ 0 w 545"/>
              <a:gd name="T39" fmla="*/ 324863219 h 516"/>
              <a:gd name="T40" fmla="*/ 9114276 w 545"/>
              <a:gd name="T41" fmla="*/ 334609244 h 516"/>
              <a:gd name="T42" fmla="*/ 201165208 w 545"/>
              <a:gd name="T43" fmla="*/ 334609244 h 516"/>
              <a:gd name="T44" fmla="*/ 220044895 w 545"/>
              <a:gd name="T45" fmla="*/ 324863219 h 516"/>
              <a:gd name="T46" fmla="*/ 201165208 w 545"/>
              <a:gd name="T47" fmla="*/ 306020849 h 516"/>
              <a:gd name="T48" fmla="*/ 345041027 w 545"/>
              <a:gd name="T49" fmla="*/ 210511250 h 516"/>
              <a:gd name="T50" fmla="*/ 345041027 w 545"/>
              <a:gd name="T51" fmla="*/ 210511250 h 516"/>
              <a:gd name="T52" fmla="*/ 9114276 w 545"/>
              <a:gd name="T53" fmla="*/ 210511250 h 516"/>
              <a:gd name="T54" fmla="*/ 0 w 545"/>
              <a:gd name="T55" fmla="*/ 219607594 h 516"/>
              <a:gd name="T56" fmla="*/ 9114276 w 545"/>
              <a:gd name="T57" fmla="*/ 229353619 h 516"/>
              <a:gd name="T58" fmla="*/ 345041027 w 545"/>
              <a:gd name="T59" fmla="*/ 229353619 h 516"/>
              <a:gd name="T60" fmla="*/ 354155303 w 545"/>
              <a:gd name="T61" fmla="*/ 219607594 h 516"/>
              <a:gd name="T62" fmla="*/ 345041027 w 545"/>
              <a:gd name="T63" fmla="*/ 210511250 h 51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45" h="516">
                <a:moveTo>
                  <a:pt x="14" y="206"/>
                </a:moveTo>
                <a:lnTo>
                  <a:pt x="14" y="206"/>
                </a:lnTo>
                <a:cubicBezTo>
                  <a:pt x="368" y="206"/>
                  <a:pt x="368" y="206"/>
                  <a:pt x="368" y="206"/>
                </a:cubicBezTo>
                <a:cubicBezTo>
                  <a:pt x="383" y="206"/>
                  <a:pt x="397" y="191"/>
                  <a:pt x="397" y="176"/>
                </a:cubicBezTo>
                <a:cubicBezTo>
                  <a:pt x="397" y="176"/>
                  <a:pt x="383" y="162"/>
                  <a:pt x="368" y="162"/>
                </a:cubicBezTo>
                <a:cubicBezTo>
                  <a:pt x="14" y="162"/>
                  <a:pt x="14" y="162"/>
                  <a:pt x="14" y="162"/>
                </a:cubicBezTo>
                <a:lnTo>
                  <a:pt x="0" y="176"/>
                </a:lnTo>
                <a:cubicBezTo>
                  <a:pt x="0" y="191"/>
                  <a:pt x="14" y="206"/>
                  <a:pt x="14" y="206"/>
                </a:cubicBezTo>
                <a:close/>
                <a:moveTo>
                  <a:pt x="14" y="44"/>
                </a:moveTo>
                <a:lnTo>
                  <a:pt x="14" y="44"/>
                </a:lnTo>
                <a:cubicBezTo>
                  <a:pt x="530" y="44"/>
                  <a:pt x="530" y="44"/>
                  <a:pt x="530" y="44"/>
                </a:cubicBezTo>
                <a:cubicBezTo>
                  <a:pt x="544" y="44"/>
                  <a:pt x="544" y="29"/>
                  <a:pt x="544" y="29"/>
                </a:cubicBezTo>
                <a:cubicBezTo>
                  <a:pt x="544" y="15"/>
                  <a:pt x="544" y="0"/>
                  <a:pt x="530" y="0"/>
                </a:cubicBezTo>
                <a:cubicBezTo>
                  <a:pt x="14" y="0"/>
                  <a:pt x="14" y="0"/>
                  <a:pt x="14" y="0"/>
                </a:cubicBezTo>
                <a:cubicBezTo>
                  <a:pt x="14" y="0"/>
                  <a:pt x="0" y="15"/>
                  <a:pt x="0" y="29"/>
                </a:cubicBezTo>
                <a:lnTo>
                  <a:pt x="14" y="44"/>
                </a:lnTo>
                <a:close/>
                <a:moveTo>
                  <a:pt x="309" y="471"/>
                </a:moveTo>
                <a:lnTo>
                  <a:pt x="309" y="471"/>
                </a:lnTo>
                <a:cubicBezTo>
                  <a:pt x="14" y="471"/>
                  <a:pt x="14" y="471"/>
                  <a:pt x="14" y="471"/>
                </a:cubicBezTo>
                <a:cubicBezTo>
                  <a:pt x="14" y="471"/>
                  <a:pt x="0" y="486"/>
                  <a:pt x="0" y="500"/>
                </a:cubicBezTo>
                <a:lnTo>
                  <a:pt x="14" y="515"/>
                </a:lnTo>
                <a:cubicBezTo>
                  <a:pt x="309" y="515"/>
                  <a:pt x="309" y="515"/>
                  <a:pt x="309" y="515"/>
                </a:cubicBezTo>
                <a:cubicBezTo>
                  <a:pt x="324" y="515"/>
                  <a:pt x="338" y="500"/>
                  <a:pt x="338" y="500"/>
                </a:cubicBezTo>
                <a:cubicBezTo>
                  <a:pt x="338" y="486"/>
                  <a:pt x="324" y="471"/>
                  <a:pt x="309" y="471"/>
                </a:cubicBezTo>
                <a:close/>
                <a:moveTo>
                  <a:pt x="530" y="324"/>
                </a:moveTo>
                <a:lnTo>
                  <a:pt x="530" y="324"/>
                </a:lnTo>
                <a:cubicBezTo>
                  <a:pt x="14" y="324"/>
                  <a:pt x="14" y="324"/>
                  <a:pt x="14" y="324"/>
                </a:cubicBezTo>
                <a:cubicBezTo>
                  <a:pt x="14" y="324"/>
                  <a:pt x="0" y="324"/>
                  <a:pt x="0" y="338"/>
                </a:cubicBezTo>
                <a:cubicBezTo>
                  <a:pt x="0" y="353"/>
                  <a:pt x="14" y="353"/>
                  <a:pt x="14" y="353"/>
                </a:cubicBezTo>
                <a:cubicBezTo>
                  <a:pt x="530" y="353"/>
                  <a:pt x="530" y="353"/>
                  <a:pt x="530" y="353"/>
                </a:cubicBezTo>
                <a:cubicBezTo>
                  <a:pt x="544" y="353"/>
                  <a:pt x="544" y="353"/>
                  <a:pt x="544" y="338"/>
                </a:cubicBezTo>
                <a:cubicBezTo>
                  <a:pt x="544" y="324"/>
                  <a:pt x="544" y="324"/>
                  <a:pt x="530" y="3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8" name="稻壳儿小白白(http://dwz.cn/Wu2UP)"/>
          <p:cNvSpPr/>
          <p:nvPr/>
        </p:nvSpPr>
        <p:spPr>
          <a:xfrm>
            <a:off x="4528009" y="2771106"/>
            <a:ext cx="404813" cy="511175"/>
          </a:xfrm>
          <a:custGeom>
            <a:avLst/>
            <a:gdLst>
              <a:gd name="T0" fmla="*/ 230467071 w 501"/>
              <a:gd name="T1" fmla="*/ 363389792 h 634"/>
              <a:gd name="T2" fmla="*/ 240260152 w 501"/>
              <a:gd name="T3" fmla="*/ 191120592 h 634"/>
              <a:gd name="T4" fmla="*/ 210880101 w 501"/>
              <a:gd name="T5" fmla="*/ 191120592 h 634"/>
              <a:gd name="T6" fmla="*/ 230467071 w 501"/>
              <a:gd name="T7" fmla="*/ 363389792 h 634"/>
              <a:gd name="T8" fmla="*/ 95973001 w 501"/>
              <a:gd name="T9" fmla="*/ 363389792 h 634"/>
              <a:gd name="T10" fmla="*/ 114907099 w 501"/>
              <a:gd name="T11" fmla="*/ 191120592 h 634"/>
              <a:gd name="T12" fmla="*/ 86179920 w 501"/>
              <a:gd name="T13" fmla="*/ 191120592 h 634"/>
              <a:gd name="T14" fmla="*/ 95973001 w 501"/>
              <a:gd name="T15" fmla="*/ 363389792 h 634"/>
              <a:gd name="T16" fmla="*/ 163219632 w 501"/>
              <a:gd name="T17" fmla="*/ 363389792 h 634"/>
              <a:gd name="T18" fmla="*/ 173013521 w 501"/>
              <a:gd name="T19" fmla="*/ 191120592 h 634"/>
              <a:gd name="T20" fmla="*/ 153426551 w 501"/>
              <a:gd name="T21" fmla="*/ 191120592 h 634"/>
              <a:gd name="T22" fmla="*/ 163219632 w 501"/>
              <a:gd name="T23" fmla="*/ 363389792 h 634"/>
              <a:gd name="T24" fmla="*/ 307506782 w 501"/>
              <a:gd name="T25" fmla="*/ 57206449 h 634"/>
              <a:gd name="T26" fmla="*/ 230467071 w 501"/>
              <a:gd name="T27" fmla="*/ 28603224 h 634"/>
              <a:gd name="T28" fmla="*/ 124700180 w 501"/>
              <a:gd name="T29" fmla="*/ 0 h 634"/>
              <a:gd name="T30" fmla="*/ 95973001 w 501"/>
              <a:gd name="T31" fmla="*/ 57206449 h 634"/>
              <a:gd name="T32" fmla="*/ 0 w 501"/>
              <a:gd name="T33" fmla="*/ 76058647 h 634"/>
              <a:gd name="T34" fmla="*/ 18933290 w 501"/>
              <a:gd name="T35" fmla="*/ 133914950 h 634"/>
              <a:gd name="T36" fmla="*/ 77039712 w 501"/>
              <a:gd name="T37" fmla="*/ 411495069 h 634"/>
              <a:gd name="T38" fmla="*/ 307506782 w 501"/>
              <a:gd name="T39" fmla="*/ 363389792 h 634"/>
              <a:gd name="T40" fmla="*/ 326440072 w 501"/>
              <a:gd name="T41" fmla="*/ 105311725 h 634"/>
              <a:gd name="T42" fmla="*/ 307506782 w 501"/>
              <a:gd name="T43" fmla="*/ 57206449 h 634"/>
              <a:gd name="T44" fmla="*/ 124700180 w 501"/>
              <a:gd name="T45" fmla="*/ 38354250 h 634"/>
              <a:gd name="T46" fmla="*/ 191946811 w 501"/>
              <a:gd name="T47" fmla="*/ 28603224 h 634"/>
              <a:gd name="T48" fmla="*/ 201739892 w 501"/>
              <a:gd name="T49" fmla="*/ 57206449 h 634"/>
              <a:gd name="T50" fmla="*/ 124700180 w 501"/>
              <a:gd name="T51" fmla="*/ 38354250 h 634"/>
              <a:gd name="T52" fmla="*/ 278779603 w 501"/>
              <a:gd name="T53" fmla="*/ 363389792 h 634"/>
              <a:gd name="T54" fmla="*/ 77039712 w 501"/>
              <a:gd name="T55" fmla="*/ 382891844 h 634"/>
              <a:gd name="T56" fmla="*/ 47660469 w 501"/>
              <a:gd name="T57" fmla="*/ 133914950 h 634"/>
              <a:gd name="T58" fmla="*/ 278779603 w 501"/>
              <a:gd name="T59" fmla="*/ 363389792 h 634"/>
              <a:gd name="T60" fmla="*/ 287919812 w 501"/>
              <a:gd name="T61" fmla="*/ 105311725 h 634"/>
              <a:gd name="T62" fmla="*/ 18933290 w 501"/>
              <a:gd name="T63" fmla="*/ 95560699 h 634"/>
              <a:gd name="T64" fmla="*/ 287919812 w 501"/>
              <a:gd name="T65" fmla="*/ 76058647 h 634"/>
              <a:gd name="T66" fmla="*/ 287919812 w 501"/>
              <a:gd name="T67" fmla="*/ 105311725 h 63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01" h="634">
                <a:moveTo>
                  <a:pt x="353" y="559"/>
                </a:moveTo>
                <a:lnTo>
                  <a:pt x="353" y="559"/>
                </a:lnTo>
                <a:cubicBezTo>
                  <a:pt x="353" y="559"/>
                  <a:pt x="368" y="545"/>
                  <a:pt x="368" y="530"/>
                </a:cubicBezTo>
                <a:cubicBezTo>
                  <a:pt x="368" y="294"/>
                  <a:pt x="368" y="294"/>
                  <a:pt x="368" y="294"/>
                </a:cubicBezTo>
                <a:lnTo>
                  <a:pt x="353" y="279"/>
                </a:lnTo>
                <a:cubicBezTo>
                  <a:pt x="339" y="279"/>
                  <a:pt x="323" y="294"/>
                  <a:pt x="323" y="294"/>
                </a:cubicBezTo>
                <a:cubicBezTo>
                  <a:pt x="323" y="530"/>
                  <a:pt x="323" y="530"/>
                  <a:pt x="323" y="530"/>
                </a:cubicBezTo>
                <a:cubicBezTo>
                  <a:pt x="323" y="545"/>
                  <a:pt x="339" y="559"/>
                  <a:pt x="353" y="559"/>
                </a:cubicBezTo>
                <a:close/>
                <a:moveTo>
                  <a:pt x="147" y="559"/>
                </a:moveTo>
                <a:lnTo>
                  <a:pt x="147" y="559"/>
                </a:lnTo>
                <a:cubicBezTo>
                  <a:pt x="162" y="559"/>
                  <a:pt x="176" y="545"/>
                  <a:pt x="176" y="530"/>
                </a:cubicBezTo>
                <a:cubicBezTo>
                  <a:pt x="176" y="294"/>
                  <a:pt x="176" y="294"/>
                  <a:pt x="176" y="294"/>
                </a:cubicBezTo>
                <a:cubicBezTo>
                  <a:pt x="176" y="294"/>
                  <a:pt x="162" y="279"/>
                  <a:pt x="147" y="279"/>
                </a:cubicBezTo>
                <a:lnTo>
                  <a:pt x="132" y="294"/>
                </a:lnTo>
                <a:cubicBezTo>
                  <a:pt x="132" y="530"/>
                  <a:pt x="132" y="530"/>
                  <a:pt x="132" y="530"/>
                </a:cubicBezTo>
                <a:cubicBezTo>
                  <a:pt x="132" y="545"/>
                  <a:pt x="147" y="559"/>
                  <a:pt x="147" y="559"/>
                </a:cubicBezTo>
                <a:close/>
                <a:moveTo>
                  <a:pt x="250" y="559"/>
                </a:moveTo>
                <a:lnTo>
                  <a:pt x="250" y="559"/>
                </a:lnTo>
                <a:cubicBezTo>
                  <a:pt x="265" y="559"/>
                  <a:pt x="265" y="545"/>
                  <a:pt x="265" y="530"/>
                </a:cubicBezTo>
                <a:cubicBezTo>
                  <a:pt x="265" y="294"/>
                  <a:pt x="265" y="294"/>
                  <a:pt x="265" y="294"/>
                </a:cubicBezTo>
                <a:cubicBezTo>
                  <a:pt x="265" y="294"/>
                  <a:pt x="265" y="279"/>
                  <a:pt x="250" y="279"/>
                </a:cubicBezTo>
                <a:cubicBezTo>
                  <a:pt x="235" y="279"/>
                  <a:pt x="235" y="294"/>
                  <a:pt x="235" y="294"/>
                </a:cubicBezTo>
                <a:cubicBezTo>
                  <a:pt x="235" y="530"/>
                  <a:pt x="235" y="530"/>
                  <a:pt x="235" y="530"/>
                </a:cubicBezTo>
                <a:cubicBezTo>
                  <a:pt x="235" y="545"/>
                  <a:pt x="235" y="559"/>
                  <a:pt x="250" y="559"/>
                </a:cubicBezTo>
                <a:close/>
                <a:moveTo>
                  <a:pt x="471" y="88"/>
                </a:moveTo>
                <a:lnTo>
                  <a:pt x="471" y="88"/>
                </a:lnTo>
                <a:cubicBezTo>
                  <a:pt x="353" y="88"/>
                  <a:pt x="353" y="88"/>
                  <a:pt x="353" y="88"/>
                </a:cubicBezTo>
                <a:cubicBezTo>
                  <a:pt x="353" y="44"/>
                  <a:pt x="353" y="44"/>
                  <a:pt x="353" y="44"/>
                </a:cubicBezTo>
                <a:cubicBezTo>
                  <a:pt x="353" y="29"/>
                  <a:pt x="323" y="0"/>
                  <a:pt x="309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76" y="0"/>
                  <a:pt x="147" y="29"/>
                  <a:pt x="147" y="44"/>
                </a:cubicBezTo>
                <a:cubicBezTo>
                  <a:pt x="147" y="88"/>
                  <a:pt x="147" y="88"/>
                  <a:pt x="147" y="88"/>
                </a:cubicBezTo>
                <a:cubicBezTo>
                  <a:pt x="29" y="88"/>
                  <a:pt x="29" y="88"/>
                  <a:pt x="29" y="88"/>
                </a:cubicBezTo>
                <a:cubicBezTo>
                  <a:pt x="14" y="88"/>
                  <a:pt x="0" y="103"/>
                  <a:pt x="0" y="117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6"/>
                  <a:pt x="14" y="206"/>
                  <a:pt x="29" y="206"/>
                </a:cubicBezTo>
                <a:cubicBezTo>
                  <a:pt x="29" y="559"/>
                  <a:pt x="29" y="559"/>
                  <a:pt x="29" y="559"/>
                </a:cubicBezTo>
                <a:cubicBezTo>
                  <a:pt x="29" y="604"/>
                  <a:pt x="73" y="633"/>
                  <a:pt x="118" y="633"/>
                </a:cubicBezTo>
                <a:cubicBezTo>
                  <a:pt x="382" y="633"/>
                  <a:pt x="382" y="633"/>
                  <a:pt x="382" y="633"/>
                </a:cubicBezTo>
                <a:cubicBezTo>
                  <a:pt x="427" y="633"/>
                  <a:pt x="471" y="604"/>
                  <a:pt x="471" y="559"/>
                </a:cubicBezTo>
                <a:cubicBezTo>
                  <a:pt x="471" y="206"/>
                  <a:pt x="471" y="206"/>
                  <a:pt x="471" y="206"/>
                </a:cubicBezTo>
                <a:cubicBezTo>
                  <a:pt x="486" y="206"/>
                  <a:pt x="500" y="176"/>
                  <a:pt x="500" y="162"/>
                </a:cubicBezTo>
                <a:cubicBezTo>
                  <a:pt x="500" y="117"/>
                  <a:pt x="500" y="117"/>
                  <a:pt x="500" y="117"/>
                </a:cubicBezTo>
                <a:cubicBezTo>
                  <a:pt x="500" y="103"/>
                  <a:pt x="486" y="88"/>
                  <a:pt x="471" y="88"/>
                </a:cubicBezTo>
                <a:close/>
                <a:moveTo>
                  <a:pt x="191" y="59"/>
                </a:moveTo>
                <a:lnTo>
                  <a:pt x="191" y="59"/>
                </a:lnTo>
                <a:lnTo>
                  <a:pt x="206" y="44"/>
                </a:lnTo>
                <a:cubicBezTo>
                  <a:pt x="294" y="44"/>
                  <a:pt x="294" y="44"/>
                  <a:pt x="294" y="44"/>
                </a:cubicBezTo>
                <a:lnTo>
                  <a:pt x="309" y="59"/>
                </a:lnTo>
                <a:cubicBezTo>
                  <a:pt x="309" y="88"/>
                  <a:pt x="309" y="88"/>
                  <a:pt x="309" y="88"/>
                </a:cubicBezTo>
                <a:cubicBezTo>
                  <a:pt x="294" y="88"/>
                  <a:pt x="191" y="88"/>
                  <a:pt x="191" y="88"/>
                </a:cubicBezTo>
                <a:lnTo>
                  <a:pt x="191" y="59"/>
                </a:lnTo>
                <a:close/>
                <a:moveTo>
                  <a:pt x="427" y="559"/>
                </a:moveTo>
                <a:lnTo>
                  <a:pt x="427" y="559"/>
                </a:lnTo>
                <a:cubicBezTo>
                  <a:pt x="427" y="574"/>
                  <a:pt x="412" y="589"/>
                  <a:pt x="382" y="589"/>
                </a:cubicBezTo>
                <a:cubicBezTo>
                  <a:pt x="118" y="589"/>
                  <a:pt x="118" y="589"/>
                  <a:pt x="118" y="589"/>
                </a:cubicBezTo>
                <a:cubicBezTo>
                  <a:pt x="88" y="589"/>
                  <a:pt x="73" y="574"/>
                  <a:pt x="73" y="559"/>
                </a:cubicBezTo>
                <a:cubicBezTo>
                  <a:pt x="73" y="206"/>
                  <a:pt x="73" y="206"/>
                  <a:pt x="73" y="206"/>
                </a:cubicBezTo>
                <a:cubicBezTo>
                  <a:pt x="103" y="206"/>
                  <a:pt x="412" y="206"/>
                  <a:pt x="427" y="206"/>
                </a:cubicBezTo>
                <a:lnTo>
                  <a:pt x="427" y="559"/>
                </a:lnTo>
                <a:close/>
                <a:moveTo>
                  <a:pt x="441" y="162"/>
                </a:moveTo>
                <a:lnTo>
                  <a:pt x="441" y="162"/>
                </a:lnTo>
                <a:cubicBezTo>
                  <a:pt x="59" y="162"/>
                  <a:pt x="59" y="162"/>
                  <a:pt x="59" y="162"/>
                </a:cubicBezTo>
                <a:cubicBezTo>
                  <a:pt x="44" y="162"/>
                  <a:pt x="29" y="147"/>
                  <a:pt x="29" y="147"/>
                </a:cubicBezTo>
                <a:cubicBezTo>
                  <a:pt x="29" y="132"/>
                  <a:pt x="44" y="117"/>
                  <a:pt x="59" y="117"/>
                </a:cubicBezTo>
                <a:cubicBezTo>
                  <a:pt x="441" y="117"/>
                  <a:pt x="441" y="117"/>
                  <a:pt x="441" y="117"/>
                </a:cubicBezTo>
                <a:cubicBezTo>
                  <a:pt x="456" y="117"/>
                  <a:pt x="471" y="132"/>
                  <a:pt x="471" y="147"/>
                </a:cubicBezTo>
                <a:cubicBezTo>
                  <a:pt x="471" y="147"/>
                  <a:pt x="456" y="162"/>
                  <a:pt x="441" y="16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59" name="稻壳儿小白白(http://dwz.cn/Wu2UP)"/>
          <p:cNvSpPr/>
          <p:nvPr/>
        </p:nvSpPr>
        <p:spPr>
          <a:xfrm>
            <a:off x="3653297" y="2793331"/>
            <a:ext cx="511175" cy="473075"/>
          </a:xfrm>
          <a:custGeom>
            <a:avLst/>
            <a:gdLst>
              <a:gd name="T0" fmla="*/ 364039646 w 634"/>
              <a:gd name="T1" fmla="*/ 47576110 h 590"/>
              <a:gd name="T2" fmla="*/ 364039646 w 634"/>
              <a:gd name="T3" fmla="*/ 47576110 h 590"/>
              <a:gd name="T4" fmla="*/ 287331145 w 634"/>
              <a:gd name="T5" fmla="*/ 47576110 h 590"/>
              <a:gd name="T6" fmla="*/ 287331145 w 634"/>
              <a:gd name="T7" fmla="*/ 19287829 h 590"/>
              <a:gd name="T8" fmla="*/ 258727921 w 634"/>
              <a:gd name="T9" fmla="*/ 0 h 590"/>
              <a:gd name="T10" fmla="*/ 153417002 w 634"/>
              <a:gd name="T11" fmla="*/ 0 h 590"/>
              <a:gd name="T12" fmla="*/ 134564803 w 634"/>
              <a:gd name="T13" fmla="*/ 19287829 h 590"/>
              <a:gd name="T14" fmla="*/ 134564803 w 634"/>
              <a:gd name="T15" fmla="*/ 47576110 h 590"/>
              <a:gd name="T16" fmla="*/ 57856302 w 634"/>
              <a:gd name="T17" fmla="*/ 47576110 h 590"/>
              <a:gd name="T18" fmla="*/ 0 w 634"/>
              <a:gd name="T19" fmla="*/ 94509159 h 590"/>
              <a:gd name="T20" fmla="*/ 0 w 634"/>
              <a:gd name="T21" fmla="*/ 322102335 h 590"/>
              <a:gd name="T22" fmla="*/ 57856302 w 634"/>
              <a:gd name="T23" fmla="*/ 378678897 h 590"/>
              <a:gd name="T24" fmla="*/ 364039646 w 634"/>
              <a:gd name="T25" fmla="*/ 378678897 h 590"/>
              <a:gd name="T26" fmla="*/ 411495069 w 634"/>
              <a:gd name="T27" fmla="*/ 322102335 h 590"/>
              <a:gd name="T28" fmla="*/ 411495069 w 634"/>
              <a:gd name="T29" fmla="*/ 94509159 h 590"/>
              <a:gd name="T30" fmla="*/ 364039646 w 634"/>
              <a:gd name="T31" fmla="*/ 47576110 h 590"/>
              <a:gd name="T32" fmla="*/ 153417002 w 634"/>
              <a:gd name="T33" fmla="*/ 37932597 h 590"/>
              <a:gd name="T34" fmla="*/ 153417002 w 634"/>
              <a:gd name="T35" fmla="*/ 37932597 h 590"/>
              <a:gd name="T36" fmla="*/ 172268394 w 634"/>
              <a:gd name="T37" fmla="*/ 19287829 h 590"/>
              <a:gd name="T38" fmla="*/ 248976895 w 634"/>
              <a:gd name="T39" fmla="*/ 19287829 h 590"/>
              <a:gd name="T40" fmla="*/ 258727921 w 634"/>
              <a:gd name="T41" fmla="*/ 37932597 h 590"/>
              <a:gd name="T42" fmla="*/ 258727921 w 634"/>
              <a:gd name="T43" fmla="*/ 47576110 h 590"/>
              <a:gd name="T44" fmla="*/ 153417002 w 634"/>
              <a:gd name="T45" fmla="*/ 47576110 h 590"/>
              <a:gd name="T46" fmla="*/ 153417002 w 634"/>
              <a:gd name="T47" fmla="*/ 37932597 h 590"/>
              <a:gd name="T48" fmla="*/ 382891844 w 634"/>
              <a:gd name="T49" fmla="*/ 322102335 h 590"/>
              <a:gd name="T50" fmla="*/ 382891844 w 634"/>
              <a:gd name="T51" fmla="*/ 322102335 h 590"/>
              <a:gd name="T52" fmla="*/ 364039646 w 634"/>
              <a:gd name="T53" fmla="*/ 350390616 h 590"/>
              <a:gd name="T54" fmla="*/ 57856302 w 634"/>
              <a:gd name="T55" fmla="*/ 350390616 h 590"/>
              <a:gd name="T56" fmla="*/ 28603224 w 634"/>
              <a:gd name="T57" fmla="*/ 322102335 h 590"/>
              <a:gd name="T58" fmla="*/ 28603224 w 634"/>
              <a:gd name="T59" fmla="*/ 189661380 h 590"/>
              <a:gd name="T60" fmla="*/ 163168028 w 634"/>
              <a:gd name="T61" fmla="*/ 189661380 h 590"/>
              <a:gd name="T62" fmla="*/ 153417002 w 634"/>
              <a:gd name="T63" fmla="*/ 198661833 h 590"/>
              <a:gd name="T64" fmla="*/ 210622644 w 634"/>
              <a:gd name="T65" fmla="*/ 246237943 h 590"/>
              <a:gd name="T66" fmla="*/ 258727921 w 634"/>
              <a:gd name="T67" fmla="*/ 198661833 h 590"/>
              <a:gd name="T68" fmla="*/ 258727921 w 634"/>
              <a:gd name="T69" fmla="*/ 189661380 h 590"/>
              <a:gd name="T70" fmla="*/ 382891844 w 634"/>
              <a:gd name="T71" fmla="*/ 189661380 h 590"/>
              <a:gd name="T72" fmla="*/ 382891844 w 634"/>
              <a:gd name="T73" fmla="*/ 322102335 h 590"/>
              <a:gd name="T74" fmla="*/ 182020226 w 634"/>
              <a:gd name="T75" fmla="*/ 198661833 h 590"/>
              <a:gd name="T76" fmla="*/ 182020226 w 634"/>
              <a:gd name="T77" fmla="*/ 198661833 h 590"/>
              <a:gd name="T78" fmla="*/ 182020226 w 634"/>
              <a:gd name="T79" fmla="*/ 189661380 h 590"/>
              <a:gd name="T80" fmla="*/ 230124696 w 634"/>
              <a:gd name="T81" fmla="*/ 189661380 h 590"/>
              <a:gd name="T82" fmla="*/ 230124696 w 634"/>
              <a:gd name="T83" fmla="*/ 198661833 h 590"/>
              <a:gd name="T84" fmla="*/ 210622644 w 634"/>
              <a:gd name="T85" fmla="*/ 227593175 h 590"/>
              <a:gd name="T86" fmla="*/ 182020226 w 634"/>
              <a:gd name="T87" fmla="*/ 198661833 h 590"/>
              <a:gd name="T88" fmla="*/ 382891844 w 634"/>
              <a:gd name="T89" fmla="*/ 160730038 h 590"/>
              <a:gd name="T90" fmla="*/ 382891844 w 634"/>
              <a:gd name="T91" fmla="*/ 160730038 h 590"/>
              <a:gd name="T92" fmla="*/ 28603224 w 634"/>
              <a:gd name="T93" fmla="*/ 160730038 h 590"/>
              <a:gd name="T94" fmla="*/ 28603224 w 634"/>
              <a:gd name="T95" fmla="*/ 94509159 h 590"/>
              <a:gd name="T96" fmla="*/ 57856302 w 634"/>
              <a:gd name="T97" fmla="*/ 75864392 h 590"/>
              <a:gd name="T98" fmla="*/ 364039646 w 634"/>
              <a:gd name="T99" fmla="*/ 75864392 h 590"/>
              <a:gd name="T100" fmla="*/ 382891844 w 634"/>
              <a:gd name="T101" fmla="*/ 94509159 h 590"/>
              <a:gd name="T102" fmla="*/ 382891844 w 634"/>
              <a:gd name="T103" fmla="*/ 160730038 h 59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34" h="590">
                <a:moveTo>
                  <a:pt x="560" y="74"/>
                </a:moveTo>
                <a:lnTo>
                  <a:pt x="560" y="74"/>
                </a:lnTo>
                <a:cubicBezTo>
                  <a:pt x="442" y="74"/>
                  <a:pt x="442" y="74"/>
                  <a:pt x="442" y="74"/>
                </a:cubicBezTo>
                <a:cubicBezTo>
                  <a:pt x="442" y="30"/>
                  <a:pt x="442" y="30"/>
                  <a:pt x="442" y="30"/>
                </a:cubicBezTo>
                <a:cubicBezTo>
                  <a:pt x="442" y="15"/>
                  <a:pt x="412" y="0"/>
                  <a:pt x="398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21" y="0"/>
                  <a:pt x="207" y="15"/>
                  <a:pt x="207" y="30"/>
                </a:cubicBezTo>
                <a:cubicBezTo>
                  <a:pt x="207" y="74"/>
                  <a:pt x="207" y="74"/>
                  <a:pt x="207" y="74"/>
                </a:cubicBezTo>
                <a:cubicBezTo>
                  <a:pt x="89" y="74"/>
                  <a:pt x="89" y="74"/>
                  <a:pt x="89" y="74"/>
                </a:cubicBezTo>
                <a:cubicBezTo>
                  <a:pt x="44" y="74"/>
                  <a:pt x="0" y="103"/>
                  <a:pt x="0" y="147"/>
                </a:cubicBezTo>
                <a:cubicBezTo>
                  <a:pt x="0" y="501"/>
                  <a:pt x="0" y="501"/>
                  <a:pt x="0" y="501"/>
                </a:cubicBezTo>
                <a:cubicBezTo>
                  <a:pt x="0" y="545"/>
                  <a:pt x="44" y="589"/>
                  <a:pt x="89" y="589"/>
                </a:cubicBezTo>
                <a:cubicBezTo>
                  <a:pt x="560" y="589"/>
                  <a:pt x="560" y="589"/>
                  <a:pt x="560" y="589"/>
                </a:cubicBezTo>
                <a:cubicBezTo>
                  <a:pt x="604" y="589"/>
                  <a:pt x="633" y="545"/>
                  <a:pt x="633" y="501"/>
                </a:cubicBezTo>
                <a:cubicBezTo>
                  <a:pt x="633" y="147"/>
                  <a:pt x="633" y="147"/>
                  <a:pt x="633" y="147"/>
                </a:cubicBezTo>
                <a:cubicBezTo>
                  <a:pt x="633" y="103"/>
                  <a:pt x="604" y="74"/>
                  <a:pt x="560" y="74"/>
                </a:cubicBezTo>
                <a:close/>
                <a:moveTo>
                  <a:pt x="236" y="59"/>
                </a:moveTo>
                <a:lnTo>
                  <a:pt x="236" y="59"/>
                </a:lnTo>
                <a:cubicBezTo>
                  <a:pt x="236" y="45"/>
                  <a:pt x="251" y="30"/>
                  <a:pt x="265" y="30"/>
                </a:cubicBezTo>
                <a:cubicBezTo>
                  <a:pt x="383" y="30"/>
                  <a:pt x="383" y="30"/>
                  <a:pt x="383" y="30"/>
                </a:cubicBezTo>
                <a:cubicBezTo>
                  <a:pt x="383" y="30"/>
                  <a:pt x="398" y="45"/>
                  <a:pt x="398" y="59"/>
                </a:cubicBezTo>
                <a:cubicBezTo>
                  <a:pt x="398" y="74"/>
                  <a:pt x="398" y="74"/>
                  <a:pt x="398" y="74"/>
                </a:cubicBezTo>
                <a:cubicBezTo>
                  <a:pt x="236" y="74"/>
                  <a:pt x="236" y="74"/>
                  <a:pt x="236" y="74"/>
                </a:cubicBezTo>
                <a:lnTo>
                  <a:pt x="236" y="59"/>
                </a:lnTo>
                <a:close/>
                <a:moveTo>
                  <a:pt x="589" y="501"/>
                </a:moveTo>
                <a:lnTo>
                  <a:pt x="589" y="501"/>
                </a:lnTo>
                <a:cubicBezTo>
                  <a:pt x="589" y="530"/>
                  <a:pt x="574" y="545"/>
                  <a:pt x="560" y="545"/>
                </a:cubicBezTo>
                <a:cubicBezTo>
                  <a:pt x="89" y="545"/>
                  <a:pt x="89" y="545"/>
                  <a:pt x="89" y="545"/>
                </a:cubicBezTo>
                <a:cubicBezTo>
                  <a:pt x="59" y="545"/>
                  <a:pt x="44" y="530"/>
                  <a:pt x="44" y="501"/>
                </a:cubicBezTo>
                <a:cubicBezTo>
                  <a:pt x="44" y="295"/>
                  <a:pt x="44" y="295"/>
                  <a:pt x="44" y="295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36" y="295"/>
                  <a:pt x="236" y="309"/>
                  <a:pt x="236" y="309"/>
                </a:cubicBezTo>
                <a:cubicBezTo>
                  <a:pt x="236" y="354"/>
                  <a:pt x="280" y="383"/>
                  <a:pt x="324" y="383"/>
                </a:cubicBezTo>
                <a:cubicBezTo>
                  <a:pt x="369" y="383"/>
                  <a:pt x="398" y="354"/>
                  <a:pt x="398" y="309"/>
                </a:cubicBezTo>
                <a:lnTo>
                  <a:pt x="398" y="295"/>
                </a:lnTo>
                <a:cubicBezTo>
                  <a:pt x="589" y="295"/>
                  <a:pt x="589" y="295"/>
                  <a:pt x="589" y="295"/>
                </a:cubicBezTo>
                <a:lnTo>
                  <a:pt x="589" y="501"/>
                </a:lnTo>
                <a:close/>
                <a:moveTo>
                  <a:pt x="280" y="309"/>
                </a:moveTo>
                <a:lnTo>
                  <a:pt x="280" y="309"/>
                </a:lnTo>
                <a:lnTo>
                  <a:pt x="280" y="295"/>
                </a:lnTo>
                <a:cubicBezTo>
                  <a:pt x="354" y="295"/>
                  <a:pt x="354" y="295"/>
                  <a:pt x="354" y="295"/>
                </a:cubicBezTo>
                <a:lnTo>
                  <a:pt x="354" y="309"/>
                </a:lnTo>
                <a:cubicBezTo>
                  <a:pt x="354" y="324"/>
                  <a:pt x="339" y="354"/>
                  <a:pt x="324" y="354"/>
                </a:cubicBezTo>
                <a:cubicBezTo>
                  <a:pt x="295" y="354"/>
                  <a:pt x="280" y="324"/>
                  <a:pt x="280" y="309"/>
                </a:cubicBezTo>
                <a:close/>
                <a:moveTo>
                  <a:pt x="589" y="250"/>
                </a:moveTo>
                <a:lnTo>
                  <a:pt x="589" y="250"/>
                </a:lnTo>
                <a:cubicBezTo>
                  <a:pt x="44" y="250"/>
                  <a:pt x="44" y="250"/>
                  <a:pt x="44" y="250"/>
                </a:cubicBezTo>
                <a:cubicBezTo>
                  <a:pt x="44" y="147"/>
                  <a:pt x="44" y="147"/>
                  <a:pt x="44" y="147"/>
                </a:cubicBezTo>
                <a:cubicBezTo>
                  <a:pt x="44" y="133"/>
                  <a:pt x="59" y="118"/>
                  <a:pt x="89" y="118"/>
                </a:cubicBezTo>
                <a:cubicBezTo>
                  <a:pt x="560" y="118"/>
                  <a:pt x="560" y="118"/>
                  <a:pt x="560" y="118"/>
                </a:cubicBezTo>
                <a:cubicBezTo>
                  <a:pt x="574" y="118"/>
                  <a:pt x="589" y="133"/>
                  <a:pt x="589" y="147"/>
                </a:cubicBezTo>
                <a:lnTo>
                  <a:pt x="589" y="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0" name="稻壳儿小白白(http://dwz.cn/Wu2UP)"/>
          <p:cNvSpPr/>
          <p:nvPr/>
        </p:nvSpPr>
        <p:spPr>
          <a:xfrm>
            <a:off x="2838909" y="2782218"/>
            <a:ext cx="509588" cy="484188"/>
          </a:xfrm>
          <a:custGeom>
            <a:avLst/>
            <a:gdLst>
              <a:gd name="T0" fmla="*/ 199626678 w 634"/>
              <a:gd name="T1" fmla="*/ 28275297 h 604"/>
              <a:gd name="T2" fmla="*/ 199626678 w 634"/>
              <a:gd name="T3" fmla="*/ 28275297 h 604"/>
              <a:gd name="T4" fmla="*/ 9044785 w 634"/>
              <a:gd name="T5" fmla="*/ 141376483 h 604"/>
              <a:gd name="T6" fmla="*/ 9044785 w 634"/>
              <a:gd name="T7" fmla="*/ 141376483 h 604"/>
              <a:gd name="T8" fmla="*/ 180245455 w 634"/>
              <a:gd name="T9" fmla="*/ 217205615 h 604"/>
              <a:gd name="T10" fmla="*/ 218361673 w 634"/>
              <a:gd name="T11" fmla="*/ 217205615 h 604"/>
              <a:gd name="T12" fmla="*/ 389562343 w 634"/>
              <a:gd name="T13" fmla="*/ 141376483 h 604"/>
              <a:gd name="T14" fmla="*/ 389562343 w 634"/>
              <a:gd name="T15" fmla="*/ 103461516 h 604"/>
              <a:gd name="T16" fmla="*/ 218361673 w 634"/>
              <a:gd name="T17" fmla="*/ 8996758 h 604"/>
              <a:gd name="T18" fmla="*/ 180245455 w 634"/>
              <a:gd name="T19" fmla="*/ 8996758 h 604"/>
              <a:gd name="T20" fmla="*/ 9044785 w 634"/>
              <a:gd name="T21" fmla="*/ 103461516 h 604"/>
              <a:gd name="T22" fmla="*/ 9044785 w 634"/>
              <a:gd name="T23" fmla="*/ 141376483 h 604"/>
              <a:gd name="T24" fmla="*/ 199626678 w 634"/>
              <a:gd name="T25" fmla="*/ 28275297 h 604"/>
              <a:gd name="T26" fmla="*/ 199626678 w 634"/>
              <a:gd name="T27" fmla="*/ 28275297 h 604"/>
              <a:gd name="T28" fmla="*/ 379872133 w 634"/>
              <a:gd name="T29" fmla="*/ 122740055 h 604"/>
              <a:gd name="T30" fmla="*/ 199626678 w 634"/>
              <a:gd name="T31" fmla="*/ 198569186 h 604"/>
              <a:gd name="T32" fmla="*/ 28426008 w 634"/>
              <a:gd name="T33" fmla="*/ 122740055 h 604"/>
              <a:gd name="T34" fmla="*/ 199626678 w 634"/>
              <a:gd name="T35" fmla="*/ 28275297 h 604"/>
              <a:gd name="T36" fmla="*/ 199626678 w 634"/>
              <a:gd name="T37" fmla="*/ 359224208 h 604"/>
              <a:gd name="T38" fmla="*/ 199626678 w 634"/>
              <a:gd name="T39" fmla="*/ 359224208 h 604"/>
              <a:gd name="T40" fmla="*/ 28426008 w 634"/>
              <a:gd name="T41" fmla="*/ 283395076 h 604"/>
              <a:gd name="T42" fmla="*/ 0 w 634"/>
              <a:gd name="T43" fmla="*/ 274398318 h 604"/>
              <a:gd name="T44" fmla="*/ 9044785 w 634"/>
              <a:gd name="T45" fmla="*/ 302673615 h 604"/>
              <a:gd name="T46" fmla="*/ 180245455 w 634"/>
              <a:gd name="T47" fmla="*/ 378502746 h 604"/>
              <a:gd name="T48" fmla="*/ 218361673 w 634"/>
              <a:gd name="T49" fmla="*/ 378502746 h 604"/>
              <a:gd name="T50" fmla="*/ 389562343 w 634"/>
              <a:gd name="T51" fmla="*/ 302673615 h 604"/>
              <a:gd name="T52" fmla="*/ 408943566 w 634"/>
              <a:gd name="T53" fmla="*/ 274398318 h 604"/>
              <a:gd name="T54" fmla="*/ 379872133 w 634"/>
              <a:gd name="T55" fmla="*/ 283395076 h 604"/>
              <a:gd name="T56" fmla="*/ 199626678 w 634"/>
              <a:gd name="T57" fmla="*/ 359224208 h 604"/>
              <a:gd name="T58" fmla="*/ 9044785 w 634"/>
              <a:gd name="T59" fmla="*/ 217205615 h 604"/>
              <a:gd name="T60" fmla="*/ 9044785 w 634"/>
              <a:gd name="T61" fmla="*/ 217205615 h 604"/>
              <a:gd name="T62" fmla="*/ 180245455 w 634"/>
              <a:gd name="T63" fmla="*/ 302673615 h 604"/>
              <a:gd name="T64" fmla="*/ 218361673 w 634"/>
              <a:gd name="T65" fmla="*/ 302673615 h 604"/>
              <a:gd name="T66" fmla="*/ 389562343 w 634"/>
              <a:gd name="T67" fmla="*/ 217205615 h 604"/>
              <a:gd name="T68" fmla="*/ 408943566 w 634"/>
              <a:gd name="T69" fmla="*/ 188930318 h 604"/>
              <a:gd name="T70" fmla="*/ 379872133 w 634"/>
              <a:gd name="T71" fmla="*/ 198569186 h 604"/>
              <a:gd name="T72" fmla="*/ 199626678 w 634"/>
              <a:gd name="T73" fmla="*/ 283395076 h 604"/>
              <a:gd name="T74" fmla="*/ 28426008 w 634"/>
              <a:gd name="T75" fmla="*/ 198569186 h 604"/>
              <a:gd name="T76" fmla="*/ 0 w 634"/>
              <a:gd name="T77" fmla="*/ 188930318 h 604"/>
              <a:gd name="T78" fmla="*/ 9044785 w 634"/>
              <a:gd name="T79" fmla="*/ 217205615 h 60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04">
                <a:moveTo>
                  <a:pt x="309" y="44"/>
                </a:moveTo>
                <a:lnTo>
                  <a:pt x="309" y="44"/>
                </a:lnTo>
                <a:close/>
                <a:moveTo>
                  <a:pt x="14" y="220"/>
                </a:moveTo>
                <a:lnTo>
                  <a:pt x="14" y="220"/>
                </a:lnTo>
                <a:cubicBezTo>
                  <a:pt x="279" y="338"/>
                  <a:pt x="279" y="338"/>
                  <a:pt x="279" y="338"/>
                </a:cubicBezTo>
                <a:cubicBezTo>
                  <a:pt x="309" y="353"/>
                  <a:pt x="324" y="353"/>
                  <a:pt x="338" y="338"/>
                </a:cubicBezTo>
                <a:cubicBezTo>
                  <a:pt x="603" y="220"/>
                  <a:pt x="603" y="220"/>
                  <a:pt x="603" y="220"/>
                </a:cubicBezTo>
                <a:cubicBezTo>
                  <a:pt x="633" y="206"/>
                  <a:pt x="633" y="176"/>
                  <a:pt x="603" y="161"/>
                </a:cubicBezTo>
                <a:cubicBezTo>
                  <a:pt x="338" y="14"/>
                  <a:pt x="338" y="14"/>
                  <a:pt x="338" y="14"/>
                </a:cubicBezTo>
                <a:cubicBezTo>
                  <a:pt x="324" y="0"/>
                  <a:pt x="309" y="14"/>
                  <a:pt x="279" y="14"/>
                </a:cubicBezTo>
                <a:cubicBezTo>
                  <a:pt x="14" y="161"/>
                  <a:pt x="14" y="161"/>
                  <a:pt x="14" y="161"/>
                </a:cubicBezTo>
                <a:cubicBezTo>
                  <a:pt x="0" y="176"/>
                  <a:pt x="0" y="206"/>
                  <a:pt x="14" y="220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588" y="191"/>
                  <a:pt x="588" y="191"/>
                  <a:pt x="588" y="19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44" y="191"/>
                  <a:pt x="44" y="191"/>
                  <a:pt x="44" y="191"/>
                </a:cubicBezTo>
                <a:lnTo>
                  <a:pt x="309" y="44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44" y="441"/>
                  <a:pt x="44" y="441"/>
                  <a:pt x="44" y="441"/>
                </a:cubicBezTo>
                <a:cubicBezTo>
                  <a:pt x="44" y="441"/>
                  <a:pt x="14" y="427"/>
                  <a:pt x="0" y="427"/>
                </a:cubicBezTo>
                <a:cubicBezTo>
                  <a:pt x="0" y="441"/>
                  <a:pt x="0" y="456"/>
                  <a:pt x="14" y="471"/>
                </a:cubicBezTo>
                <a:cubicBezTo>
                  <a:pt x="279" y="589"/>
                  <a:pt x="279" y="589"/>
                  <a:pt x="279" y="589"/>
                </a:cubicBezTo>
                <a:cubicBezTo>
                  <a:pt x="309" y="603"/>
                  <a:pt x="324" y="603"/>
                  <a:pt x="338" y="589"/>
                </a:cubicBezTo>
                <a:cubicBezTo>
                  <a:pt x="603" y="471"/>
                  <a:pt x="603" y="471"/>
                  <a:pt x="603" y="471"/>
                </a:cubicBezTo>
                <a:cubicBezTo>
                  <a:pt x="618" y="471"/>
                  <a:pt x="633" y="441"/>
                  <a:pt x="633" y="427"/>
                </a:cubicBezTo>
                <a:cubicBezTo>
                  <a:pt x="618" y="427"/>
                  <a:pt x="588" y="441"/>
                  <a:pt x="588" y="441"/>
                </a:cubicBezTo>
                <a:lnTo>
                  <a:pt x="309" y="559"/>
                </a:lnTo>
                <a:close/>
                <a:moveTo>
                  <a:pt x="14" y="338"/>
                </a:moveTo>
                <a:lnTo>
                  <a:pt x="14" y="338"/>
                </a:lnTo>
                <a:cubicBezTo>
                  <a:pt x="279" y="471"/>
                  <a:pt x="279" y="471"/>
                  <a:pt x="279" y="471"/>
                </a:cubicBezTo>
                <a:cubicBezTo>
                  <a:pt x="309" y="471"/>
                  <a:pt x="324" y="471"/>
                  <a:pt x="338" y="471"/>
                </a:cubicBezTo>
                <a:cubicBezTo>
                  <a:pt x="603" y="338"/>
                  <a:pt x="603" y="338"/>
                  <a:pt x="603" y="338"/>
                </a:cubicBezTo>
                <a:cubicBezTo>
                  <a:pt x="618" y="338"/>
                  <a:pt x="633" y="309"/>
                  <a:pt x="633" y="294"/>
                </a:cubicBezTo>
                <a:cubicBezTo>
                  <a:pt x="618" y="309"/>
                  <a:pt x="588" y="309"/>
                  <a:pt x="588" y="309"/>
                </a:cubicBezTo>
                <a:cubicBezTo>
                  <a:pt x="309" y="441"/>
                  <a:pt x="309" y="441"/>
                  <a:pt x="309" y="44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309"/>
                  <a:pt x="14" y="309"/>
                  <a:pt x="0" y="294"/>
                </a:cubicBezTo>
                <a:cubicBezTo>
                  <a:pt x="0" y="309"/>
                  <a:pt x="0" y="338"/>
                  <a:pt x="14" y="33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1" name="稻壳儿小白白(http://dwz.cn/Wu2UP)"/>
          <p:cNvSpPr/>
          <p:nvPr/>
        </p:nvSpPr>
        <p:spPr>
          <a:xfrm>
            <a:off x="2019759" y="2806031"/>
            <a:ext cx="495300" cy="439737"/>
          </a:xfrm>
          <a:custGeom>
            <a:avLst/>
            <a:gdLst>
              <a:gd name="T0" fmla="*/ 348300721 w 619"/>
              <a:gd name="T1" fmla="*/ 190698474 h 546"/>
              <a:gd name="T2" fmla="*/ 348300721 w 619"/>
              <a:gd name="T3" fmla="*/ 190698474 h 546"/>
              <a:gd name="T4" fmla="*/ 320129433 w 619"/>
              <a:gd name="T5" fmla="*/ 190698474 h 546"/>
              <a:gd name="T6" fmla="*/ 320129433 w 619"/>
              <a:gd name="T7" fmla="*/ 47350655 h 546"/>
              <a:gd name="T8" fmla="*/ 273390397 w 619"/>
              <a:gd name="T9" fmla="*/ 0 h 546"/>
              <a:gd name="T10" fmla="*/ 122289490 w 619"/>
              <a:gd name="T11" fmla="*/ 0 h 546"/>
              <a:gd name="T12" fmla="*/ 75550453 w 619"/>
              <a:gd name="T13" fmla="*/ 47350655 h 546"/>
              <a:gd name="T14" fmla="*/ 75550453 w 619"/>
              <a:gd name="T15" fmla="*/ 190698474 h 546"/>
              <a:gd name="T16" fmla="*/ 46739037 w 619"/>
              <a:gd name="T17" fmla="*/ 190698474 h 546"/>
              <a:gd name="T18" fmla="*/ 0 w 619"/>
              <a:gd name="T19" fmla="*/ 238698264 h 546"/>
              <a:gd name="T20" fmla="*/ 0 w 619"/>
              <a:gd name="T21" fmla="*/ 267237678 h 546"/>
              <a:gd name="T22" fmla="*/ 46739037 w 619"/>
              <a:gd name="T23" fmla="*/ 315236663 h 546"/>
              <a:gd name="T24" fmla="*/ 75550453 w 619"/>
              <a:gd name="T25" fmla="*/ 315236663 h 546"/>
              <a:gd name="T26" fmla="*/ 122289490 w 619"/>
              <a:gd name="T27" fmla="*/ 353506668 h 546"/>
              <a:gd name="T28" fmla="*/ 273390397 w 619"/>
              <a:gd name="T29" fmla="*/ 353506668 h 546"/>
              <a:gd name="T30" fmla="*/ 320129433 w 619"/>
              <a:gd name="T31" fmla="*/ 315236663 h 546"/>
              <a:gd name="T32" fmla="*/ 348300721 w 619"/>
              <a:gd name="T33" fmla="*/ 315236663 h 546"/>
              <a:gd name="T34" fmla="*/ 395679887 w 619"/>
              <a:gd name="T35" fmla="*/ 267237678 h 546"/>
              <a:gd name="T36" fmla="*/ 395679887 w 619"/>
              <a:gd name="T37" fmla="*/ 238698264 h 546"/>
              <a:gd name="T38" fmla="*/ 348300721 w 619"/>
              <a:gd name="T39" fmla="*/ 190698474 h 546"/>
              <a:gd name="T40" fmla="*/ 94118202 w 619"/>
              <a:gd name="T41" fmla="*/ 47350655 h 546"/>
              <a:gd name="T42" fmla="*/ 94118202 w 619"/>
              <a:gd name="T43" fmla="*/ 47350655 h 546"/>
              <a:gd name="T44" fmla="*/ 122289490 w 619"/>
              <a:gd name="T45" fmla="*/ 28540220 h 546"/>
              <a:gd name="T46" fmla="*/ 273390397 w 619"/>
              <a:gd name="T47" fmla="*/ 28540220 h 546"/>
              <a:gd name="T48" fmla="*/ 301561685 w 619"/>
              <a:gd name="T49" fmla="*/ 47350655 h 546"/>
              <a:gd name="T50" fmla="*/ 301561685 w 619"/>
              <a:gd name="T51" fmla="*/ 190698474 h 546"/>
              <a:gd name="T52" fmla="*/ 94118202 w 619"/>
              <a:gd name="T53" fmla="*/ 190698474 h 546"/>
              <a:gd name="T54" fmla="*/ 94118202 w 619"/>
              <a:gd name="T55" fmla="*/ 47350655 h 546"/>
              <a:gd name="T56" fmla="*/ 273390397 w 619"/>
              <a:gd name="T57" fmla="*/ 334047098 h 546"/>
              <a:gd name="T58" fmla="*/ 273390397 w 619"/>
              <a:gd name="T59" fmla="*/ 334047098 h 546"/>
              <a:gd name="T60" fmla="*/ 122289490 w 619"/>
              <a:gd name="T61" fmla="*/ 334047098 h 546"/>
              <a:gd name="T62" fmla="*/ 94118202 w 619"/>
              <a:gd name="T63" fmla="*/ 305507683 h 546"/>
              <a:gd name="T64" fmla="*/ 122289490 w 619"/>
              <a:gd name="T65" fmla="*/ 276967464 h 546"/>
              <a:gd name="T66" fmla="*/ 273390397 w 619"/>
              <a:gd name="T67" fmla="*/ 276967464 h 546"/>
              <a:gd name="T68" fmla="*/ 301561685 w 619"/>
              <a:gd name="T69" fmla="*/ 305507683 h 546"/>
              <a:gd name="T70" fmla="*/ 273390397 w 619"/>
              <a:gd name="T71" fmla="*/ 334047098 h 546"/>
              <a:gd name="T72" fmla="*/ 377112138 w 619"/>
              <a:gd name="T73" fmla="*/ 267237678 h 546"/>
              <a:gd name="T74" fmla="*/ 377112138 w 619"/>
              <a:gd name="T75" fmla="*/ 267237678 h 546"/>
              <a:gd name="T76" fmla="*/ 348300721 w 619"/>
              <a:gd name="T77" fmla="*/ 295777898 h 546"/>
              <a:gd name="T78" fmla="*/ 320129433 w 619"/>
              <a:gd name="T79" fmla="*/ 295777898 h 546"/>
              <a:gd name="T80" fmla="*/ 273390397 w 619"/>
              <a:gd name="T81" fmla="*/ 258157029 h 546"/>
              <a:gd name="T82" fmla="*/ 122289490 w 619"/>
              <a:gd name="T83" fmla="*/ 258157029 h 546"/>
              <a:gd name="T84" fmla="*/ 75550453 w 619"/>
              <a:gd name="T85" fmla="*/ 295777898 h 546"/>
              <a:gd name="T86" fmla="*/ 46739037 w 619"/>
              <a:gd name="T87" fmla="*/ 295777898 h 546"/>
              <a:gd name="T88" fmla="*/ 18567749 w 619"/>
              <a:gd name="T89" fmla="*/ 267237678 h 546"/>
              <a:gd name="T90" fmla="*/ 18567749 w 619"/>
              <a:gd name="T91" fmla="*/ 238698264 h 546"/>
              <a:gd name="T92" fmla="*/ 46739037 w 619"/>
              <a:gd name="T93" fmla="*/ 219887829 h 546"/>
              <a:gd name="T94" fmla="*/ 348300721 w 619"/>
              <a:gd name="T95" fmla="*/ 219887829 h 546"/>
              <a:gd name="T96" fmla="*/ 377112138 w 619"/>
              <a:gd name="T97" fmla="*/ 238698264 h 546"/>
              <a:gd name="T98" fmla="*/ 377112138 w 619"/>
              <a:gd name="T99" fmla="*/ 267237678 h 54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19" h="546">
                <a:moveTo>
                  <a:pt x="544" y="294"/>
                </a:moveTo>
                <a:lnTo>
                  <a:pt x="544" y="294"/>
                </a:lnTo>
                <a:cubicBezTo>
                  <a:pt x="500" y="294"/>
                  <a:pt x="500" y="294"/>
                  <a:pt x="500" y="294"/>
                </a:cubicBezTo>
                <a:cubicBezTo>
                  <a:pt x="500" y="73"/>
                  <a:pt x="500" y="73"/>
                  <a:pt x="500" y="73"/>
                </a:cubicBezTo>
                <a:cubicBezTo>
                  <a:pt x="500" y="30"/>
                  <a:pt x="471" y="0"/>
                  <a:pt x="427" y="0"/>
                </a:cubicBezTo>
                <a:cubicBezTo>
                  <a:pt x="191" y="0"/>
                  <a:pt x="191" y="0"/>
                  <a:pt x="191" y="0"/>
                </a:cubicBezTo>
                <a:cubicBezTo>
                  <a:pt x="147" y="0"/>
                  <a:pt x="118" y="30"/>
                  <a:pt x="118" y="73"/>
                </a:cubicBezTo>
                <a:cubicBezTo>
                  <a:pt x="118" y="73"/>
                  <a:pt x="118" y="280"/>
                  <a:pt x="118" y="294"/>
                </a:cubicBezTo>
                <a:cubicBezTo>
                  <a:pt x="73" y="294"/>
                  <a:pt x="73" y="294"/>
                  <a:pt x="73" y="294"/>
                </a:cubicBezTo>
                <a:cubicBezTo>
                  <a:pt x="29" y="294"/>
                  <a:pt x="0" y="324"/>
                  <a:pt x="0" y="368"/>
                </a:cubicBezTo>
                <a:cubicBezTo>
                  <a:pt x="0" y="412"/>
                  <a:pt x="0" y="412"/>
                  <a:pt x="0" y="412"/>
                </a:cubicBezTo>
                <a:cubicBezTo>
                  <a:pt x="0" y="456"/>
                  <a:pt x="29" y="486"/>
                  <a:pt x="73" y="486"/>
                </a:cubicBezTo>
                <a:cubicBezTo>
                  <a:pt x="118" y="486"/>
                  <a:pt x="118" y="486"/>
                  <a:pt x="118" y="486"/>
                </a:cubicBezTo>
                <a:cubicBezTo>
                  <a:pt x="118" y="530"/>
                  <a:pt x="162" y="545"/>
                  <a:pt x="191" y="545"/>
                </a:cubicBezTo>
                <a:cubicBezTo>
                  <a:pt x="427" y="545"/>
                  <a:pt x="427" y="545"/>
                  <a:pt x="427" y="545"/>
                </a:cubicBezTo>
                <a:cubicBezTo>
                  <a:pt x="456" y="545"/>
                  <a:pt x="500" y="530"/>
                  <a:pt x="500" y="486"/>
                </a:cubicBezTo>
                <a:cubicBezTo>
                  <a:pt x="544" y="486"/>
                  <a:pt x="544" y="486"/>
                  <a:pt x="544" y="486"/>
                </a:cubicBezTo>
                <a:cubicBezTo>
                  <a:pt x="589" y="486"/>
                  <a:pt x="618" y="456"/>
                  <a:pt x="618" y="412"/>
                </a:cubicBezTo>
                <a:cubicBezTo>
                  <a:pt x="618" y="368"/>
                  <a:pt x="618" y="368"/>
                  <a:pt x="618" y="368"/>
                </a:cubicBezTo>
                <a:cubicBezTo>
                  <a:pt x="618" y="324"/>
                  <a:pt x="589" y="294"/>
                  <a:pt x="544" y="294"/>
                </a:cubicBezTo>
                <a:close/>
                <a:moveTo>
                  <a:pt x="147" y="73"/>
                </a:moveTo>
                <a:lnTo>
                  <a:pt x="147" y="73"/>
                </a:lnTo>
                <a:cubicBezTo>
                  <a:pt x="147" y="59"/>
                  <a:pt x="177" y="44"/>
                  <a:pt x="191" y="44"/>
                </a:cubicBezTo>
                <a:cubicBezTo>
                  <a:pt x="427" y="44"/>
                  <a:pt x="427" y="44"/>
                  <a:pt x="427" y="44"/>
                </a:cubicBezTo>
                <a:cubicBezTo>
                  <a:pt x="441" y="44"/>
                  <a:pt x="471" y="59"/>
                  <a:pt x="471" y="73"/>
                </a:cubicBezTo>
                <a:cubicBezTo>
                  <a:pt x="471" y="294"/>
                  <a:pt x="471" y="294"/>
                  <a:pt x="471" y="294"/>
                </a:cubicBezTo>
                <a:cubicBezTo>
                  <a:pt x="147" y="294"/>
                  <a:pt x="147" y="294"/>
                  <a:pt x="147" y="294"/>
                </a:cubicBezTo>
                <a:lnTo>
                  <a:pt x="147" y="73"/>
                </a:lnTo>
                <a:close/>
                <a:moveTo>
                  <a:pt x="427" y="515"/>
                </a:moveTo>
                <a:lnTo>
                  <a:pt x="427" y="515"/>
                </a:lnTo>
                <a:cubicBezTo>
                  <a:pt x="191" y="515"/>
                  <a:pt x="191" y="515"/>
                  <a:pt x="191" y="515"/>
                </a:cubicBezTo>
                <a:cubicBezTo>
                  <a:pt x="177" y="515"/>
                  <a:pt x="147" y="486"/>
                  <a:pt x="147" y="471"/>
                </a:cubicBezTo>
                <a:cubicBezTo>
                  <a:pt x="147" y="456"/>
                  <a:pt x="177" y="427"/>
                  <a:pt x="191" y="427"/>
                </a:cubicBezTo>
                <a:cubicBezTo>
                  <a:pt x="427" y="427"/>
                  <a:pt x="427" y="427"/>
                  <a:pt x="427" y="427"/>
                </a:cubicBezTo>
                <a:cubicBezTo>
                  <a:pt x="441" y="427"/>
                  <a:pt x="471" y="456"/>
                  <a:pt x="471" y="471"/>
                </a:cubicBezTo>
                <a:cubicBezTo>
                  <a:pt x="471" y="486"/>
                  <a:pt x="441" y="515"/>
                  <a:pt x="427" y="515"/>
                </a:cubicBezTo>
                <a:close/>
                <a:moveTo>
                  <a:pt x="589" y="412"/>
                </a:moveTo>
                <a:lnTo>
                  <a:pt x="589" y="412"/>
                </a:lnTo>
                <a:cubicBezTo>
                  <a:pt x="589" y="427"/>
                  <a:pt x="559" y="456"/>
                  <a:pt x="544" y="456"/>
                </a:cubicBezTo>
                <a:cubicBezTo>
                  <a:pt x="500" y="456"/>
                  <a:pt x="500" y="456"/>
                  <a:pt x="500" y="456"/>
                </a:cubicBezTo>
                <a:cubicBezTo>
                  <a:pt x="500" y="412"/>
                  <a:pt x="456" y="398"/>
                  <a:pt x="427" y="398"/>
                </a:cubicBezTo>
                <a:cubicBezTo>
                  <a:pt x="191" y="398"/>
                  <a:pt x="191" y="398"/>
                  <a:pt x="191" y="398"/>
                </a:cubicBezTo>
                <a:cubicBezTo>
                  <a:pt x="162" y="398"/>
                  <a:pt x="118" y="412"/>
                  <a:pt x="118" y="456"/>
                </a:cubicBezTo>
                <a:cubicBezTo>
                  <a:pt x="73" y="456"/>
                  <a:pt x="73" y="456"/>
                  <a:pt x="73" y="456"/>
                </a:cubicBezTo>
                <a:cubicBezTo>
                  <a:pt x="59" y="456"/>
                  <a:pt x="29" y="427"/>
                  <a:pt x="29" y="412"/>
                </a:cubicBezTo>
                <a:cubicBezTo>
                  <a:pt x="29" y="368"/>
                  <a:pt x="29" y="368"/>
                  <a:pt x="29" y="368"/>
                </a:cubicBezTo>
                <a:cubicBezTo>
                  <a:pt x="29" y="353"/>
                  <a:pt x="59" y="339"/>
                  <a:pt x="73" y="339"/>
                </a:cubicBezTo>
                <a:cubicBezTo>
                  <a:pt x="544" y="339"/>
                  <a:pt x="544" y="339"/>
                  <a:pt x="544" y="339"/>
                </a:cubicBezTo>
                <a:cubicBezTo>
                  <a:pt x="559" y="339"/>
                  <a:pt x="589" y="353"/>
                  <a:pt x="589" y="368"/>
                </a:cubicBezTo>
                <a:lnTo>
                  <a:pt x="589" y="4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2" name="稻壳儿小白白(http://dwz.cn/Wu2UP)"/>
          <p:cNvSpPr/>
          <p:nvPr/>
        </p:nvSpPr>
        <p:spPr>
          <a:xfrm>
            <a:off x="9412747" y="1951956"/>
            <a:ext cx="474662" cy="511175"/>
          </a:xfrm>
          <a:custGeom>
            <a:avLst/>
            <a:gdLst>
              <a:gd name="T0" fmla="*/ 296143959 w 589"/>
              <a:gd name="T1" fmla="*/ 229474843 h 634"/>
              <a:gd name="T2" fmla="*/ 296143959 w 589"/>
              <a:gd name="T3" fmla="*/ 153417002 h 634"/>
              <a:gd name="T4" fmla="*/ 296143959 w 589"/>
              <a:gd name="T5" fmla="*/ 229474843 h 634"/>
              <a:gd name="T6" fmla="*/ 276661058 w 589"/>
              <a:gd name="T7" fmla="*/ 182020226 h 634"/>
              <a:gd name="T8" fmla="*/ 305885409 w 589"/>
              <a:gd name="T9" fmla="*/ 200871618 h 634"/>
              <a:gd name="T10" fmla="*/ 276661058 w 589"/>
              <a:gd name="T11" fmla="*/ 182020226 h 634"/>
              <a:gd name="T12" fmla="*/ 296143959 w 589"/>
              <a:gd name="T13" fmla="*/ 334786568 h 634"/>
              <a:gd name="T14" fmla="*/ 296143959 w 589"/>
              <a:gd name="T15" fmla="*/ 258727921 h 634"/>
              <a:gd name="T16" fmla="*/ 296143959 w 589"/>
              <a:gd name="T17" fmla="*/ 334786568 h 634"/>
              <a:gd name="T18" fmla="*/ 276661058 w 589"/>
              <a:gd name="T19" fmla="*/ 277580119 h 634"/>
              <a:gd name="T20" fmla="*/ 305885409 w 589"/>
              <a:gd name="T21" fmla="*/ 306183343 h 634"/>
              <a:gd name="T22" fmla="*/ 276661058 w 589"/>
              <a:gd name="T23" fmla="*/ 277580119 h 634"/>
              <a:gd name="T24" fmla="*/ 190935006 w 589"/>
              <a:gd name="T25" fmla="*/ 334786568 h 634"/>
              <a:gd name="T26" fmla="*/ 190935006 w 589"/>
              <a:gd name="T27" fmla="*/ 258727921 h 634"/>
              <a:gd name="T28" fmla="*/ 190935006 w 589"/>
              <a:gd name="T29" fmla="*/ 334786568 h 634"/>
              <a:gd name="T30" fmla="*/ 181193555 w 589"/>
              <a:gd name="T31" fmla="*/ 277580119 h 634"/>
              <a:gd name="T32" fmla="*/ 200676456 w 589"/>
              <a:gd name="T33" fmla="*/ 306183343 h 634"/>
              <a:gd name="T34" fmla="*/ 181193555 w 589"/>
              <a:gd name="T35" fmla="*/ 277580119 h 634"/>
              <a:gd name="T36" fmla="*/ 334461029 w 589"/>
              <a:gd name="T37" fmla="*/ 0 h 634"/>
              <a:gd name="T38" fmla="*/ 0 w 589"/>
              <a:gd name="T39" fmla="*/ 47455423 h 634"/>
              <a:gd name="T40" fmla="*/ 47408983 w 589"/>
              <a:gd name="T41" fmla="*/ 411495069 h 634"/>
              <a:gd name="T42" fmla="*/ 381870011 w 589"/>
              <a:gd name="T43" fmla="*/ 354288620 h 634"/>
              <a:gd name="T44" fmla="*/ 334461029 w 589"/>
              <a:gd name="T45" fmla="*/ 0 h 634"/>
              <a:gd name="T46" fmla="*/ 353295198 w 589"/>
              <a:gd name="T47" fmla="*/ 354288620 h 634"/>
              <a:gd name="T48" fmla="*/ 47408983 w 589"/>
              <a:gd name="T49" fmla="*/ 382891844 h 634"/>
              <a:gd name="T50" fmla="*/ 28575619 w 589"/>
              <a:gd name="T51" fmla="*/ 105311725 h 634"/>
              <a:gd name="T52" fmla="*/ 353295198 w 589"/>
              <a:gd name="T53" fmla="*/ 354288620 h 634"/>
              <a:gd name="T54" fmla="*/ 353295198 w 589"/>
              <a:gd name="T55" fmla="*/ 76708501 h 634"/>
              <a:gd name="T56" fmla="*/ 28575619 w 589"/>
              <a:gd name="T57" fmla="*/ 47455423 h 634"/>
              <a:gd name="T58" fmla="*/ 334461029 w 589"/>
              <a:gd name="T59" fmla="*/ 28603224 h 634"/>
              <a:gd name="T60" fmla="*/ 353295198 w 589"/>
              <a:gd name="T61" fmla="*/ 76708501 h 634"/>
              <a:gd name="T62" fmla="*/ 190935006 w 589"/>
              <a:gd name="T63" fmla="*/ 229474843 h 634"/>
              <a:gd name="T64" fmla="*/ 190935006 w 589"/>
              <a:gd name="T65" fmla="*/ 153417002 h 634"/>
              <a:gd name="T66" fmla="*/ 190935006 w 589"/>
              <a:gd name="T67" fmla="*/ 229474843 h 634"/>
              <a:gd name="T68" fmla="*/ 181193555 w 589"/>
              <a:gd name="T69" fmla="*/ 182020226 h 634"/>
              <a:gd name="T70" fmla="*/ 200676456 w 589"/>
              <a:gd name="T71" fmla="*/ 200871618 h 634"/>
              <a:gd name="T72" fmla="*/ 181193555 w 589"/>
              <a:gd name="T73" fmla="*/ 182020226 h 634"/>
              <a:gd name="T74" fmla="*/ 85726052 w 589"/>
              <a:gd name="T75" fmla="*/ 334786568 h 634"/>
              <a:gd name="T76" fmla="*/ 85726052 w 589"/>
              <a:gd name="T77" fmla="*/ 258727921 h 634"/>
              <a:gd name="T78" fmla="*/ 85726052 w 589"/>
              <a:gd name="T79" fmla="*/ 334786568 h 634"/>
              <a:gd name="T80" fmla="*/ 75984602 w 589"/>
              <a:gd name="T81" fmla="*/ 277580119 h 634"/>
              <a:gd name="T82" fmla="*/ 105208953 w 589"/>
              <a:gd name="T83" fmla="*/ 306183343 h 634"/>
              <a:gd name="T84" fmla="*/ 75984602 w 589"/>
              <a:gd name="T85" fmla="*/ 277580119 h 634"/>
              <a:gd name="T86" fmla="*/ 85726052 w 589"/>
              <a:gd name="T87" fmla="*/ 229474843 h 634"/>
              <a:gd name="T88" fmla="*/ 85726052 w 589"/>
              <a:gd name="T89" fmla="*/ 153417002 h 634"/>
              <a:gd name="T90" fmla="*/ 85726052 w 589"/>
              <a:gd name="T91" fmla="*/ 229474843 h 634"/>
              <a:gd name="T92" fmla="*/ 75984602 w 589"/>
              <a:gd name="T93" fmla="*/ 182020226 h 634"/>
              <a:gd name="T94" fmla="*/ 105208953 w 589"/>
              <a:gd name="T95" fmla="*/ 200871618 h 634"/>
              <a:gd name="T96" fmla="*/ 75984602 w 589"/>
              <a:gd name="T97" fmla="*/ 182020226 h 634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589" h="634">
                <a:moveTo>
                  <a:pt x="456" y="353"/>
                </a:moveTo>
                <a:lnTo>
                  <a:pt x="456" y="353"/>
                </a:lnTo>
                <a:cubicBezTo>
                  <a:pt x="485" y="353"/>
                  <a:pt x="515" y="324"/>
                  <a:pt x="515" y="294"/>
                </a:cubicBezTo>
                <a:cubicBezTo>
                  <a:pt x="515" y="265"/>
                  <a:pt x="485" y="236"/>
                  <a:pt x="456" y="236"/>
                </a:cubicBezTo>
                <a:cubicBezTo>
                  <a:pt x="412" y="236"/>
                  <a:pt x="397" y="265"/>
                  <a:pt x="397" y="294"/>
                </a:cubicBezTo>
                <a:cubicBezTo>
                  <a:pt x="397" y="324"/>
                  <a:pt x="412" y="353"/>
                  <a:pt x="456" y="353"/>
                </a:cubicBezTo>
                <a:close/>
                <a:moveTo>
                  <a:pt x="426" y="280"/>
                </a:moveTo>
                <a:lnTo>
                  <a:pt x="426" y="280"/>
                </a:lnTo>
                <a:cubicBezTo>
                  <a:pt x="471" y="280"/>
                  <a:pt x="471" y="280"/>
                  <a:pt x="471" y="280"/>
                </a:cubicBezTo>
                <a:cubicBezTo>
                  <a:pt x="471" y="309"/>
                  <a:pt x="471" y="309"/>
                  <a:pt x="471" y="309"/>
                </a:cubicBezTo>
                <a:cubicBezTo>
                  <a:pt x="426" y="309"/>
                  <a:pt x="426" y="309"/>
                  <a:pt x="426" y="309"/>
                </a:cubicBezTo>
                <a:lnTo>
                  <a:pt x="426" y="280"/>
                </a:lnTo>
                <a:close/>
                <a:moveTo>
                  <a:pt x="456" y="515"/>
                </a:moveTo>
                <a:lnTo>
                  <a:pt x="456" y="515"/>
                </a:lnTo>
                <a:cubicBezTo>
                  <a:pt x="485" y="515"/>
                  <a:pt x="515" y="486"/>
                  <a:pt x="515" y="456"/>
                </a:cubicBezTo>
                <a:cubicBezTo>
                  <a:pt x="515" y="412"/>
                  <a:pt x="485" y="398"/>
                  <a:pt x="456" y="398"/>
                </a:cubicBezTo>
                <a:cubicBezTo>
                  <a:pt x="412" y="398"/>
                  <a:pt x="397" y="412"/>
                  <a:pt x="397" y="456"/>
                </a:cubicBezTo>
                <a:cubicBezTo>
                  <a:pt x="397" y="486"/>
                  <a:pt x="412" y="515"/>
                  <a:pt x="456" y="515"/>
                </a:cubicBezTo>
                <a:close/>
                <a:moveTo>
                  <a:pt x="426" y="427"/>
                </a:moveTo>
                <a:lnTo>
                  <a:pt x="426" y="427"/>
                </a:lnTo>
                <a:cubicBezTo>
                  <a:pt x="471" y="427"/>
                  <a:pt x="471" y="427"/>
                  <a:pt x="471" y="427"/>
                </a:cubicBezTo>
                <a:cubicBezTo>
                  <a:pt x="471" y="471"/>
                  <a:pt x="471" y="471"/>
                  <a:pt x="471" y="471"/>
                </a:cubicBezTo>
                <a:cubicBezTo>
                  <a:pt x="426" y="471"/>
                  <a:pt x="426" y="471"/>
                  <a:pt x="426" y="471"/>
                </a:cubicBezTo>
                <a:lnTo>
                  <a:pt x="426" y="427"/>
                </a:lnTo>
                <a:close/>
                <a:moveTo>
                  <a:pt x="294" y="515"/>
                </a:moveTo>
                <a:lnTo>
                  <a:pt x="294" y="515"/>
                </a:lnTo>
                <a:cubicBezTo>
                  <a:pt x="324" y="515"/>
                  <a:pt x="353" y="486"/>
                  <a:pt x="353" y="456"/>
                </a:cubicBezTo>
                <a:cubicBezTo>
                  <a:pt x="353" y="412"/>
                  <a:pt x="324" y="398"/>
                  <a:pt x="294" y="398"/>
                </a:cubicBezTo>
                <a:cubicBezTo>
                  <a:pt x="265" y="398"/>
                  <a:pt x="235" y="412"/>
                  <a:pt x="235" y="456"/>
                </a:cubicBezTo>
                <a:cubicBezTo>
                  <a:pt x="235" y="486"/>
                  <a:pt x="265" y="515"/>
                  <a:pt x="294" y="515"/>
                </a:cubicBezTo>
                <a:close/>
                <a:moveTo>
                  <a:pt x="279" y="427"/>
                </a:moveTo>
                <a:lnTo>
                  <a:pt x="279" y="427"/>
                </a:lnTo>
                <a:cubicBezTo>
                  <a:pt x="309" y="427"/>
                  <a:pt x="309" y="427"/>
                  <a:pt x="309" y="427"/>
                </a:cubicBezTo>
                <a:cubicBezTo>
                  <a:pt x="309" y="471"/>
                  <a:pt x="309" y="471"/>
                  <a:pt x="309" y="471"/>
                </a:cubicBezTo>
                <a:cubicBezTo>
                  <a:pt x="279" y="471"/>
                  <a:pt x="279" y="471"/>
                  <a:pt x="279" y="471"/>
                </a:cubicBezTo>
                <a:lnTo>
                  <a:pt x="279" y="427"/>
                </a:lnTo>
                <a:close/>
                <a:moveTo>
                  <a:pt x="515" y="0"/>
                </a:moveTo>
                <a:lnTo>
                  <a:pt x="515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30"/>
                  <a:pt x="0" y="73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33"/>
                  <a:pt x="73" y="633"/>
                </a:cubicBezTo>
                <a:cubicBezTo>
                  <a:pt x="515" y="633"/>
                  <a:pt x="515" y="633"/>
                  <a:pt x="515" y="633"/>
                </a:cubicBezTo>
                <a:cubicBezTo>
                  <a:pt x="559" y="633"/>
                  <a:pt x="588" y="589"/>
                  <a:pt x="588" y="545"/>
                </a:cubicBezTo>
                <a:cubicBezTo>
                  <a:pt x="588" y="73"/>
                  <a:pt x="588" y="73"/>
                  <a:pt x="588" y="73"/>
                </a:cubicBezTo>
                <a:cubicBezTo>
                  <a:pt x="588" y="30"/>
                  <a:pt x="559" y="0"/>
                  <a:pt x="515" y="0"/>
                </a:cubicBezTo>
                <a:close/>
                <a:moveTo>
                  <a:pt x="544" y="545"/>
                </a:moveTo>
                <a:lnTo>
                  <a:pt x="544" y="545"/>
                </a:lnTo>
                <a:cubicBezTo>
                  <a:pt x="544" y="574"/>
                  <a:pt x="530" y="589"/>
                  <a:pt x="515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44" y="574"/>
                  <a:pt x="44" y="545"/>
                </a:cubicBezTo>
                <a:cubicBezTo>
                  <a:pt x="44" y="162"/>
                  <a:pt x="44" y="162"/>
                  <a:pt x="44" y="162"/>
                </a:cubicBezTo>
                <a:cubicBezTo>
                  <a:pt x="544" y="162"/>
                  <a:pt x="544" y="162"/>
                  <a:pt x="544" y="162"/>
                </a:cubicBezTo>
                <a:lnTo>
                  <a:pt x="544" y="545"/>
                </a:lnTo>
                <a:close/>
                <a:moveTo>
                  <a:pt x="544" y="118"/>
                </a:moveTo>
                <a:lnTo>
                  <a:pt x="544" y="118"/>
                </a:lnTo>
                <a:cubicBezTo>
                  <a:pt x="44" y="118"/>
                  <a:pt x="44" y="118"/>
                  <a:pt x="44" y="118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44"/>
                  <a:pt x="73" y="44"/>
                </a:cubicBezTo>
                <a:cubicBezTo>
                  <a:pt x="515" y="44"/>
                  <a:pt x="515" y="44"/>
                  <a:pt x="515" y="44"/>
                </a:cubicBezTo>
                <a:cubicBezTo>
                  <a:pt x="530" y="44"/>
                  <a:pt x="544" y="59"/>
                  <a:pt x="544" y="73"/>
                </a:cubicBezTo>
                <a:lnTo>
                  <a:pt x="544" y="118"/>
                </a:lnTo>
                <a:close/>
                <a:moveTo>
                  <a:pt x="294" y="353"/>
                </a:moveTo>
                <a:lnTo>
                  <a:pt x="294" y="353"/>
                </a:lnTo>
                <a:cubicBezTo>
                  <a:pt x="324" y="353"/>
                  <a:pt x="353" y="324"/>
                  <a:pt x="353" y="294"/>
                </a:cubicBezTo>
                <a:cubicBezTo>
                  <a:pt x="353" y="265"/>
                  <a:pt x="324" y="236"/>
                  <a:pt x="294" y="236"/>
                </a:cubicBezTo>
                <a:cubicBezTo>
                  <a:pt x="265" y="236"/>
                  <a:pt x="235" y="265"/>
                  <a:pt x="235" y="294"/>
                </a:cubicBezTo>
                <a:cubicBezTo>
                  <a:pt x="235" y="324"/>
                  <a:pt x="265" y="353"/>
                  <a:pt x="294" y="353"/>
                </a:cubicBezTo>
                <a:close/>
                <a:moveTo>
                  <a:pt x="279" y="280"/>
                </a:moveTo>
                <a:lnTo>
                  <a:pt x="279" y="280"/>
                </a:lnTo>
                <a:cubicBezTo>
                  <a:pt x="309" y="280"/>
                  <a:pt x="309" y="280"/>
                  <a:pt x="309" y="280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279" y="309"/>
                  <a:pt x="279" y="309"/>
                  <a:pt x="279" y="309"/>
                </a:cubicBezTo>
                <a:lnTo>
                  <a:pt x="279" y="280"/>
                </a:lnTo>
                <a:close/>
                <a:moveTo>
                  <a:pt x="132" y="515"/>
                </a:moveTo>
                <a:lnTo>
                  <a:pt x="132" y="515"/>
                </a:lnTo>
                <a:cubicBezTo>
                  <a:pt x="176" y="515"/>
                  <a:pt x="191" y="486"/>
                  <a:pt x="191" y="456"/>
                </a:cubicBezTo>
                <a:cubicBezTo>
                  <a:pt x="191" y="412"/>
                  <a:pt x="176" y="398"/>
                  <a:pt x="132" y="398"/>
                </a:cubicBezTo>
                <a:cubicBezTo>
                  <a:pt x="103" y="398"/>
                  <a:pt x="73" y="412"/>
                  <a:pt x="73" y="456"/>
                </a:cubicBezTo>
                <a:cubicBezTo>
                  <a:pt x="73" y="486"/>
                  <a:pt x="103" y="515"/>
                  <a:pt x="132" y="515"/>
                </a:cubicBezTo>
                <a:close/>
                <a:moveTo>
                  <a:pt x="117" y="427"/>
                </a:moveTo>
                <a:lnTo>
                  <a:pt x="117" y="427"/>
                </a:lnTo>
                <a:cubicBezTo>
                  <a:pt x="162" y="427"/>
                  <a:pt x="162" y="427"/>
                  <a:pt x="162" y="427"/>
                </a:cubicBezTo>
                <a:cubicBezTo>
                  <a:pt x="162" y="471"/>
                  <a:pt x="162" y="471"/>
                  <a:pt x="162" y="471"/>
                </a:cubicBezTo>
                <a:cubicBezTo>
                  <a:pt x="117" y="471"/>
                  <a:pt x="117" y="471"/>
                  <a:pt x="117" y="471"/>
                </a:cubicBezTo>
                <a:lnTo>
                  <a:pt x="117" y="427"/>
                </a:lnTo>
                <a:close/>
                <a:moveTo>
                  <a:pt x="132" y="353"/>
                </a:moveTo>
                <a:lnTo>
                  <a:pt x="132" y="353"/>
                </a:lnTo>
                <a:cubicBezTo>
                  <a:pt x="176" y="353"/>
                  <a:pt x="191" y="324"/>
                  <a:pt x="191" y="294"/>
                </a:cubicBezTo>
                <a:cubicBezTo>
                  <a:pt x="191" y="265"/>
                  <a:pt x="176" y="236"/>
                  <a:pt x="132" y="236"/>
                </a:cubicBezTo>
                <a:cubicBezTo>
                  <a:pt x="103" y="236"/>
                  <a:pt x="73" y="265"/>
                  <a:pt x="73" y="294"/>
                </a:cubicBezTo>
                <a:cubicBezTo>
                  <a:pt x="73" y="324"/>
                  <a:pt x="103" y="353"/>
                  <a:pt x="132" y="353"/>
                </a:cubicBezTo>
                <a:close/>
                <a:moveTo>
                  <a:pt x="117" y="280"/>
                </a:moveTo>
                <a:lnTo>
                  <a:pt x="117" y="280"/>
                </a:lnTo>
                <a:cubicBezTo>
                  <a:pt x="162" y="280"/>
                  <a:pt x="162" y="280"/>
                  <a:pt x="162" y="280"/>
                </a:cubicBezTo>
                <a:cubicBezTo>
                  <a:pt x="162" y="309"/>
                  <a:pt x="162" y="309"/>
                  <a:pt x="162" y="309"/>
                </a:cubicBezTo>
                <a:cubicBezTo>
                  <a:pt x="117" y="309"/>
                  <a:pt x="117" y="309"/>
                  <a:pt x="117" y="309"/>
                </a:cubicBezTo>
                <a:lnTo>
                  <a:pt x="117" y="2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3" name="稻壳儿小白白(http://dwz.cn/Wu2UP)"/>
          <p:cNvSpPr/>
          <p:nvPr/>
        </p:nvSpPr>
        <p:spPr>
          <a:xfrm>
            <a:off x="8572959" y="1951956"/>
            <a:ext cx="509588" cy="511175"/>
          </a:xfrm>
          <a:custGeom>
            <a:avLst/>
            <a:gdLst>
              <a:gd name="T0" fmla="*/ 190581893 w 634"/>
              <a:gd name="T1" fmla="*/ 0 h 634"/>
              <a:gd name="T2" fmla="*/ 190581893 w 634"/>
              <a:gd name="T3" fmla="*/ 0 h 634"/>
              <a:gd name="T4" fmla="*/ 171846898 w 634"/>
              <a:gd name="T5" fmla="*/ 0 h 634"/>
              <a:gd name="T6" fmla="*/ 171846898 w 634"/>
              <a:gd name="T7" fmla="*/ 38354250 h 634"/>
              <a:gd name="T8" fmla="*/ 0 w 634"/>
              <a:gd name="T9" fmla="*/ 220373670 h 634"/>
              <a:gd name="T10" fmla="*/ 190581893 w 634"/>
              <a:gd name="T11" fmla="*/ 411495069 h 634"/>
              <a:gd name="T12" fmla="*/ 352092354 w 634"/>
              <a:gd name="T13" fmla="*/ 296432318 h 634"/>
              <a:gd name="T14" fmla="*/ 380518362 w 634"/>
              <a:gd name="T15" fmla="*/ 306183343 h 634"/>
              <a:gd name="T16" fmla="*/ 408943566 w 634"/>
              <a:gd name="T17" fmla="*/ 210622644 h 634"/>
              <a:gd name="T18" fmla="*/ 190581893 w 634"/>
              <a:gd name="T19" fmla="*/ 0 h 634"/>
              <a:gd name="T20" fmla="*/ 190581893 w 634"/>
              <a:gd name="T21" fmla="*/ 382891844 h 634"/>
              <a:gd name="T22" fmla="*/ 190581893 w 634"/>
              <a:gd name="T23" fmla="*/ 382891844 h 634"/>
              <a:gd name="T24" fmla="*/ 29071433 w 634"/>
              <a:gd name="T25" fmla="*/ 220373670 h 634"/>
              <a:gd name="T26" fmla="*/ 171846898 w 634"/>
              <a:gd name="T27" fmla="*/ 66957475 h 634"/>
              <a:gd name="T28" fmla="*/ 171846898 w 634"/>
              <a:gd name="T29" fmla="*/ 239225869 h 634"/>
              <a:gd name="T30" fmla="*/ 333357359 w 634"/>
              <a:gd name="T31" fmla="*/ 287331145 h 634"/>
              <a:gd name="T32" fmla="*/ 190581893 w 634"/>
              <a:gd name="T33" fmla="*/ 382891844 h 634"/>
              <a:gd name="T34" fmla="*/ 361782563 w 634"/>
              <a:gd name="T35" fmla="*/ 277580119 h 634"/>
              <a:gd name="T36" fmla="*/ 361782563 w 634"/>
              <a:gd name="T37" fmla="*/ 277580119 h 634"/>
              <a:gd name="T38" fmla="*/ 190581893 w 634"/>
              <a:gd name="T39" fmla="*/ 220373670 h 634"/>
              <a:gd name="T40" fmla="*/ 190581893 w 634"/>
              <a:gd name="T41" fmla="*/ 28603224 h 634"/>
              <a:gd name="T42" fmla="*/ 380518362 w 634"/>
              <a:gd name="T43" fmla="*/ 210622644 h 634"/>
              <a:gd name="T44" fmla="*/ 361782563 w 634"/>
              <a:gd name="T45" fmla="*/ 277580119 h 63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34" h="634">
                <a:moveTo>
                  <a:pt x="295" y="0"/>
                </a:moveTo>
                <a:lnTo>
                  <a:pt x="295" y="0"/>
                </a:lnTo>
                <a:cubicBezTo>
                  <a:pt x="266" y="0"/>
                  <a:pt x="266" y="0"/>
                  <a:pt x="266" y="0"/>
                </a:cubicBezTo>
                <a:cubicBezTo>
                  <a:pt x="266" y="59"/>
                  <a:pt x="266" y="59"/>
                  <a:pt x="266" y="59"/>
                </a:cubicBezTo>
                <a:cubicBezTo>
                  <a:pt x="118" y="73"/>
                  <a:pt x="0" y="191"/>
                  <a:pt x="0" y="339"/>
                </a:cubicBezTo>
                <a:cubicBezTo>
                  <a:pt x="0" y="501"/>
                  <a:pt x="133" y="633"/>
                  <a:pt x="295" y="633"/>
                </a:cubicBezTo>
                <a:cubicBezTo>
                  <a:pt x="412" y="633"/>
                  <a:pt x="501" y="560"/>
                  <a:pt x="545" y="456"/>
                </a:cubicBezTo>
                <a:cubicBezTo>
                  <a:pt x="589" y="471"/>
                  <a:pt x="589" y="471"/>
                  <a:pt x="589" y="471"/>
                </a:cubicBezTo>
                <a:cubicBezTo>
                  <a:pt x="619" y="442"/>
                  <a:pt x="633" y="383"/>
                  <a:pt x="633" y="324"/>
                </a:cubicBezTo>
                <a:cubicBezTo>
                  <a:pt x="633" y="147"/>
                  <a:pt x="471" y="0"/>
                  <a:pt x="295" y="0"/>
                </a:cubicBezTo>
                <a:close/>
                <a:moveTo>
                  <a:pt x="295" y="589"/>
                </a:moveTo>
                <a:lnTo>
                  <a:pt x="295" y="589"/>
                </a:lnTo>
                <a:cubicBezTo>
                  <a:pt x="148" y="589"/>
                  <a:pt x="45" y="486"/>
                  <a:pt x="45" y="339"/>
                </a:cubicBezTo>
                <a:cubicBezTo>
                  <a:pt x="45" y="221"/>
                  <a:pt x="148" y="118"/>
                  <a:pt x="266" y="103"/>
                </a:cubicBezTo>
                <a:cubicBezTo>
                  <a:pt x="266" y="368"/>
                  <a:pt x="266" y="368"/>
                  <a:pt x="266" y="368"/>
                </a:cubicBezTo>
                <a:cubicBezTo>
                  <a:pt x="516" y="442"/>
                  <a:pt x="516" y="442"/>
                  <a:pt x="516" y="442"/>
                </a:cubicBezTo>
                <a:cubicBezTo>
                  <a:pt x="471" y="530"/>
                  <a:pt x="383" y="589"/>
                  <a:pt x="295" y="589"/>
                </a:cubicBezTo>
                <a:close/>
                <a:moveTo>
                  <a:pt x="560" y="427"/>
                </a:moveTo>
                <a:lnTo>
                  <a:pt x="560" y="427"/>
                </a:lnTo>
                <a:cubicBezTo>
                  <a:pt x="295" y="339"/>
                  <a:pt x="295" y="339"/>
                  <a:pt x="295" y="339"/>
                </a:cubicBezTo>
                <a:cubicBezTo>
                  <a:pt x="295" y="44"/>
                  <a:pt x="295" y="44"/>
                  <a:pt x="295" y="44"/>
                </a:cubicBezTo>
                <a:cubicBezTo>
                  <a:pt x="457" y="44"/>
                  <a:pt x="589" y="177"/>
                  <a:pt x="589" y="324"/>
                </a:cubicBezTo>
                <a:cubicBezTo>
                  <a:pt x="589" y="368"/>
                  <a:pt x="575" y="398"/>
                  <a:pt x="560" y="4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4" name="稻壳儿小白白(http://dwz.cn/Wu2UP)"/>
          <p:cNvSpPr/>
          <p:nvPr/>
        </p:nvSpPr>
        <p:spPr>
          <a:xfrm>
            <a:off x="7753809" y="1951956"/>
            <a:ext cx="509588" cy="511175"/>
          </a:xfrm>
          <a:custGeom>
            <a:avLst/>
            <a:gdLst>
              <a:gd name="T0" fmla="*/ 199626678 w 634"/>
              <a:gd name="T1" fmla="*/ 258727921 h 634"/>
              <a:gd name="T2" fmla="*/ 199626678 w 634"/>
              <a:gd name="T3" fmla="*/ 258727921 h 634"/>
              <a:gd name="T4" fmla="*/ 218361673 w 634"/>
              <a:gd name="T5" fmla="*/ 239225869 h 634"/>
              <a:gd name="T6" fmla="*/ 218361673 w 634"/>
              <a:gd name="T7" fmla="*/ 85809673 h 634"/>
              <a:gd name="T8" fmla="*/ 199626678 w 634"/>
              <a:gd name="T9" fmla="*/ 76708501 h 634"/>
              <a:gd name="T10" fmla="*/ 189935665 w 634"/>
              <a:gd name="T11" fmla="*/ 85809673 h 634"/>
              <a:gd name="T12" fmla="*/ 189935665 w 634"/>
              <a:gd name="T13" fmla="*/ 239225869 h 634"/>
              <a:gd name="T14" fmla="*/ 199626678 w 634"/>
              <a:gd name="T15" fmla="*/ 258727921 h 634"/>
              <a:gd name="T16" fmla="*/ 275213689 w 634"/>
              <a:gd name="T17" fmla="*/ 258727921 h 634"/>
              <a:gd name="T18" fmla="*/ 275213689 w 634"/>
              <a:gd name="T19" fmla="*/ 258727921 h 634"/>
              <a:gd name="T20" fmla="*/ 294594913 w 634"/>
              <a:gd name="T21" fmla="*/ 239225869 h 634"/>
              <a:gd name="T22" fmla="*/ 294594913 w 634"/>
              <a:gd name="T23" fmla="*/ 124163924 h 634"/>
              <a:gd name="T24" fmla="*/ 275213689 w 634"/>
              <a:gd name="T25" fmla="*/ 115062751 h 634"/>
              <a:gd name="T26" fmla="*/ 266168904 w 634"/>
              <a:gd name="T27" fmla="*/ 124163924 h 634"/>
              <a:gd name="T28" fmla="*/ 266168904 w 634"/>
              <a:gd name="T29" fmla="*/ 239225869 h 634"/>
              <a:gd name="T30" fmla="*/ 275213689 w 634"/>
              <a:gd name="T31" fmla="*/ 258727921 h 634"/>
              <a:gd name="T32" fmla="*/ 123393439 w 634"/>
              <a:gd name="T33" fmla="*/ 258727921 h 634"/>
              <a:gd name="T34" fmla="*/ 123393439 w 634"/>
              <a:gd name="T35" fmla="*/ 258727921 h 634"/>
              <a:gd name="T36" fmla="*/ 142774662 w 634"/>
              <a:gd name="T37" fmla="*/ 239225869 h 634"/>
              <a:gd name="T38" fmla="*/ 142774662 w 634"/>
              <a:gd name="T39" fmla="*/ 191120592 h 634"/>
              <a:gd name="T40" fmla="*/ 123393439 w 634"/>
              <a:gd name="T41" fmla="*/ 182020226 h 634"/>
              <a:gd name="T42" fmla="*/ 113703229 w 634"/>
              <a:gd name="T43" fmla="*/ 191120592 h 634"/>
              <a:gd name="T44" fmla="*/ 113703229 w 634"/>
              <a:gd name="T45" fmla="*/ 239225869 h 634"/>
              <a:gd name="T46" fmla="*/ 123393439 w 634"/>
              <a:gd name="T47" fmla="*/ 258727921 h 634"/>
              <a:gd name="T48" fmla="*/ 0 w 634"/>
              <a:gd name="T49" fmla="*/ 0 h 634"/>
              <a:gd name="T50" fmla="*/ 0 w 634"/>
              <a:gd name="T51" fmla="*/ 0 h 634"/>
              <a:gd name="T52" fmla="*/ 0 w 634"/>
              <a:gd name="T53" fmla="*/ 28603224 h 634"/>
              <a:gd name="T54" fmla="*/ 28426008 w 634"/>
              <a:gd name="T55" fmla="*/ 28603224 h 634"/>
              <a:gd name="T56" fmla="*/ 28426008 w 634"/>
              <a:gd name="T57" fmla="*/ 267829093 h 634"/>
              <a:gd name="T58" fmla="*/ 75587011 w 634"/>
              <a:gd name="T59" fmla="*/ 315934369 h 634"/>
              <a:gd name="T60" fmla="*/ 151819447 w 634"/>
              <a:gd name="T61" fmla="*/ 315934369 h 634"/>
              <a:gd name="T62" fmla="*/ 104658444 w 634"/>
              <a:gd name="T63" fmla="*/ 411495069 h 634"/>
              <a:gd name="T64" fmla="*/ 142774662 w 634"/>
              <a:gd name="T65" fmla="*/ 411495069 h 634"/>
              <a:gd name="T66" fmla="*/ 189935665 w 634"/>
              <a:gd name="T67" fmla="*/ 315934369 h 634"/>
              <a:gd name="T68" fmla="*/ 218361673 w 634"/>
              <a:gd name="T69" fmla="*/ 315934369 h 634"/>
              <a:gd name="T70" fmla="*/ 266168904 w 634"/>
              <a:gd name="T71" fmla="*/ 411495069 h 634"/>
              <a:gd name="T72" fmla="*/ 304285122 w 634"/>
              <a:gd name="T73" fmla="*/ 411495069 h 634"/>
              <a:gd name="T74" fmla="*/ 256477891 w 634"/>
              <a:gd name="T75" fmla="*/ 315934369 h 634"/>
              <a:gd name="T76" fmla="*/ 332711130 w 634"/>
              <a:gd name="T77" fmla="*/ 315934369 h 634"/>
              <a:gd name="T78" fmla="*/ 379872133 w 634"/>
              <a:gd name="T79" fmla="*/ 267829093 h 634"/>
              <a:gd name="T80" fmla="*/ 379872133 w 634"/>
              <a:gd name="T81" fmla="*/ 28603224 h 634"/>
              <a:gd name="T82" fmla="*/ 408943566 w 634"/>
              <a:gd name="T83" fmla="*/ 28603224 h 634"/>
              <a:gd name="T84" fmla="*/ 408943566 w 634"/>
              <a:gd name="T85" fmla="*/ 0 h 634"/>
              <a:gd name="T86" fmla="*/ 0 w 634"/>
              <a:gd name="T87" fmla="*/ 0 h 634"/>
              <a:gd name="T88" fmla="*/ 351446125 w 634"/>
              <a:gd name="T89" fmla="*/ 267829093 h 634"/>
              <a:gd name="T90" fmla="*/ 351446125 w 634"/>
              <a:gd name="T91" fmla="*/ 267829093 h 634"/>
              <a:gd name="T92" fmla="*/ 332711130 w 634"/>
              <a:gd name="T93" fmla="*/ 296432318 h 634"/>
              <a:gd name="T94" fmla="*/ 75587011 w 634"/>
              <a:gd name="T95" fmla="*/ 296432318 h 634"/>
              <a:gd name="T96" fmla="*/ 47161003 w 634"/>
              <a:gd name="T97" fmla="*/ 267829093 h 634"/>
              <a:gd name="T98" fmla="*/ 47161003 w 634"/>
              <a:gd name="T99" fmla="*/ 28603224 h 634"/>
              <a:gd name="T100" fmla="*/ 351446125 w 634"/>
              <a:gd name="T101" fmla="*/ 28603224 h 634"/>
              <a:gd name="T102" fmla="*/ 351446125 w 634"/>
              <a:gd name="T103" fmla="*/ 267829093 h 634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34" h="634">
                <a:moveTo>
                  <a:pt x="309" y="398"/>
                </a:moveTo>
                <a:lnTo>
                  <a:pt x="309" y="398"/>
                </a:lnTo>
                <a:cubicBezTo>
                  <a:pt x="324" y="398"/>
                  <a:pt x="338" y="383"/>
                  <a:pt x="338" y="368"/>
                </a:cubicBezTo>
                <a:cubicBezTo>
                  <a:pt x="338" y="132"/>
                  <a:pt x="338" y="132"/>
                  <a:pt x="338" y="132"/>
                </a:cubicBezTo>
                <a:cubicBezTo>
                  <a:pt x="338" y="132"/>
                  <a:pt x="324" y="118"/>
                  <a:pt x="309" y="118"/>
                </a:cubicBezTo>
                <a:lnTo>
                  <a:pt x="294" y="132"/>
                </a:lnTo>
                <a:cubicBezTo>
                  <a:pt x="294" y="368"/>
                  <a:pt x="294" y="368"/>
                  <a:pt x="294" y="368"/>
                </a:cubicBezTo>
                <a:cubicBezTo>
                  <a:pt x="294" y="383"/>
                  <a:pt x="309" y="398"/>
                  <a:pt x="309" y="398"/>
                </a:cubicBezTo>
                <a:close/>
                <a:moveTo>
                  <a:pt x="426" y="398"/>
                </a:moveTo>
                <a:lnTo>
                  <a:pt x="426" y="398"/>
                </a:lnTo>
                <a:cubicBezTo>
                  <a:pt x="442" y="398"/>
                  <a:pt x="456" y="383"/>
                  <a:pt x="456" y="368"/>
                </a:cubicBezTo>
                <a:cubicBezTo>
                  <a:pt x="456" y="191"/>
                  <a:pt x="456" y="191"/>
                  <a:pt x="456" y="191"/>
                </a:cubicBezTo>
                <a:cubicBezTo>
                  <a:pt x="456" y="191"/>
                  <a:pt x="442" y="177"/>
                  <a:pt x="426" y="177"/>
                </a:cubicBezTo>
                <a:lnTo>
                  <a:pt x="412" y="191"/>
                </a:lnTo>
                <a:cubicBezTo>
                  <a:pt x="412" y="368"/>
                  <a:pt x="412" y="368"/>
                  <a:pt x="412" y="368"/>
                </a:cubicBezTo>
                <a:cubicBezTo>
                  <a:pt x="412" y="383"/>
                  <a:pt x="426" y="398"/>
                  <a:pt x="426" y="398"/>
                </a:cubicBezTo>
                <a:close/>
                <a:moveTo>
                  <a:pt x="191" y="398"/>
                </a:moveTo>
                <a:lnTo>
                  <a:pt x="191" y="398"/>
                </a:lnTo>
                <a:cubicBezTo>
                  <a:pt x="206" y="398"/>
                  <a:pt x="221" y="383"/>
                  <a:pt x="221" y="368"/>
                </a:cubicBezTo>
                <a:cubicBezTo>
                  <a:pt x="221" y="294"/>
                  <a:pt x="221" y="294"/>
                  <a:pt x="221" y="294"/>
                </a:cubicBezTo>
                <a:cubicBezTo>
                  <a:pt x="221" y="280"/>
                  <a:pt x="206" y="280"/>
                  <a:pt x="191" y="280"/>
                </a:cubicBezTo>
                <a:cubicBezTo>
                  <a:pt x="191" y="280"/>
                  <a:pt x="176" y="280"/>
                  <a:pt x="176" y="294"/>
                </a:cubicBezTo>
                <a:cubicBezTo>
                  <a:pt x="176" y="368"/>
                  <a:pt x="176" y="368"/>
                  <a:pt x="176" y="368"/>
                </a:cubicBezTo>
                <a:cubicBezTo>
                  <a:pt x="176" y="383"/>
                  <a:pt x="191" y="398"/>
                  <a:pt x="191" y="398"/>
                </a:cubicBezTo>
                <a:close/>
                <a:moveTo>
                  <a:pt x="0" y="0"/>
                </a:moveTo>
                <a:lnTo>
                  <a:pt x="0" y="0"/>
                </a:lnTo>
                <a:cubicBezTo>
                  <a:pt x="0" y="44"/>
                  <a:pt x="0" y="44"/>
                  <a:pt x="0" y="44"/>
                </a:cubicBezTo>
                <a:cubicBezTo>
                  <a:pt x="44" y="44"/>
                  <a:pt x="44" y="44"/>
                  <a:pt x="44" y="44"/>
                </a:cubicBezTo>
                <a:cubicBezTo>
                  <a:pt x="44" y="73"/>
                  <a:pt x="44" y="412"/>
                  <a:pt x="44" y="412"/>
                </a:cubicBezTo>
                <a:cubicBezTo>
                  <a:pt x="44" y="456"/>
                  <a:pt x="73" y="486"/>
                  <a:pt x="117" y="486"/>
                </a:cubicBezTo>
                <a:cubicBezTo>
                  <a:pt x="235" y="486"/>
                  <a:pt x="235" y="486"/>
                  <a:pt x="235" y="486"/>
                </a:cubicBezTo>
                <a:cubicBezTo>
                  <a:pt x="162" y="633"/>
                  <a:pt x="162" y="633"/>
                  <a:pt x="162" y="633"/>
                </a:cubicBezTo>
                <a:cubicBezTo>
                  <a:pt x="221" y="633"/>
                  <a:pt x="221" y="633"/>
                  <a:pt x="221" y="633"/>
                </a:cubicBezTo>
                <a:cubicBezTo>
                  <a:pt x="294" y="486"/>
                  <a:pt x="294" y="486"/>
                  <a:pt x="294" y="486"/>
                </a:cubicBezTo>
                <a:cubicBezTo>
                  <a:pt x="338" y="486"/>
                  <a:pt x="338" y="486"/>
                  <a:pt x="338" y="486"/>
                </a:cubicBezTo>
                <a:cubicBezTo>
                  <a:pt x="412" y="633"/>
                  <a:pt x="412" y="633"/>
                  <a:pt x="412" y="633"/>
                </a:cubicBezTo>
                <a:cubicBezTo>
                  <a:pt x="471" y="633"/>
                  <a:pt x="471" y="633"/>
                  <a:pt x="471" y="633"/>
                </a:cubicBezTo>
                <a:cubicBezTo>
                  <a:pt x="397" y="486"/>
                  <a:pt x="397" y="486"/>
                  <a:pt x="397" y="486"/>
                </a:cubicBezTo>
                <a:cubicBezTo>
                  <a:pt x="515" y="486"/>
                  <a:pt x="515" y="486"/>
                  <a:pt x="515" y="486"/>
                </a:cubicBezTo>
                <a:cubicBezTo>
                  <a:pt x="559" y="486"/>
                  <a:pt x="588" y="456"/>
                  <a:pt x="588" y="412"/>
                </a:cubicBezTo>
                <a:cubicBezTo>
                  <a:pt x="588" y="412"/>
                  <a:pt x="588" y="73"/>
                  <a:pt x="588" y="44"/>
                </a:cubicBezTo>
                <a:cubicBezTo>
                  <a:pt x="633" y="44"/>
                  <a:pt x="633" y="44"/>
                  <a:pt x="633" y="44"/>
                </a:cubicBezTo>
                <a:cubicBezTo>
                  <a:pt x="633" y="0"/>
                  <a:pt x="633" y="0"/>
                  <a:pt x="633" y="0"/>
                </a:cubicBezTo>
                <a:lnTo>
                  <a:pt x="0" y="0"/>
                </a:lnTo>
                <a:close/>
                <a:moveTo>
                  <a:pt x="544" y="412"/>
                </a:moveTo>
                <a:lnTo>
                  <a:pt x="544" y="412"/>
                </a:lnTo>
                <a:cubicBezTo>
                  <a:pt x="544" y="442"/>
                  <a:pt x="530" y="456"/>
                  <a:pt x="515" y="456"/>
                </a:cubicBezTo>
                <a:cubicBezTo>
                  <a:pt x="117" y="456"/>
                  <a:pt x="117" y="456"/>
                  <a:pt x="117" y="456"/>
                </a:cubicBezTo>
                <a:cubicBezTo>
                  <a:pt x="88" y="456"/>
                  <a:pt x="73" y="442"/>
                  <a:pt x="73" y="412"/>
                </a:cubicBezTo>
                <a:cubicBezTo>
                  <a:pt x="73" y="412"/>
                  <a:pt x="73" y="59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44" y="73"/>
                  <a:pt x="544" y="412"/>
                  <a:pt x="544" y="4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5" name="稻壳儿小白白(http://dwz.cn/Wu2UP)"/>
          <p:cNvSpPr/>
          <p:nvPr/>
        </p:nvSpPr>
        <p:spPr>
          <a:xfrm>
            <a:off x="7010859" y="1951956"/>
            <a:ext cx="354013" cy="474662"/>
          </a:xfrm>
          <a:custGeom>
            <a:avLst/>
            <a:gdLst>
              <a:gd name="T0" fmla="*/ 225427167 w 443"/>
              <a:gd name="T1" fmla="*/ 0 h 590"/>
              <a:gd name="T2" fmla="*/ 225427167 w 443"/>
              <a:gd name="T3" fmla="*/ 0 h 590"/>
              <a:gd name="T4" fmla="*/ 56835469 w 443"/>
              <a:gd name="T5" fmla="*/ 0 h 590"/>
              <a:gd name="T6" fmla="*/ 0 w 443"/>
              <a:gd name="T7" fmla="*/ 47248177 h 590"/>
              <a:gd name="T8" fmla="*/ 0 w 443"/>
              <a:gd name="T9" fmla="*/ 333328574 h 590"/>
              <a:gd name="T10" fmla="*/ 56835469 w 443"/>
              <a:gd name="T11" fmla="*/ 381223579 h 590"/>
              <a:gd name="T12" fmla="*/ 141131318 w 443"/>
              <a:gd name="T13" fmla="*/ 295140809 h 590"/>
              <a:gd name="T14" fmla="*/ 225427167 w 443"/>
              <a:gd name="T15" fmla="*/ 381223579 h 590"/>
              <a:gd name="T16" fmla="*/ 282262636 w 443"/>
              <a:gd name="T17" fmla="*/ 333328574 h 590"/>
              <a:gd name="T18" fmla="*/ 282262636 w 443"/>
              <a:gd name="T19" fmla="*/ 47248177 h 590"/>
              <a:gd name="T20" fmla="*/ 225427167 w 443"/>
              <a:gd name="T21" fmla="*/ 0 h 590"/>
              <a:gd name="T22" fmla="*/ 254163753 w 443"/>
              <a:gd name="T23" fmla="*/ 333328574 h 590"/>
              <a:gd name="T24" fmla="*/ 254163753 w 443"/>
              <a:gd name="T25" fmla="*/ 333328574 h 590"/>
              <a:gd name="T26" fmla="*/ 225427167 w 443"/>
              <a:gd name="T27" fmla="*/ 352745468 h 590"/>
              <a:gd name="T28" fmla="*/ 141131318 w 443"/>
              <a:gd name="T29" fmla="*/ 266662698 h 590"/>
              <a:gd name="T30" fmla="*/ 56835469 w 443"/>
              <a:gd name="T31" fmla="*/ 352745468 h 590"/>
              <a:gd name="T32" fmla="*/ 28098883 w 443"/>
              <a:gd name="T33" fmla="*/ 333328574 h 590"/>
              <a:gd name="T34" fmla="*/ 28098883 w 443"/>
              <a:gd name="T35" fmla="*/ 47248177 h 590"/>
              <a:gd name="T36" fmla="*/ 56835469 w 443"/>
              <a:gd name="T37" fmla="*/ 28478915 h 590"/>
              <a:gd name="T38" fmla="*/ 225427167 w 443"/>
              <a:gd name="T39" fmla="*/ 28478915 h 590"/>
              <a:gd name="T40" fmla="*/ 254163753 w 443"/>
              <a:gd name="T41" fmla="*/ 47248177 h 590"/>
              <a:gd name="T42" fmla="*/ 254163753 w 443"/>
              <a:gd name="T43" fmla="*/ 333328574 h 59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43" h="590">
                <a:moveTo>
                  <a:pt x="353" y="0"/>
                </a:moveTo>
                <a:lnTo>
                  <a:pt x="353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0"/>
                  <a:pt x="0" y="73"/>
                </a:cubicBezTo>
                <a:cubicBezTo>
                  <a:pt x="0" y="515"/>
                  <a:pt x="0" y="515"/>
                  <a:pt x="0" y="515"/>
                </a:cubicBezTo>
                <a:cubicBezTo>
                  <a:pt x="0" y="560"/>
                  <a:pt x="44" y="589"/>
                  <a:pt x="89" y="589"/>
                </a:cubicBezTo>
                <a:cubicBezTo>
                  <a:pt x="221" y="456"/>
                  <a:pt x="221" y="456"/>
                  <a:pt x="221" y="456"/>
                </a:cubicBezTo>
                <a:cubicBezTo>
                  <a:pt x="353" y="589"/>
                  <a:pt x="353" y="589"/>
                  <a:pt x="353" y="589"/>
                </a:cubicBezTo>
                <a:cubicBezTo>
                  <a:pt x="398" y="589"/>
                  <a:pt x="442" y="560"/>
                  <a:pt x="442" y="515"/>
                </a:cubicBezTo>
                <a:cubicBezTo>
                  <a:pt x="442" y="73"/>
                  <a:pt x="442" y="73"/>
                  <a:pt x="442" y="73"/>
                </a:cubicBezTo>
                <a:cubicBezTo>
                  <a:pt x="442" y="30"/>
                  <a:pt x="398" y="0"/>
                  <a:pt x="353" y="0"/>
                </a:cubicBezTo>
                <a:close/>
                <a:moveTo>
                  <a:pt x="398" y="515"/>
                </a:moveTo>
                <a:lnTo>
                  <a:pt x="398" y="515"/>
                </a:lnTo>
                <a:cubicBezTo>
                  <a:pt x="398" y="530"/>
                  <a:pt x="383" y="545"/>
                  <a:pt x="353" y="545"/>
                </a:cubicBezTo>
                <a:cubicBezTo>
                  <a:pt x="221" y="412"/>
                  <a:pt x="221" y="412"/>
                  <a:pt x="221" y="412"/>
                </a:cubicBezTo>
                <a:cubicBezTo>
                  <a:pt x="89" y="545"/>
                  <a:pt x="89" y="545"/>
                  <a:pt x="89" y="545"/>
                </a:cubicBezTo>
                <a:cubicBezTo>
                  <a:pt x="59" y="545"/>
                  <a:pt x="44" y="530"/>
                  <a:pt x="44" y="515"/>
                </a:cubicBezTo>
                <a:cubicBezTo>
                  <a:pt x="44" y="73"/>
                  <a:pt x="44" y="73"/>
                  <a:pt x="44" y="73"/>
                </a:cubicBezTo>
                <a:cubicBezTo>
                  <a:pt x="44" y="59"/>
                  <a:pt x="59" y="44"/>
                  <a:pt x="89" y="44"/>
                </a:cubicBezTo>
                <a:cubicBezTo>
                  <a:pt x="353" y="44"/>
                  <a:pt x="353" y="44"/>
                  <a:pt x="353" y="44"/>
                </a:cubicBezTo>
                <a:cubicBezTo>
                  <a:pt x="383" y="44"/>
                  <a:pt x="398" y="59"/>
                  <a:pt x="398" y="73"/>
                </a:cubicBezTo>
                <a:lnTo>
                  <a:pt x="398" y="5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6" name="稻壳儿小白白(http://dwz.cn/Wu2UP)"/>
          <p:cNvSpPr/>
          <p:nvPr/>
        </p:nvSpPr>
        <p:spPr>
          <a:xfrm>
            <a:off x="6110747" y="1951956"/>
            <a:ext cx="511175" cy="511175"/>
          </a:xfrm>
          <a:custGeom>
            <a:avLst/>
            <a:gdLst>
              <a:gd name="T0" fmla="*/ 364039646 w 634"/>
              <a:gd name="T1" fmla="*/ 47455423 h 634"/>
              <a:gd name="T2" fmla="*/ 364039646 w 634"/>
              <a:gd name="T3" fmla="*/ 47455423 h 634"/>
              <a:gd name="T4" fmla="*/ 182020226 w 634"/>
              <a:gd name="T5" fmla="*/ 47455423 h 634"/>
              <a:gd name="T6" fmla="*/ 134564803 w 634"/>
              <a:gd name="T7" fmla="*/ 0 h 634"/>
              <a:gd name="T8" fmla="*/ 57856302 w 634"/>
              <a:gd name="T9" fmla="*/ 0 h 634"/>
              <a:gd name="T10" fmla="*/ 0 w 634"/>
              <a:gd name="T11" fmla="*/ 47455423 h 634"/>
              <a:gd name="T12" fmla="*/ 0 w 634"/>
              <a:gd name="T13" fmla="*/ 354288620 h 634"/>
              <a:gd name="T14" fmla="*/ 57856302 w 634"/>
              <a:gd name="T15" fmla="*/ 411495069 h 634"/>
              <a:gd name="T16" fmla="*/ 364039646 w 634"/>
              <a:gd name="T17" fmla="*/ 411495069 h 634"/>
              <a:gd name="T18" fmla="*/ 411495069 w 634"/>
              <a:gd name="T19" fmla="*/ 354288620 h 634"/>
              <a:gd name="T20" fmla="*/ 411495069 w 634"/>
              <a:gd name="T21" fmla="*/ 105311725 h 634"/>
              <a:gd name="T22" fmla="*/ 364039646 w 634"/>
              <a:gd name="T23" fmla="*/ 47455423 h 634"/>
              <a:gd name="T24" fmla="*/ 382891844 w 634"/>
              <a:gd name="T25" fmla="*/ 354288620 h 634"/>
              <a:gd name="T26" fmla="*/ 382891844 w 634"/>
              <a:gd name="T27" fmla="*/ 354288620 h 634"/>
              <a:gd name="T28" fmla="*/ 364039646 w 634"/>
              <a:gd name="T29" fmla="*/ 382891844 h 634"/>
              <a:gd name="T30" fmla="*/ 57856302 w 634"/>
              <a:gd name="T31" fmla="*/ 382891844 h 634"/>
              <a:gd name="T32" fmla="*/ 29253078 w 634"/>
              <a:gd name="T33" fmla="*/ 354288620 h 634"/>
              <a:gd name="T34" fmla="*/ 29253078 w 634"/>
              <a:gd name="T35" fmla="*/ 153417002 h 634"/>
              <a:gd name="T36" fmla="*/ 382891844 w 634"/>
              <a:gd name="T37" fmla="*/ 153417002 h 634"/>
              <a:gd name="T38" fmla="*/ 382891844 w 634"/>
              <a:gd name="T39" fmla="*/ 354288620 h 634"/>
              <a:gd name="T40" fmla="*/ 382891844 w 634"/>
              <a:gd name="T41" fmla="*/ 124163924 h 634"/>
              <a:gd name="T42" fmla="*/ 382891844 w 634"/>
              <a:gd name="T43" fmla="*/ 124163924 h 634"/>
              <a:gd name="T44" fmla="*/ 29253078 w 634"/>
              <a:gd name="T45" fmla="*/ 124163924 h 634"/>
              <a:gd name="T46" fmla="*/ 29253078 w 634"/>
              <a:gd name="T47" fmla="*/ 47455423 h 634"/>
              <a:gd name="T48" fmla="*/ 57856302 w 634"/>
              <a:gd name="T49" fmla="*/ 28603224 h 634"/>
              <a:gd name="T50" fmla="*/ 134564803 w 634"/>
              <a:gd name="T51" fmla="*/ 28603224 h 634"/>
              <a:gd name="T52" fmla="*/ 153417002 w 634"/>
              <a:gd name="T53" fmla="*/ 47455423 h 634"/>
              <a:gd name="T54" fmla="*/ 153417002 w 634"/>
              <a:gd name="T55" fmla="*/ 76708501 h 634"/>
              <a:gd name="T56" fmla="*/ 364039646 w 634"/>
              <a:gd name="T57" fmla="*/ 76708501 h 634"/>
              <a:gd name="T58" fmla="*/ 382891844 w 634"/>
              <a:gd name="T59" fmla="*/ 105311725 h 634"/>
              <a:gd name="T60" fmla="*/ 382891844 w 634"/>
              <a:gd name="T61" fmla="*/ 124163924 h 63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634" h="634">
                <a:moveTo>
                  <a:pt x="560" y="73"/>
                </a:moveTo>
                <a:lnTo>
                  <a:pt x="560" y="73"/>
                </a:lnTo>
                <a:cubicBezTo>
                  <a:pt x="280" y="73"/>
                  <a:pt x="280" y="73"/>
                  <a:pt x="280" y="73"/>
                </a:cubicBezTo>
                <a:cubicBezTo>
                  <a:pt x="280" y="30"/>
                  <a:pt x="251" y="0"/>
                  <a:pt x="207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30"/>
                  <a:pt x="0" y="73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33"/>
                  <a:pt x="89" y="633"/>
                </a:cubicBezTo>
                <a:cubicBezTo>
                  <a:pt x="560" y="633"/>
                  <a:pt x="560" y="633"/>
                  <a:pt x="560" y="633"/>
                </a:cubicBezTo>
                <a:cubicBezTo>
                  <a:pt x="604" y="633"/>
                  <a:pt x="633" y="589"/>
                  <a:pt x="633" y="545"/>
                </a:cubicBezTo>
                <a:cubicBezTo>
                  <a:pt x="633" y="162"/>
                  <a:pt x="633" y="162"/>
                  <a:pt x="633" y="162"/>
                </a:cubicBezTo>
                <a:cubicBezTo>
                  <a:pt x="633" y="118"/>
                  <a:pt x="604" y="73"/>
                  <a:pt x="560" y="73"/>
                </a:cubicBez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74"/>
                  <a:pt x="575" y="589"/>
                  <a:pt x="560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74"/>
                  <a:pt x="45" y="545"/>
                </a:cubicBezTo>
                <a:cubicBezTo>
                  <a:pt x="45" y="236"/>
                  <a:pt x="45" y="236"/>
                  <a:pt x="45" y="236"/>
                </a:cubicBezTo>
                <a:cubicBezTo>
                  <a:pt x="589" y="236"/>
                  <a:pt x="589" y="236"/>
                  <a:pt x="589" y="236"/>
                </a:cubicBezTo>
                <a:lnTo>
                  <a:pt x="589" y="545"/>
                </a:lnTo>
                <a:close/>
                <a:moveTo>
                  <a:pt x="589" y="191"/>
                </a:moveTo>
                <a:lnTo>
                  <a:pt x="589" y="191"/>
                </a:lnTo>
                <a:cubicBezTo>
                  <a:pt x="45" y="191"/>
                  <a:pt x="45" y="191"/>
                  <a:pt x="45" y="191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59"/>
                  <a:pt x="59" y="44"/>
                  <a:pt x="89" y="44"/>
                </a:cubicBezTo>
                <a:cubicBezTo>
                  <a:pt x="207" y="44"/>
                  <a:pt x="207" y="44"/>
                  <a:pt x="207" y="44"/>
                </a:cubicBezTo>
                <a:cubicBezTo>
                  <a:pt x="221" y="44"/>
                  <a:pt x="236" y="59"/>
                  <a:pt x="236" y="73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560" y="118"/>
                  <a:pt x="560" y="118"/>
                  <a:pt x="560" y="118"/>
                </a:cubicBezTo>
                <a:cubicBezTo>
                  <a:pt x="575" y="118"/>
                  <a:pt x="589" y="132"/>
                  <a:pt x="589" y="162"/>
                </a:cubicBezTo>
                <a:lnTo>
                  <a:pt x="589" y="19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7" name="稻壳儿小白白(http://dwz.cn/Wu2UP)"/>
          <p:cNvSpPr/>
          <p:nvPr/>
        </p:nvSpPr>
        <p:spPr>
          <a:xfrm>
            <a:off x="5307472" y="1951956"/>
            <a:ext cx="473075" cy="511175"/>
          </a:xfrm>
          <a:custGeom>
            <a:avLst/>
            <a:gdLst>
              <a:gd name="T0" fmla="*/ 331745848 w 590"/>
              <a:gd name="T1" fmla="*/ 0 h 634"/>
              <a:gd name="T2" fmla="*/ 331745848 w 590"/>
              <a:gd name="T3" fmla="*/ 0 h 634"/>
              <a:gd name="T4" fmla="*/ 57219624 w 590"/>
              <a:gd name="T5" fmla="*/ 0 h 634"/>
              <a:gd name="T6" fmla="*/ 0 w 590"/>
              <a:gd name="T7" fmla="*/ 47455423 h 634"/>
              <a:gd name="T8" fmla="*/ 0 w 590"/>
              <a:gd name="T9" fmla="*/ 354288620 h 634"/>
              <a:gd name="T10" fmla="*/ 57219624 w 590"/>
              <a:gd name="T11" fmla="*/ 411495069 h 634"/>
              <a:gd name="T12" fmla="*/ 331745848 w 590"/>
              <a:gd name="T13" fmla="*/ 411495069 h 634"/>
              <a:gd name="T14" fmla="*/ 378678897 w 590"/>
              <a:gd name="T15" fmla="*/ 354288620 h 634"/>
              <a:gd name="T16" fmla="*/ 378678897 w 590"/>
              <a:gd name="T17" fmla="*/ 47455423 h 634"/>
              <a:gd name="T18" fmla="*/ 331745848 w 590"/>
              <a:gd name="T19" fmla="*/ 0 h 634"/>
              <a:gd name="T20" fmla="*/ 57219624 w 590"/>
              <a:gd name="T21" fmla="*/ 28603224 h 634"/>
              <a:gd name="T22" fmla="*/ 57219624 w 590"/>
              <a:gd name="T23" fmla="*/ 28603224 h 634"/>
              <a:gd name="T24" fmla="*/ 331745848 w 590"/>
              <a:gd name="T25" fmla="*/ 28603224 h 634"/>
              <a:gd name="T26" fmla="*/ 340747102 w 590"/>
              <a:gd name="T27" fmla="*/ 28603224 h 634"/>
              <a:gd name="T28" fmla="*/ 293814053 w 590"/>
              <a:gd name="T29" fmla="*/ 76708501 h 634"/>
              <a:gd name="T30" fmla="*/ 95152221 w 590"/>
              <a:gd name="T31" fmla="*/ 76708501 h 634"/>
              <a:gd name="T32" fmla="*/ 37932597 w 590"/>
              <a:gd name="T33" fmla="*/ 28603224 h 634"/>
              <a:gd name="T34" fmla="*/ 57219624 w 590"/>
              <a:gd name="T35" fmla="*/ 28603224 h 634"/>
              <a:gd name="T36" fmla="*/ 360034130 w 590"/>
              <a:gd name="T37" fmla="*/ 354288620 h 634"/>
              <a:gd name="T38" fmla="*/ 360034130 w 590"/>
              <a:gd name="T39" fmla="*/ 354288620 h 634"/>
              <a:gd name="T40" fmla="*/ 331745848 w 590"/>
              <a:gd name="T41" fmla="*/ 382891844 h 634"/>
              <a:gd name="T42" fmla="*/ 57219624 w 590"/>
              <a:gd name="T43" fmla="*/ 382891844 h 634"/>
              <a:gd name="T44" fmla="*/ 28288281 w 590"/>
              <a:gd name="T45" fmla="*/ 354288620 h 634"/>
              <a:gd name="T46" fmla="*/ 28288281 w 590"/>
              <a:gd name="T47" fmla="*/ 57856302 h 634"/>
              <a:gd name="T48" fmla="*/ 75864392 w 590"/>
              <a:gd name="T49" fmla="*/ 105311725 h 634"/>
              <a:gd name="T50" fmla="*/ 302814506 w 590"/>
              <a:gd name="T51" fmla="*/ 105311725 h 634"/>
              <a:gd name="T52" fmla="*/ 360034130 w 590"/>
              <a:gd name="T53" fmla="*/ 57856302 h 634"/>
              <a:gd name="T54" fmla="*/ 360034130 w 590"/>
              <a:gd name="T55" fmla="*/ 354288620 h 63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90" h="634">
                <a:moveTo>
                  <a:pt x="516" y="0"/>
                </a:moveTo>
                <a:lnTo>
                  <a:pt x="516" y="0"/>
                </a:lnTo>
                <a:cubicBezTo>
                  <a:pt x="89" y="0"/>
                  <a:pt x="89" y="0"/>
                  <a:pt x="89" y="0"/>
                </a:cubicBezTo>
                <a:cubicBezTo>
                  <a:pt x="44" y="0"/>
                  <a:pt x="0" y="30"/>
                  <a:pt x="0" y="73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33"/>
                  <a:pt x="89" y="633"/>
                </a:cubicBezTo>
                <a:cubicBezTo>
                  <a:pt x="516" y="633"/>
                  <a:pt x="516" y="633"/>
                  <a:pt x="516" y="633"/>
                </a:cubicBezTo>
                <a:cubicBezTo>
                  <a:pt x="560" y="633"/>
                  <a:pt x="589" y="589"/>
                  <a:pt x="589" y="545"/>
                </a:cubicBezTo>
                <a:cubicBezTo>
                  <a:pt x="589" y="73"/>
                  <a:pt x="589" y="73"/>
                  <a:pt x="589" y="73"/>
                </a:cubicBezTo>
                <a:cubicBezTo>
                  <a:pt x="589" y="30"/>
                  <a:pt x="560" y="0"/>
                  <a:pt x="516" y="0"/>
                </a:cubicBezTo>
                <a:close/>
                <a:moveTo>
                  <a:pt x="89" y="44"/>
                </a:moveTo>
                <a:lnTo>
                  <a:pt x="89" y="44"/>
                </a:lnTo>
                <a:cubicBezTo>
                  <a:pt x="516" y="44"/>
                  <a:pt x="516" y="44"/>
                  <a:pt x="516" y="44"/>
                </a:cubicBezTo>
                <a:cubicBezTo>
                  <a:pt x="530" y="44"/>
                  <a:pt x="530" y="44"/>
                  <a:pt x="530" y="44"/>
                </a:cubicBezTo>
                <a:cubicBezTo>
                  <a:pt x="457" y="118"/>
                  <a:pt x="457" y="118"/>
                  <a:pt x="457" y="118"/>
                </a:cubicBezTo>
                <a:cubicBezTo>
                  <a:pt x="148" y="118"/>
                  <a:pt x="148" y="118"/>
                  <a:pt x="148" y="118"/>
                </a:cubicBezTo>
                <a:cubicBezTo>
                  <a:pt x="59" y="44"/>
                  <a:pt x="59" y="44"/>
                  <a:pt x="59" y="44"/>
                </a:cubicBezTo>
                <a:cubicBezTo>
                  <a:pt x="74" y="44"/>
                  <a:pt x="74" y="44"/>
                  <a:pt x="89" y="44"/>
                </a:cubicBezTo>
                <a:close/>
                <a:moveTo>
                  <a:pt x="560" y="545"/>
                </a:moveTo>
                <a:lnTo>
                  <a:pt x="560" y="545"/>
                </a:lnTo>
                <a:cubicBezTo>
                  <a:pt x="560" y="574"/>
                  <a:pt x="530" y="589"/>
                  <a:pt x="516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74"/>
                  <a:pt x="44" y="545"/>
                </a:cubicBezTo>
                <a:cubicBezTo>
                  <a:pt x="44" y="89"/>
                  <a:pt x="44" y="89"/>
                  <a:pt x="44" y="89"/>
                </a:cubicBezTo>
                <a:cubicBezTo>
                  <a:pt x="118" y="162"/>
                  <a:pt x="118" y="162"/>
                  <a:pt x="118" y="162"/>
                </a:cubicBezTo>
                <a:cubicBezTo>
                  <a:pt x="471" y="162"/>
                  <a:pt x="471" y="162"/>
                  <a:pt x="471" y="162"/>
                </a:cubicBezTo>
                <a:cubicBezTo>
                  <a:pt x="560" y="89"/>
                  <a:pt x="560" y="89"/>
                  <a:pt x="560" y="89"/>
                </a:cubicBezTo>
                <a:lnTo>
                  <a:pt x="560" y="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8" name="稻壳儿小白白(http://dwz.cn/Wu2UP)"/>
          <p:cNvSpPr/>
          <p:nvPr/>
        </p:nvSpPr>
        <p:spPr>
          <a:xfrm>
            <a:off x="4491497" y="1988468"/>
            <a:ext cx="461962" cy="463550"/>
          </a:xfrm>
          <a:custGeom>
            <a:avLst/>
            <a:gdLst>
              <a:gd name="T0" fmla="*/ 351136111 w 575"/>
              <a:gd name="T1" fmla="*/ 143133134 h 576"/>
              <a:gd name="T2" fmla="*/ 351136111 w 575"/>
              <a:gd name="T3" fmla="*/ 143133134 h 576"/>
              <a:gd name="T4" fmla="*/ 171049665 w 575"/>
              <a:gd name="T5" fmla="*/ 314763326 h 576"/>
              <a:gd name="T6" fmla="*/ 56801241 w 575"/>
              <a:gd name="T7" fmla="*/ 314763326 h 576"/>
              <a:gd name="T8" fmla="*/ 56801241 w 575"/>
              <a:gd name="T9" fmla="*/ 209842486 h 576"/>
              <a:gd name="T10" fmla="*/ 218168986 w 575"/>
              <a:gd name="T11" fmla="*/ 47926724 h 576"/>
              <a:gd name="T12" fmla="*/ 294334870 w 575"/>
              <a:gd name="T13" fmla="*/ 47926724 h 576"/>
              <a:gd name="T14" fmla="*/ 294334870 w 575"/>
              <a:gd name="T15" fmla="*/ 124351311 h 576"/>
              <a:gd name="T16" fmla="*/ 132967125 w 575"/>
              <a:gd name="T17" fmla="*/ 286266268 h 576"/>
              <a:gd name="T18" fmla="*/ 94884585 w 575"/>
              <a:gd name="T19" fmla="*/ 286266268 h 576"/>
              <a:gd name="T20" fmla="*/ 94884585 w 575"/>
              <a:gd name="T21" fmla="*/ 248054779 h 576"/>
              <a:gd name="T22" fmla="*/ 236887686 w 575"/>
              <a:gd name="T23" fmla="*/ 104920841 h 576"/>
              <a:gd name="T24" fmla="*/ 218168986 w 575"/>
              <a:gd name="T25" fmla="*/ 86139018 h 576"/>
              <a:gd name="T26" fmla="*/ 75519941 w 575"/>
              <a:gd name="T27" fmla="*/ 229272152 h 576"/>
              <a:gd name="T28" fmla="*/ 75519941 w 575"/>
              <a:gd name="T29" fmla="*/ 295981504 h 576"/>
              <a:gd name="T30" fmla="*/ 151685825 w 575"/>
              <a:gd name="T31" fmla="*/ 295981504 h 576"/>
              <a:gd name="T32" fmla="*/ 313053571 w 575"/>
              <a:gd name="T33" fmla="*/ 143133134 h 576"/>
              <a:gd name="T34" fmla="*/ 313053571 w 575"/>
              <a:gd name="T35" fmla="*/ 29144901 h 576"/>
              <a:gd name="T36" fmla="*/ 209133009 w 575"/>
              <a:gd name="T37" fmla="*/ 29144901 h 576"/>
              <a:gd name="T38" fmla="*/ 37437400 w 575"/>
              <a:gd name="T39" fmla="*/ 200127250 h 576"/>
              <a:gd name="T40" fmla="*/ 37437400 w 575"/>
              <a:gd name="T41" fmla="*/ 334193797 h 576"/>
              <a:gd name="T42" fmla="*/ 180086446 w 575"/>
              <a:gd name="T43" fmla="*/ 343260385 h 576"/>
              <a:gd name="T44" fmla="*/ 370500755 w 575"/>
              <a:gd name="T45" fmla="*/ 152848370 h 576"/>
              <a:gd name="T46" fmla="*/ 351136111 w 575"/>
              <a:gd name="T47" fmla="*/ 143133134 h 57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575" h="576">
                <a:moveTo>
                  <a:pt x="544" y="221"/>
                </a:moveTo>
                <a:lnTo>
                  <a:pt x="544" y="221"/>
                </a:lnTo>
                <a:cubicBezTo>
                  <a:pt x="265" y="486"/>
                  <a:pt x="265" y="486"/>
                  <a:pt x="265" y="486"/>
                </a:cubicBezTo>
                <a:cubicBezTo>
                  <a:pt x="220" y="530"/>
                  <a:pt x="147" y="530"/>
                  <a:pt x="88" y="486"/>
                </a:cubicBezTo>
                <a:cubicBezTo>
                  <a:pt x="44" y="442"/>
                  <a:pt x="44" y="368"/>
                  <a:pt x="88" y="324"/>
                </a:cubicBezTo>
                <a:cubicBezTo>
                  <a:pt x="338" y="74"/>
                  <a:pt x="338" y="74"/>
                  <a:pt x="338" y="74"/>
                </a:cubicBezTo>
                <a:cubicBezTo>
                  <a:pt x="383" y="45"/>
                  <a:pt x="426" y="45"/>
                  <a:pt x="456" y="74"/>
                </a:cubicBezTo>
                <a:cubicBezTo>
                  <a:pt x="485" y="103"/>
                  <a:pt x="485" y="162"/>
                  <a:pt x="456" y="192"/>
                </a:cubicBezTo>
                <a:cubicBezTo>
                  <a:pt x="206" y="442"/>
                  <a:pt x="206" y="442"/>
                  <a:pt x="206" y="442"/>
                </a:cubicBezTo>
                <a:cubicBezTo>
                  <a:pt x="191" y="457"/>
                  <a:pt x="162" y="457"/>
                  <a:pt x="147" y="442"/>
                </a:cubicBezTo>
                <a:cubicBezTo>
                  <a:pt x="132" y="427"/>
                  <a:pt x="132" y="398"/>
                  <a:pt x="147" y="383"/>
                </a:cubicBezTo>
                <a:cubicBezTo>
                  <a:pt x="367" y="162"/>
                  <a:pt x="367" y="162"/>
                  <a:pt x="367" y="162"/>
                </a:cubicBezTo>
                <a:cubicBezTo>
                  <a:pt x="338" y="133"/>
                  <a:pt x="338" y="133"/>
                  <a:pt x="338" y="133"/>
                </a:cubicBezTo>
                <a:cubicBezTo>
                  <a:pt x="117" y="354"/>
                  <a:pt x="117" y="354"/>
                  <a:pt x="117" y="354"/>
                </a:cubicBezTo>
                <a:cubicBezTo>
                  <a:pt x="88" y="383"/>
                  <a:pt x="88" y="427"/>
                  <a:pt x="117" y="457"/>
                </a:cubicBezTo>
                <a:cubicBezTo>
                  <a:pt x="147" y="501"/>
                  <a:pt x="206" y="501"/>
                  <a:pt x="235" y="457"/>
                </a:cubicBezTo>
                <a:cubicBezTo>
                  <a:pt x="485" y="221"/>
                  <a:pt x="485" y="221"/>
                  <a:pt x="485" y="221"/>
                </a:cubicBezTo>
                <a:cubicBezTo>
                  <a:pt x="530" y="162"/>
                  <a:pt x="530" y="88"/>
                  <a:pt x="485" y="45"/>
                </a:cubicBezTo>
                <a:cubicBezTo>
                  <a:pt x="441" y="0"/>
                  <a:pt x="367" y="0"/>
                  <a:pt x="324" y="45"/>
                </a:cubicBezTo>
                <a:cubicBezTo>
                  <a:pt x="58" y="309"/>
                  <a:pt x="58" y="309"/>
                  <a:pt x="58" y="309"/>
                </a:cubicBezTo>
                <a:cubicBezTo>
                  <a:pt x="0" y="368"/>
                  <a:pt x="14" y="457"/>
                  <a:pt x="58" y="516"/>
                </a:cubicBezTo>
                <a:cubicBezTo>
                  <a:pt x="117" y="575"/>
                  <a:pt x="206" y="575"/>
                  <a:pt x="279" y="530"/>
                </a:cubicBezTo>
                <a:cubicBezTo>
                  <a:pt x="574" y="236"/>
                  <a:pt x="574" y="236"/>
                  <a:pt x="574" y="236"/>
                </a:cubicBezTo>
                <a:lnTo>
                  <a:pt x="544" y="221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69" name="稻壳儿小白白(http://dwz.cn/Wu2UP)"/>
          <p:cNvSpPr/>
          <p:nvPr/>
        </p:nvSpPr>
        <p:spPr>
          <a:xfrm>
            <a:off x="3783472" y="1951956"/>
            <a:ext cx="249237" cy="511175"/>
          </a:xfrm>
          <a:custGeom>
            <a:avLst/>
            <a:gdLst>
              <a:gd name="T0" fmla="*/ 180991889 w 310"/>
              <a:gd name="T1" fmla="*/ 47455423 h 634"/>
              <a:gd name="T2" fmla="*/ 180991889 w 310"/>
              <a:gd name="T3" fmla="*/ 47455423 h 634"/>
              <a:gd name="T4" fmla="*/ 180991889 w 310"/>
              <a:gd name="T5" fmla="*/ 306183343 h 634"/>
              <a:gd name="T6" fmla="*/ 104716524 w 310"/>
              <a:gd name="T7" fmla="*/ 382891844 h 634"/>
              <a:gd name="T8" fmla="*/ 29088370 w 310"/>
              <a:gd name="T9" fmla="*/ 306183343 h 634"/>
              <a:gd name="T10" fmla="*/ 29088370 w 310"/>
              <a:gd name="T11" fmla="*/ 76708501 h 634"/>
              <a:gd name="T12" fmla="*/ 76275366 w 310"/>
              <a:gd name="T13" fmla="*/ 28603224 h 634"/>
              <a:gd name="T14" fmla="*/ 124108770 w 310"/>
              <a:gd name="T15" fmla="*/ 76708501 h 634"/>
              <a:gd name="T16" fmla="*/ 124108770 w 310"/>
              <a:gd name="T17" fmla="*/ 306183343 h 634"/>
              <a:gd name="T18" fmla="*/ 104716524 w 310"/>
              <a:gd name="T19" fmla="*/ 334786568 h 634"/>
              <a:gd name="T20" fmla="*/ 76275366 w 310"/>
              <a:gd name="T21" fmla="*/ 306183343 h 634"/>
              <a:gd name="T22" fmla="*/ 76275366 w 310"/>
              <a:gd name="T23" fmla="*/ 105311725 h 634"/>
              <a:gd name="T24" fmla="*/ 47833404 w 310"/>
              <a:gd name="T25" fmla="*/ 105311725 h 634"/>
              <a:gd name="T26" fmla="*/ 47833404 w 310"/>
              <a:gd name="T27" fmla="*/ 306183343 h 634"/>
              <a:gd name="T28" fmla="*/ 104716524 w 310"/>
              <a:gd name="T29" fmla="*/ 354288620 h 634"/>
              <a:gd name="T30" fmla="*/ 152550732 w 310"/>
              <a:gd name="T31" fmla="*/ 306183343 h 634"/>
              <a:gd name="T32" fmla="*/ 152550732 w 310"/>
              <a:gd name="T33" fmla="*/ 76708501 h 634"/>
              <a:gd name="T34" fmla="*/ 76275366 w 310"/>
              <a:gd name="T35" fmla="*/ 0 h 634"/>
              <a:gd name="T36" fmla="*/ 0 w 310"/>
              <a:gd name="T37" fmla="*/ 76708501 h 634"/>
              <a:gd name="T38" fmla="*/ 0 w 310"/>
              <a:gd name="T39" fmla="*/ 315934369 h 634"/>
              <a:gd name="T40" fmla="*/ 104716524 w 310"/>
              <a:gd name="T41" fmla="*/ 411495069 h 634"/>
              <a:gd name="T42" fmla="*/ 199737728 w 310"/>
              <a:gd name="T43" fmla="*/ 315934369 h 634"/>
              <a:gd name="T44" fmla="*/ 199737728 w 310"/>
              <a:gd name="T45" fmla="*/ 47455423 h 634"/>
              <a:gd name="T46" fmla="*/ 180991889 w 310"/>
              <a:gd name="T47" fmla="*/ 47455423 h 63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310" h="634">
                <a:moveTo>
                  <a:pt x="280" y="73"/>
                </a:moveTo>
                <a:lnTo>
                  <a:pt x="280" y="73"/>
                </a:lnTo>
                <a:cubicBezTo>
                  <a:pt x="280" y="471"/>
                  <a:pt x="280" y="471"/>
                  <a:pt x="280" y="471"/>
                </a:cubicBezTo>
                <a:cubicBezTo>
                  <a:pt x="280" y="530"/>
                  <a:pt x="221" y="589"/>
                  <a:pt x="162" y="589"/>
                </a:cubicBezTo>
                <a:cubicBezTo>
                  <a:pt x="89" y="589"/>
                  <a:pt x="45" y="530"/>
                  <a:pt x="45" y="471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45" y="73"/>
                  <a:pt x="74" y="44"/>
                  <a:pt x="118" y="44"/>
                </a:cubicBezTo>
                <a:cubicBezTo>
                  <a:pt x="162" y="44"/>
                  <a:pt x="192" y="73"/>
                  <a:pt x="192" y="118"/>
                </a:cubicBezTo>
                <a:cubicBezTo>
                  <a:pt x="192" y="471"/>
                  <a:pt x="192" y="471"/>
                  <a:pt x="192" y="471"/>
                </a:cubicBezTo>
                <a:cubicBezTo>
                  <a:pt x="192" y="486"/>
                  <a:pt x="177" y="515"/>
                  <a:pt x="162" y="515"/>
                </a:cubicBezTo>
                <a:cubicBezTo>
                  <a:pt x="133" y="515"/>
                  <a:pt x="118" y="486"/>
                  <a:pt x="118" y="471"/>
                </a:cubicBezTo>
                <a:cubicBezTo>
                  <a:pt x="118" y="162"/>
                  <a:pt x="118" y="162"/>
                  <a:pt x="118" y="162"/>
                </a:cubicBezTo>
                <a:cubicBezTo>
                  <a:pt x="74" y="162"/>
                  <a:pt x="74" y="162"/>
                  <a:pt x="74" y="162"/>
                </a:cubicBezTo>
                <a:cubicBezTo>
                  <a:pt x="74" y="471"/>
                  <a:pt x="74" y="471"/>
                  <a:pt x="74" y="471"/>
                </a:cubicBezTo>
                <a:cubicBezTo>
                  <a:pt x="74" y="515"/>
                  <a:pt x="118" y="545"/>
                  <a:pt x="162" y="545"/>
                </a:cubicBezTo>
                <a:cubicBezTo>
                  <a:pt x="207" y="545"/>
                  <a:pt x="236" y="515"/>
                  <a:pt x="236" y="471"/>
                </a:cubicBezTo>
                <a:cubicBezTo>
                  <a:pt x="236" y="118"/>
                  <a:pt x="236" y="118"/>
                  <a:pt x="236" y="118"/>
                </a:cubicBezTo>
                <a:cubicBezTo>
                  <a:pt x="236" y="59"/>
                  <a:pt x="177" y="0"/>
                  <a:pt x="118" y="0"/>
                </a:cubicBezTo>
                <a:cubicBezTo>
                  <a:pt x="59" y="0"/>
                  <a:pt x="0" y="59"/>
                  <a:pt x="0" y="118"/>
                </a:cubicBezTo>
                <a:cubicBezTo>
                  <a:pt x="0" y="486"/>
                  <a:pt x="0" y="486"/>
                  <a:pt x="0" y="486"/>
                </a:cubicBezTo>
                <a:cubicBezTo>
                  <a:pt x="15" y="574"/>
                  <a:pt x="74" y="633"/>
                  <a:pt x="162" y="633"/>
                </a:cubicBezTo>
                <a:cubicBezTo>
                  <a:pt x="236" y="633"/>
                  <a:pt x="309" y="574"/>
                  <a:pt x="309" y="486"/>
                </a:cubicBezTo>
                <a:cubicBezTo>
                  <a:pt x="309" y="73"/>
                  <a:pt x="309" y="73"/>
                  <a:pt x="309" y="73"/>
                </a:cubicBezTo>
                <a:lnTo>
                  <a:pt x="280" y="73"/>
                </a:ln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0" name="稻壳儿小白白(http://dwz.cn/Wu2UP)"/>
          <p:cNvSpPr/>
          <p:nvPr/>
        </p:nvSpPr>
        <p:spPr>
          <a:xfrm>
            <a:off x="2850022" y="1967831"/>
            <a:ext cx="473075" cy="473075"/>
          </a:xfrm>
          <a:custGeom>
            <a:avLst/>
            <a:gdLst>
              <a:gd name="T0" fmla="*/ 293814053 w 590"/>
              <a:gd name="T1" fmla="*/ 265783013 h 589"/>
              <a:gd name="T2" fmla="*/ 360034130 w 590"/>
              <a:gd name="T3" fmla="*/ 209013209 h 589"/>
              <a:gd name="T4" fmla="*/ 322102335 w 590"/>
              <a:gd name="T5" fmla="*/ 209013209 h 589"/>
              <a:gd name="T6" fmla="*/ 180017065 w 590"/>
              <a:gd name="T7" fmla="*/ 66445753 h 589"/>
              <a:gd name="T8" fmla="*/ 180017065 w 590"/>
              <a:gd name="T9" fmla="*/ 0 h 589"/>
              <a:gd name="T10" fmla="*/ 0 w 590"/>
              <a:gd name="T11" fmla="*/ 179983753 h 589"/>
              <a:gd name="T12" fmla="*/ 66220878 w 590"/>
              <a:gd name="T13" fmla="*/ 179983753 h 589"/>
              <a:gd name="T14" fmla="*/ 208305346 w 590"/>
              <a:gd name="T15" fmla="*/ 322552013 h 589"/>
              <a:gd name="T16" fmla="*/ 208305346 w 590"/>
              <a:gd name="T17" fmla="*/ 360612463 h 589"/>
              <a:gd name="T18" fmla="*/ 264882711 w 590"/>
              <a:gd name="T19" fmla="*/ 294167513 h 589"/>
              <a:gd name="T20" fmla="*/ 369035384 w 590"/>
              <a:gd name="T21" fmla="*/ 379321013 h 589"/>
              <a:gd name="T22" fmla="*/ 378678897 w 590"/>
              <a:gd name="T23" fmla="*/ 370289216 h 589"/>
              <a:gd name="T24" fmla="*/ 293814053 w 590"/>
              <a:gd name="T25" fmla="*/ 265783013 h 589"/>
              <a:gd name="T26" fmla="*/ 226950114 w 590"/>
              <a:gd name="T27" fmla="*/ 303843463 h 589"/>
              <a:gd name="T28" fmla="*/ 85507905 w 590"/>
              <a:gd name="T29" fmla="*/ 161276006 h 589"/>
              <a:gd name="T30" fmla="*/ 161372297 w 590"/>
              <a:gd name="T31" fmla="*/ 85153500 h 589"/>
              <a:gd name="T32" fmla="*/ 302814506 w 590"/>
              <a:gd name="T33" fmla="*/ 227721759 h 589"/>
              <a:gd name="T34" fmla="*/ 226950114 w 590"/>
              <a:gd name="T35" fmla="*/ 303843463 h 589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90" h="589">
                <a:moveTo>
                  <a:pt x="457" y="412"/>
                </a:moveTo>
                <a:lnTo>
                  <a:pt x="560" y="324"/>
                </a:lnTo>
                <a:lnTo>
                  <a:pt x="501" y="324"/>
                </a:lnTo>
                <a:lnTo>
                  <a:pt x="280" y="103"/>
                </a:lnTo>
                <a:lnTo>
                  <a:pt x="280" y="0"/>
                </a:lnTo>
                <a:lnTo>
                  <a:pt x="0" y="279"/>
                </a:lnTo>
                <a:lnTo>
                  <a:pt x="103" y="279"/>
                </a:lnTo>
                <a:lnTo>
                  <a:pt x="324" y="500"/>
                </a:lnTo>
                <a:lnTo>
                  <a:pt x="324" y="559"/>
                </a:lnTo>
                <a:lnTo>
                  <a:pt x="412" y="456"/>
                </a:lnTo>
                <a:lnTo>
                  <a:pt x="574" y="588"/>
                </a:lnTo>
                <a:lnTo>
                  <a:pt x="589" y="574"/>
                </a:lnTo>
                <a:lnTo>
                  <a:pt x="457" y="412"/>
                </a:lnTo>
                <a:close/>
                <a:moveTo>
                  <a:pt x="353" y="471"/>
                </a:moveTo>
                <a:lnTo>
                  <a:pt x="133" y="250"/>
                </a:lnTo>
                <a:lnTo>
                  <a:pt x="251" y="132"/>
                </a:lnTo>
                <a:lnTo>
                  <a:pt x="471" y="353"/>
                </a:lnTo>
                <a:lnTo>
                  <a:pt x="353" y="4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1" name="稻壳儿小白白(http://dwz.cn/Wu2UP)"/>
          <p:cNvSpPr/>
          <p:nvPr/>
        </p:nvSpPr>
        <p:spPr>
          <a:xfrm>
            <a:off x="1999122" y="2001168"/>
            <a:ext cx="509587" cy="487363"/>
          </a:xfrm>
          <a:custGeom>
            <a:avLst/>
            <a:gdLst>
              <a:gd name="T0" fmla="*/ 399897996 w 634"/>
              <a:gd name="T1" fmla="*/ 9114656 h 604"/>
              <a:gd name="T2" fmla="*/ 399897996 w 634"/>
              <a:gd name="T3" fmla="*/ 9114656 h 604"/>
              <a:gd name="T4" fmla="*/ 342399864 w 634"/>
              <a:gd name="T5" fmla="*/ 9114656 h 604"/>
              <a:gd name="T6" fmla="*/ 124039424 w 634"/>
              <a:gd name="T7" fmla="*/ 229829578 h 604"/>
              <a:gd name="T8" fmla="*/ 47807137 w 634"/>
              <a:gd name="T9" fmla="*/ 287774941 h 604"/>
              <a:gd name="T10" fmla="*/ 0 w 634"/>
              <a:gd name="T11" fmla="*/ 316422848 h 604"/>
              <a:gd name="T12" fmla="*/ 162155567 w 634"/>
              <a:gd name="T13" fmla="*/ 326188667 h 604"/>
              <a:gd name="T14" fmla="*/ 180890525 w 634"/>
              <a:gd name="T15" fmla="*/ 278009123 h 604"/>
              <a:gd name="T16" fmla="*/ 399897996 w 634"/>
              <a:gd name="T17" fmla="*/ 67060826 h 604"/>
              <a:gd name="T18" fmla="*/ 399897996 w 634"/>
              <a:gd name="T19" fmla="*/ 9114656 h 604"/>
              <a:gd name="T20" fmla="*/ 152465376 w 634"/>
              <a:gd name="T21" fmla="*/ 316422848 h 604"/>
              <a:gd name="T22" fmla="*/ 152465376 w 634"/>
              <a:gd name="T23" fmla="*/ 316422848 h 604"/>
              <a:gd name="T24" fmla="*/ 47807137 w 634"/>
              <a:gd name="T25" fmla="*/ 326188667 h 604"/>
              <a:gd name="T26" fmla="*/ 66542096 w 634"/>
              <a:gd name="T27" fmla="*/ 296890404 h 604"/>
              <a:gd name="T28" fmla="*/ 142774382 w 634"/>
              <a:gd name="T29" fmla="*/ 249362022 h 604"/>
              <a:gd name="T30" fmla="*/ 162155567 w 634"/>
              <a:gd name="T31" fmla="*/ 268243304 h 604"/>
              <a:gd name="T32" fmla="*/ 152465376 w 634"/>
              <a:gd name="T33" fmla="*/ 316422848 h 604"/>
              <a:gd name="T34" fmla="*/ 171200334 w 634"/>
              <a:gd name="T35" fmla="*/ 249362022 h 604"/>
              <a:gd name="T36" fmla="*/ 171200334 w 634"/>
              <a:gd name="T37" fmla="*/ 249362022 h 604"/>
              <a:gd name="T38" fmla="*/ 162155567 w 634"/>
              <a:gd name="T39" fmla="*/ 229829578 h 604"/>
              <a:gd name="T40" fmla="*/ 180890525 w 634"/>
              <a:gd name="T41" fmla="*/ 201182478 h 604"/>
              <a:gd name="T42" fmla="*/ 200271710 w 634"/>
              <a:gd name="T43" fmla="*/ 220714922 h 604"/>
              <a:gd name="T44" fmla="*/ 171200334 w 634"/>
              <a:gd name="T45" fmla="*/ 249362022 h 604"/>
              <a:gd name="T46" fmla="*/ 380516811 w 634"/>
              <a:gd name="T47" fmla="*/ 47528382 h 604"/>
              <a:gd name="T48" fmla="*/ 380516811 w 634"/>
              <a:gd name="T49" fmla="*/ 47528382 h 604"/>
              <a:gd name="T50" fmla="*/ 219006668 w 634"/>
              <a:gd name="T51" fmla="*/ 201182478 h 604"/>
              <a:gd name="T52" fmla="*/ 200271710 w 634"/>
              <a:gd name="T53" fmla="*/ 191415853 h 604"/>
              <a:gd name="T54" fmla="*/ 361781050 w 634"/>
              <a:gd name="T55" fmla="*/ 28647100 h 604"/>
              <a:gd name="T56" fmla="*/ 380516811 w 634"/>
              <a:gd name="T57" fmla="*/ 28647100 h 604"/>
              <a:gd name="T58" fmla="*/ 380516811 w 634"/>
              <a:gd name="T59" fmla="*/ 47528382 h 604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34" h="604">
                <a:moveTo>
                  <a:pt x="619" y="14"/>
                </a:moveTo>
                <a:lnTo>
                  <a:pt x="619" y="14"/>
                </a:lnTo>
                <a:cubicBezTo>
                  <a:pt x="589" y="0"/>
                  <a:pt x="560" y="0"/>
                  <a:pt x="530" y="14"/>
                </a:cubicBezTo>
                <a:cubicBezTo>
                  <a:pt x="192" y="353"/>
                  <a:pt x="192" y="353"/>
                  <a:pt x="192" y="353"/>
                </a:cubicBezTo>
                <a:cubicBezTo>
                  <a:pt x="162" y="353"/>
                  <a:pt x="103" y="368"/>
                  <a:pt x="74" y="442"/>
                </a:cubicBezTo>
                <a:cubicBezTo>
                  <a:pt x="59" y="486"/>
                  <a:pt x="0" y="486"/>
                  <a:pt x="0" y="486"/>
                </a:cubicBezTo>
                <a:cubicBezTo>
                  <a:pt x="103" y="603"/>
                  <a:pt x="236" y="530"/>
                  <a:pt x="251" y="501"/>
                </a:cubicBezTo>
                <a:cubicBezTo>
                  <a:pt x="280" y="486"/>
                  <a:pt x="280" y="456"/>
                  <a:pt x="280" y="427"/>
                </a:cubicBezTo>
                <a:cubicBezTo>
                  <a:pt x="619" y="103"/>
                  <a:pt x="619" y="103"/>
                  <a:pt x="619" y="103"/>
                </a:cubicBezTo>
                <a:cubicBezTo>
                  <a:pt x="633" y="73"/>
                  <a:pt x="633" y="44"/>
                  <a:pt x="619" y="14"/>
                </a:cubicBezTo>
                <a:close/>
                <a:moveTo>
                  <a:pt x="236" y="486"/>
                </a:moveTo>
                <a:lnTo>
                  <a:pt x="236" y="486"/>
                </a:lnTo>
                <a:cubicBezTo>
                  <a:pt x="207" y="501"/>
                  <a:pt x="118" y="530"/>
                  <a:pt x="74" y="501"/>
                </a:cubicBezTo>
                <a:cubicBezTo>
                  <a:pt x="74" y="501"/>
                  <a:pt x="89" y="486"/>
                  <a:pt x="103" y="456"/>
                </a:cubicBezTo>
                <a:cubicBezTo>
                  <a:pt x="133" y="368"/>
                  <a:pt x="221" y="383"/>
                  <a:pt x="221" y="383"/>
                </a:cubicBezTo>
                <a:cubicBezTo>
                  <a:pt x="251" y="412"/>
                  <a:pt x="251" y="412"/>
                  <a:pt x="251" y="412"/>
                </a:cubicBezTo>
                <a:cubicBezTo>
                  <a:pt x="251" y="412"/>
                  <a:pt x="265" y="442"/>
                  <a:pt x="236" y="486"/>
                </a:cubicBezTo>
                <a:close/>
                <a:moveTo>
                  <a:pt x="265" y="383"/>
                </a:moveTo>
                <a:lnTo>
                  <a:pt x="265" y="383"/>
                </a:lnTo>
                <a:lnTo>
                  <a:pt x="251" y="353"/>
                </a:lnTo>
                <a:cubicBezTo>
                  <a:pt x="280" y="309"/>
                  <a:pt x="280" y="309"/>
                  <a:pt x="280" y="309"/>
                </a:cubicBezTo>
                <a:cubicBezTo>
                  <a:pt x="310" y="339"/>
                  <a:pt x="310" y="339"/>
                  <a:pt x="310" y="339"/>
                </a:cubicBezTo>
                <a:lnTo>
                  <a:pt x="265" y="383"/>
                </a:lnTo>
                <a:close/>
                <a:moveTo>
                  <a:pt x="589" y="73"/>
                </a:moveTo>
                <a:lnTo>
                  <a:pt x="589" y="73"/>
                </a:lnTo>
                <a:cubicBezTo>
                  <a:pt x="339" y="309"/>
                  <a:pt x="339" y="309"/>
                  <a:pt x="339" y="309"/>
                </a:cubicBezTo>
                <a:cubicBezTo>
                  <a:pt x="310" y="294"/>
                  <a:pt x="310" y="294"/>
                  <a:pt x="310" y="294"/>
                </a:cubicBezTo>
                <a:cubicBezTo>
                  <a:pt x="560" y="44"/>
                  <a:pt x="560" y="44"/>
                  <a:pt x="560" y="44"/>
                </a:cubicBezTo>
                <a:cubicBezTo>
                  <a:pt x="574" y="30"/>
                  <a:pt x="574" y="30"/>
                  <a:pt x="589" y="44"/>
                </a:cubicBezTo>
                <a:cubicBezTo>
                  <a:pt x="589" y="44"/>
                  <a:pt x="589" y="59"/>
                  <a:pt x="589" y="7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2" name="稻壳儿小白白(http://dwz.cn/Wu2UP)"/>
          <p:cNvSpPr/>
          <p:nvPr/>
        </p:nvSpPr>
        <p:spPr>
          <a:xfrm>
            <a:off x="9565147" y="1137568"/>
            <a:ext cx="165100" cy="509588"/>
          </a:xfrm>
          <a:custGeom>
            <a:avLst/>
            <a:gdLst>
              <a:gd name="T0" fmla="*/ 103055101 w 207"/>
              <a:gd name="T1" fmla="*/ 0 h 634"/>
              <a:gd name="T2" fmla="*/ 103055101 w 207"/>
              <a:gd name="T3" fmla="*/ 0 h 634"/>
              <a:gd name="T4" fmla="*/ 27990432 w 207"/>
              <a:gd name="T5" fmla="*/ 0 h 634"/>
              <a:gd name="T6" fmla="*/ 0 w 207"/>
              <a:gd name="T7" fmla="*/ 18734995 h 634"/>
              <a:gd name="T8" fmla="*/ 0 w 207"/>
              <a:gd name="T9" fmla="*/ 304285122 h 634"/>
              <a:gd name="T10" fmla="*/ 55980066 w 207"/>
              <a:gd name="T11" fmla="*/ 390208571 h 634"/>
              <a:gd name="T12" fmla="*/ 75064669 w 207"/>
              <a:gd name="T13" fmla="*/ 390208571 h 634"/>
              <a:gd name="T14" fmla="*/ 131044735 w 207"/>
              <a:gd name="T15" fmla="*/ 304285122 h 634"/>
              <a:gd name="T16" fmla="*/ 131044735 w 207"/>
              <a:gd name="T17" fmla="*/ 18734995 h 634"/>
              <a:gd name="T18" fmla="*/ 103055101 w 207"/>
              <a:gd name="T19" fmla="*/ 0 h 634"/>
              <a:gd name="T20" fmla="*/ 65522368 w 207"/>
              <a:gd name="T21" fmla="*/ 371473577 h 634"/>
              <a:gd name="T22" fmla="*/ 65522368 w 207"/>
              <a:gd name="T23" fmla="*/ 371473577 h 634"/>
              <a:gd name="T24" fmla="*/ 27990432 w 207"/>
              <a:gd name="T25" fmla="*/ 304285122 h 634"/>
              <a:gd name="T26" fmla="*/ 103055101 w 207"/>
              <a:gd name="T27" fmla="*/ 304285122 h 634"/>
              <a:gd name="T28" fmla="*/ 65522368 w 207"/>
              <a:gd name="T29" fmla="*/ 371473577 h 634"/>
              <a:gd name="T30" fmla="*/ 103055101 w 207"/>
              <a:gd name="T31" fmla="*/ 275859114 h 634"/>
              <a:gd name="T32" fmla="*/ 103055101 w 207"/>
              <a:gd name="T33" fmla="*/ 275859114 h 634"/>
              <a:gd name="T34" fmla="*/ 27990432 w 207"/>
              <a:gd name="T35" fmla="*/ 275859114 h 634"/>
              <a:gd name="T36" fmla="*/ 27990432 w 207"/>
              <a:gd name="T37" fmla="*/ 114349457 h 634"/>
              <a:gd name="T38" fmla="*/ 103055101 w 207"/>
              <a:gd name="T39" fmla="*/ 114349457 h 634"/>
              <a:gd name="T40" fmla="*/ 103055101 w 207"/>
              <a:gd name="T41" fmla="*/ 275859114 h 634"/>
              <a:gd name="T42" fmla="*/ 103055101 w 207"/>
              <a:gd name="T43" fmla="*/ 85923449 h 634"/>
              <a:gd name="T44" fmla="*/ 103055101 w 207"/>
              <a:gd name="T45" fmla="*/ 85923449 h 634"/>
              <a:gd name="T46" fmla="*/ 27990432 w 207"/>
              <a:gd name="T47" fmla="*/ 85923449 h 634"/>
              <a:gd name="T48" fmla="*/ 27990432 w 207"/>
              <a:gd name="T49" fmla="*/ 38116218 h 634"/>
              <a:gd name="T50" fmla="*/ 37531936 w 207"/>
              <a:gd name="T51" fmla="*/ 18734995 h 634"/>
              <a:gd name="T52" fmla="*/ 93512800 w 207"/>
              <a:gd name="T53" fmla="*/ 18734995 h 634"/>
              <a:gd name="T54" fmla="*/ 103055101 w 207"/>
              <a:gd name="T55" fmla="*/ 38116218 h 634"/>
              <a:gd name="T56" fmla="*/ 103055101 w 207"/>
              <a:gd name="T57" fmla="*/ 85923449 h 634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207" h="634">
                <a:moveTo>
                  <a:pt x="162" y="0"/>
                </a:moveTo>
                <a:lnTo>
                  <a:pt x="162" y="0"/>
                </a:lnTo>
                <a:cubicBezTo>
                  <a:pt x="44" y="0"/>
                  <a:pt x="44" y="0"/>
                  <a:pt x="44" y="0"/>
                </a:cubicBezTo>
                <a:cubicBezTo>
                  <a:pt x="15" y="0"/>
                  <a:pt x="0" y="15"/>
                  <a:pt x="0" y="29"/>
                </a:cubicBezTo>
                <a:cubicBezTo>
                  <a:pt x="0" y="471"/>
                  <a:pt x="0" y="471"/>
                  <a:pt x="0" y="471"/>
                </a:cubicBezTo>
                <a:cubicBezTo>
                  <a:pt x="88" y="604"/>
                  <a:pt x="88" y="604"/>
                  <a:pt x="88" y="604"/>
                </a:cubicBezTo>
                <a:cubicBezTo>
                  <a:pt x="88" y="633"/>
                  <a:pt x="118" y="633"/>
                  <a:pt x="118" y="604"/>
                </a:cubicBezTo>
                <a:cubicBezTo>
                  <a:pt x="206" y="471"/>
                  <a:pt x="206" y="471"/>
                  <a:pt x="206" y="471"/>
                </a:cubicBezTo>
                <a:cubicBezTo>
                  <a:pt x="206" y="29"/>
                  <a:pt x="206" y="29"/>
                  <a:pt x="206" y="29"/>
                </a:cubicBezTo>
                <a:cubicBezTo>
                  <a:pt x="206" y="15"/>
                  <a:pt x="192" y="0"/>
                  <a:pt x="162" y="0"/>
                </a:cubicBezTo>
                <a:close/>
                <a:moveTo>
                  <a:pt x="103" y="575"/>
                </a:moveTo>
                <a:lnTo>
                  <a:pt x="103" y="575"/>
                </a:lnTo>
                <a:cubicBezTo>
                  <a:pt x="44" y="471"/>
                  <a:pt x="44" y="471"/>
                  <a:pt x="44" y="471"/>
                </a:cubicBezTo>
                <a:cubicBezTo>
                  <a:pt x="162" y="471"/>
                  <a:pt x="162" y="471"/>
                  <a:pt x="162" y="471"/>
                </a:cubicBezTo>
                <a:lnTo>
                  <a:pt x="103" y="575"/>
                </a:lnTo>
                <a:close/>
                <a:moveTo>
                  <a:pt x="162" y="427"/>
                </a:moveTo>
                <a:lnTo>
                  <a:pt x="162" y="427"/>
                </a:lnTo>
                <a:cubicBezTo>
                  <a:pt x="118" y="427"/>
                  <a:pt x="59" y="427"/>
                  <a:pt x="44" y="427"/>
                </a:cubicBezTo>
                <a:cubicBezTo>
                  <a:pt x="44" y="177"/>
                  <a:pt x="44" y="177"/>
                  <a:pt x="44" y="177"/>
                </a:cubicBezTo>
                <a:cubicBezTo>
                  <a:pt x="162" y="177"/>
                  <a:pt x="162" y="177"/>
                  <a:pt x="162" y="177"/>
                </a:cubicBezTo>
                <a:lnTo>
                  <a:pt x="162" y="427"/>
                </a:lnTo>
                <a:close/>
                <a:moveTo>
                  <a:pt x="162" y="133"/>
                </a:moveTo>
                <a:lnTo>
                  <a:pt x="162" y="133"/>
                </a:lnTo>
                <a:cubicBezTo>
                  <a:pt x="44" y="133"/>
                  <a:pt x="44" y="133"/>
                  <a:pt x="44" y="133"/>
                </a:cubicBezTo>
                <a:cubicBezTo>
                  <a:pt x="44" y="59"/>
                  <a:pt x="44" y="59"/>
                  <a:pt x="44" y="59"/>
                </a:cubicBezTo>
                <a:cubicBezTo>
                  <a:pt x="44" y="29"/>
                  <a:pt x="44" y="29"/>
                  <a:pt x="59" y="29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62" y="29"/>
                  <a:pt x="162" y="29"/>
                  <a:pt x="162" y="59"/>
                </a:cubicBezTo>
                <a:lnTo>
                  <a:pt x="162" y="1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3" name="稻壳儿小白白(http://dwz.cn/Wu2UP)"/>
          <p:cNvSpPr/>
          <p:nvPr/>
        </p:nvSpPr>
        <p:spPr>
          <a:xfrm>
            <a:off x="8572959" y="1137568"/>
            <a:ext cx="509588" cy="495300"/>
          </a:xfrm>
          <a:custGeom>
            <a:avLst/>
            <a:gdLst>
              <a:gd name="T0" fmla="*/ 380518362 w 634"/>
              <a:gd name="T1" fmla="*/ 151100907 h 619"/>
              <a:gd name="T2" fmla="*/ 380518362 w 634"/>
              <a:gd name="T3" fmla="*/ 151100907 h 619"/>
              <a:gd name="T4" fmla="*/ 380518362 w 634"/>
              <a:gd name="T5" fmla="*/ 348940850 h 619"/>
              <a:gd name="T6" fmla="*/ 352092354 w 634"/>
              <a:gd name="T7" fmla="*/ 377112138 h 619"/>
              <a:gd name="T8" fmla="*/ 57497441 w 634"/>
              <a:gd name="T9" fmla="*/ 377112138 h 619"/>
              <a:gd name="T10" fmla="*/ 29071433 w 634"/>
              <a:gd name="T11" fmla="*/ 348940850 h 619"/>
              <a:gd name="T12" fmla="*/ 29071433 w 634"/>
              <a:gd name="T13" fmla="*/ 47379166 h 619"/>
              <a:gd name="T14" fmla="*/ 57497441 w 634"/>
              <a:gd name="T15" fmla="*/ 18567749 h 619"/>
              <a:gd name="T16" fmla="*/ 257124119 w 634"/>
              <a:gd name="T17" fmla="*/ 18567749 h 619"/>
              <a:gd name="T18" fmla="*/ 257124119 w 634"/>
              <a:gd name="T19" fmla="*/ 0 h 619"/>
              <a:gd name="T20" fmla="*/ 57497441 w 634"/>
              <a:gd name="T21" fmla="*/ 0 h 619"/>
              <a:gd name="T22" fmla="*/ 0 w 634"/>
              <a:gd name="T23" fmla="*/ 47379166 h 619"/>
              <a:gd name="T24" fmla="*/ 0 w 634"/>
              <a:gd name="T25" fmla="*/ 348940850 h 619"/>
              <a:gd name="T26" fmla="*/ 57497441 w 634"/>
              <a:gd name="T27" fmla="*/ 395679887 h 619"/>
              <a:gd name="T28" fmla="*/ 352092354 w 634"/>
              <a:gd name="T29" fmla="*/ 395679887 h 619"/>
              <a:gd name="T30" fmla="*/ 408943566 w 634"/>
              <a:gd name="T31" fmla="*/ 348940850 h 619"/>
              <a:gd name="T32" fmla="*/ 408943566 w 634"/>
              <a:gd name="T33" fmla="*/ 151100907 h 619"/>
              <a:gd name="T34" fmla="*/ 380518362 w 634"/>
              <a:gd name="T35" fmla="*/ 151100907 h 619"/>
              <a:gd name="T36" fmla="*/ 104658444 w 634"/>
              <a:gd name="T37" fmla="*/ 226651360 h 619"/>
              <a:gd name="T38" fmla="*/ 104658444 w 634"/>
              <a:gd name="T39" fmla="*/ 226651360 h 619"/>
              <a:gd name="T40" fmla="*/ 47807231 w 634"/>
              <a:gd name="T41" fmla="*/ 330373102 h 619"/>
              <a:gd name="T42" fmla="*/ 66542226 w 634"/>
              <a:gd name="T43" fmla="*/ 348940850 h 619"/>
              <a:gd name="T44" fmla="*/ 180891684 w 634"/>
              <a:gd name="T45" fmla="*/ 292598275 h 619"/>
              <a:gd name="T46" fmla="*/ 190581893 w 634"/>
              <a:gd name="T47" fmla="*/ 292598275 h 619"/>
              <a:gd name="T48" fmla="*/ 390208571 w 634"/>
              <a:gd name="T49" fmla="*/ 94118202 h 619"/>
              <a:gd name="T50" fmla="*/ 390208571 w 634"/>
              <a:gd name="T51" fmla="*/ 56342575 h 619"/>
              <a:gd name="T52" fmla="*/ 342401340 w 634"/>
              <a:gd name="T53" fmla="*/ 18567749 h 619"/>
              <a:gd name="T54" fmla="*/ 304285122 w 634"/>
              <a:gd name="T55" fmla="*/ 18567749 h 619"/>
              <a:gd name="T56" fmla="*/ 114349457 w 634"/>
              <a:gd name="T57" fmla="*/ 207443482 h 619"/>
              <a:gd name="T58" fmla="*/ 104658444 w 634"/>
              <a:gd name="T59" fmla="*/ 226651360 h 619"/>
              <a:gd name="T60" fmla="*/ 313976136 w 634"/>
              <a:gd name="T61" fmla="*/ 47379166 h 619"/>
              <a:gd name="T62" fmla="*/ 313976136 w 634"/>
              <a:gd name="T63" fmla="*/ 47379166 h 619"/>
              <a:gd name="T64" fmla="*/ 333357359 w 634"/>
              <a:gd name="T65" fmla="*/ 47379166 h 619"/>
              <a:gd name="T66" fmla="*/ 361782563 w 634"/>
              <a:gd name="T67" fmla="*/ 65946915 h 619"/>
              <a:gd name="T68" fmla="*/ 361782563 w 634"/>
              <a:gd name="T69" fmla="*/ 85153992 h 619"/>
              <a:gd name="T70" fmla="*/ 333357359 w 634"/>
              <a:gd name="T71" fmla="*/ 113326080 h 619"/>
              <a:gd name="T72" fmla="*/ 295240337 w 634"/>
              <a:gd name="T73" fmla="*/ 65946915 h 619"/>
              <a:gd name="T74" fmla="*/ 313976136 w 634"/>
              <a:gd name="T75" fmla="*/ 47379166 h 619"/>
              <a:gd name="T76" fmla="*/ 276505342 w 634"/>
              <a:gd name="T77" fmla="*/ 85153992 h 619"/>
              <a:gd name="T78" fmla="*/ 276505342 w 634"/>
              <a:gd name="T79" fmla="*/ 85153992 h 619"/>
              <a:gd name="T80" fmla="*/ 313976136 w 634"/>
              <a:gd name="T81" fmla="*/ 131893029 h 619"/>
              <a:gd name="T82" fmla="*/ 171846898 w 634"/>
              <a:gd name="T83" fmla="*/ 273390397 h 619"/>
              <a:gd name="T84" fmla="*/ 133730681 w 634"/>
              <a:gd name="T85" fmla="*/ 226651360 h 619"/>
              <a:gd name="T86" fmla="*/ 276505342 w 634"/>
              <a:gd name="T87" fmla="*/ 85153992 h 619"/>
              <a:gd name="T88" fmla="*/ 152465675 w 634"/>
              <a:gd name="T89" fmla="*/ 282993936 h 619"/>
              <a:gd name="T90" fmla="*/ 152465675 w 634"/>
              <a:gd name="T91" fmla="*/ 282993936 h 619"/>
              <a:gd name="T92" fmla="*/ 85923449 w 634"/>
              <a:gd name="T93" fmla="*/ 330373102 h 619"/>
              <a:gd name="T94" fmla="*/ 76232436 w 634"/>
              <a:gd name="T95" fmla="*/ 320769563 h 619"/>
              <a:gd name="T96" fmla="*/ 114349457 w 634"/>
              <a:gd name="T97" fmla="*/ 254822648 h 619"/>
              <a:gd name="T98" fmla="*/ 152465675 w 634"/>
              <a:gd name="T99" fmla="*/ 282993936 h 61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634" h="619">
                <a:moveTo>
                  <a:pt x="589" y="236"/>
                </a:moveTo>
                <a:lnTo>
                  <a:pt x="589" y="236"/>
                </a:lnTo>
                <a:cubicBezTo>
                  <a:pt x="589" y="545"/>
                  <a:pt x="589" y="545"/>
                  <a:pt x="589" y="545"/>
                </a:cubicBezTo>
                <a:cubicBezTo>
                  <a:pt x="589" y="559"/>
                  <a:pt x="575" y="589"/>
                  <a:pt x="545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398" y="29"/>
                  <a:pt x="398" y="29"/>
                  <a:pt x="398" y="29"/>
                </a:cubicBezTo>
                <a:cubicBezTo>
                  <a:pt x="398" y="0"/>
                  <a:pt x="398" y="0"/>
                  <a:pt x="39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45" y="618"/>
                  <a:pt x="545" y="618"/>
                  <a:pt x="545" y="618"/>
                </a:cubicBezTo>
                <a:cubicBezTo>
                  <a:pt x="589" y="618"/>
                  <a:pt x="633" y="589"/>
                  <a:pt x="633" y="545"/>
                </a:cubicBezTo>
                <a:cubicBezTo>
                  <a:pt x="633" y="236"/>
                  <a:pt x="633" y="236"/>
                  <a:pt x="633" y="236"/>
                </a:cubicBezTo>
                <a:lnTo>
                  <a:pt x="589" y="236"/>
                </a:lnTo>
                <a:close/>
                <a:moveTo>
                  <a:pt x="162" y="354"/>
                </a:moveTo>
                <a:lnTo>
                  <a:pt x="162" y="354"/>
                </a:lnTo>
                <a:cubicBezTo>
                  <a:pt x="74" y="516"/>
                  <a:pt x="74" y="516"/>
                  <a:pt x="74" y="516"/>
                </a:cubicBezTo>
                <a:cubicBezTo>
                  <a:pt x="74" y="545"/>
                  <a:pt x="89" y="559"/>
                  <a:pt x="103" y="545"/>
                </a:cubicBezTo>
                <a:cubicBezTo>
                  <a:pt x="280" y="457"/>
                  <a:pt x="280" y="457"/>
                  <a:pt x="280" y="457"/>
                </a:cubicBezTo>
                <a:lnTo>
                  <a:pt x="295" y="457"/>
                </a:lnTo>
                <a:cubicBezTo>
                  <a:pt x="604" y="147"/>
                  <a:pt x="604" y="147"/>
                  <a:pt x="604" y="147"/>
                </a:cubicBezTo>
                <a:cubicBezTo>
                  <a:pt x="619" y="133"/>
                  <a:pt x="619" y="103"/>
                  <a:pt x="604" y="88"/>
                </a:cubicBezTo>
                <a:cubicBezTo>
                  <a:pt x="530" y="29"/>
                  <a:pt x="530" y="29"/>
                  <a:pt x="530" y="29"/>
                </a:cubicBezTo>
                <a:cubicBezTo>
                  <a:pt x="516" y="15"/>
                  <a:pt x="486" y="15"/>
                  <a:pt x="471" y="29"/>
                </a:cubicBezTo>
                <a:cubicBezTo>
                  <a:pt x="177" y="324"/>
                  <a:pt x="177" y="324"/>
                  <a:pt x="177" y="324"/>
                </a:cubicBezTo>
                <a:cubicBezTo>
                  <a:pt x="162" y="339"/>
                  <a:pt x="162" y="339"/>
                  <a:pt x="162" y="354"/>
                </a:cubicBezTo>
                <a:close/>
                <a:moveTo>
                  <a:pt x="486" y="74"/>
                </a:moveTo>
                <a:lnTo>
                  <a:pt x="486" y="74"/>
                </a:lnTo>
                <a:cubicBezTo>
                  <a:pt x="501" y="59"/>
                  <a:pt x="516" y="59"/>
                  <a:pt x="516" y="74"/>
                </a:cubicBezTo>
                <a:cubicBezTo>
                  <a:pt x="560" y="103"/>
                  <a:pt x="560" y="103"/>
                  <a:pt x="560" y="103"/>
                </a:cubicBezTo>
                <a:cubicBezTo>
                  <a:pt x="575" y="118"/>
                  <a:pt x="575" y="133"/>
                  <a:pt x="560" y="133"/>
                </a:cubicBezTo>
                <a:cubicBezTo>
                  <a:pt x="516" y="177"/>
                  <a:pt x="516" y="177"/>
                  <a:pt x="516" y="177"/>
                </a:cubicBezTo>
                <a:cubicBezTo>
                  <a:pt x="457" y="103"/>
                  <a:pt x="457" y="103"/>
                  <a:pt x="457" y="103"/>
                </a:cubicBezTo>
                <a:lnTo>
                  <a:pt x="486" y="74"/>
                </a:lnTo>
                <a:close/>
                <a:moveTo>
                  <a:pt x="428" y="133"/>
                </a:moveTo>
                <a:lnTo>
                  <a:pt x="428" y="133"/>
                </a:lnTo>
                <a:cubicBezTo>
                  <a:pt x="486" y="206"/>
                  <a:pt x="486" y="206"/>
                  <a:pt x="486" y="206"/>
                </a:cubicBezTo>
                <a:cubicBezTo>
                  <a:pt x="266" y="427"/>
                  <a:pt x="266" y="427"/>
                  <a:pt x="266" y="427"/>
                </a:cubicBezTo>
                <a:cubicBezTo>
                  <a:pt x="251" y="398"/>
                  <a:pt x="207" y="368"/>
                  <a:pt x="207" y="354"/>
                </a:cubicBezTo>
                <a:lnTo>
                  <a:pt x="428" y="133"/>
                </a:lnTo>
                <a:close/>
                <a:moveTo>
                  <a:pt x="236" y="442"/>
                </a:moveTo>
                <a:lnTo>
                  <a:pt x="236" y="442"/>
                </a:lnTo>
                <a:cubicBezTo>
                  <a:pt x="133" y="516"/>
                  <a:pt x="133" y="516"/>
                  <a:pt x="133" y="516"/>
                </a:cubicBezTo>
                <a:cubicBezTo>
                  <a:pt x="118" y="516"/>
                  <a:pt x="118" y="501"/>
                  <a:pt x="118" y="501"/>
                </a:cubicBezTo>
                <a:cubicBezTo>
                  <a:pt x="177" y="398"/>
                  <a:pt x="177" y="398"/>
                  <a:pt x="177" y="398"/>
                </a:cubicBezTo>
                <a:lnTo>
                  <a:pt x="236" y="4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4" name="稻壳儿小白白(http://dwz.cn/Wu2UP)"/>
          <p:cNvSpPr/>
          <p:nvPr/>
        </p:nvSpPr>
        <p:spPr>
          <a:xfrm>
            <a:off x="7790322" y="1137568"/>
            <a:ext cx="439737" cy="495300"/>
          </a:xfrm>
          <a:custGeom>
            <a:avLst/>
            <a:gdLst>
              <a:gd name="T0" fmla="*/ 268219399 w 545"/>
              <a:gd name="T1" fmla="*/ 235614770 h 619"/>
              <a:gd name="T2" fmla="*/ 76820037 w 545"/>
              <a:gd name="T3" fmla="*/ 245219109 h 619"/>
              <a:gd name="T4" fmla="*/ 268219399 w 545"/>
              <a:gd name="T5" fmla="*/ 263786858 h 619"/>
              <a:gd name="T6" fmla="*/ 268219399 w 545"/>
              <a:gd name="T7" fmla="*/ 235614770 h 619"/>
              <a:gd name="T8" fmla="*/ 268219399 w 545"/>
              <a:gd name="T9" fmla="*/ 301561685 h 619"/>
              <a:gd name="T10" fmla="*/ 76820037 w 545"/>
              <a:gd name="T11" fmla="*/ 311166024 h 619"/>
              <a:gd name="T12" fmla="*/ 268219399 w 545"/>
              <a:gd name="T13" fmla="*/ 320769563 h 619"/>
              <a:gd name="T14" fmla="*/ 268219399 w 545"/>
              <a:gd name="T15" fmla="*/ 301561685 h 619"/>
              <a:gd name="T16" fmla="*/ 306629820 w 545"/>
              <a:gd name="T17" fmla="*/ 47379166 h 619"/>
              <a:gd name="T18" fmla="*/ 268219399 w 545"/>
              <a:gd name="T19" fmla="*/ 18567749 h 619"/>
              <a:gd name="T20" fmla="*/ 172519718 w 545"/>
              <a:gd name="T21" fmla="*/ 0 h 619"/>
              <a:gd name="T22" fmla="*/ 85934292 w 545"/>
              <a:gd name="T23" fmla="*/ 18567749 h 619"/>
              <a:gd name="T24" fmla="*/ 47524677 w 545"/>
              <a:gd name="T25" fmla="*/ 47379166 h 619"/>
              <a:gd name="T26" fmla="*/ 0 w 545"/>
              <a:gd name="T27" fmla="*/ 348940850 h 619"/>
              <a:gd name="T28" fmla="*/ 306629820 w 545"/>
              <a:gd name="T29" fmla="*/ 395679887 h 619"/>
              <a:gd name="T30" fmla="*/ 354153691 w 545"/>
              <a:gd name="T31" fmla="*/ 94118202 h 619"/>
              <a:gd name="T32" fmla="*/ 115230459 w 545"/>
              <a:gd name="T33" fmla="*/ 47379166 h 619"/>
              <a:gd name="T34" fmla="*/ 143874685 w 545"/>
              <a:gd name="T35" fmla="*/ 47379166 h 619"/>
              <a:gd name="T36" fmla="*/ 210930139 w 545"/>
              <a:gd name="T37" fmla="*/ 47379166 h 619"/>
              <a:gd name="T38" fmla="*/ 239574366 w 545"/>
              <a:gd name="T39" fmla="*/ 94118202 h 619"/>
              <a:gd name="T40" fmla="*/ 115230459 w 545"/>
              <a:gd name="T41" fmla="*/ 47379166 h 619"/>
              <a:gd name="T42" fmla="*/ 325508658 w 545"/>
              <a:gd name="T43" fmla="*/ 348940850 h 619"/>
              <a:gd name="T44" fmla="*/ 47524677 w 545"/>
              <a:gd name="T45" fmla="*/ 377112138 h 619"/>
              <a:gd name="T46" fmla="*/ 18879644 w 545"/>
              <a:gd name="T47" fmla="*/ 94118202 h 619"/>
              <a:gd name="T48" fmla="*/ 85934292 w 545"/>
              <a:gd name="T49" fmla="*/ 75550453 h 619"/>
              <a:gd name="T50" fmla="*/ 268219399 w 545"/>
              <a:gd name="T51" fmla="*/ 122929619 h 619"/>
              <a:gd name="T52" fmla="*/ 306629820 w 545"/>
              <a:gd name="T53" fmla="*/ 75550453 h 619"/>
              <a:gd name="T54" fmla="*/ 325508658 w 545"/>
              <a:gd name="T55" fmla="*/ 348940850 h 619"/>
              <a:gd name="T56" fmla="*/ 268219399 w 545"/>
              <a:gd name="T57" fmla="*/ 169668656 h 619"/>
              <a:gd name="T58" fmla="*/ 76820037 w 545"/>
              <a:gd name="T59" fmla="*/ 188876534 h 619"/>
              <a:gd name="T60" fmla="*/ 268219399 w 545"/>
              <a:gd name="T61" fmla="*/ 197839943 h 619"/>
              <a:gd name="T62" fmla="*/ 268219399 w 545"/>
              <a:gd name="T63" fmla="*/ 169668656 h 619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545" h="619">
                <a:moveTo>
                  <a:pt x="412" y="368"/>
                </a:moveTo>
                <a:lnTo>
                  <a:pt x="412" y="368"/>
                </a:lnTo>
                <a:cubicBezTo>
                  <a:pt x="132" y="368"/>
                  <a:pt x="132" y="368"/>
                  <a:pt x="132" y="368"/>
                </a:cubicBezTo>
                <a:cubicBezTo>
                  <a:pt x="118" y="368"/>
                  <a:pt x="118" y="383"/>
                  <a:pt x="118" y="383"/>
                </a:cubicBezTo>
                <a:cubicBezTo>
                  <a:pt x="118" y="398"/>
                  <a:pt x="118" y="412"/>
                  <a:pt x="132" y="412"/>
                </a:cubicBezTo>
                <a:cubicBezTo>
                  <a:pt x="412" y="412"/>
                  <a:pt x="412" y="412"/>
                  <a:pt x="412" y="412"/>
                </a:cubicBezTo>
                <a:cubicBezTo>
                  <a:pt x="412" y="412"/>
                  <a:pt x="427" y="398"/>
                  <a:pt x="427" y="383"/>
                </a:cubicBezTo>
                <a:lnTo>
                  <a:pt x="412" y="368"/>
                </a:lnTo>
                <a:close/>
                <a:moveTo>
                  <a:pt x="412" y="471"/>
                </a:moveTo>
                <a:lnTo>
                  <a:pt x="412" y="471"/>
                </a:lnTo>
                <a:cubicBezTo>
                  <a:pt x="132" y="471"/>
                  <a:pt x="132" y="471"/>
                  <a:pt x="132" y="471"/>
                </a:cubicBezTo>
                <a:cubicBezTo>
                  <a:pt x="118" y="471"/>
                  <a:pt x="118" y="471"/>
                  <a:pt x="118" y="486"/>
                </a:cubicBezTo>
                <a:cubicBezTo>
                  <a:pt x="118" y="501"/>
                  <a:pt x="118" y="501"/>
                  <a:pt x="132" y="501"/>
                </a:cubicBezTo>
                <a:cubicBezTo>
                  <a:pt x="412" y="501"/>
                  <a:pt x="412" y="501"/>
                  <a:pt x="412" y="501"/>
                </a:cubicBezTo>
                <a:cubicBezTo>
                  <a:pt x="412" y="501"/>
                  <a:pt x="427" y="501"/>
                  <a:pt x="427" y="486"/>
                </a:cubicBezTo>
                <a:cubicBezTo>
                  <a:pt x="427" y="471"/>
                  <a:pt x="412" y="471"/>
                  <a:pt x="412" y="471"/>
                </a:cubicBezTo>
                <a:close/>
                <a:moveTo>
                  <a:pt x="471" y="74"/>
                </a:moveTo>
                <a:lnTo>
                  <a:pt x="471" y="74"/>
                </a:lnTo>
                <a:cubicBezTo>
                  <a:pt x="412" y="74"/>
                  <a:pt x="412" y="74"/>
                  <a:pt x="412" y="74"/>
                </a:cubicBezTo>
                <a:cubicBezTo>
                  <a:pt x="412" y="29"/>
                  <a:pt x="412" y="29"/>
                  <a:pt x="412" y="29"/>
                </a:cubicBezTo>
                <a:cubicBezTo>
                  <a:pt x="353" y="29"/>
                  <a:pt x="353" y="29"/>
                  <a:pt x="353" y="29"/>
                </a:cubicBezTo>
                <a:cubicBezTo>
                  <a:pt x="339" y="15"/>
                  <a:pt x="309" y="0"/>
                  <a:pt x="265" y="0"/>
                </a:cubicBezTo>
                <a:cubicBezTo>
                  <a:pt x="235" y="0"/>
                  <a:pt x="206" y="15"/>
                  <a:pt x="191" y="29"/>
                </a:cubicBezTo>
                <a:cubicBezTo>
                  <a:pt x="132" y="29"/>
                  <a:pt x="132" y="29"/>
                  <a:pt x="132" y="29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73" y="74"/>
                  <a:pt x="73" y="74"/>
                  <a:pt x="73" y="74"/>
                </a:cubicBezTo>
                <a:cubicBezTo>
                  <a:pt x="29" y="74"/>
                  <a:pt x="0" y="103"/>
                  <a:pt x="0" y="147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71" y="618"/>
                  <a:pt x="471" y="618"/>
                  <a:pt x="471" y="618"/>
                </a:cubicBezTo>
                <a:cubicBezTo>
                  <a:pt x="515" y="618"/>
                  <a:pt x="544" y="589"/>
                  <a:pt x="544" y="545"/>
                </a:cubicBezTo>
                <a:cubicBezTo>
                  <a:pt x="544" y="147"/>
                  <a:pt x="544" y="147"/>
                  <a:pt x="544" y="147"/>
                </a:cubicBezTo>
                <a:cubicBezTo>
                  <a:pt x="544" y="103"/>
                  <a:pt x="515" y="74"/>
                  <a:pt x="471" y="74"/>
                </a:cubicBezTo>
                <a:close/>
                <a:moveTo>
                  <a:pt x="177" y="74"/>
                </a:moveTo>
                <a:lnTo>
                  <a:pt x="177" y="74"/>
                </a:lnTo>
                <a:cubicBezTo>
                  <a:pt x="221" y="74"/>
                  <a:pt x="221" y="74"/>
                  <a:pt x="221" y="74"/>
                </a:cubicBezTo>
                <a:cubicBezTo>
                  <a:pt x="221" y="59"/>
                  <a:pt x="235" y="29"/>
                  <a:pt x="265" y="29"/>
                </a:cubicBezTo>
                <a:cubicBezTo>
                  <a:pt x="294" y="29"/>
                  <a:pt x="324" y="59"/>
                  <a:pt x="324" y="74"/>
                </a:cubicBezTo>
                <a:cubicBezTo>
                  <a:pt x="368" y="74"/>
                  <a:pt x="368" y="74"/>
                  <a:pt x="368" y="74"/>
                </a:cubicBezTo>
                <a:cubicBezTo>
                  <a:pt x="368" y="147"/>
                  <a:pt x="368" y="147"/>
                  <a:pt x="368" y="147"/>
                </a:cubicBezTo>
                <a:cubicBezTo>
                  <a:pt x="177" y="147"/>
                  <a:pt x="177" y="147"/>
                  <a:pt x="177" y="147"/>
                </a:cubicBezTo>
                <a:lnTo>
                  <a:pt x="177" y="74"/>
                </a:lnTo>
                <a:close/>
                <a:moveTo>
                  <a:pt x="500" y="545"/>
                </a:moveTo>
                <a:lnTo>
                  <a:pt x="500" y="545"/>
                </a:lnTo>
                <a:cubicBezTo>
                  <a:pt x="500" y="559"/>
                  <a:pt x="486" y="589"/>
                  <a:pt x="471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147"/>
                  <a:pt x="29" y="147"/>
                  <a:pt x="29" y="147"/>
                </a:cubicBezTo>
                <a:cubicBezTo>
                  <a:pt x="29" y="133"/>
                  <a:pt x="59" y="118"/>
                  <a:pt x="73" y="118"/>
                </a:cubicBezTo>
                <a:cubicBezTo>
                  <a:pt x="132" y="118"/>
                  <a:pt x="132" y="118"/>
                  <a:pt x="132" y="118"/>
                </a:cubicBezTo>
                <a:cubicBezTo>
                  <a:pt x="132" y="192"/>
                  <a:pt x="132" y="192"/>
                  <a:pt x="132" y="192"/>
                </a:cubicBezTo>
                <a:cubicBezTo>
                  <a:pt x="412" y="192"/>
                  <a:pt x="412" y="192"/>
                  <a:pt x="412" y="192"/>
                </a:cubicBezTo>
                <a:cubicBezTo>
                  <a:pt x="412" y="118"/>
                  <a:pt x="412" y="118"/>
                  <a:pt x="412" y="118"/>
                </a:cubicBezTo>
                <a:cubicBezTo>
                  <a:pt x="471" y="118"/>
                  <a:pt x="471" y="118"/>
                  <a:pt x="471" y="118"/>
                </a:cubicBezTo>
                <a:cubicBezTo>
                  <a:pt x="486" y="118"/>
                  <a:pt x="500" y="133"/>
                  <a:pt x="500" y="147"/>
                </a:cubicBezTo>
                <a:lnTo>
                  <a:pt x="500" y="545"/>
                </a:lnTo>
                <a:close/>
                <a:moveTo>
                  <a:pt x="412" y="265"/>
                </a:moveTo>
                <a:lnTo>
                  <a:pt x="412" y="265"/>
                </a:lnTo>
                <a:cubicBezTo>
                  <a:pt x="132" y="265"/>
                  <a:pt x="132" y="265"/>
                  <a:pt x="132" y="265"/>
                </a:cubicBezTo>
                <a:cubicBezTo>
                  <a:pt x="118" y="265"/>
                  <a:pt x="118" y="280"/>
                  <a:pt x="118" y="295"/>
                </a:cubicBezTo>
                <a:cubicBezTo>
                  <a:pt x="118" y="295"/>
                  <a:pt x="118" y="309"/>
                  <a:pt x="132" y="309"/>
                </a:cubicBezTo>
                <a:cubicBezTo>
                  <a:pt x="412" y="309"/>
                  <a:pt x="412" y="309"/>
                  <a:pt x="412" y="309"/>
                </a:cubicBezTo>
                <a:lnTo>
                  <a:pt x="427" y="295"/>
                </a:lnTo>
                <a:cubicBezTo>
                  <a:pt x="427" y="280"/>
                  <a:pt x="412" y="265"/>
                  <a:pt x="412" y="2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5" name="稻壳儿小白白(http://dwz.cn/Wu2UP)"/>
          <p:cNvSpPr/>
          <p:nvPr/>
        </p:nvSpPr>
        <p:spPr>
          <a:xfrm>
            <a:off x="6941009" y="1137568"/>
            <a:ext cx="495300" cy="495300"/>
          </a:xfrm>
          <a:custGeom>
            <a:avLst/>
            <a:gdLst>
              <a:gd name="T0" fmla="*/ 348940850 w 619"/>
              <a:gd name="T1" fmla="*/ 0 h 619"/>
              <a:gd name="T2" fmla="*/ 348940850 w 619"/>
              <a:gd name="T3" fmla="*/ 0 h 619"/>
              <a:gd name="T4" fmla="*/ 207443482 w 619"/>
              <a:gd name="T5" fmla="*/ 37775627 h 619"/>
              <a:gd name="T6" fmla="*/ 188235604 w 619"/>
              <a:gd name="T7" fmla="*/ 37775627 h 619"/>
              <a:gd name="T8" fmla="*/ 46739037 w 619"/>
              <a:gd name="T9" fmla="*/ 0 h 619"/>
              <a:gd name="T10" fmla="*/ 0 w 619"/>
              <a:gd name="T11" fmla="*/ 47379166 h 619"/>
              <a:gd name="T12" fmla="*/ 0 w 619"/>
              <a:gd name="T13" fmla="*/ 311166024 h 619"/>
              <a:gd name="T14" fmla="*/ 46739037 w 619"/>
              <a:gd name="T15" fmla="*/ 357904260 h 619"/>
              <a:gd name="T16" fmla="*/ 188235604 w 619"/>
              <a:gd name="T17" fmla="*/ 395679887 h 619"/>
              <a:gd name="T18" fmla="*/ 207443482 w 619"/>
              <a:gd name="T19" fmla="*/ 395679887 h 619"/>
              <a:gd name="T20" fmla="*/ 348940850 w 619"/>
              <a:gd name="T21" fmla="*/ 357904260 h 619"/>
              <a:gd name="T22" fmla="*/ 395679887 w 619"/>
              <a:gd name="T23" fmla="*/ 311166024 h 619"/>
              <a:gd name="T24" fmla="*/ 395679887 w 619"/>
              <a:gd name="T25" fmla="*/ 47379166 h 619"/>
              <a:gd name="T26" fmla="*/ 348940850 w 619"/>
              <a:gd name="T27" fmla="*/ 0 h 619"/>
              <a:gd name="T28" fmla="*/ 188235604 w 619"/>
              <a:gd name="T29" fmla="*/ 377112138 h 619"/>
              <a:gd name="T30" fmla="*/ 188235604 w 619"/>
              <a:gd name="T31" fmla="*/ 377112138 h 619"/>
              <a:gd name="T32" fmla="*/ 46739037 w 619"/>
              <a:gd name="T33" fmla="*/ 339337311 h 619"/>
              <a:gd name="T34" fmla="*/ 18567749 w 619"/>
              <a:gd name="T35" fmla="*/ 311166024 h 619"/>
              <a:gd name="T36" fmla="*/ 18567749 w 619"/>
              <a:gd name="T37" fmla="*/ 47379166 h 619"/>
              <a:gd name="T38" fmla="*/ 46739037 w 619"/>
              <a:gd name="T39" fmla="*/ 18567749 h 619"/>
              <a:gd name="T40" fmla="*/ 188235604 w 619"/>
              <a:gd name="T41" fmla="*/ 56342575 h 619"/>
              <a:gd name="T42" fmla="*/ 188235604 w 619"/>
              <a:gd name="T43" fmla="*/ 377112138 h 619"/>
              <a:gd name="T44" fmla="*/ 377112138 w 619"/>
              <a:gd name="T45" fmla="*/ 311166024 h 619"/>
              <a:gd name="T46" fmla="*/ 377112138 w 619"/>
              <a:gd name="T47" fmla="*/ 311166024 h 619"/>
              <a:gd name="T48" fmla="*/ 348940850 w 619"/>
              <a:gd name="T49" fmla="*/ 339337311 h 619"/>
              <a:gd name="T50" fmla="*/ 207443482 w 619"/>
              <a:gd name="T51" fmla="*/ 377112138 h 619"/>
              <a:gd name="T52" fmla="*/ 207443482 w 619"/>
              <a:gd name="T53" fmla="*/ 56342575 h 619"/>
              <a:gd name="T54" fmla="*/ 348940850 w 619"/>
              <a:gd name="T55" fmla="*/ 18567749 h 619"/>
              <a:gd name="T56" fmla="*/ 377112138 w 619"/>
              <a:gd name="T57" fmla="*/ 47379166 h 619"/>
              <a:gd name="T58" fmla="*/ 377112138 w 619"/>
              <a:gd name="T59" fmla="*/ 311166024 h 6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619" h="619">
                <a:moveTo>
                  <a:pt x="545" y="0"/>
                </a:moveTo>
                <a:lnTo>
                  <a:pt x="545" y="0"/>
                </a:lnTo>
                <a:cubicBezTo>
                  <a:pt x="545" y="0"/>
                  <a:pt x="427" y="29"/>
                  <a:pt x="324" y="59"/>
                </a:cubicBezTo>
                <a:cubicBezTo>
                  <a:pt x="309" y="59"/>
                  <a:pt x="309" y="59"/>
                  <a:pt x="294" y="59"/>
                </a:cubicBezTo>
                <a:cubicBezTo>
                  <a:pt x="191" y="29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486"/>
                  <a:pt x="0" y="486"/>
                  <a:pt x="0" y="486"/>
                </a:cubicBezTo>
                <a:cubicBezTo>
                  <a:pt x="0" y="530"/>
                  <a:pt x="29" y="545"/>
                  <a:pt x="73" y="559"/>
                </a:cubicBezTo>
                <a:cubicBezTo>
                  <a:pt x="73" y="559"/>
                  <a:pt x="177" y="589"/>
                  <a:pt x="294" y="618"/>
                </a:cubicBezTo>
                <a:cubicBezTo>
                  <a:pt x="309" y="618"/>
                  <a:pt x="309" y="618"/>
                  <a:pt x="324" y="618"/>
                </a:cubicBezTo>
                <a:cubicBezTo>
                  <a:pt x="441" y="589"/>
                  <a:pt x="545" y="559"/>
                  <a:pt x="545" y="559"/>
                </a:cubicBezTo>
                <a:cubicBezTo>
                  <a:pt x="589" y="559"/>
                  <a:pt x="618" y="530"/>
                  <a:pt x="618" y="486"/>
                </a:cubicBezTo>
                <a:cubicBezTo>
                  <a:pt x="618" y="74"/>
                  <a:pt x="618" y="74"/>
                  <a:pt x="618" y="74"/>
                </a:cubicBezTo>
                <a:cubicBezTo>
                  <a:pt x="618" y="29"/>
                  <a:pt x="589" y="0"/>
                  <a:pt x="545" y="0"/>
                </a:cubicBezTo>
                <a:close/>
                <a:moveTo>
                  <a:pt x="294" y="589"/>
                </a:moveTo>
                <a:lnTo>
                  <a:pt x="294" y="589"/>
                </a:lnTo>
                <a:cubicBezTo>
                  <a:pt x="177" y="559"/>
                  <a:pt x="73" y="530"/>
                  <a:pt x="73" y="530"/>
                </a:cubicBezTo>
                <a:cubicBezTo>
                  <a:pt x="44" y="516"/>
                  <a:pt x="29" y="501"/>
                  <a:pt x="29" y="486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294" y="88"/>
                  <a:pt x="294" y="88"/>
                  <a:pt x="294" y="88"/>
                </a:cubicBezTo>
                <a:lnTo>
                  <a:pt x="294" y="589"/>
                </a:lnTo>
                <a:close/>
                <a:moveTo>
                  <a:pt x="589" y="486"/>
                </a:moveTo>
                <a:lnTo>
                  <a:pt x="589" y="486"/>
                </a:lnTo>
                <a:cubicBezTo>
                  <a:pt x="589" y="501"/>
                  <a:pt x="559" y="516"/>
                  <a:pt x="545" y="530"/>
                </a:cubicBezTo>
                <a:cubicBezTo>
                  <a:pt x="545" y="530"/>
                  <a:pt x="441" y="559"/>
                  <a:pt x="324" y="589"/>
                </a:cubicBezTo>
                <a:cubicBezTo>
                  <a:pt x="324" y="88"/>
                  <a:pt x="324" y="88"/>
                  <a:pt x="324" y="88"/>
                </a:cubicBezTo>
                <a:cubicBezTo>
                  <a:pt x="545" y="29"/>
                  <a:pt x="545" y="29"/>
                  <a:pt x="545" y="29"/>
                </a:cubicBezTo>
                <a:cubicBezTo>
                  <a:pt x="559" y="29"/>
                  <a:pt x="589" y="59"/>
                  <a:pt x="589" y="74"/>
                </a:cubicBezTo>
                <a:lnTo>
                  <a:pt x="589" y="4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6" name="稻壳儿小白白(http://dwz.cn/Wu2UP)"/>
          <p:cNvSpPr/>
          <p:nvPr/>
        </p:nvSpPr>
        <p:spPr>
          <a:xfrm>
            <a:off x="6110747" y="1137568"/>
            <a:ext cx="511175" cy="495300"/>
          </a:xfrm>
          <a:custGeom>
            <a:avLst/>
            <a:gdLst>
              <a:gd name="T0" fmla="*/ 364039646 w 634"/>
              <a:gd name="T1" fmla="*/ 0 h 619"/>
              <a:gd name="T2" fmla="*/ 364039646 w 634"/>
              <a:gd name="T3" fmla="*/ 0 h 619"/>
              <a:gd name="T4" fmla="*/ 57856302 w 634"/>
              <a:gd name="T5" fmla="*/ 0 h 619"/>
              <a:gd name="T6" fmla="*/ 0 w 634"/>
              <a:gd name="T7" fmla="*/ 47379166 h 619"/>
              <a:gd name="T8" fmla="*/ 0 w 634"/>
              <a:gd name="T9" fmla="*/ 348940850 h 619"/>
              <a:gd name="T10" fmla="*/ 57856302 w 634"/>
              <a:gd name="T11" fmla="*/ 395679887 h 619"/>
              <a:gd name="T12" fmla="*/ 364039646 w 634"/>
              <a:gd name="T13" fmla="*/ 395679887 h 619"/>
              <a:gd name="T14" fmla="*/ 411495069 w 634"/>
              <a:gd name="T15" fmla="*/ 348940850 h 619"/>
              <a:gd name="T16" fmla="*/ 411495069 w 634"/>
              <a:gd name="T17" fmla="*/ 47379166 h 619"/>
              <a:gd name="T18" fmla="*/ 364039646 w 634"/>
              <a:gd name="T19" fmla="*/ 0 h 619"/>
              <a:gd name="T20" fmla="*/ 57856302 w 634"/>
              <a:gd name="T21" fmla="*/ 377112138 h 619"/>
              <a:gd name="T22" fmla="*/ 57856302 w 634"/>
              <a:gd name="T23" fmla="*/ 377112138 h 619"/>
              <a:gd name="T24" fmla="*/ 29253078 w 634"/>
              <a:gd name="T25" fmla="*/ 348940850 h 619"/>
              <a:gd name="T26" fmla="*/ 29253078 w 634"/>
              <a:gd name="T27" fmla="*/ 339337311 h 619"/>
              <a:gd name="T28" fmla="*/ 134564803 w 634"/>
              <a:gd name="T29" fmla="*/ 245219109 h 619"/>
              <a:gd name="T30" fmla="*/ 258727921 w 634"/>
              <a:gd name="T31" fmla="*/ 377112138 h 619"/>
              <a:gd name="T32" fmla="*/ 57856302 w 634"/>
              <a:gd name="T33" fmla="*/ 377112138 h 619"/>
              <a:gd name="T34" fmla="*/ 382891844 w 634"/>
              <a:gd name="T35" fmla="*/ 348940850 h 619"/>
              <a:gd name="T36" fmla="*/ 382891844 w 634"/>
              <a:gd name="T37" fmla="*/ 348940850 h 619"/>
              <a:gd name="T38" fmla="*/ 364039646 w 634"/>
              <a:gd name="T39" fmla="*/ 377112138 h 619"/>
              <a:gd name="T40" fmla="*/ 297082171 w 634"/>
              <a:gd name="T41" fmla="*/ 377112138 h 619"/>
              <a:gd name="T42" fmla="*/ 201522278 w 634"/>
              <a:gd name="T43" fmla="*/ 282993936 h 619"/>
              <a:gd name="T44" fmla="*/ 306183343 w 634"/>
              <a:gd name="T45" fmla="*/ 169668656 h 619"/>
              <a:gd name="T46" fmla="*/ 382891844 w 634"/>
              <a:gd name="T47" fmla="*/ 245219109 h 619"/>
              <a:gd name="T48" fmla="*/ 382891844 w 634"/>
              <a:gd name="T49" fmla="*/ 348940850 h 619"/>
              <a:gd name="T50" fmla="*/ 382891844 w 634"/>
              <a:gd name="T51" fmla="*/ 217047821 h 619"/>
              <a:gd name="T52" fmla="*/ 382891844 w 634"/>
              <a:gd name="T53" fmla="*/ 217047821 h 619"/>
              <a:gd name="T54" fmla="*/ 306183343 w 634"/>
              <a:gd name="T55" fmla="*/ 131893029 h 619"/>
              <a:gd name="T56" fmla="*/ 182020226 w 634"/>
              <a:gd name="T57" fmla="*/ 263786858 h 619"/>
              <a:gd name="T58" fmla="*/ 134564803 w 634"/>
              <a:gd name="T59" fmla="*/ 207443482 h 619"/>
              <a:gd name="T60" fmla="*/ 29253078 w 634"/>
              <a:gd name="T61" fmla="*/ 301561685 h 619"/>
              <a:gd name="T62" fmla="*/ 29253078 w 634"/>
              <a:gd name="T63" fmla="*/ 47379166 h 619"/>
              <a:gd name="T64" fmla="*/ 57856302 w 634"/>
              <a:gd name="T65" fmla="*/ 18567749 h 619"/>
              <a:gd name="T66" fmla="*/ 364039646 w 634"/>
              <a:gd name="T67" fmla="*/ 18567749 h 619"/>
              <a:gd name="T68" fmla="*/ 382891844 w 634"/>
              <a:gd name="T69" fmla="*/ 47379166 h 619"/>
              <a:gd name="T70" fmla="*/ 382891844 w 634"/>
              <a:gd name="T71" fmla="*/ 217047821 h 619"/>
              <a:gd name="T72" fmla="*/ 105311725 w 634"/>
              <a:gd name="T73" fmla="*/ 47379166 h 619"/>
              <a:gd name="T74" fmla="*/ 105311725 w 634"/>
              <a:gd name="T75" fmla="*/ 47379166 h 619"/>
              <a:gd name="T76" fmla="*/ 57856302 w 634"/>
              <a:gd name="T77" fmla="*/ 94118202 h 619"/>
              <a:gd name="T78" fmla="*/ 105311725 w 634"/>
              <a:gd name="T79" fmla="*/ 151100907 h 619"/>
              <a:gd name="T80" fmla="*/ 153417002 w 634"/>
              <a:gd name="T81" fmla="*/ 94118202 h 619"/>
              <a:gd name="T82" fmla="*/ 105311725 w 634"/>
              <a:gd name="T83" fmla="*/ 47379166 h 619"/>
              <a:gd name="T84" fmla="*/ 105311725 w 634"/>
              <a:gd name="T85" fmla="*/ 122929619 h 619"/>
              <a:gd name="T86" fmla="*/ 105311725 w 634"/>
              <a:gd name="T87" fmla="*/ 122929619 h 619"/>
              <a:gd name="T88" fmla="*/ 76708501 w 634"/>
              <a:gd name="T89" fmla="*/ 94118202 h 619"/>
              <a:gd name="T90" fmla="*/ 105311725 w 634"/>
              <a:gd name="T91" fmla="*/ 75550453 h 619"/>
              <a:gd name="T92" fmla="*/ 134564803 w 634"/>
              <a:gd name="T93" fmla="*/ 94118202 h 619"/>
              <a:gd name="T94" fmla="*/ 105311725 w 634"/>
              <a:gd name="T95" fmla="*/ 122929619 h 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34" h="619"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89" y="589"/>
                </a:moveTo>
                <a:lnTo>
                  <a:pt x="89" y="589"/>
                </a:lnTo>
                <a:cubicBezTo>
                  <a:pt x="59" y="589"/>
                  <a:pt x="45" y="559"/>
                  <a:pt x="45" y="545"/>
                </a:cubicBezTo>
                <a:cubicBezTo>
                  <a:pt x="45" y="530"/>
                  <a:pt x="45" y="530"/>
                  <a:pt x="45" y="530"/>
                </a:cubicBezTo>
                <a:cubicBezTo>
                  <a:pt x="207" y="383"/>
                  <a:pt x="207" y="383"/>
                  <a:pt x="207" y="383"/>
                </a:cubicBezTo>
                <a:cubicBezTo>
                  <a:pt x="398" y="589"/>
                  <a:pt x="398" y="589"/>
                  <a:pt x="398" y="589"/>
                </a:cubicBezTo>
                <a:lnTo>
                  <a:pt x="89" y="589"/>
                </a:ln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75" y="589"/>
                  <a:pt x="560" y="589"/>
                </a:cubicBezTo>
                <a:cubicBezTo>
                  <a:pt x="457" y="589"/>
                  <a:pt x="457" y="589"/>
                  <a:pt x="457" y="589"/>
                </a:cubicBezTo>
                <a:cubicBezTo>
                  <a:pt x="310" y="442"/>
                  <a:pt x="310" y="442"/>
                  <a:pt x="310" y="442"/>
                </a:cubicBezTo>
                <a:cubicBezTo>
                  <a:pt x="471" y="265"/>
                  <a:pt x="471" y="265"/>
                  <a:pt x="471" y="265"/>
                </a:cubicBezTo>
                <a:cubicBezTo>
                  <a:pt x="589" y="383"/>
                  <a:pt x="589" y="383"/>
                  <a:pt x="589" y="383"/>
                </a:cubicBezTo>
                <a:lnTo>
                  <a:pt x="589" y="545"/>
                </a:lnTo>
                <a:close/>
                <a:moveTo>
                  <a:pt x="589" y="339"/>
                </a:moveTo>
                <a:lnTo>
                  <a:pt x="589" y="339"/>
                </a:lnTo>
                <a:cubicBezTo>
                  <a:pt x="471" y="206"/>
                  <a:pt x="471" y="206"/>
                  <a:pt x="471" y="206"/>
                </a:cubicBezTo>
                <a:cubicBezTo>
                  <a:pt x="280" y="412"/>
                  <a:pt x="280" y="412"/>
                  <a:pt x="280" y="412"/>
                </a:cubicBezTo>
                <a:cubicBezTo>
                  <a:pt x="207" y="324"/>
                  <a:pt x="207" y="324"/>
                  <a:pt x="207" y="324"/>
                </a:cubicBezTo>
                <a:cubicBezTo>
                  <a:pt x="45" y="471"/>
                  <a:pt x="45" y="471"/>
                  <a:pt x="45" y="471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5" y="29"/>
                  <a:pt x="589" y="59"/>
                  <a:pt x="589" y="74"/>
                </a:cubicBezTo>
                <a:lnTo>
                  <a:pt x="589" y="339"/>
                </a:lnTo>
                <a:close/>
                <a:moveTo>
                  <a:pt x="162" y="74"/>
                </a:moveTo>
                <a:lnTo>
                  <a:pt x="162" y="74"/>
                </a:lnTo>
                <a:cubicBezTo>
                  <a:pt x="118" y="74"/>
                  <a:pt x="89" y="103"/>
                  <a:pt x="89" y="147"/>
                </a:cubicBezTo>
                <a:cubicBezTo>
                  <a:pt x="89" y="192"/>
                  <a:pt x="118" y="236"/>
                  <a:pt x="162" y="236"/>
                </a:cubicBezTo>
                <a:cubicBezTo>
                  <a:pt x="207" y="236"/>
                  <a:pt x="236" y="192"/>
                  <a:pt x="236" y="147"/>
                </a:cubicBezTo>
                <a:cubicBezTo>
                  <a:pt x="236" y="103"/>
                  <a:pt x="207" y="74"/>
                  <a:pt x="162" y="74"/>
                </a:cubicBezTo>
                <a:close/>
                <a:moveTo>
                  <a:pt x="162" y="192"/>
                </a:moveTo>
                <a:lnTo>
                  <a:pt x="162" y="192"/>
                </a:lnTo>
                <a:cubicBezTo>
                  <a:pt x="148" y="192"/>
                  <a:pt x="118" y="177"/>
                  <a:pt x="118" y="147"/>
                </a:cubicBezTo>
                <a:cubicBezTo>
                  <a:pt x="118" y="133"/>
                  <a:pt x="148" y="118"/>
                  <a:pt x="162" y="118"/>
                </a:cubicBezTo>
                <a:cubicBezTo>
                  <a:pt x="177" y="118"/>
                  <a:pt x="207" y="133"/>
                  <a:pt x="207" y="147"/>
                </a:cubicBezTo>
                <a:cubicBezTo>
                  <a:pt x="207" y="177"/>
                  <a:pt x="177" y="192"/>
                  <a:pt x="162" y="1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7" name="稻壳儿小白白(http://dwz.cn/Wu2UP)"/>
          <p:cNvSpPr/>
          <p:nvPr/>
        </p:nvSpPr>
        <p:spPr>
          <a:xfrm>
            <a:off x="5296359" y="1137568"/>
            <a:ext cx="509588" cy="495300"/>
          </a:xfrm>
          <a:custGeom>
            <a:avLst/>
            <a:gdLst>
              <a:gd name="T0" fmla="*/ 304285122 w 634"/>
              <a:gd name="T1" fmla="*/ 169668656 h 619"/>
              <a:gd name="T2" fmla="*/ 304285122 w 634"/>
              <a:gd name="T3" fmla="*/ 169668656 h 619"/>
              <a:gd name="T4" fmla="*/ 104658444 w 634"/>
              <a:gd name="T5" fmla="*/ 169668656 h 619"/>
              <a:gd name="T6" fmla="*/ 85277221 w 634"/>
              <a:gd name="T7" fmla="*/ 188876534 h 619"/>
              <a:gd name="T8" fmla="*/ 104658444 w 634"/>
              <a:gd name="T9" fmla="*/ 197839943 h 619"/>
              <a:gd name="T10" fmla="*/ 304285122 w 634"/>
              <a:gd name="T11" fmla="*/ 197839943 h 619"/>
              <a:gd name="T12" fmla="*/ 313329907 w 634"/>
              <a:gd name="T13" fmla="*/ 188876534 h 619"/>
              <a:gd name="T14" fmla="*/ 304285122 w 634"/>
              <a:gd name="T15" fmla="*/ 169668656 h 619"/>
              <a:gd name="T16" fmla="*/ 304285122 w 634"/>
              <a:gd name="T17" fmla="*/ 245219109 h 619"/>
              <a:gd name="T18" fmla="*/ 304285122 w 634"/>
              <a:gd name="T19" fmla="*/ 245219109 h 619"/>
              <a:gd name="T20" fmla="*/ 104658444 w 634"/>
              <a:gd name="T21" fmla="*/ 245219109 h 619"/>
              <a:gd name="T22" fmla="*/ 85277221 w 634"/>
              <a:gd name="T23" fmla="*/ 263786858 h 619"/>
              <a:gd name="T24" fmla="*/ 104658444 w 634"/>
              <a:gd name="T25" fmla="*/ 273390397 h 619"/>
              <a:gd name="T26" fmla="*/ 304285122 w 634"/>
              <a:gd name="T27" fmla="*/ 273390397 h 619"/>
              <a:gd name="T28" fmla="*/ 313329907 w 634"/>
              <a:gd name="T29" fmla="*/ 263786858 h 619"/>
              <a:gd name="T30" fmla="*/ 304285122 w 634"/>
              <a:gd name="T31" fmla="*/ 245219109 h 619"/>
              <a:gd name="T32" fmla="*/ 351446125 w 634"/>
              <a:gd name="T33" fmla="*/ 0 h 619"/>
              <a:gd name="T34" fmla="*/ 351446125 w 634"/>
              <a:gd name="T35" fmla="*/ 0 h 619"/>
              <a:gd name="T36" fmla="*/ 47161003 w 634"/>
              <a:gd name="T37" fmla="*/ 0 h 619"/>
              <a:gd name="T38" fmla="*/ 0 w 634"/>
              <a:gd name="T39" fmla="*/ 47379166 h 619"/>
              <a:gd name="T40" fmla="*/ 0 w 634"/>
              <a:gd name="T41" fmla="*/ 348940850 h 619"/>
              <a:gd name="T42" fmla="*/ 47161003 w 634"/>
              <a:gd name="T43" fmla="*/ 395679887 h 619"/>
              <a:gd name="T44" fmla="*/ 351446125 w 634"/>
              <a:gd name="T45" fmla="*/ 395679887 h 619"/>
              <a:gd name="T46" fmla="*/ 408943566 w 634"/>
              <a:gd name="T47" fmla="*/ 348940850 h 619"/>
              <a:gd name="T48" fmla="*/ 408943566 w 634"/>
              <a:gd name="T49" fmla="*/ 47379166 h 619"/>
              <a:gd name="T50" fmla="*/ 351446125 w 634"/>
              <a:gd name="T51" fmla="*/ 0 h 619"/>
              <a:gd name="T52" fmla="*/ 379872133 w 634"/>
              <a:gd name="T53" fmla="*/ 348940850 h 619"/>
              <a:gd name="T54" fmla="*/ 379872133 w 634"/>
              <a:gd name="T55" fmla="*/ 348940850 h 619"/>
              <a:gd name="T56" fmla="*/ 351446125 w 634"/>
              <a:gd name="T57" fmla="*/ 377112138 h 619"/>
              <a:gd name="T58" fmla="*/ 47161003 w 634"/>
              <a:gd name="T59" fmla="*/ 377112138 h 619"/>
              <a:gd name="T60" fmla="*/ 28426008 w 634"/>
              <a:gd name="T61" fmla="*/ 348940850 h 619"/>
              <a:gd name="T62" fmla="*/ 28426008 w 634"/>
              <a:gd name="T63" fmla="*/ 47379166 h 619"/>
              <a:gd name="T64" fmla="*/ 47161003 w 634"/>
              <a:gd name="T65" fmla="*/ 18567749 h 619"/>
              <a:gd name="T66" fmla="*/ 351446125 w 634"/>
              <a:gd name="T67" fmla="*/ 18567749 h 619"/>
              <a:gd name="T68" fmla="*/ 379872133 w 634"/>
              <a:gd name="T69" fmla="*/ 47379166 h 619"/>
              <a:gd name="T70" fmla="*/ 379872133 w 634"/>
              <a:gd name="T71" fmla="*/ 348940850 h 619"/>
              <a:gd name="T72" fmla="*/ 304285122 w 634"/>
              <a:gd name="T73" fmla="*/ 94118202 h 619"/>
              <a:gd name="T74" fmla="*/ 304285122 w 634"/>
              <a:gd name="T75" fmla="*/ 94118202 h 619"/>
              <a:gd name="T76" fmla="*/ 104658444 w 634"/>
              <a:gd name="T77" fmla="*/ 94118202 h 619"/>
              <a:gd name="T78" fmla="*/ 85277221 w 634"/>
              <a:gd name="T79" fmla="*/ 113326080 h 619"/>
              <a:gd name="T80" fmla="*/ 104658444 w 634"/>
              <a:gd name="T81" fmla="*/ 122929619 h 619"/>
              <a:gd name="T82" fmla="*/ 304285122 w 634"/>
              <a:gd name="T83" fmla="*/ 122929619 h 619"/>
              <a:gd name="T84" fmla="*/ 313329907 w 634"/>
              <a:gd name="T85" fmla="*/ 113326080 h 619"/>
              <a:gd name="T86" fmla="*/ 304285122 w 634"/>
              <a:gd name="T87" fmla="*/ 94118202 h 619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634" h="619">
                <a:moveTo>
                  <a:pt x="471" y="265"/>
                </a:moveTo>
                <a:lnTo>
                  <a:pt x="471" y="265"/>
                </a:lnTo>
                <a:cubicBezTo>
                  <a:pt x="162" y="265"/>
                  <a:pt x="162" y="265"/>
                  <a:pt x="162" y="265"/>
                </a:cubicBezTo>
                <a:cubicBezTo>
                  <a:pt x="147" y="265"/>
                  <a:pt x="132" y="280"/>
                  <a:pt x="132" y="295"/>
                </a:cubicBezTo>
                <a:cubicBezTo>
                  <a:pt x="132" y="295"/>
                  <a:pt x="147" y="309"/>
                  <a:pt x="162" y="309"/>
                </a:cubicBezTo>
                <a:cubicBezTo>
                  <a:pt x="471" y="309"/>
                  <a:pt x="471" y="309"/>
                  <a:pt x="471" y="309"/>
                </a:cubicBezTo>
                <a:cubicBezTo>
                  <a:pt x="485" y="309"/>
                  <a:pt x="485" y="295"/>
                  <a:pt x="485" y="295"/>
                </a:cubicBezTo>
                <a:cubicBezTo>
                  <a:pt x="485" y="280"/>
                  <a:pt x="485" y="265"/>
                  <a:pt x="471" y="265"/>
                </a:cubicBezTo>
                <a:close/>
                <a:moveTo>
                  <a:pt x="471" y="383"/>
                </a:moveTo>
                <a:lnTo>
                  <a:pt x="471" y="383"/>
                </a:lnTo>
                <a:cubicBezTo>
                  <a:pt x="162" y="383"/>
                  <a:pt x="162" y="383"/>
                  <a:pt x="162" y="383"/>
                </a:cubicBezTo>
                <a:cubicBezTo>
                  <a:pt x="147" y="383"/>
                  <a:pt x="132" y="398"/>
                  <a:pt x="132" y="412"/>
                </a:cubicBezTo>
                <a:cubicBezTo>
                  <a:pt x="132" y="412"/>
                  <a:pt x="147" y="427"/>
                  <a:pt x="162" y="427"/>
                </a:cubicBezTo>
                <a:cubicBezTo>
                  <a:pt x="471" y="427"/>
                  <a:pt x="471" y="427"/>
                  <a:pt x="471" y="427"/>
                </a:cubicBezTo>
                <a:cubicBezTo>
                  <a:pt x="485" y="427"/>
                  <a:pt x="485" y="412"/>
                  <a:pt x="485" y="412"/>
                </a:cubicBezTo>
                <a:cubicBezTo>
                  <a:pt x="485" y="398"/>
                  <a:pt x="485" y="383"/>
                  <a:pt x="471" y="383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544" y="618"/>
                  <a:pt x="544" y="618"/>
                  <a:pt x="544" y="618"/>
                </a:cubicBezTo>
                <a:cubicBezTo>
                  <a:pt x="588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588" y="0"/>
                  <a:pt x="544" y="0"/>
                </a:cubicBezTo>
                <a:close/>
                <a:moveTo>
                  <a:pt x="588" y="545"/>
                </a:moveTo>
                <a:lnTo>
                  <a:pt x="588" y="545"/>
                </a:lnTo>
                <a:cubicBezTo>
                  <a:pt x="588" y="559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59"/>
                  <a:pt x="44" y="545"/>
                </a:cubicBezTo>
                <a:cubicBezTo>
                  <a:pt x="44" y="74"/>
                  <a:pt x="44" y="74"/>
                  <a:pt x="44" y="74"/>
                </a:cubicBezTo>
                <a:cubicBezTo>
                  <a:pt x="44" y="59"/>
                  <a:pt x="58" y="29"/>
                  <a:pt x="73" y="29"/>
                </a:cubicBezTo>
                <a:cubicBezTo>
                  <a:pt x="544" y="29"/>
                  <a:pt x="544" y="29"/>
                  <a:pt x="544" y="29"/>
                </a:cubicBezTo>
                <a:cubicBezTo>
                  <a:pt x="574" y="29"/>
                  <a:pt x="588" y="59"/>
                  <a:pt x="588" y="74"/>
                </a:cubicBezTo>
                <a:lnTo>
                  <a:pt x="588" y="545"/>
                </a:lnTo>
                <a:close/>
                <a:moveTo>
                  <a:pt x="471" y="147"/>
                </a:moveTo>
                <a:lnTo>
                  <a:pt x="471" y="147"/>
                </a:lnTo>
                <a:cubicBezTo>
                  <a:pt x="162" y="147"/>
                  <a:pt x="162" y="147"/>
                  <a:pt x="162" y="147"/>
                </a:cubicBezTo>
                <a:cubicBezTo>
                  <a:pt x="147" y="147"/>
                  <a:pt x="132" y="162"/>
                  <a:pt x="132" y="177"/>
                </a:cubicBezTo>
                <a:cubicBezTo>
                  <a:pt x="132" y="177"/>
                  <a:pt x="147" y="192"/>
                  <a:pt x="162" y="192"/>
                </a:cubicBezTo>
                <a:cubicBezTo>
                  <a:pt x="471" y="192"/>
                  <a:pt x="471" y="192"/>
                  <a:pt x="471" y="192"/>
                </a:cubicBezTo>
                <a:cubicBezTo>
                  <a:pt x="485" y="192"/>
                  <a:pt x="485" y="177"/>
                  <a:pt x="485" y="177"/>
                </a:cubicBezTo>
                <a:cubicBezTo>
                  <a:pt x="485" y="162"/>
                  <a:pt x="485" y="147"/>
                  <a:pt x="471" y="1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8" name="稻壳儿小白白(http://dwz.cn/Wu2UP)"/>
          <p:cNvSpPr/>
          <p:nvPr/>
        </p:nvSpPr>
        <p:spPr>
          <a:xfrm>
            <a:off x="4553409" y="1137568"/>
            <a:ext cx="354013" cy="495300"/>
          </a:xfrm>
          <a:custGeom>
            <a:avLst/>
            <a:gdLst>
              <a:gd name="T0" fmla="*/ 216486541 w 443"/>
              <a:gd name="T1" fmla="*/ 197839943 h 619"/>
              <a:gd name="T2" fmla="*/ 216486541 w 443"/>
              <a:gd name="T3" fmla="*/ 197839943 h 619"/>
              <a:gd name="T4" fmla="*/ 65776095 w 443"/>
              <a:gd name="T5" fmla="*/ 197839943 h 619"/>
              <a:gd name="T6" fmla="*/ 56835469 w 443"/>
              <a:gd name="T7" fmla="*/ 207443482 h 619"/>
              <a:gd name="T8" fmla="*/ 65776095 w 443"/>
              <a:gd name="T9" fmla="*/ 226651360 h 619"/>
              <a:gd name="T10" fmla="*/ 216486541 w 443"/>
              <a:gd name="T11" fmla="*/ 226651360 h 619"/>
              <a:gd name="T12" fmla="*/ 225427167 w 443"/>
              <a:gd name="T13" fmla="*/ 207443482 h 619"/>
              <a:gd name="T14" fmla="*/ 216486541 w 443"/>
              <a:gd name="T15" fmla="*/ 197839943 h 619"/>
              <a:gd name="T16" fmla="*/ 216486541 w 443"/>
              <a:gd name="T17" fmla="*/ 273390397 h 619"/>
              <a:gd name="T18" fmla="*/ 216486541 w 443"/>
              <a:gd name="T19" fmla="*/ 273390397 h 619"/>
              <a:gd name="T20" fmla="*/ 65776095 w 443"/>
              <a:gd name="T21" fmla="*/ 273390397 h 619"/>
              <a:gd name="T22" fmla="*/ 56835469 w 443"/>
              <a:gd name="T23" fmla="*/ 282993936 h 619"/>
              <a:gd name="T24" fmla="*/ 65776095 w 443"/>
              <a:gd name="T25" fmla="*/ 301561685 h 619"/>
              <a:gd name="T26" fmla="*/ 216486541 w 443"/>
              <a:gd name="T27" fmla="*/ 301561685 h 619"/>
              <a:gd name="T28" fmla="*/ 225427167 w 443"/>
              <a:gd name="T29" fmla="*/ 282993936 h 619"/>
              <a:gd name="T30" fmla="*/ 216486541 w 443"/>
              <a:gd name="T31" fmla="*/ 273390397 h 619"/>
              <a:gd name="T32" fmla="*/ 216486541 w 443"/>
              <a:gd name="T33" fmla="*/ 122929619 h 619"/>
              <a:gd name="T34" fmla="*/ 216486541 w 443"/>
              <a:gd name="T35" fmla="*/ 122929619 h 619"/>
              <a:gd name="T36" fmla="*/ 65776095 w 443"/>
              <a:gd name="T37" fmla="*/ 122929619 h 619"/>
              <a:gd name="T38" fmla="*/ 56835469 w 443"/>
              <a:gd name="T39" fmla="*/ 131893029 h 619"/>
              <a:gd name="T40" fmla="*/ 65776095 w 443"/>
              <a:gd name="T41" fmla="*/ 151100907 h 619"/>
              <a:gd name="T42" fmla="*/ 216486541 w 443"/>
              <a:gd name="T43" fmla="*/ 151100907 h 619"/>
              <a:gd name="T44" fmla="*/ 225427167 w 443"/>
              <a:gd name="T45" fmla="*/ 131893029 h 619"/>
              <a:gd name="T46" fmla="*/ 216486541 w 443"/>
              <a:gd name="T47" fmla="*/ 122929619 h 619"/>
              <a:gd name="T48" fmla="*/ 225427167 w 443"/>
              <a:gd name="T49" fmla="*/ 18567749 h 619"/>
              <a:gd name="T50" fmla="*/ 225427167 w 443"/>
              <a:gd name="T51" fmla="*/ 18567749 h 619"/>
              <a:gd name="T52" fmla="*/ 225427167 w 443"/>
              <a:gd name="T53" fmla="*/ 0 h 619"/>
              <a:gd name="T54" fmla="*/ 206907413 w 443"/>
              <a:gd name="T55" fmla="*/ 0 h 619"/>
              <a:gd name="T56" fmla="*/ 206907413 w 443"/>
              <a:gd name="T57" fmla="*/ 18567749 h 619"/>
              <a:gd name="T58" fmla="*/ 150710446 w 443"/>
              <a:gd name="T59" fmla="*/ 18567749 h 619"/>
              <a:gd name="T60" fmla="*/ 150710446 w 443"/>
              <a:gd name="T61" fmla="*/ 0 h 619"/>
              <a:gd name="T62" fmla="*/ 131552190 w 443"/>
              <a:gd name="T63" fmla="*/ 0 h 619"/>
              <a:gd name="T64" fmla="*/ 131552190 w 443"/>
              <a:gd name="T65" fmla="*/ 18567749 h 619"/>
              <a:gd name="T66" fmla="*/ 75355223 w 443"/>
              <a:gd name="T67" fmla="*/ 18567749 h 619"/>
              <a:gd name="T68" fmla="*/ 75355223 w 443"/>
              <a:gd name="T69" fmla="*/ 0 h 619"/>
              <a:gd name="T70" fmla="*/ 56835469 w 443"/>
              <a:gd name="T71" fmla="*/ 0 h 619"/>
              <a:gd name="T72" fmla="*/ 56835469 w 443"/>
              <a:gd name="T73" fmla="*/ 18567749 h 619"/>
              <a:gd name="T74" fmla="*/ 0 w 443"/>
              <a:gd name="T75" fmla="*/ 75550453 h 619"/>
              <a:gd name="T76" fmla="*/ 0 w 443"/>
              <a:gd name="T77" fmla="*/ 348940850 h 619"/>
              <a:gd name="T78" fmla="*/ 56835469 w 443"/>
              <a:gd name="T79" fmla="*/ 395679887 h 619"/>
              <a:gd name="T80" fmla="*/ 225427167 w 443"/>
              <a:gd name="T81" fmla="*/ 395679887 h 619"/>
              <a:gd name="T82" fmla="*/ 282262636 w 443"/>
              <a:gd name="T83" fmla="*/ 348940850 h 619"/>
              <a:gd name="T84" fmla="*/ 282262636 w 443"/>
              <a:gd name="T85" fmla="*/ 75550453 h 619"/>
              <a:gd name="T86" fmla="*/ 225427167 w 443"/>
              <a:gd name="T87" fmla="*/ 18567749 h 619"/>
              <a:gd name="T88" fmla="*/ 254163753 w 443"/>
              <a:gd name="T89" fmla="*/ 348940850 h 619"/>
              <a:gd name="T90" fmla="*/ 254163753 w 443"/>
              <a:gd name="T91" fmla="*/ 348940850 h 619"/>
              <a:gd name="T92" fmla="*/ 225427167 w 443"/>
              <a:gd name="T93" fmla="*/ 377112138 h 619"/>
              <a:gd name="T94" fmla="*/ 56835469 w 443"/>
              <a:gd name="T95" fmla="*/ 377112138 h 619"/>
              <a:gd name="T96" fmla="*/ 28098883 w 443"/>
              <a:gd name="T97" fmla="*/ 348940850 h 619"/>
              <a:gd name="T98" fmla="*/ 28098883 w 443"/>
              <a:gd name="T99" fmla="*/ 75550453 h 619"/>
              <a:gd name="T100" fmla="*/ 56835469 w 443"/>
              <a:gd name="T101" fmla="*/ 47379166 h 619"/>
              <a:gd name="T102" fmla="*/ 225427167 w 443"/>
              <a:gd name="T103" fmla="*/ 47379166 h 619"/>
              <a:gd name="T104" fmla="*/ 254163753 w 443"/>
              <a:gd name="T105" fmla="*/ 75550453 h 619"/>
              <a:gd name="T106" fmla="*/ 254163753 w 443"/>
              <a:gd name="T107" fmla="*/ 348940850 h 61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443" h="619">
                <a:moveTo>
                  <a:pt x="339" y="309"/>
                </a:moveTo>
                <a:lnTo>
                  <a:pt x="339" y="309"/>
                </a:lnTo>
                <a:cubicBezTo>
                  <a:pt x="103" y="309"/>
                  <a:pt x="103" y="309"/>
                  <a:pt x="103" y="309"/>
                </a:cubicBezTo>
                <a:cubicBezTo>
                  <a:pt x="89" y="309"/>
                  <a:pt x="89" y="324"/>
                  <a:pt x="89" y="324"/>
                </a:cubicBezTo>
                <a:cubicBezTo>
                  <a:pt x="89" y="339"/>
                  <a:pt x="89" y="354"/>
                  <a:pt x="103" y="354"/>
                </a:cubicBezTo>
                <a:cubicBezTo>
                  <a:pt x="339" y="354"/>
                  <a:pt x="339" y="354"/>
                  <a:pt x="339" y="354"/>
                </a:cubicBezTo>
                <a:cubicBezTo>
                  <a:pt x="353" y="354"/>
                  <a:pt x="353" y="339"/>
                  <a:pt x="353" y="324"/>
                </a:cubicBezTo>
                <a:cubicBezTo>
                  <a:pt x="353" y="324"/>
                  <a:pt x="353" y="309"/>
                  <a:pt x="339" y="309"/>
                </a:cubicBezTo>
                <a:close/>
                <a:moveTo>
                  <a:pt x="339" y="427"/>
                </a:moveTo>
                <a:lnTo>
                  <a:pt x="339" y="427"/>
                </a:lnTo>
                <a:cubicBezTo>
                  <a:pt x="103" y="427"/>
                  <a:pt x="103" y="427"/>
                  <a:pt x="103" y="427"/>
                </a:cubicBezTo>
                <a:cubicBezTo>
                  <a:pt x="89" y="427"/>
                  <a:pt x="89" y="442"/>
                  <a:pt x="89" y="442"/>
                </a:cubicBezTo>
                <a:cubicBezTo>
                  <a:pt x="89" y="457"/>
                  <a:pt x="89" y="471"/>
                  <a:pt x="103" y="471"/>
                </a:cubicBezTo>
                <a:cubicBezTo>
                  <a:pt x="339" y="471"/>
                  <a:pt x="339" y="471"/>
                  <a:pt x="339" y="471"/>
                </a:cubicBezTo>
                <a:cubicBezTo>
                  <a:pt x="353" y="471"/>
                  <a:pt x="353" y="457"/>
                  <a:pt x="353" y="442"/>
                </a:cubicBezTo>
                <a:cubicBezTo>
                  <a:pt x="353" y="442"/>
                  <a:pt x="353" y="427"/>
                  <a:pt x="339" y="427"/>
                </a:cubicBezTo>
                <a:close/>
                <a:moveTo>
                  <a:pt x="339" y="192"/>
                </a:moveTo>
                <a:lnTo>
                  <a:pt x="339" y="192"/>
                </a:lnTo>
                <a:cubicBezTo>
                  <a:pt x="103" y="192"/>
                  <a:pt x="103" y="192"/>
                  <a:pt x="103" y="192"/>
                </a:cubicBezTo>
                <a:cubicBezTo>
                  <a:pt x="89" y="192"/>
                  <a:pt x="89" y="206"/>
                  <a:pt x="89" y="206"/>
                </a:cubicBezTo>
                <a:cubicBezTo>
                  <a:pt x="89" y="221"/>
                  <a:pt x="89" y="236"/>
                  <a:pt x="103" y="236"/>
                </a:cubicBezTo>
                <a:cubicBezTo>
                  <a:pt x="339" y="236"/>
                  <a:pt x="339" y="236"/>
                  <a:pt x="339" y="236"/>
                </a:cubicBezTo>
                <a:cubicBezTo>
                  <a:pt x="353" y="236"/>
                  <a:pt x="353" y="221"/>
                  <a:pt x="353" y="206"/>
                </a:cubicBezTo>
                <a:cubicBezTo>
                  <a:pt x="353" y="206"/>
                  <a:pt x="353" y="192"/>
                  <a:pt x="339" y="192"/>
                </a:cubicBezTo>
                <a:close/>
                <a:moveTo>
                  <a:pt x="353" y="29"/>
                </a:moveTo>
                <a:lnTo>
                  <a:pt x="353" y="29"/>
                </a:lnTo>
                <a:cubicBezTo>
                  <a:pt x="353" y="0"/>
                  <a:pt x="353" y="0"/>
                  <a:pt x="353" y="0"/>
                </a:cubicBezTo>
                <a:cubicBezTo>
                  <a:pt x="324" y="0"/>
                  <a:pt x="324" y="0"/>
                  <a:pt x="324" y="0"/>
                </a:cubicBezTo>
                <a:cubicBezTo>
                  <a:pt x="324" y="29"/>
                  <a:pt x="324" y="29"/>
                  <a:pt x="324" y="29"/>
                </a:cubicBezTo>
                <a:cubicBezTo>
                  <a:pt x="236" y="29"/>
                  <a:pt x="236" y="29"/>
                  <a:pt x="236" y="29"/>
                </a:cubicBezTo>
                <a:cubicBezTo>
                  <a:pt x="236" y="0"/>
                  <a:pt x="236" y="0"/>
                  <a:pt x="236" y="0"/>
                </a:cubicBezTo>
                <a:cubicBezTo>
                  <a:pt x="206" y="0"/>
                  <a:pt x="206" y="0"/>
                  <a:pt x="206" y="0"/>
                </a:cubicBezTo>
                <a:cubicBezTo>
                  <a:pt x="206" y="29"/>
                  <a:pt x="206" y="29"/>
                  <a:pt x="206" y="29"/>
                </a:cubicBezTo>
                <a:cubicBezTo>
                  <a:pt x="118" y="29"/>
                  <a:pt x="118" y="29"/>
                  <a:pt x="118" y="29"/>
                </a:cubicBezTo>
                <a:cubicBezTo>
                  <a:pt x="118" y="0"/>
                  <a:pt x="118" y="0"/>
                  <a:pt x="118" y="0"/>
                </a:cubicBezTo>
                <a:cubicBezTo>
                  <a:pt x="89" y="0"/>
                  <a:pt x="89" y="0"/>
                  <a:pt x="89" y="0"/>
                </a:cubicBezTo>
                <a:cubicBezTo>
                  <a:pt x="89" y="29"/>
                  <a:pt x="89" y="29"/>
                  <a:pt x="89" y="29"/>
                </a:cubicBezTo>
                <a:cubicBezTo>
                  <a:pt x="44" y="29"/>
                  <a:pt x="0" y="74"/>
                  <a:pt x="0" y="118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4" y="618"/>
                  <a:pt x="89" y="618"/>
                </a:cubicBezTo>
                <a:cubicBezTo>
                  <a:pt x="353" y="618"/>
                  <a:pt x="353" y="618"/>
                  <a:pt x="353" y="618"/>
                </a:cubicBezTo>
                <a:cubicBezTo>
                  <a:pt x="398" y="618"/>
                  <a:pt x="442" y="589"/>
                  <a:pt x="442" y="545"/>
                </a:cubicBezTo>
                <a:cubicBezTo>
                  <a:pt x="442" y="118"/>
                  <a:pt x="442" y="118"/>
                  <a:pt x="442" y="118"/>
                </a:cubicBezTo>
                <a:cubicBezTo>
                  <a:pt x="442" y="74"/>
                  <a:pt x="398" y="29"/>
                  <a:pt x="353" y="29"/>
                </a:cubicBezTo>
                <a:close/>
                <a:moveTo>
                  <a:pt x="398" y="545"/>
                </a:moveTo>
                <a:lnTo>
                  <a:pt x="398" y="545"/>
                </a:lnTo>
                <a:cubicBezTo>
                  <a:pt x="398" y="559"/>
                  <a:pt x="383" y="589"/>
                  <a:pt x="353" y="589"/>
                </a:cubicBezTo>
                <a:cubicBezTo>
                  <a:pt x="89" y="589"/>
                  <a:pt x="89" y="589"/>
                  <a:pt x="89" y="589"/>
                </a:cubicBezTo>
                <a:cubicBezTo>
                  <a:pt x="59" y="589"/>
                  <a:pt x="44" y="559"/>
                  <a:pt x="44" y="545"/>
                </a:cubicBezTo>
                <a:cubicBezTo>
                  <a:pt x="44" y="118"/>
                  <a:pt x="44" y="118"/>
                  <a:pt x="44" y="118"/>
                </a:cubicBezTo>
                <a:cubicBezTo>
                  <a:pt x="44" y="88"/>
                  <a:pt x="59" y="74"/>
                  <a:pt x="89" y="74"/>
                </a:cubicBezTo>
                <a:cubicBezTo>
                  <a:pt x="353" y="74"/>
                  <a:pt x="353" y="74"/>
                  <a:pt x="353" y="74"/>
                </a:cubicBezTo>
                <a:cubicBezTo>
                  <a:pt x="383" y="74"/>
                  <a:pt x="398" y="88"/>
                  <a:pt x="398" y="118"/>
                </a:cubicBezTo>
                <a:lnTo>
                  <a:pt x="398" y="5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79" name="稻壳儿小白白(http://dwz.cn/Wu2UP)"/>
          <p:cNvSpPr/>
          <p:nvPr/>
        </p:nvSpPr>
        <p:spPr>
          <a:xfrm>
            <a:off x="3688222" y="1137568"/>
            <a:ext cx="439737" cy="495300"/>
          </a:xfrm>
          <a:custGeom>
            <a:avLst/>
            <a:gdLst>
              <a:gd name="T0" fmla="*/ 267886814 w 546"/>
              <a:gd name="T1" fmla="*/ 235614770 h 619"/>
              <a:gd name="T2" fmla="*/ 267886814 w 546"/>
              <a:gd name="T3" fmla="*/ 235614770 h 619"/>
              <a:gd name="T4" fmla="*/ 153077604 w 546"/>
              <a:gd name="T5" fmla="*/ 235614770 h 619"/>
              <a:gd name="T6" fmla="*/ 143348624 w 546"/>
              <a:gd name="T7" fmla="*/ 245219109 h 619"/>
              <a:gd name="T8" fmla="*/ 153077604 w 546"/>
              <a:gd name="T9" fmla="*/ 263786858 h 619"/>
              <a:gd name="T10" fmla="*/ 267886814 w 546"/>
              <a:gd name="T11" fmla="*/ 263786858 h 619"/>
              <a:gd name="T12" fmla="*/ 276967464 w 546"/>
              <a:gd name="T13" fmla="*/ 245219109 h 619"/>
              <a:gd name="T14" fmla="*/ 267886814 w 546"/>
              <a:gd name="T15" fmla="*/ 235614770 h 619"/>
              <a:gd name="T16" fmla="*/ 267886814 w 546"/>
              <a:gd name="T17" fmla="*/ 169668656 h 619"/>
              <a:gd name="T18" fmla="*/ 267886814 w 546"/>
              <a:gd name="T19" fmla="*/ 169668656 h 619"/>
              <a:gd name="T20" fmla="*/ 153077604 w 546"/>
              <a:gd name="T21" fmla="*/ 169668656 h 619"/>
              <a:gd name="T22" fmla="*/ 143348624 w 546"/>
              <a:gd name="T23" fmla="*/ 188876534 h 619"/>
              <a:gd name="T24" fmla="*/ 153077604 w 546"/>
              <a:gd name="T25" fmla="*/ 197839943 h 619"/>
              <a:gd name="T26" fmla="*/ 267886814 w 546"/>
              <a:gd name="T27" fmla="*/ 197839943 h 619"/>
              <a:gd name="T28" fmla="*/ 276967464 w 546"/>
              <a:gd name="T29" fmla="*/ 188876534 h 619"/>
              <a:gd name="T30" fmla="*/ 267886814 w 546"/>
              <a:gd name="T31" fmla="*/ 169668656 h 619"/>
              <a:gd name="T32" fmla="*/ 267886814 w 546"/>
              <a:gd name="T33" fmla="*/ 0 h 619"/>
              <a:gd name="T34" fmla="*/ 267886814 w 546"/>
              <a:gd name="T35" fmla="*/ 0 h 619"/>
              <a:gd name="T36" fmla="*/ 114808404 w 546"/>
              <a:gd name="T37" fmla="*/ 0 h 619"/>
              <a:gd name="T38" fmla="*/ 67457750 w 546"/>
              <a:gd name="T39" fmla="*/ 47379166 h 619"/>
              <a:gd name="T40" fmla="*/ 47998985 w 546"/>
              <a:gd name="T41" fmla="*/ 47379166 h 619"/>
              <a:gd name="T42" fmla="*/ 0 w 546"/>
              <a:gd name="T43" fmla="*/ 94118202 h 619"/>
              <a:gd name="T44" fmla="*/ 0 w 546"/>
              <a:gd name="T45" fmla="*/ 348940850 h 619"/>
              <a:gd name="T46" fmla="*/ 47998985 w 546"/>
              <a:gd name="T47" fmla="*/ 395679887 h 619"/>
              <a:gd name="T48" fmla="*/ 238698264 w 546"/>
              <a:gd name="T49" fmla="*/ 395679887 h 619"/>
              <a:gd name="T50" fmla="*/ 296426228 w 546"/>
              <a:gd name="T51" fmla="*/ 348940850 h 619"/>
              <a:gd name="T52" fmla="*/ 306156014 w 546"/>
              <a:gd name="T53" fmla="*/ 348940850 h 619"/>
              <a:gd name="T54" fmla="*/ 353506668 w 546"/>
              <a:gd name="T55" fmla="*/ 301561685 h 619"/>
              <a:gd name="T56" fmla="*/ 353506668 w 546"/>
              <a:gd name="T57" fmla="*/ 122929619 h 619"/>
              <a:gd name="T58" fmla="*/ 353506668 w 546"/>
              <a:gd name="T59" fmla="*/ 94118202 h 619"/>
              <a:gd name="T60" fmla="*/ 267886814 w 546"/>
              <a:gd name="T61" fmla="*/ 0 h 619"/>
              <a:gd name="T62" fmla="*/ 238698264 w 546"/>
              <a:gd name="T63" fmla="*/ 377112138 h 619"/>
              <a:gd name="T64" fmla="*/ 238698264 w 546"/>
              <a:gd name="T65" fmla="*/ 377112138 h 619"/>
              <a:gd name="T66" fmla="*/ 47998985 w 546"/>
              <a:gd name="T67" fmla="*/ 377112138 h 619"/>
              <a:gd name="T68" fmla="*/ 29188550 w 546"/>
              <a:gd name="T69" fmla="*/ 348940850 h 619"/>
              <a:gd name="T70" fmla="*/ 29188550 w 546"/>
              <a:gd name="T71" fmla="*/ 94118202 h 619"/>
              <a:gd name="T72" fmla="*/ 47998985 w 546"/>
              <a:gd name="T73" fmla="*/ 75550453 h 619"/>
              <a:gd name="T74" fmla="*/ 67457750 w 546"/>
              <a:gd name="T75" fmla="*/ 75550453 h 619"/>
              <a:gd name="T76" fmla="*/ 67457750 w 546"/>
              <a:gd name="T77" fmla="*/ 301561685 h 619"/>
              <a:gd name="T78" fmla="*/ 114808404 w 546"/>
              <a:gd name="T79" fmla="*/ 348940850 h 619"/>
              <a:gd name="T80" fmla="*/ 267886814 w 546"/>
              <a:gd name="T81" fmla="*/ 348940850 h 619"/>
              <a:gd name="T82" fmla="*/ 238698264 w 546"/>
              <a:gd name="T83" fmla="*/ 377112138 h 619"/>
              <a:gd name="T84" fmla="*/ 334696234 w 546"/>
              <a:gd name="T85" fmla="*/ 301561685 h 619"/>
              <a:gd name="T86" fmla="*/ 334696234 w 546"/>
              <a:gd name="T87" fmla="*/ 301561685 h 619"/>
              <a:gd name="T88" fmla="*/ 306156014 w 546"/>
              <a:gd name="T89" fmla="*/ 320769563 h 619"/>
              <a:gd name="T90" fmla="*/ 114808404 w 546"/>
              <a:gd name="T91" fmla="*/ 320769563 h 619"/>
              <a:gd name="T92" fmla="*/ 86268185 w 546"/>
              <a:gd name="T93" fmla="*/ 301561685 h 619"/>
              <a:gd name="T94" fmla="*/ 86268185 w 546"/>
              <a:gd name="T95" fmla="*/ 47379166 h 619"/>
              <a:gd name="T96" fmla="*/ 114808404 w 546"/>
              <a:gd name="T97" fmla="*/ 18567749 h 619"/>
              <a:gd name="T98" fmla="*/ 238698264 w 546"/>
              <a:gd name="T99" fmla="*/ 18567749 h 619"/>
              <a:gd name="T100" fmla="*/ 238698264 w 546"/>
              <a:gd name="T101" fmla="*/ 75550453 h 619"/>
              <a:gd name="T102" fmla="*/ 296426228 w 546"/>
              <a:gd name="T103" fmla="*/ 122929619 h 619"/>
              <a:gd name="T104" fmla="*/ 334696234 w 546"/>
              <a:gd name="T105" fmla="*/ 122929619 h 619"/>
              <a:gd name="T106" fmla="*/ 334696234 w 546"/>
              <a:gd name="T107" fmla="*/ 301561685 h 619"/>
              <a:gd name="T108" fmla="*/ 296426228 w 546"/>
              <a:gd name="T109" fmla="*/ 94118202 h 619"/>
              <a:gd name="T110" fmla="*/ 296426228 w 546"/>
              <a:gd name="T111" fmla="*/ 94118202 h 619"/>
              <a:gd name="T112" fmla="*/ 267886814 w 546"/>
              <a:gd name="T113" fmla="*/ 56342575 h 619"/>
              <a:gd name="T114" fmla="*/ 267886814 w 546"/>
              <a:gd name="T115" fmla="*/ 18567749 h 619"/>
              <a:gd name="T116" fmla="*/ 334696234 w 546"/>
              <a:gd name="T117" fmla="*/ 94118202 h 619"/>
              <a:gd name="T118" fmla="*/ 296426228 w 546"/>
              <a:gd name="T119" fmla="*/ 94118202 h 6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6" h="619">
                <a:moveTo>
                  <a:pt x="413" y="368"/>
                </a:moveTo>
                <a:lnTo>
                  <a:pt x="413" y="368"/>
                </a:lnTo>
                <a:cubicBezTo>
                  <a:pt x="236" y="368"/>
                  <a:pt x="236" y="368"/>
                  <a:pt x="236" y="368"/>
                </a:cubicBezTo>
                <a:cubicBezTo>
                  <a:pt x="221" y="368"/>
                  <a:pt x="221" y="383"/>
                  <a:pt x="221" y="383"/>
                </a:cubicBezTo>
                <a:cubicBezTo>
                  <a:pt x="221" y="398"/>
                  <a:pt x="221" y="412"/>
                  <a:pt x="236" y="412"/>
                </a:cubicBezTo>
                <a:cubicBezTo>
                  <a:pt x="413" y="412"/>
                  <a:pt x="413" y="412"/>
                  <a:pt x="413" y="412"/>
                </a:cubicBezTo>
                <a:cubicBezTo>
                  <a:pt x="427" y="412"/>
                  <a:pt x="427" y="398"/>
                  <a:pt x="427" y="383"/>
                </a:cubicBezTo>
                <a:cubicBezTo>
                  <a:pt x="427" y="383"/>
                  <a:pt x="427" y="368"/>
                  <a:pt x="413" y="368"/>
                </a:cubicBezTo>
                <a:close/>
                <a:moveTo>
                  <a:pt x="413" y="265"/>
                </a:moveTo>
                <a:lnTo>
                  <a:pt x="413" y="265"/>
                </a:lnTo>
                <a:cubicBezTo>
                  <a:pt x="236" y="265"/>
                  <a:pt x="236" y="265"/>
                  <a:pt x="236" y="265"/>
                </a:cubicBezTo>
                <a:cubicBezTo>
                  <a:pt x="221" y="265"/>
                  <a:pt x="221" y="280"/>
                  <a:pt x="221" y="295"/>
                </a:cubicBezTo>
                <a:cubicBezTo>
                  <a:pt x="221" y="295"/>
                  <a:pt x="221" y="309"/>
                  <a:pt x="236" y="309"/>
                </a:cubicBezTo>
                <a:cubicBezTo>
                  <a:pt x="413" y="309"/>
                  <a:pt x="413" y="309"/>
                  <a:pt x="413" y="309"/>
                </a:cubicBezTo>
                <a:cubicBezTo>
                  <a:pt x="427" y="309"/>
                  <a:pt x="427" y="295"/>
                  <a:pt x="427" y="295"/>
                </a:cubicBezTo>
                <a:cubicBezTo>
                  <a:pt x="427" y="280"/>
                  <a:pt x="427" y="265"/>
                  <a:pt x="413" y="265"/>
                </a:cubicBezTo>
                <a:close/>
                <a:moveTo>
                  <a:pt x="413" y="0"/>
                </a:moveTo>
                <a:lnTo>
                  <a:pt x="413" y="0"/>
                </a:lnTo>
                <a:lnTo>
                  <a:pt x="177" y="0"/>
                </a:lnTo>
                <a:cubicBezTo>
                  <a:pt x="133" y="0"/>
                  <a:pt x="104" y="29"/>
                  <a:pt x="104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30" y="74"/>
                  <a:pt x="0" y="118"/>
                  <a:pt x="0" y="147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74" y="618"/>
                </a:cubicBezTo>
                <a:cubicBezTo>
                  <a:pt x="368" y="618"/>
                  <a:pt x="368" y="618"/>
                  <a:pt x="368" y="618"/>
                </a:cubicBezTo>
                <a:cubicBezTo>
                  <a:pt x="413" y="618"/>
                  <a:pt x="457" y="589"/>
                  <a:pt x="457" y="545"/>
                </a:cubicBezTo>
                <a:cubicBezTo>
                  <a:pt x="472" y="545"/>
                  <a:pt x="472" y="545"/>
                  <a:pt x="472" y="545"/>
                </a:cubicBezTo>
                <a:cubicBezTo>
                  <a:pt x="516" y="545"/>
                  <a:pt x="545" y="501"/>
                  <a:pt x="545" y="471"/>
                </a:cubicBezTo>
                <a:cubicBezTo>
                  <a:pt x="545" y="192"/>
                  <a:pt x="545" y="192"/>
                  <a:pt x="545" y="192"/>
                </a:cubicBezTo>
                <a:cubicBezTo>
                  <a:pt x="545" y="147"/>
                  <a:pt x="545" y="147"/>
                  <a:pt x="545" y="147"/>
                </a:cubicBezTo>
                <a:lnTo>
                  <a:pt x="413" y="0"/>
                </a:lnTo>
                <a:close/>
                <a:moveTo>
                  <a:pt x="368" y="589"/>
                </a:moveTo>
                <a:lnTo>
                  <a:pt x="368" y="589"/>
                </a:lnTo>
                <a:cubicBezTo>
                  <a:pt x="74" y="589"/>
                  <a:pt x="74" y="589"/>
                  <a:pt x="74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45" y="133"/>
                  <a:pt x="59" y="118"/>
                  <a:pt x="74" y="118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471"/>
                  <a:pt x="104" y="471"/>
                  <a:pt x="104" y="471"/>
                </a:cubicBezTo>
                <a:cubicBezTo>
                  <a:pt x="104" y="501"/>
                  <a:pt x="133" y="545"/>
                  <a:pt x="177" y="545"/>
                </a:cubicBezTo>
                <a:cubicBezTo>
                  <a:pt x="413" y="545"/>
                  <a:pt x="413" y="545"/>
                  <a:pt x="413" y="545"/>
                </a:cubicBezTo>
                <a:cubicBezTo>
                  <a:pt x="413" y="559"/>
                  <a:pt x="398" y="589"/>
                  <a:pt x="368" y="589"/>
                </a:cubicBezTo>
                <a:close/>
                <a:moveTo>
                  <a:pt x="516" y="471"/>
                </a:moveTo>
                <a:lnTo>
                  <a:pt x="516" y="471"/>
                </a:lnTo>
                <a:cubicBezTo>
                  <a:pt x="516" y="486"/>
                  <a:pt x="486" y="501"/>
                  <a:pt x="472" y="501"/>
                </a:cubicBezTo>
                <a:cubicBezTo>
                  <a:pt x="177" y="501"/>
                  <a:pt x="177" y="501"/>
                  <a:pt x="177" y="501"/>
                </a:cubicBezTo>
                <a:cubicBezTo>
                  <a:pt x="163" y="501"/>
                  <a:pt x="133" y="486"/>
                  <a:pt x="133" y="471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59"/>
                  <a:pt x="163" y="29"/>
                  <a:pt x="177" y="29"/>
                </a:cubicBezTo>
                <a:cubicBezTo>
                  <a:pt x="368" y="29"/>
                  <a:pt x="368" y="29"/>
                  <a:pt x="368" y="29"/>
                </a:cubicBezTo>
                <a:cubicBezTo>
                  <a:pt x="368" y="74"/>
                  <a:pt x="368" y="118"/>
                  <a:pt x="368" y="118"/>
                </a:cubicBezTo>
                <a:cubicBezTo>
                  <a:pt x="368" y="147"/>
                  <a:pt x="413" y="192"/>
                  <a:pt x="457" y="192"/>
                </a:cubicBezTo>
                <a:cubicBezTo>
                  <a:pt x="457" y="192"/>
                  <a:pt x="472" y="192"/>
                  <a:pt x="516" y="192"/>
                </a:cubicBezTo>
                <a:lnTo>
                  <a:pt x="516" y="471"/>
                </a:lnTo>
                <a:close/>
                <a:moveTo>
                  <a:pt x="457" y="147"/>
                </a:moveTo>
                <a:lnTo>
                  <a:pt x="457" y="147"/>
                </a:lnTo>
                <a:cubicBezTo>
                  <a:pt x="427" y="147"/>
                  <a:pt x="413" y="118"/>
                  <a:pt x="413" y="88"/>
                </a:cubicBezTo>
                <a:cubicBezTo>
                  <a:pt x="413" y="88"/>
                  <a:pt x="413" y="74"/>
                  <a:pt x="413" y="29"/>
                </a:cubicBezTo>
                <a:cubicBezTo>
                  <a:pt x="516" y="147"/>
                  <a:pt x="516" y="147"/>
                  <a:pt x="516" y="147"/>
                </a:cubicBezTo>
                <a:lnTo>
                  <a:pt x="457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80" name="稻壳儿小白白(http://dwz.cn/Wu2UP)"/>
          <p:cNvSpPr/>
          <p:nvPr/>
        </p:nvSpPr>
        <p:spPr>
          <a:xfrm>
            <a:off x="2872247" y="1137568"/>
            <a:ext cx="404812" cy="495300"/>
          </a:xfrm>
          <a:custGeom>
            <a:avLst/>
            <a:gdLst>
              <a:gd name="T0" fmla="*/ 230465693 w 501"/>
              <a:gd name="T1" fmla="*/ 0 h 619"/>
              <a:gd name="T2" fmla="*/ 230465693 w 501"/>
              <a:gd name="T3" fmla="*/ 0 h 619"/>
              <a:gd name="T4" fmla="*/ 201738585 w 501"/>
              <a:gd name="T5" fmla="*/ 0 h 619"/>
              <a:gd name="T6" fmla="*/ 47660351 w 501"/>
              <a:gd name="T7" fmla="*/ 0 h 619"/>
              <a:gd name="T8" fmla="*/ 0 w 501"/>
              <a:gd name="T9" fmla="*/ 47379166 h 619"/>
              <a:gd name="T10" fmla="*/ 0 w 501"/>
              <a:gd name="T11" fmla="*/ 348940850 h 619"/>
              <a:gd name="T12" fmla="*/ 47660351 w 501"/>
              <a:gd name="T13" fmla="*/ 395679887 h 619"/>
              <a:gd name="T14" fmla="*/ 278778107 w 501"/>
              <a:gd name="T15" fmla="*/ 395679887 h 619"/>
              <a:gd name="T16" fmla="*/ 326438458 w 501"/>
              <a:gd name="T17" fmla="*/ 348940850 h 619"/>
              <a:gd name="T18" fmla="*/ 326438458 w 501"/>
              <a:gd name="T19" fmla="*/ 122929619 h 619"/>
              <a:gd name="T20" fmla="*/ 326438458 w 501"/>
              <a:gd name="T21" fmla="*/ 94118202 h 619"/>
              <a:gd name="T22" fmla="*/ 230465693 w 501"/>
              <a:gd name="T23" fmla="*/ 0 h 619"/>
              <a:gd name="T24" fmla="*/ 307505214 w 501"/>
              <a:gd name="T25" fmla="*/ 348940850 h 619"/>
              <a:gd name="T26" fmla="*/ 307505214 w 501"/>
              <a:gd name="T27" fmla="*/ 348940850 h 619"/>
              <a:gd name="T28" fmla="*/ 278778107 w 501"/>
              <a:gd name="T29" fmla="*/ 377112138 h 619"/>
              <a:gd name="T30" fmla="*/ 47660351 w 501"/>
              <a:gd name="T31" fmla="*/ 377112138 h 619"/>
              <a:gd name="T32" fmla="*/ 18933243 w 501"/>
              <a:gd name="T33" fmla="*/ 348940850 h 619"/>
              <a:gd name="T34" fmla="*/ 18933243 w 501"/>
              <a:gd name="T35" fmla="*/ 47379166 h 619"/>
              <a:gd name="T36" fmla="*/ 47660351 w 501"/>
              <a:gd name="T37" fmla="*/ 18567749 h 619"/>
              <a:gd name="T38" fmla="*/ 201738585 w 501"/>
              <a:gd name="T39" fmla="*/ 18567749 h 619"/>
              <a:gd name="T40" fmla="*/ 201738585 w 501"/>
              <a:gd name="T41" fmla="*/ 75550453 h 619"/>
              <a:gd name="T42" fmla="*/ 249398936 w 501"/>
              <a:gd name="T43" fmla="*/ 122929619 h 619"/>
              <a:gd name="T44" fmla="*/ 307505214 w 501"/>
              <a:gd name="T45" fmla="*/ 122929619 h 619"/>
              <a:gd name="T46" fmla="*/ 307505214 w 501"/>
              <a:gd name="T47" fmla="*/ 348940850 h 619"/>
              <a:gd name="T48" fmla="*/ 249398936 w 501"/>
              <a:gd name="T49" fmla="*/ 94118202 h 619"/>
              <a:gd name="T50" fmla="*/ 249398936 w 501"/>
              <a:gd name="T51" fmla="*/ 94118202 h 619"/>
              <a:gd name="T52" fmla="*/ 230465693 w 501"/>
              <a:gd name="T53" fmla="*/ 75550453 h 619"/>
              <a:gd name="T54" fmla="*/ 230465693 w 501"/>
              <a:gd name="T55" fmla="*/ 18567749 h 619"/>
              <a:gd name="T56" fmla="*/ 307505214 w 501"/>
              <a:gd name="T57" fmla="*/ 94118202 h 619"/>
              <a:gd name="T58" fmla="*/ 249398936 w 501"/>
              <a:gd name="T59" fmla="*/ 94118202 h 619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501" h="619">
                <a:moveTo>
                  <a:pt x="353" y="0"/>
                </a:moveTo>
                <a:lnTo>
                  <a:pt x="353" y="0"/>
                </a:lnTo>
                <a:cubicBezTo>
                  <a:pt x="339" y="0"/>
                  <a:pt x="339" y="0"/>
                  <a:pt x="30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27" y="618"/>
                  <a:pt x="427" y="618"/>
                  <a:pt x="427" y="618"/>
                </a:cubicBezTo>
                <a:cubicBezTo>
                  <a:pt x="471" y="618"/>
                  <a:pt x="500" y="589"/>
                  <a:pt x="500" y="545"/>
                </a:cubicBezTo>
                <a:cubicBezTo>
                  <a:pt x="500" y="192"/>
                  <a:pt x="500" y="192"/>
                  <a:pt x="500" y="192"/>
                </a:cubicBezTo>
                <a:cubicBezTo>
                  <a:pt x="500" y="192"/>
                  <a:pt x="500" y="177"/>
                  <a:pt x="500" y="147"/>
                </a:cubicBezTo>
                <a:lnTo>
                  <a:pt x="353" y="0"/>
                </a:lnTo>
                <a:close/>
                <a:moveTo>
                  <a:pt x="471" y="545"/>
                </a:moveTo>
                <a:lnTo>
                  <a:pt x="471" y="545"/>
                </a:lnTo>
                <a:cubicBezTo>
                  <a:pt x="471" y="559"/>
                  <a:pt x="441" y="589"/>
                  <a:pt x="42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309" y="29"/>
                  <a:pt x="309" y="29"/>
                  <a:pt x="309" y="29"/>
                </a:cubicBezTo>
                <a:cubicBezTo>
                  <a:pt x="309" y="88"/>
                  <a:pt x="309" y="118"/>
                  <a:pt x="309" y="118"/>
                </a:cubicBezTo>
                <a:cubicBezTo>
                  <a:pt x="309" y="162"/>
                  <a:pt x="339" y="192"/>
                  <a:pt x="382" y="192"/>
                </a:cubicBezTo>
                <a:cubicBezTo>
                  <a:pt x="382" y="192"/>
                  <a:pt x="427" y="192"/>
                  <a:pt x="471" y="192"/>
                </a:cubicBezTo>
                <a:lnTo>
                  <a:pt x="471" y="545"/>
                </a:lnTo>
                <a:close/>
                <a:moveTo>
                  <a:pt x="382" y="147"/>
                </a:moveTo>
                <a:lnTo>
                  <a:pt x="382" y="147"/>
                </a:lnTo>
                <a:cubicBezTo>
                  <a:pt x="368" y="147"/>
                  <a:pt x="353" y="133"/>
                  <a:pt x="353" y="118"/>
                </a:cubicBezTo>
                <a:cubicBezTo>
                  <a:pt x="353" y="118"/>
                  <a:pt x="353" y="88"/>
                  <a:pt x="353" y="29"/>
                </a:cubicBezTo>
                <a:cubicBezTo>
                  <a:pt x="471" y="147"/>
                  <a:pt x="471" y="147"/>
                  <a:pt x="471" y="147"/>
                </a:cubicBezTo>
                <a:lnTo>
                  <a:pt x="382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  <p:sp>
        <p:nvSpPr>
          <p:cNvPr id="56381" name="稻壳儿小白白(http://dwz.cn/Wu2UP)"/>
          <p:cNvSpPr/>
          <p:nvPr/>
        </p:nvSpPr>
        <p:spPr>
          <a:xfrm>
            <a:off x="2068972" y="1137568"/>
            <a:ext cx="403225" cy="495300"/>
          </a:xfrm>
          <a:custGeom>
            <a:avLst/>
            <a:gdLst>
              <a:gd name="T0" fmla="*/ 228662378 w 501"/>
              <a:gd name="T1" fmla="*/ 0 h 619"/>
              <a:gd name="T2" fmla="*/ 228662378 w 501"/>
              <a:gd name="T3" fmla="*/ 0 h 619"/>
              <a:gd name="T4" fmla="*/ 200160568 w 501"/>
              <a:gd name="T5" fmla="*/ 0 h 619"/>
              <a:gd name="T6" fmla="*/ 47286783 w 501"/>
              <a:gd name="T7" fmla="*/ 0 h 619"/>
              <a:gd name="T8" fmla="*/ 0 w 501"/>
              <a:gd name="T9" fmla="*/ 47379166 h 619"/>
              <a:gd name="T10" fmla="*/ 0 w 501"/>
              <a:gd name="T11" fmla="*/ 348940850 h 619"/>
              <a:gd name="T12" fmla="*/ 47286783 w 501"/>
              <a:gd name="T13" fmla="*/ 395679887 h 619"/>
              <a:gd name="T14" fmla="*/ 276597058 w 501"/>
              <a:gd name="T15" fmla="*/ 395679887 h 619"/>
              <a:gd name="T16" fmla="*/ 323883841 w 501"/>
              <a:gd name="T17" fmla="*/ 348940850 h 619"/>
              <a:gd name="T18" fmla="*/ 323883841 w 501"/>
              <a:gd name="T19" fmla="*/ 94118202 h 619"/>
              <a:gd name="T20" fmla="*/ 228662378 w 501"/>
              <a:gd name="T21" fmla="*/ 0 h 619"/>
              <a:gd name="T22" fmla="*/ 305098868 w 501"/>
              <a:gd name="T23" fmla="*/ 348940850 h 619"/>
              <a:gd name="T24" fmla="*/ 305098868 w 501"/>
              <a:gd name="T25" fmla="*/ 348940850 h 619"/>
              <a:gd name="T26" fmla="*/ 276597058 w 501"/>
              <a:gd name="T27" fmla="*/ 377112138 h 619"/>
              <a:gd name="T28" fmla="*/ 47286783 w 501"/>
              <a:gd name="T29" fmla="*/ 377112138 h 619"/>
              <a:gd name="T30" fmla="*/ 18784973 w 501"/>
              <a:gd name="T31" fmla="*/ 348940850 h 619"/>
              <a:gd name="T32" fmla="*/ 18784973 w 501"/>
              <a:gd name="T33" fmla="*/ 47379166 h 619"/>
              <a:gd name="T34" fmla="*/ 47286783 w 501"/>
              <a:gd name="T35" fmla="*/ 18567749 h 619"/>
              <a:gd name="T36" fmla="*/ 200160568 w 501"/>
              <a:gd name="T37" fmla="*/ 18567749 h 619"/>
              <a:gd name="T38" fmla="*/ 200160568 w 501"/>
              <a:gd name="T39" fmla="*/ 75550453 h 619"/>
              <a:gd name="T40" fmla="*/ 247447351 w 501"/>
              <a:gd name="T41" fmla="*/ 122929619 h 619"/>
              <a:gd name="T42" fmla="*/ 305098868 w 501"/>
              <a:gd name="T43" fmla="*/ 122929619 h 619"/>
              <a:gd name="T44" fmla="*/ 305098868 w 501"/>
              <a:gd name="T45" fmla="*/ 348940850 h 619"/>
              <a:gd name="T46" fmla="*/ 247447351 w 501"/>
              <a:gd name="T47" fmla="*/ 94118202 h 619"/>
              <a:gd name="T48" fmla="*/ 247447351 w 501"/>
              <a:gd name="T49" fmla="*/ 94118202 h 619"/>
              <a:gd name="T50" fmla="*/ 228662378 w 501"/>
              <a:gd name="T51" fmla="*/ 75550453 h 619"/>
              <a:gd name="T52" fmla="*/ 228662378 w 501"/>
              <a:gd name="T53" fmla="*/ 18567749 h 619"/>
              <a:gd name="T54" fmla="*/ 305098868 w 501"/>
              <a:gd name="T55" fmla="*/ 94118202 h 619"/>
              <a:gd name="T56" fmla="*/ 247447351 w 501"/>
              <a:gd name="T57" fmla="*/ 94118202 h 619"/>
              <a:gd name="T58" fmla="*/ 238378411 w 501"/>
              <a:gd name="T59" fmla="*/ 273390397 h 619"/>
              <a:gd name="T60" fmla="*/ 238378411 w 501"/>
              <a:gd name="T61" fmla="*/ 273390397 h 619"/>
              <a:gd name="T62" fmla="*/ 85505431 w 501"/>
              <a:gd name="T63" fmla="*/ 273390397 h 619"/>
              <a:gd name="T64" fmla="*/ 76436490 w 501"/>
              <a:gd name="T65" fmla="*/ 282993936 h 619"/>
              <a:gd name="T66" fmla="*/ 85505431 w 501"/>
              <a:gd name="T67" fmla="*/ 301561685 h 619"/>
              <a:gd name="T68" fmla="*/ 238378411 w 501"/>
              <a:gd name="T69" fmla="*/ 301561685 h 619"/>
              <a:gd name="T70" fmla="*/ 247447351 w 501"/>
              <a:gd name="T71" fmla="*/ 282993936 h 619"/>
              <a:gd name="T72" fmla="*/ 238378411 w 501"/>
              <a:gd name="T73" fmla="*/ 273390397 h 619"/>
              <a:gd name="T74" fmla="*/ 238378411 w 501"/>
              <a:gd name="T75" fmla="*/ 197839943 h 619"/>
              <a:gd name="T76" fmla="*/ 238378411 w 501"/>
              <a:gd name="T77" fmla="*/ 197839943 h 619"/>
              <a:gd name="T78" fmla="*/ 85505431 w 501"/>
              <a:gd name="T79" fmla="*/ 197839943 h 619"/>
              <a:gd name="T80" fmla="*/ 76436490 w 501"/>
              <a:gd name="T81" fmla="*/ 207443482 h 619"/>
              <a:gd name="T82" fmla="*/ 85505431 w 501"/>
              <a:gd name="T83" fmla="*/ 226651360 h 619"/>
              <a:gd name="T84" fmla="*/ 238378411 w 501"/>
              <a:gd name="T85" fmla="*/ 226651360 h 619"/>
              <a:gd name="T86" fmla="*/ 247447351 w 501"/>
              <a:gd name="T87" fmla="*/ 207443482 h 619"/>
              <a:gd name="T88" fmla="*/ 238378411 w 501"/>
              <a:gd name="T89" fmla="*/ 197839943 h 619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501" h="619">
                <a:moveTo>
                  <a:pt x="353" y="0"/>
                </a:moveTo>
                <a:lnTo>
                  <a:pt x="353" y="0"/>
                </a:lnTo>
                <a:cubicBezTo>
                  <a:pt x="338" y="0"/>
                  <a:pt x="338" y="0"/>
                  <a:pt x="309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29" y="618"/>
                  <a:pt x="73" y="618"/>
                </a:cubicBezTo>
                <a:cubicBezTo>
                  <a:pt x="427" y="618"/>
                  <a:pt x="427" y="618"/>
                  <a:pt x="427" y="618"/>
                </a:cubicBezTo>
                <a:cubicBezTo>
                  <a:pt x="471" y="618"/>
                  <a:pt x="500" y="589"/>
                  <a:pt x="500" y="545"/>
                </a:cubicBezTo>
                <a:cubicBezTo>
                  <a:pt x="500" y="147"/>
                  <a:pt x="500" y="147"/>
                  <a:pt x="500" y="147"/>
                </a:cubicBezTo>
                <a:lnTo>
                  <a:pt x="353" y="0"/>
                </a:lnTo>
                <a:close/>
                <a:moveTo>
                  <a:pt x="471" y="545"/>
                </a:moveTo>
                <a:lnTo>
                  <a:pt x="471" y="545"/>
                </a:lnTo>
                <a:cubicBezTo>
                  <a:pt x="471" y="559"/>
                  <a:pt x="441" y="589"/>
                  <a:pt x="427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9" y="589"/>
                  <a:pt x="29" y="559"/>
                  <a:pt x="29" y="545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59"/>
                  <a:pt x="59" y="29"/>
                  <a:pt x="73" y="29"/>
                </a:cubicBezTo>
                <a:cubicBezTo>
                  <a:pt x="309" y="29"/>
                  <a:pt x="309" y="29"/>
                  <a:pt x="309" y="29"/>
                </a:cubicBezTo>
                <a:cubicBezTo>
                  <a:pt x="309" y="88"/>
                  <a:pt x="309" y="118"/>
                  <a:pt x="309" y="118"/>
                </a:cubicBezTo>
                <a:cubicBezTo>
                  <a:pt x="309" y="162"/>
                  <a:pt x="338" y="192"/>
                  <a:pt x="382" y="192"/>
                </a:cubicBezTo>
                <a:cubicBezTo>
                  <a:pt x="382" y="192"/>
                  <a:pt x="427" y="192"/>
                  <a:pt x="471" y="192"/>
                </a:cubicBezTo>
                <a:lnTo>
                  <a:pt x="471" y="545"/>
                </a:lnTo>
                <a:close/>
                <a:moveTo>
                  <a:pt x="382" y="147"/>
                </a:moveTo>
                <a:lnTo>
                  <a:pt x="382" y="147"/>
                </a:lnTo>
                <a:cubicBezTo>
                  <a:pt x="368" y="147"/>
                  <a:pt x="353" y="133"/>
                  <a:pt x="353" y="118"/>
                </a:cubicBezTo>
                <a:cubicBezTo>
                  <a:pt x="353" y="118"/>
                  <a:pt x="353" y="88"/>
                  <a:pt x="353" y="29"/>
                </a:cubicBezTo>
                <a:cubicBezTo>
                  <a:pt x="471" y="147"/>
                  <a:pt x="471" y="147"/>
                  <a:pt x="471" y="147"/>
                </a:cubicBezTo>
                <a:lnTo>
                  <a:pt x="382" y="147"/>
                </a:lnTo>
                <a:close/>
                <a:moveTo>
                  <a:pt x="368" y="427"/>
                </a:moveTo>
                <a:lnTo>
                  <a:pt x="368" y="427"/>
                </a:lnTo>
                <a:cubicBezTo>
                  <a:pt x="132" y="427"/>
                  <a:pt x="132" y="427"/>
                  <a:pt x="132" y="427"/>
                </a:cubicBezTo>
                <a:cubicBezTo>
                  <a:pt x="118" y="427"/>
                  <a:pt x="118" y="442"/>
                  <a:pt x="118" y="442"/>
                </a:cubicBezTo>
                <a:cubicBezTo>
                  <a:pt x="118" y="457"/>
                  <a:pt x="118" y="471"/>
                  <a:pt x="132" y="471"/>
                </a:cubicBezTo>
                <a:cubicBezTo>
                  <a:pt x="368" y="471"/>
                  <a:pt x="368" y="471"/>
                  <a:pt x="368" y="471"/>
                </a:cubicBezTo>
                <a:cubicBezTo>
                  <a:pt x="382" y="471"/>
                  <a:pt x="382" y="457"/>
                  <a:pt x="382" y="442"/>
                </a:cubicBezTo>
                <a:cubicBezTo>
                  <a:pt x="382" y="442"/>
                  <a:pt x="382" y="427"/>
                  <a:pt x="368" y="427"/>
                </a:cubicBezTo>
                <a:close/>
                <a:moveTo>
                  <a:pt x="368" y="309"/>
                </a:moveTo>
                <a:lnTo>
                  <a:pt x="368" y="309"/>
                </a:lnTo>
                <a:cubicBezTo>
                  <a:pt x="132" y="309"/>
                  <a:pt x="132" y="309"/>
                  <a:pt x="132" y="309"/>
                </a:cubicBezTo>
                <a:cubicBezTo>
                  <a:pt x="118" y="309"/>
                  <a:pt x="118" y="324"/>
                  <a:pt x="118" y="324"/>
                </a:cubicBezTo>
                <a:cubicBezTo>
                  <a:pt x="118" y="339"/>
                  <a:pt x="118" y="354"/>
                  <a:pt x="132" y="354"/>
                </a:cubicBezTo>
                <a:cubicBezTo>
                  <a:pt x="368" y="354"/>
                  <a:pt x="368" y="354"/>
                  <a:pt x="368" y="354"/>
                </a:cubicBezTo>
                <a:cubicBezTo>
                  <a:pt x="382" y="354"/>
                  <a:pt x="382" y="339"/>
                  <a:pt x="382" y="324"/>
                </a:cubicBezTo>
                <a:cubicBezTo>
                  <a:pt x="382" y="324"/>
                  <a:pt x="382" y="309"/>
                  <a:pt x="368" y="30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121908" tIns="60955" rIns="121908" bIns="60955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E62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稻壳儿小白白(http://dwz.cn/Wu2UP)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327055" y="1611504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稻壳儿小白白(http://dwz.cn/Wu2UP)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217642" y="1617854"/>
            <a:ext cx="341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稻壳儿小白白(http://dwz.cn/Wu2UP)"/>
          <p:cNvSpPr>
            <a:spLocks noEditPoints="1"/>
          </p:cNvSpPr>
          <p:nvPr/>
        </p:nvSpPr>
        <p:spPr>
          <a:xfrm>
            <a:off x="4779867" y="3573654"/>
            <a:ext cx="401638" cy="460375"/>
          </a:xfrm>
          <a:custGeom>
            <a:avLst/>
            <a:gdLst>
              <a:gd name="T0" fmla="*/ 1396830024 w 108"/>
              <a:gd name="T1" fmla="*/ 266175351 h 123"/>
              <a:gd name="T2" fmla="*/ 1327681349 w 108"/>
              <a:gd name="T3" fmla="*/ 70044372 h 123"/>
              <a:gd name="T4" fmla="*/ 1230867996 w 108"/>
              <a:gd name="T5" fmla="*/ 0 h 123"/>
              <a:gd name="T6" fmla="*/ 276598422 w 108"/>
              <a:gd name="T7" fmla="*/ 0 h 123"/>
              <a:gd name="T8" fmla="*/ 165958309 w 108"/>
              <a:gd name="T9" fmla="*/ 70044372 h 123"/>
              <a:gd name="T10" fmla="*/ 110640112 w 108"/>
              <a:gd name="T11" fmla="*/ 266175351 h 123"/>
              <a:gd name="T12" fmla="*/ 0 w 108"/>
              <a:gd name="T13" fmla="*/ 378248591 h 123"/>
              <a:gd name="T14" fmla="*/ 0 w 108"/>
              <a:gd name="T15" fmla="*/ 546360324 h 123"/>
              <a:gd name="T16" fmla="*/ 110640112 w 108"/>
              <a:gd name="T17" fmla="*/ 644423942 h 123"/>
              <a:gd name="T18" fmla="*/ 165958309 w 108"/>
              <a:gd name="T19" fmla="*/ 644423942 h 123"/>
              <a:gd name="T20" fmla="*/ 165958309 w 108"/>
              <a:gd name="T21" fmla="*/ 658433565 h 123"/>
              <a:gd name="T22" fmla="*/ 276598422 w 108"/>
              <a:gd name="T23" fmla="*/ 1625067607 h 123"/>
              <a:gd name="T24" fmla="*/ 373411774 w 108"/>
              <a:gd name="T25" fmla="*/ 1723131225 h 123"/>
              <a:gd name="T26" fmla="*/ 1120231603 w 108"/>
              <a:gd name="T27" fmla="*/ 1723131225 h 123"/>
              <a:gd name="T28" fmla="*/ 1230867996 w 108"/>
              <a:gd name="T29" fmla="*/ 1625067607 h 123"/>
              <a:gd name="T30" fmla="*/ 1327681349 w 108"/>
              <a:gd name="T31" fmla="*/ 658433565 h 123"/>
              <a:gd name="T32" fmla="*/ 1327681349 w 108"/>
              <a:gd name="T33" fmla="*/ 644423942 h 123"/>
              <a:gd name="T34" fmla="*/ 1382999545 w 108"/>
              <a:gd name="T35" fmla="*/ 644423942 h 123"/>
              <a:gd name="T36" fmla="*/ 1493639658 w 108"/>
              <a:gd name="T37" fmla="*/ 546360324 h 123"/>
              <a:gd name="T38" fmla="*/ 1493639658 w 108"/>
              <a:gd name="T39" fmla="*/ 378248591 h 123"/>
              <a:gd name="T40" fmla="*/ 1396830024 w 108"/>
              <a:gd name="T41" fmla="*/ 266175351 h 123"/>
              <a:gd name="T42" fmla="*/ 276598422 w 108"/>
              <a:gd name="T43" fmla="*/ 112073241 h 123"/>
              <a:gd name="T44" fmla="*/ 1230867996 w 108"/>
              <a:gd name="T45" fmla="*/ 112073241 h 123"/>
              <a:gd name="T46" fmla="*/ 1272359433 w 108"/>
              <a:gd name="T47" fmla="*/ 266175351 h 123"/>
              <a:gd name="T48" fmla="*/ 221280225 w 108"/>
              <a:gd name="T49" fmla="*/ 266175351 h 123"/>
              <a:gd name="T50" fmla="*/ 276598422 w 108"/>
              <a:gd name="T51" fmla="*/ 112073241 h 123"/>
              <a:gd name="T52" fmla="*/ 1120231603 w 108"/>
              <a:gd name="T53" fmla="*/ 1611057984 h 123"/>
              <a:gd name="T54" fmla="*/ 373411774 w 108"/>
              <a:gd name="T55" fmla="*/ 1611057984 h 123"/>
              <a:gd name="T56" fmla="*/ 359581295 w 108"/>
              <a:gd name="T57" fmla="*/ 1456955874 h 123"/>
              <a:gd name="T58" fmla="*/ 1134058363 w 108"/>
              <a:gd name="T59" fmla="*/ 1456955874 h 123"/>
              <a:gd name="T60" fmla="*/ 1120231603 w 108"/>
              <a:gd name="T61" fmla="*/ 1611057984 h 123"/>
              <a:gd name="T62" fmla="*/ 1147888842 w 108"/>
              <a:gd name="T63" fmla="*/ 1400921125 h 123"/>
              <a:gd name="T64" fmla="*/ 359581295 w 108"/>
              <a:gd name="T65" fmla="*/ 1400921125 h 123"/>
              <a:gd name="T66" fmla="*/ 290428900 w 108"/>
              <a:gd name="T67" fmla="*/ 868570424 h 123"/>
              <a:gd name="T68" fmla="*/ 1203210757 w 108"/>
              <a:gd name="T69" fmla="*/ 868570424 h 123"/>
              <a:gd name="T70" fmla="*/ 1147888842 w 108"/>
              <a:gd name="T71" fmla="*/ 1400921125 h 123"/>
              <a:gd name="T72" fmla="*/ 1203210757 w 108"/>
              <a:gd name="T73" fmla="*/ 812531932 h 123"/>
              <a:gd name="T74" fmla="*/ 290428900 w 108"/>
              <a:gd name="T75" fmla="*/ 812531932 h 123"/>
              <a:gd name="T76" fmla="*/ 276598422 w 108"/>
              <a:gd name="T77" fmla="*/ 644423942 h 123"/>
              <a:gd name="T78" fmla="*/ 1230867996 w 108"/>
              <a:gd name="T79" fmla="*/ 644423942 h 123"/>
              <a:gd name="T80" fmla="*/ 1203210757 w 108"/>
              <a:gd name="T81" fmla="*/ 812531932 h 123"/>
              <a:gd name="T82" fmla="*/ 1382999545 w 108"/>
              <a:gd name="T83" fmla="*/ 546360324 h 123"/>
              <a:gd name="T84" fmla="*/ 110640112 w 108"/>
              <a:gd name="T85" fmla="*/ 546360324 h 123"/>
              <a:gd name="T86" fmla="*/ 110640112 w 108"/>
              <a:gd name="T87" fmla="*/ 378248591 h 123"/>
              <a:gd name="T88" fmla="*/ 1382999545 w 108"/>
              <a:gd name="T89" fmla="*/ 378248591 h 123"/>
              <a:gd name="T90" fmla="*/ 1382999545 w 108"/>
              <a:gd name="T91" fmla="*/ 546360324 h 123"/>
              <a:gd name="T92" fmla="*/ 1382999545 w 108"/>
              <a:gd name="T93" fmla="*/ 546360324 h 123"/>
              <a:gd name="T94" fmla="*/ 1382999545 w 108"/>
              <a:gd name="T95" fmla="*/ 546360324 h 123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108" h="123">
                <a:moveTo>
                  <a:pt x="101" y="19"/>
                </a:moveTo>
                <a:cubicBezTo>
                  <a:pt x="96" y="5"/>
                  <a:pt x="96" y="5"/>
                  <a:pt x="96" y="5"/>
                </a:cubicBezTo>
                <a:cubicBezTo>
                  <a:pt x="95" y="2"/>
                  <a:pt x="92" y="0"/>
                  <a:pt x="89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16" y="0"/>
                  <a:pt x="13" y="2"/>
                  <a:pt x="12" y="5"/>
                </a:cubicBezTo>
                <a:cubicBezTo>
                  <a:pt x="8" y="19"/>
                  <a:pt x="8" y="19"/>
                  <a:pt x="8" y="19"/>
                </a:cubicBezTo>
                <a:cubicBezTo>
                  <a:pt x="4" y="20"/>
                  <a:pt x="0" y="23"/>
                  <a:pt x="0" y="27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43"/>
                  <a:pt x="4" y="46"/>
                  <a:pt x="8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7"/>
                  <a:pt x="12" y="47"/>
                  <a:pt x="12" y="47"/>
                </a:cubicBezTo>
                <a:cubicBezTo>
                  <a:pt x="20" y="116"/>
                  <a:pt x="20" y="116"/>
                  <a:pt x="20" y="116"/>
                </a:cubicBezTo>
                <a:cubicBezTo>
                  <a:pt x="20" y="120"/>
                  <a:pt x="23" y="123"/>
                  <a:pt x="27" y="123"/>
                </a:cubicBezTo>
                <a:cubicBezTo>
                  <a:pt x="81" y="123"/>
                  <a:pt x="81" y="123"/>
                  <a:pt x="81" y="123"/>
                </a:cubicBezTo>
                <a:cubicBezTo>
                  <a:pt x="85" y="123"/>
                  <a:pt x="88" y="120"/>
                  <a:pt x="89" y="116"/>
                </a:cubicBezTo>
                <a:cubicBezTo>
                  <a:pt x="96" y="47"/>
                  <a:pt x="96" y="47"/>
                  <a:pt x="96" y="47"/>
                </a:cubicBezTo>
                <a:cubicBezTo>
                  <a:pt x="96" y="46"/>
                  <a:pt x="96" y="46"/>
                  <a:pt x="96" y="4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104" y="46"/>
                  <a:pt x="108" y="43"/>
                  <a:pt x="108" y="39"/>
                </a:cubicBezTo>
                <a:cubicBezTo>
                  <a:pt x="108" y="27"/>
                  <a:pt x="108" y="27"/>
                  <a:pt x="108" y="27"/>
                </a:cubicBezTo>
                <a:cubicBezTo>
                  <a:pt x="108" y="23"/>
                  <a:pt x="105" y="20"/>
                  <a:pt x="101" y="19"/>
                </a:cubicBezTo>
                <a:close/>
                <a:moveTo>
                  <a:pt x="20" y="8"/>
                </a:moveTo>
                <a:cubicBezTo>
                  <a:pt x="89" y="8"/>
                  <a:pt x="89" y="8"/>
                  <a:pt x="89" y="8"/>
                </a:cubicBezTo>
                <a:cubicBezTo>
                  <a:pt x="92" y="19"/>
                  <a:pt x="92" y="19"/>
                  <a:pt x="92" y="19"/>
                </a:cubicBezTo>
                <a:cubicBezTo>
                  <a:pt x="16" y="19"/>
                  <a:pt x="16" y="19"/>
                  <a:pt x="16" y="19"/>
                </a:cubicBezTo>
                <a:lnTo>
                  <a:pt x="20" y="8"/>
                </a:lnTo>
                <a:close/>
                <a:moveTo>
                  <a:pt x="81" y="115"/>
                </a:moveTo>
                <a:cubicBezTo>
                  <a:pt x="27" y="115"/>
                  <a:pt x="27" y="115"/>
                  <a:pt x="27" y="115"/>
                </a:cubicBezTo>
                <a:cubicBezTo>
                  <a:pt x="26" y="104"/>
                  <a:pt x="26" y="104"/>
                  <a:pt x="26" y="104"/>
                </a:cubicBezTo>
                <a:cubicBezTo>
                  <a:pt x="82" y="104"/>
                  <a:pt x="82" y="104"/>
                  <a:pt x="82" y="104"/>
                </a:cubicBezTo>
                <a:lnTo>
                  <a:pt x="81" y="115"/>
                </a:lnTo>
                <a:close/>
                <a:moveTo>
                  <a:pt x="83" y="100"/>
                </a:moveTo>
                <a:cubicBezTo>
                  <a:pt x="26" y="100"/>
                  <a:pt x="26" y="100"/>
                  <a:pt x="26" y="100"/>
                </a:cubicBezTo>
                <a:cubicBezTo>
                  <a:pt x="21" y="62"/>
                  <a:pt x="21" y="62"/>
                  <a:pt x="21" y="62"/>
                </a:cubicBezTo>
                <a:cubicBezTo>
                  <a:pt x="87" y="62"/>
                  <a:pt x="87" y="62"/>
                  <a:pt x="87" y="62"/>
                </a:cubicBezTo>
                <a:lnTo>
                  <a:pt x="83" y="100"/>
                </a:lnTo>
                <a:close/>
                <a:moveTo>
                  <a:pt x="87" y="58"/>
                </a:moveTo>
                <a:cubicBezTo>
                  <a:pt x="21" y="58"/>
                  <a:pt x="21" y="58"/>
                  <a:pt x="21" y="58"/>
                </a:cubicBezTo>
                <a:cubicBezTo>
                  <a:pt x="20" y="46"/>
                  <a:pt x="20" y="46"/>
                  <a:pt x="20" y="46"/>
                </a:cubicBezTo>
                <a:cubicBezTo>
                  <a:pt x="89" y="46"/>
                  <a:pt x="89" y="46"/>
                  <a:pt x="89" y="46"/>
                </a:cubicBezTo>
                <a:lnTo>
                  <a:pt x="87" y="58"/>
                </a:lnTo>
                <a:close/>
                <a:moveTo>
                  <a:pt x="100" y="39"/>
                </a:moveTo>
                <a:cubicBezTo>
                  <a:pt x="8" y="39"/>
                  <a:pt x="8" y="39"/>
                  <a:pt x="8" y="39"/>
                </a:cubicBezTo>
                <a:cubicBezTo>
                  <a:pt x="8" y="27"/>
                  <a:pt x="8" y="27"/>
                  <a:pt x="8" y="27"/>
                </a:cubicBezTo>
                <a:cubicBezTo>
                  <a:pt x="100" y="27"/>
                  <a:pt x="100" y="27"/>
                  <a:pt x="100" y="27"/>
                </a:cubicBezTo>
                <a:lnTo>
                  <a:pt x="100" y="39"/>
                </a:lnTo>
                <a:close/>
                <a:moveTo>
                  <a:pt x="100" y="39"/>
                </a:moveTo>
                <a:cubicBezTo>
                  <a:pt x="100" y="39"/>
                  <a:pt x="100" y="39"/>
                  <a:pt x="100" y="39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73" name="稻壳儿小白白(http://dwz.cn/Wu2UP)"/>
          <p:cNvPicPr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985992" y="1611504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稻壳儿小白白(http://dwz.cn/Wu2UP)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735292" y="1630554"/>
            <a:ext cx="457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稻壳儿小白白(http://dwz.cn/Wu2UP)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4619530" y="1617854"/>
            <a:ext cx="45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6" name="稻壳儿小白白(http://dwz.cn/Wu2UP)"/>
          <p:cNvSpPr>
            <a:spLocks noEditPoints="1"/>
          </p:cNvSpPr>
          <p:nvPr/>
        </p:nvSpPr>
        <p:spPr>
          <a:xfrm>
            <a:off x="4548092" y="4742054"/>
            <a:ext cx="482600" cy="442912"/>
          </a:xfrm>
          <a:custGeom>
            <a:avLst/>
            <a:gdLst>
              <a:gd name="T0" fmla="*/ 1623503811 w 129"/>
              <a:gd name="T1" fmla="*/ 197242226 h 118"/>
              <a:gd name="T2" fmla="*/ 937714247 w 129"/>
              <a:gd name="T3" fmla="*/ 197242226 h 118"/>
              <a:gd name="T4" fmla="*/ 153953141 w 129"/>
              <a:gd name="T5" fmla="*/ 972120524 h 118"/>
              <a:gd name="T6" fmla="*/ 153953141 w 129"/>
              <a:gd name="T7" fmla="*/ 1507492280 h 118"/>
              <a:gd name="T8" fmla="*/ 685789564 w 129"/>
              <a:gd name="T9" fmla="*/ 1507492280 h 118"/>
              <a:gd name="T10" fmla="*/ 1469550670 w 129"/>
              <a:gd name="T11" fmla="*/ 732613983 h 118"/>
              <a:gd name="T12" fmla="*/ 1469550670 w 129"/>
              <a:gd name="T13" fmla="*/ 352216384 h 118"/>
              <a:gd name="T14" fmla="*/ 1091667388 w 129"/>
              <a:gd name="T15" fmla="*/ 352216384 h 118"/>
              <a:gd name="T16" fmla="*/ 503845623 w 129"/>
              <a:gd name="T17" fmla="*/ 943943063 h 118"/>
              <a:gd name="T18" fmla="*/ 503845623 w 129"/>
              <a:gd name="T19" fmla="*/ 1014384838 h 118"/>
              <a:gd name="T20" fmla="*/ 573822623 w 129"/>
              <a:gd name="T21" fmla="*/ 1014384838 h 118"/>
              <a:gd name="T22" fmla="*/ 1161644388 w 129"/>
              <a:gd name="T23" fmla="*/ 422661913 h 118"/>
              <a:gd name="T24" fmla="*/ 1385574529 w 129"/>
              <a:gd name="T25" fmla="*/ 422661913 h 118"/>
              <a:gd name="T26" fmla="*/ 1385574529 w 129"/>
              <a:gd name="T27" fmla="*/ 648081600 h 118"/>
              <a:gd name="T28" fmla="*/ 601817164 w 129"/>
              <a:gd name="T29" fmla="*/ 1437046751 h 118"/>
              <a:gd name="T30" fmla="*/ 223930141 w 129"/>
              <a:gd name="T31" fmla="*/ 1437046751 h 118"/>
              <a:gd name="T32" fmla="*/ 223930141 w 129"/>
              <a:gd name="T33" fmla="*/ 1056652906 h 118"/>
              <a:gd name="T34" fmla="*/ 1007691247 w 129"/>
              <a:gd name="T35" fmla="*/ 281774609 h 118"/>
              <a:gd name="T36" fmla="*/ 1539527670 w 129"/>
              <a:gd name="T37" fmla="*/ 281774609 h 118"/>
              <a:gd name="T38" fmla="*/ 1539527670 w 129"/>
              <a:gd name="T39" fmla="*/ 817146366 h 118"/>
              <a:gd name="T40" fmla="*/ 951709647 w 129"/>
              <a:gd name="T41" fmla="*/ 1394782437 h 118"/>
              <a:gd name="T42" fmla="*/ 951709647 w 129"/>
              <a:gd name="T43" fmla="*/ 1479314820 h 118"/>
              <a:gd name="T44" fmla="*/ 1021686647 w 129"/>
              <a:gd name="T45" fmla="*/ 1479314820 h 118"/>
              <a:gd name="T46" fmla="*/ 1623503811 w 129"/>
              <a:gd name="T47" fmla="*/ 887588141 h 118"/>
              <a:gd name="T48" fmla="*/ 1623503811 w 129"/>
              <a:gd name="T49" fmla="*/ 197242226 h 118"/>
              <a:gd name="T50" fmla="*/ 1623503811 w 129"/>
              <a:gd name="T51" fmla="*/ 197242226 h 118"/>
              <a:gd name="T52" fmla="*/ 1623503811 w 129"/>
              <a:gd name="T53" fmla="*/ 197242226 h 11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129" h="118">
                <a:moveTo>
                  <a:pt x="116" y="14"/>
                </a:moveTo>
                <a:cubicBezTo>
                  <a:pt x="102" y="0"/>
                  <a:pt x="80" y="0"/>
                  <a:pt x="67" y="14"/>
                </a:cubicBezTo>
                <a:cubicBezTo>
                  <a:pt x="11" y="69"/>
                  <a:pt x="11" y="69"/>
                  <a:pt x="11" y="69"/>
                </a:cubicBezTo>
                <a:cubicBezTo>
                  <a:pt x="0" y="80"/>
                  <a:pt x="0" y="97"/>
                  <a:pt x="11" y="107"/>
                </a:cubicBezTo>
                <a:cubicBezTo>
                  <a:pt x="21" y="118"/>
                  <a:pt x="38" y="118"/>
                  <a:pt x="49" y="107"/>
                </a:cubicBezTo>
                <a:cubicBezTo>
                  <a:pt x="105" y="52"/>
                  <a:pt x="105" y="52"/>
                  <a:pt x="105" y="52"/>
                </a:cubicBezTo>
                <a:cubicBezTo>
                  <a:pt x="112" y="44"/>
                  <a:pt x="112" y="32"/>
                  <a:pt x="105" y="25"/>
                </a:cubicBezTo>
                <a:cubicBezTo>
                  <a:pt x="97" y="17"/>
                  <a:pt x="85" y="17"/>
                  <a:pt x="78" y="25"/>
                </a:cubicBezTo>
                <a:cubicBezTo>
                  <a:pt x="36" y="67"/>
                  <a:pt x="36" y="67"/>
                  <a:pt x="36" y="67"/>
                </a:cubicBezTo>
                <a:cubicBezTo>
                  <a:pt x="34" y="68"/>
                  <a:pt x="34" y="71"/>
                  <a:pt x="36" y="72"/>
                </a:cubicBezTo>
                <a:cubicBezTo>
                  <a:pt x="37" y="74"/>
                  <a:pt x="39" y="74"/>
                  <a:pt x="41" y="72"/>
                </a:cubicBezTo>
                <a:cubicBezTo>
                  <a:pt x="83" y="30"/>
                  <a:pt x="83" y="30"/>
                  <a:pt x="83" y="30"/>
                </a:cubicBezTo>
                <a:cubicBezTo>
                  <a:pt x="88" y="26"/>
                  <a:pt x="95" y="26"/>
                  <a:pt x="99" y="30"/>
                </a:cubicBezTo>
                <a:cubicBezTo>
                  <a:pt x="104" y="35"/>
                  <a:pt x="104" y="42"/>
                  <a:pt x="99" y="46"/>
                </a:cubicBezTo>
                <a:cubicBezTo>
                  <a:pt x="43" y="102"/>
                  <a:pt x="43" y="102"/>
                  <a:pt x="43" y="102"/>
                </a:cubicBezTo>
                <a:cubicBezTo>
                  <a:pt x="36" y="109"/>
                  <a:pt x="24" y="109"/>
                  <a:pt x="16" y="102"/>
                </a:cubicBezTo>
                <a:cubicBezTo>
                  <a:pt x="9" y="94"/>
                  <a:pt x="9" y="82"/>
                  <a:pt x="16" y="75"/>
                </a:cubicBezTo>
                <a:cubicBezTo>
                  <a:pt x="72" y="20"/>
                  <a:pt x="72" y="20"/>
                  <a:pt x="72" y="20"/>
                </a:cubicBezTo>
                <a:cubicBezTo>
                  <a:pt x="82" y="9"/>
                  <a:pt x="99" y="9"/>
                  <a:pt x="110" y="20"/>
                </a:cubicBezTo>
                <a:cubicBezTo>
                  <a:pt x="120" y="30"/>
                  <a:pt x="120" y="47"/>
                  <a:pt x="110" y="58"/>
                </a:cubicBezTo>
                <a:cubicBezTo>
                  <a:pt x="68" y="99"/>
                  <a:pt x="68" y="99"/>
                  <a:pt x="68" y="99"/>
                </a:cubicBezTo>
                <a:cubicBezTo>
                  <a:pt x="67" y="101"/>
                  <a:pt x="67" y="103"/>
                  <a:pt x="68" y="105"/>
                </a:cubicBezTo>
                <a:cubicBezTo>
                  <a:pt x="70" y="106"/>
                  <a:pt x="72" y="106"/>
                  <a:pt x="73" y="105"/>
                </a:cubicBezTo>
                <a:cubicBezTo>
                  <a:pt x="116" y="63"/>
                  <a:pt x="116" y="63"/>
                  <a:pt x="116" y="63"/>
                </a:cubicBezTo>
                <a:cubicBezTo>
                  <a:pt x="129" y="49"/>
                  <a:pt x="129" y="27"/>
                  <a:pt x="116" y="14"/>
                </a:cubicBezTo>
                <a:close/>
                <a:moveTo>
                  <a:pt x="116" y="14"/>
                </a:moveTo>
                <a:cubicBezTo>
                  <a:pt x="116" y="14"/>
                  <a:pt x="116" y="14"/>
                  <a:pt x="116" y="14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7" name="稻壳儿小白白(http://dwz.cn/Wu2UP)"/>
          <p:cNvSpPr>
            <a:spLocks noEditPoints="1"/>
          </p:cNvSpPr>
          <p:nvPr/>
        </p:nvSpPr>
        <p:spPr>
          <a:xfrm>
            <a:off x="5497417" y="1614679"/>
            <a:ext cx="314325" cy="460375"/>
          </a:xfrm>
          <a:custGeom>
            <a:avLst/>
            <a:gdLst>
              <a:gd name="T0" fmla="*/ 519642090 w 85"/>
              <a:gd name="T1" fmla="*/ 1527003989 h 123"/>
              <a:gd name="T2" fmla="*/ 546992063 w 85"/>
              <a:gd name="T3" fmla="*/ 1498984743 h 123"/>
              <a:gd name="T4" fmla="*/ 601688311 w 85"/>
              <a:gd name="T5" fmla="*/ 1498984743 h 123"/>
              <a:gd name="T6" fmla="*/ 629038284 w 85"/>
              <a:gd name="T7" fmla="*/ 1527003989 h 123"/>
              <a:gd name="T8" fmla="*/ 601688311 w 85"/>
              <a:gd name="T9" fmla="*/ 1555019492 h 123"/>
              <a:gd name="T10" fmla="*/ 546992063 w 85"/>
              <a:gd name="T11" fmla="*/ 1555019492 h 123"/>
              <a:gd name="T12" fmla="*/ 519642090 w 85"/>
              <a:gd name="T13" fmla="*/ 1527003989 h 123"/>
              <a:gd name="T14" fmla="*/ 656388257 w 85"/>
              <a:gd name="T15" fmla="*/ 168111733 h 123"/>
              <a:gd name="T16" fmla="*/ 505967104 w 85"/>
              <a:gd name="T17" fmla="*/ 168111733 h 123"/>
              <a:gd name="T18" fmla="*/ 478617131 w 85"/>
              <a:gd name="T19" fmla="*/ 196127236 h 123"/>
              <a:gd name="T20" fmla="*/ 505967104 w 85"/>
              <a:gd name="T21" fmla="*/ 210136859 h 123"/>
              <a:gd name="T22" fmla="*/ 656388257 w 85"/>
              <a:gd name="T23" fmla="*/ 210136859 h 123"/>
              <a:gd name="T24" fmla="*/ 683738230 w 85"/>
              <a:gd name="T25" fmla="*/ 196127236 h 123"/>
              <a:gd name="T26" fmla="*/ 656388257 w 85"/>
              <a:gd name="T27" fmla="*/ 168111733 h 123"/>
              <a:gd name="T28" fmla="*/ 1162355360 w 85"/>
              <a:gd name="T29" fmla="*/ 168111733 h 123"/>
              <a:gd name="T30" fmla="*/ 1162355360 w 85"/>
              <a:gd name="T31" fmla="*/ 1555019492 h 123"/>
              <a:gd name="T32" fmla="*/ 998259221 w 85"/>
              <a:gd name="T33" fmla="*/ 1723131225 h 123"/>
              <a:gd name="T34" fmla="*/ 164096140 w 85"/>
              <a:gd name="T35" fmla="*/ 1723131225 h 123"/>
              <a:gd name="T36" fmla="*/ 0 w 85"/>
              <a:gd name="T37" fmla="*/ 1555019492 h 123"/>
              <a:gd name="T38" fmla="*/ 0 w 85"/>
              <a:gd name="T39" fmla="*/ 168111733 h 123"/>
              <a:gd name="T40" fmla="*/ 164096140 w 85"/>
              <a:gd name="T41" fmla="*/ 0 h 123"/>
              <a:gd name="T42" fmla="*/ 998259221 w 85"/>
              <a:gd name="T43" fmla="*/ 0 h 123"/>
              <a:gd name="T44" fmla="*/ 1162355360 w 85"/>
              <a:gd name="T45" fmla="*/ 168111733 h 123"/>
              <a:gd name="T46" fmla="*/ 1052955469 w 85"/>
              <a:gd name="T47" fmla="*/ 1456955874 h 123"/>
              <a:gd name="T48" fmla="*/ 109399892 w 85"/>
              <a:gd name="T49" fmla="*/ 1456955874 h 123"/>
              <a:gd name="T50" fmla="*/ 109399892 w 85"/>
              <a:gd name="T51" fmla="*/ 1555019492 h 123"/>
              <a:gd name="T52" fmla="*/ 164096140 w 85"/>
              <a:gd name="T53" fmla="*/ 1611057984 h 123"/>
              <a:gd name="T54" fmla="*/ 998259221 w 85"/>
              <a:gd name="T55" fmla="*/ 1611057984 h 123"/>
              <a:gd name="T56" fmla="*/ 1052955469 w 85"/>
              <a:gd name="T57" fmla="*/ 1555019492 h 123"/>
              <a:gd name="T58" fmla="*/ 1052955469 w 85"/>
              <a:gd name="T59" fmla="*/ 1456955874 h 123"/>
              <a:gd name="T60" fmla="*/ 1052955469 w 85"/>
              <a:gd name="T61" fmla="*/ 322210100 h 123"/>
              <a:gd name="T62" fmla="*/ 109399892 w 85"/>
              <a:gd name="T63" fmla="*/ 322210100 h 123"/>
              <a:gd name="T64" fmla="*/ 109399892 w 85"/>
              <a:gd name="T65" fmla="*/ 1400921125 h 123"/>
              <a:gd name="T66" fmla="*/ 1052955469 w 85"/>
              <a:gd name="T67" fmla="*/ 1400921125 h 123"/>
              <a:gd name="T68" fmla="*/ 1052955469 w 85"/>
              <a:gd name="T69" fmla="*/ 322210100 h 123"/>
              <a:gd name="T70" fmla="*/ 1052955469 w 85"/>
              <a:gd name="T71" fmla="*/ 168111733 h 123"/>
              <a:gd name="T72" fmla="*/ 998259221 w 85"/>
              <a:gd name="T73" fmla="*/ 112073241 h 123"/>
              <a:gd name="T74" fmla="*/ 164096140 w 85"/>
              <a:gd name="T75" fmla="*/ 112073241 h 123"/>
              <a:gd name="T76" fmla="*/ 109399892 w 85"/>
              <a:gd name="T77" fmla="*/ 168111733 h 123"/>
              <a:gd name="T78" fmla="*/ 109399892 w 85"/>
              <a:gd name="T79" fmla="*/ 266175351 h 123"/>
              <a:gd name="T80" fmla="*/ 1052955469 w 85"/>
              <a:gd name="T81" fmla="*/ 266175351 h 123"/>
              <a:gd name="T82" fmla="*/ 1052955469 w 85"/>
              <a:gd name="T83" fmla="*/ 168111733 h 123"/>
              <a:gd name="T84" fmla="*/ 1052955469 w 85"/>
              <a:gd name="T85" fmla="*/ 168111733 h 123"/>
              <a:gd name="T86" fmla="*/ 1052955469 w 85"/>
              <a:gd name="T87" fmla="*/ 168111733 h 123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85" h="123">
                <a:moveTo>
                  <a:pt x="38" y="109"/>
                </a:moveTo>
                <a:cubicBezTo>
                  <a:pt x="38" y="108"/>
                  <a:pt x="39" y="107"/>
                  <a:pt x="40" y="107"/>
                </a:cubicBezTo>
                <a:cubicBezTo>
                  <a:pt x="44" y="107"/>
                  <a:pt x="44" y="107"/>
                  <a:pt x="44" y="107"/>
                </a:cubicBezTo>
                <a:cubicBezTo>
                  <a:pt x="45" y="107"/>
                  <a:pt x="46" y="108"/>
                  <a:pt x="46" y="109"/>
                </a:cubicBezTo>
                <a:cubicBezTo>
                  <a:pt x="46" y="110"/>
                  <a:pt x="45" y="111"/>
                  <a:pt x="44" y="111"/>
                </a:cubicBezTo>
                <a:cubicBezTo>
                  <a:pt x="40" y="111"/>
                  <a:pt x="40" y="111"/>
                  <a:pt x="40" y="111"/>
                </a:cubicBezTo>
                <a:cubicBezTo>
                  <a:pt x="39" y="111"/>
                  <a:pt x="38" y="110"/>
                  <a:pt x="38" y="109"/>
                </a:cubicBezTo>
                <a:close/>
                <a:moveTo>
                  <a:pt x="48" y="12"/>
                </a:moveTo>
                <a:cubicBezTo>
                  <a:pt x="37" y="12"/>
                  <a:pt x="37" y="12"/>
                  <a:pt x="37" y="12"/>
                </a:cubicBezTo>
                <a:cubicBezTo>
                  <a:pt x="36" y="12"/>
                  <a:pt x="35" y="12"/>
                  <a:pt x="35" y="14"/>
                </a:cubicBezTo>
                <a:cubicBezTo>
                  <a:pt x="35" y="15"/>
                  <a:pt x="36" y="15"/>
                  <a:pt x="37" y="15"/>
                </a:cubicBezTo>
                <a:cubicBezTo>
                  <a:pt x="48" y="15"/>
                  <a:pt x="48" y="15"/>
                  <a:pt x="48" y="15"/>
                </a:cubicBezTo>
                <a:cubicBezTo>
                  <a:pt x="49" y="15"/>
                  <a:pt x="50" y="15"/>
                  <a:pt x="50" y="14"/>
                </a:cubicBezTo>
                <a:cubicBezTo>
                  <a:pt x="50" y="12"/>
                  <a:pt x="49" y="12"/>
                  <a:pt x="48" y="12"/>
                </a:cubicBezTo>
                <a:close/>
                <a:moveTo>
                  <a:pt x="85" y="12"/>
                </a:moveTo>
                <a:cubicBezTo>
                  <a:pt x="85" y="111"/>
                  <a:pt x="85" y="111"/>
                  <a:pt x="85" y="111"/>
                </a:cubicBezTo>
                <a:cubicBezTo>
                  <a:pt x="85" y="118"/>
                  <a:pt x="79" y="123"/>
                  <a:pt x="73" y="123"/>
                </a:cubicBezTo>
                <a:cubicBezTo>
                  <a:pt x="12" y="123"/>
                  <a:pt x="12" y="123"/>
                  <a:pt x="12" y="123"/>
                </a:cubicBezTo>
                <a:cubicBezTo>
                  <a:pt x="5" y="123"/>
                  <a:pt x="0" y="118"/>
                  <a:pt x="0" y="111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9" y="0"/>
                  <a:pt x="85" y="5"/>
                  <a:pt x="85" y="12"/>
                </a:cubicBezTo>
                <a:close/>
                <a:moveTo>
                  <a:pt x="77" y="104"/>
                </a:moveTo>
                <a:cubicBezTo>
                  <a:pt x="8" y="104"/>
                  <a:pt x="8" y="104"/>
                  <a:pt x="8" y="104"/>
                </a:cubicBezTo>
                <a:cubicBezTo>
                  <a:pt x="8" y="111"/>
                  <a:pt x="8" y="111"/>
                  <a:pt x="8" y="111"/>
                </a:cubicBezTo>
                <a:cubicBezTo>
                  <a:pt x="8" y="113"/>
                  <a:pt x="10" y="115"/>
                  <a:pt x="12" y="115"/>
                </a:cubicBezTo>
                <a:cubicBezTo>
                  <a:pt x="73" y="115"/>
                  <a:pt x="73" y="115"/>
                  <a:pt x="73" y="115"/>
                </a:cubicBezTo>
                <a:cubicBezTo>
                  <a:pt x="75" y="115"/>
                  <a:pt x="77" y="113"/>
                  <a:pt x="77" y="111"/>
                </a:cubicBezTo>
                <a:lnTo>
                  <a:pt x="77" y="104"/>
                </a:lnTo>
                <a:close/>
                <a:moveTo>
                  <a:pt x="77" y="23"/>
                </a:moveTo>
                <a:cubicBezTo>
                  <a:pt x="8" y="23"/>
                  <a:pt x="8" y="23"/>
                  <a:pt x="8" y="23"/>
                </a:cubicBezTo>
                <a:cubicBezTo>
                  <a:pt x="8" y="100"/>
                  <a:pt x="8" y="100"/>
                  <a:pt x="8" y="100"/>
                </a:cubicBezTo>
                <a:cubicBezTo>
                  <a:pt x="77" y="100"/>
                  <a:pt x="77" y="100"/>
                  <a:pt x="77" y="100"/>
                </a:cubicBezTo>
                <a:lnTo>
                  <a:pt x="77" y="23"/>
                </a:lnTo>
                <a:close/>
                <a:moveTo>
                  <a:pt x="77" y="12"/>
                </a:moveTo>
                <a:cubicBezTo>
                  <a:pt x="77" y="9"/>
                  <a:pt x="75" y="8"/>
                  <a:pt x="73" y="8"/>
                </a:cubicBezTo>
                <a:cubicBezTo>
                  <a:pt x="12" y="8"/>
                  <a:pt x="12" y="8"/>
                  <a:pt x="12" y="8"/>
                </a:cubicBezTo>
                <a:cubicBezTo>
                  <a:pt x="10" y="8"/>
                  <a:pt x="8" y="9"/>
                  <a:pt x="8" y="12"/>
                </a:cubicBezTo>
                <a:cubicBezTo>
                  <a:pt x="8" y="19"/>
                  <a:pt x="8" y="19"/>
                  <a:pt x="8" y="19"/>
                </a:cubicBezTo>
                <a:cubicBezTo>
                  <a:pt x="77" y="19"/>
                  <a:pt x="77" y="19"/>
                  <a:pt x="77" y="19"/>
                </a:cubicBezTo>
                <a:lnTo>
                  <a:pt x="77" y="12"/>
                </a:lnTo>
                <a:close/>
                <a:moveTo>
                  <a:pt x="77" y="12"/>
                </a:moveTo>
                <a:cubicBezTo>
                  <a:pt x="77" y="12"/>
                  <a:pt x="77" y="12"/>
                  <a:pt x="77" y="1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78" name="稻壳儿小白白(http://dwz.cn/Wu2UP)"/>
          <p:cNvPicPr>
            <a:picLocks noChangeArrowheads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6235605" y="1617854"/>
            <a:ext cx="309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9" name="稻壳儿小白白(http://dwz.cn/Wu2UP)"/>
          <p:cNvSpPr>
            <a:spLocks noEditPoints="1"/>
          </p:cNvSpPr>
          <p:nvPr/>
        </p:nvSpPr>
        <p:spPr>
          <a:xfrm>
            <a:off x="6972205" y="1678179"/>
            <a:ext cx="460375" cy="334962"/>
          </a:xfrm>
          <a:custGeom>
            <a:avLst/>
            <a:gdLst>
              <a:gd name="T0" fmla="*/ 1400921125 w 123"/>
              <a:gd name="T1" fmla="*/ 453275095 h 89"/>
              <a:gd name="T2" fmla="*/ 910599293 w 123"/>
              <a:gd name="T3" fmla="*/ 0 h 89"/>
              <a:gd name="T4" fmla="*/ 476312209 w 123"/>
              <a:gd name="T5" fmla="*/ 283295052 h 89"/>
              <a:gd name="T6" fmla="*/ 406267837 w 123"/>
              <a:gd name="T7" fmla="*/ 283295052 h 89"/>
              <a:gd name="T8" fmla="*/ 168111733 w 123"/>
              <a:gd name="T9" fmla="*/ 524098858 h 89"/>
              <a:gd name="T10" fmla="*/ 182121356 w 123"/>
              <a:gd name="T11" fmla="*/ 594922621 h 89"/>
              <a:gd name="T12" fmla="*/ 0 w 123"/>
              <a:gd name="T13" fmla="*/ 906550189 h 89"/>
              <a:gd name="T14" fmla="*/ 350229346 w 123"/>
              <a:gd name="T15" fmla="*/ 1260669005 h 89"/>
              <a:gd name="T16" fmla="*/ 1316863387 w 123"/>
              <a:gd name="T17" fmla="*/ 1260669005 h 89"/>
              <a:gd name="T18" fmla="*/ 1723131225 w 123"/>
              <a:gd name="T19" fmla="*/ 849888921 h 89"/>
              <a:gd name="T20" fmla="*/ 1400921125 w 123"/>
              <a:gd name="T21" fmla="*/ 453275095 h 89"/>
              <a:gd name="T22" fmla="*/ 1316863387 w 123"/>
              <a:gd name="T23" fmla="*/ 1147350231 h 89"/>
              <a:gd name="T24" fmla="*/ 1316863387 w 123"/>
              <a:gd name="T25" fmla="*/ 1147350231 h 89"/>
              <a:gd name="T26" fmla="*/ 350229346 w 123"/>
              <a:gd name="T27" fmla="*/ 1147350231 h 89"/>
              <a:gd name="T28" fmla="*/ 112073241 w 123"/>
              <a:gd name="T29" fmla="*/ 906550189 h 89"/>
              <a:gd name="T30" fmla="*/ 224146482 w 123"/>
              <a:gd name="T31" fmla="*/ 694075137 h 89"/>
              <a:gd name="T32" fmla="*/ 280184974 w 123"/>
              <a:gd name="T33" fmla="*/ 566593868 h 89"/>
              <a:gd name="T34" fmla="*/ 266175351 w 123"/>
              <a:gd name="T35" fmla="*/ 524098858 h 89"/>
              <a:gd name="T36" fmla="*/ 406267837 w 123"/>
              <a:gd name="T37" fmla="*/ 382451332 h 89"/>
              <a:gd name="T38" fmla="*/ 476312209 w 123"/>
              <a:gd name="T39" fmla="*/ 396613826 h 89"/>
              <a:gd name="T40" fmla="*/ 574375827 w 123"/>
              <a:gd name="T41" fmla="*/ 339956321 h 89"/>
              <a:gd name="T42" fmla="*/ 910599293 w 123"/>
              <a:gd name="T43" fmla="*/ 113318774 h 89"/>
              <a:gd name="T44" fmla="*/ 1288847884 w 123"/>
              <a:gd name="T45" fmla="*/ 453275095 h 89"/>
              <a:gd name="T46" fmla="*/ 1372901879 w 123"/>
              <a:gd name="T47" fmla="*/ 552427610 h 89"/>
              <a:gd name="T48" fmla="*/ 1611057984 w 123"/>
              <a:gd name="T49" fmla="*/ 849888921 h 89"/>
              <a:gd name="T50" fmla="*/ 1316863387 w 123"/>
              <a:gd name="T51" fmla="*/ 1147350231 h 89"/>
              <a:gd name="T52" fmla="*/ 1316863387 w 123"/>
              <a:gd name="T53" fmla="*/ 1147350231 h 89"/>
              <a:gd name="T54" fmla="*/ 1316863387 w 123"/>
              <a:gd name="T55" fmla="*/ 1147350231 h 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23" h="89">
                <a:moveTo>
                  <a:pt x="100" y="32"/>
                </a:moveTo>
                <a:cubicBezTo>
                  <a:pt x="98" y="14"/>
                  <a:pt x="83" y="0"/>
                  <a:pt x="65" y="0"/>
                </a:cubicBezTo>
                <a:cubicBezTo>
                  <a:pt x="51" y="0"/>
                  <a:pt x="40" y="9"/>
                  <a:pt x="34" y="20"/>
                </a:cubicBezTo>
                <a:cubicBezTo>
                  <a:pt x="32" y="20"/>
                  <a:pt x="31" y="20"/>
                  <a:pt x="29" y="20"/>
                </a:cubicBezTo>
                <a:cubicBezTo>
                  <a:pt x="19" y="20"/>
                  <a:pt x="12" y="27"/>
                  <a:pt x="12" y="37"/>
                </a:cubicBezTo>
                <a:cubicBezTo>
                  <a:pt x="12" y="39"/>
                  <a:pt x="12" y="40"/>
                  <a:pt x="13" y="42"/>
                </a:cubicBezTo>
                <a:cubicBezTo>
                  <a:pt x="5" y="47"/>
                  <a:pt x="0" y="54"/>
                  <a:pt x="0" y="64"/>
                </a:cubicBezTo>
                <a:cubicBezTo>
                  <a:pt x="0" y="77"/>
                  <a:pt x="11" y="89"/>
                  <a:pt x="25" y="89"/>
                </a:cubicBezTo>
                <a:cubicBezTo>
                  <a:pt x="94" y="89"/>
                  <a:pt x="94" y="89"/>
                  <a:pt x="94" y="89"/>
                </a:cubicBezTo>
                <a:cubicBezTo>
                  <a:pt x="110" y="89"/>
                  <a:pt x="123" y="76"/>
                  <a:pt x="123" y="60"/>
                </a:cubicBezTo>
                <a:cubicBezTo>
                  <a:pt x="123" y="46"/>
                  <a:pt x="113" y="34"/>
                  <a:pt x="100" y="32"/>
                </a:cubicBezTo>
                <a:close/>
                <a:moveTo>
                  <a:pt x="94" y="81"/>
                </a:moveTo>
                <a:cubicBezTo>
                  <a:pt x="94" y="81"/>
                  <a:pt x="94" y="81"/>
                  <a:pt x="94" y="81"/>
                </a:cubicBezTo>
                <a:cubicBezTo>
                  <a:pt x="25" y="81"/>
                  <a:pt x="25" y="81"/>
                  <a:pt x="25" y="81"/>
                </a:cubicBezTo>
                <a:cubicBezTo>
                  <a:pt x="16" y="81"/>
                  <a:pt x="8" y="73"/>
                  <a:pt x="8" y="64"/>
                </a:cubicBezTo>
                <a:cubicBezTo>
                  <a:pt x="8" y="58"/>
                  <a:pt x="11" y="52"/>
                  <a:pt x="16" y="49"/>
                </a:cubicBezTo>
                <a:cubicBezTo>
                  <a:pt x="22" y="46"/>
                  <a:pt x="22" y="45"/>
                  <a:pt x="20" y="40"/>
                </a:cubicBezTo>
                <a:cubicBezTo>
                  <a:pt x="20" y="39"/>
                  <a:pt x="19" y="38"/>
                  <a:pt x="19" y="37"/>
                </a:cubicBezTo>
                <a:cubicBezTo>
                  <a:pt x="19" y="32"/>
                  <a:pt x="24" y="27"/>
                  <a:pt x="29" y="27"/>
                </a:cubicBezTo>
                <a:cubicBezTo>
                  <a:pt x="29" y="27"/>
                  <a:pt x="31" y="27"/>
                  <a:pt x="34" y="28"/>
                </a:cubicBezTo>
                <a:cubicBezTo>
                  <a:pt x="39" y="30"/>
                  <a:pt x="39" y="28"/>
                  <a:pt x="41" y="24"/>
                </a:cubicBezTo>
                <a:cubicBezTo>
                  <a:pt x="46" y="14"/>
                  <a:pt x="55" y="8"/>
                  <a:pt x="65" y="8"/>
                </a:cubicBezTo>
                <a:cubicBezTo>
                  <a:pt x="79" y="8"/>
                  <a:pt x="91" y="18"/>
                  <a:pt x="92" y="32"/>
                </a:cubicBezTo>
                <a:cubicBezTo>
                  <a:pt x="92" y="38"/>
                  <a:pt x="92" y="38"/>
                  <a:pt x="98" y="39"/>
                </a:cubicBezTo>
                <a:cubicBezTo>
                  <a:pt x="108" y="41"/>
                  <a:pt x="115" y="50"/>
                  <a:pt x="115" y="60"/>
                </a:cubicBezTo>
                <a:cubicBezTo>
                  <a:pt x="115" y="71"/>
                  <a:pt x="106" y="81"/>
                  <a:pt x="94" y="81"/>
                </a:cubicBezTo>
                <a:close/>
                <a:moveTo>
                  <a:pt x="94" y="81"/>
                </a:moveTo>
                <a:cubicBezTo>
                  <a:pt x="94" y="81"/>
                  <a:pt x="94" y="81"/>
                  <a:pt x="94" y="81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0" name="稻壳儿小白白(http://dwz.cn/Wu2UP)"/>
          <p:cNvSpPr>
            <a:spLocks noEditPoints="1"/>
          </p:cNvSpPr>
          <p:nvPr/>
        </p:nvSpPr>
        <p:spPr>
          <a:xfrm>
            <a:off x="7854855" y="1644841"/>
            <a:ext cx="460375" cy="400050"/>
          </a:xfrm>
          <a:custGeom>
            <a:avLst/>
            <a:gdLst>
              <a:gd name="T0" fmla="*/ 1723131225 w 123"/>
              <a:gd name="T1" fmla="*/ 1397853214 h 107"/>
              <a:gd name="T2" fmla="*/ 1611057984 w 123"/>
              <a:gd name="T3" fmla="*/ 1495700958 h 107"/>
              <a:gd name="T4" fmla="*/ 1498984743 w 123"/>
              <a:gd name="T5" fmla="*/ 1397853214 h 107"/>
              <a:gd name="T6" fmla="*/ 1611057984 w 123"/>
              <a:gd name="T7" fmla="*/ 1174195354 h 107"/>
              <a:gd name="T8" fmla="*/ 1723131225 w 123"/>
              <a:gd name="T9" fmla="*/ 1397853214 h 107"/>
              <a:gd name="T10" fmla="*/ 1555019492 w 123"/>
              <a:gd name="T11" fmla="*/ 587097677 h 107"/>
              <a:gd name="T12" fmla="*/ 1555019492 w 123"/>
              <a:gd name="T13" fmla="*/ 1076343872 h 107"/>
              <a:gd name="T14" fmla="*/ 1611057984 w 123"/>
              <a:gd name="T15" fmla="*/ 1118281824 h 107"/>
              <a:gd name="T16" fmla="*/ 1667092733 w 123"/>
              <a:gd name="T17" fmla="*/ 1076343872 h 107"/>
              <a:gd name="T18" fmla="*/ 1667092733 w 123"/>
              <a:gd name="T19" fmla="*/ 587097677 h 107"/>
              <a:gd name="T20" fmla="*/ 1611057984 w 123"/>
              <a:gd name="T21" fmla="*/ 531184147 h 107"/>
              <a:gd name="T22" fmla="*/ 1555019492 w 123"/>
              <a:gd name="T23" fmla="*/ 587097677 h 107"/>
              <a:gd name="T24" fmla="*/ 1597048361 w 123"/>
              <a:gd name="T25" fmla="*/ 475270616 h 107"/>
              <a:gd name="T26" fmla="*/ 1456955874 w 123"/>
              <a:gd name="T27" fmla="*/ 503225512 h 107"/>
              <a:gd name="T28" fmla="*/ 1456955874 w 123"/>
              <a:gd name="T29" fmla="*/ 964516811 h 107"/>
              <a:gd name="T30" fmla="*/ 854560801 w 123"/>
              <a:gd name="T31" fmla="*/ 1230108885 h 107"/>
              <a:gd name="T32" fmla="*/ 266175351 w 123"/>
              <a:gd name="T33" fmla="*/ 964516811 h 107"/>
              <a:gd name="T34" fmla="*/ 266175351 w 123"/>
              <a:gd name="T35" fmla="*/ 503225512 h 107"/>
              <a:gd name="T36" fmla="*/ 126082864 w 123"/>
              <a:gd name="T37" fmla="*/ 475270616 h 107"/>
              <a:gd name="T38" fmla="*/ 0 w 123"/>
              <a:gd name="T39" fmla="*/ 321505604 h 107"/>
              <a:gd name="T40" fmla="*/ 126082864 w 123"/>
              <a:gd name="T41" fmla="*/ 167740591 h 107"/>
              <a:gd name="T42" fmla="*/ 826541555 w 123"/>
              <a:gd name="T43" fmla="*/ 0 h 107"/>
              <a:gd name="T44" fmla="*/ 854560801 w 123"/>
              <a:gd name="T45" fmla="*/ 0 h 107"/>
              <a:gd name="T46" fmla="*/ 896589670 w 123"/>
              <a:gd name="T47" fmla="*/ 0 h 107"/>
              <a:gd name="T48" fmla="*/ 1597048361 w 123"/>
              <a:gd name="T49" fmla="*/ 167740591 h 107"/>
              <a:gd name="T50" fmla="*/ 1723131225 w 123"/>
              <a:gd name="T51" fmla="*/ 321505604 h 107"/>
              <a:gd name="T52" fmla="*/ 1597048361 w 123"/>
              <a:gd name="T53" fmla="*/ 475270616 h 107"/>
              <a:gd name="T54" fmla="*/ 1344882633 w 123"/>
              <a:gd name="T55" fmla="*/ 531184147 h 107"/>
              <a:gd name="T56" fmla="*/ 896589670 w 123"/>
              <a:gd name="T57" fmla="*/ 643011207 h 107"/>
              <a:gd name="T58" fmla="*/ 854560801 w 123"/>
              <a:gd name="T59" fmla="*/ 643011207 h 107"/>
              <a:gd name="T60" fmla="*/ 826541555 w 123"/>
              <a:gd name="T61" fmla="*/ 643011207 h 107"/>
              <a:gd name="T62" fmla="*/ 378248591 w 123"/>
              <a:gd name="T63" fmla="*/ 531184147 h 107"/>
              <a:gd name="T64" fmla="*/ 378248591 w 123"/>
              <a:gd name="T65" fmla="*/ 964516811 h 107"/>
              <a:gd name="T66" fmla="*/ 854560801 w 123"/>
              <a:gd name="T67" fmla="*/ 1118281824 h 107"/>
              <a:gd name="T68" fmla="*/ 1344882633 w 123"/>
              <a:gd name="T69" fmla="*/ 964516811 h 107"/>
              <a:gd name="T70" fmla="*/ 1344882633 w 123"/>
              <a:gd name="T71" fmla="*/ 531184147 h 107"/>
              <a:gd name="T72" fmla="*/ 1569029115 w 123"/>
              <a:gd name="T73" fmla="*/ 377419134 h 107"/>
              <a:gd name="T74" fmla="*/ 1611057984 w 123"/>
              <a:gd name="T75" fmla="*/ 321505604 h 107"/>
              <a:gd name="T76" fmla="*/ 1569029115 w 123"/>
              <a:gd name="T77" fmla="*/ 265592073 h 107"/>
              <a:gd name="T78" fmla="*/ 868570424 w 123"/>
              <a:gd name="T79" fmla="*/ 111827061 h 107"/>
              <a:gd name="T80" fmla="*/ 854560801 w 123"/>
              <a:gd name="T81" fmla="*/ 97847743 h 107"/>
              <a:gd name="T82" fmla="*/ 854560801 w 123"/>
              <a:gd name="T83" fmla="*/ 111827061 h 107"/>
              <a:gd name="T84" fmla="*/ 154102110 w 123"/>
              <a:gd name="T85" fmla="*/ 265592073 h 107"/>
              <a:gd name="T86" fmla="*/ 112073241 w 123"/>
              <a:gd name="T87" fmla="*/ 321505604 h 107"/>
              <a:gd name="T88" fmla="*/ 154102110 w 123"/>
              <a:gd name="T89" fmla="*/ 377419134 h 107"/>
              <a:gd name="T90" fmla="*/ 854560801 w 123"/>
              <a:gd name="T91" fmla="*/ 531184147 h 107"/>
              <a:gd name="T92" fmla="*/ 854560801 w 123"/>
              <a:gd name="T93" fmla="*/ 531184147 h 107"/>
              <a:gd name="T94" fmla="*/ 868570424 w 123"/>
              <a:gd name="T95" fmla="*/ 531184147 h 107"/>
              <a:gd name="T96" fmla="*/ 1569029115 w 123"/>
              <a:gd name="T97" fmla="*/ 377419134 h 107"/>
              <a:gd name="T98" fmla="*/ 1569029115 w 123"/>
              <a:gd name="T99" fmla="*/ 377419134 h 107"/>
              <a:gd name="T100" fmla="*/ 1569029115 w 123"/>
              <a:gd name="T101" fmla="*/ 377419134 h 107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123" h="107">
                <a:moveTo>
                  <a:pt x="123" y="100"/>
                </a:moveTo>
                <a:cubicBezTo>
                  <a:pt x="123" y="104"/>
                  <a:pt x="119" y="107"/>
                  <a:pt x="115" y="107"/>
                </a:cubicBezTo>
                <a:cubicBezTo>
                  <a:pt x="111" y="107"/>
                  <a:pt x="107" y="104"/>
                  <a:pt x="107" y="100"/>
                </a:cubicBezTo>
                <a:cubicBezTo>
                  <a:pt x="107" y="95"/>
                  <a:pt x="111" y="84"/>
                  <a:pt x="115" y="84"/>
                </a:cubicBezTo>
                <a:cubicBezTo>
                  <a:pt x="119" y="84"/>
                  <a:pt x="123" y="95"/>
                  <a:pt x="123" y="100"/>
                </a:cubicBezTo>
                <a:close/>
                <a:moveTo>
                  <a:pt x="111" y="42"/>
                </a:moveTo>
                <a:cubicBezTo>
                  <a:pt x="111" y="77"/>
                  <a:pt x="111" y="77"/>
                  <a:pt x="111" y="77"/>
                </a:cubicBezTo>
                <a:cubicBezTo>
                  <a:pt x="111" y="79"/>
                  <a:pt x="113" y="80"/>
                  <a:pt x="115" y="80"/>
                </a:cubicBezTo>
                <a:cubicBezTo>
                  <a:pt x="117" y="80"/>
                  <a:pt x="119" y="79"/>
                  <a:pt x="119" y="77"/>
                </a:cubicBezTo>
                <a:cubicBezTo>
                  <a:pt x="119" y="42"/>
                  <a:pt x="119" y="42"/>
                  <a:pt x="119" y="42"/>
                </a:cubicBezTo>
                <a:cubicBezTo>
                  <a:pt x="119" y="40"/>
                  <a:pt x="117" y="38"/>
                  <a:pt x="115" y="38"/>
                </a:cubicBezTo>
                <a:cubicBezTo>
                  <a:pt x="113" y="38"/>
                  <a:pt x="111" y="40"/>
                  <a:pt x="111" y="42"/>
                </a:cubicBezTo>
                <a:close/>
                <a:moveTo>
                  <a:pt x="114" y="34"/>
                </a:moveTo>
                <a:cubicBezTo>
                  <a:pt x="104" y="36"/>
                  <a:pt x="104" y="36"/>
                  <a:pt x="104" y="36"/>
                </a:cubicBezTo>
                <a:cubicBezTo>
                  <a:pt x="104" y="69"/>
                  <a:pt x="104" y="69"/>
                  <a:pt x="104" y="69"/>
                </a:cubicBezTo>
                <a:cubicBezTo>
                  <a:pt x="104" y="79"/>
                  <a:pt x="92" y="88"/>
                  <a:pt x="61" y="88"/>
                </a:cubicBezTo>
                <a:cubicBezTo>
                  <a:pt x="31" y="88"/>
                  <a:pt x="19" y="79"/>
                  <a:pt x="19" y="69"/>
                </a:cubicBezTo>
                <a:cubicBezTo>
                  <a:pt x="19" y="36"/>
                  <a:pt x="19" y="36"/>
                  <a:pt x="19" y="36"/>
                </a:cubicBezTo>
                <a:cubicBezTo>
                  <a:pt x="9" y="34"/>
                  <a:pt x="9" y="34"/>
                  <a:pt x="9" y="34"/>
                </a:cubicBezTo>
                <a:cubicBezTo>
                  <a:pt x="4" y="33"/>
                  <a:pt x="0" y="28"/>
                  <a:pt x="0" y="23"/>
                </a:cubicBezTo>
                <a:cubicBezTo>
                  <a:pt x="0" y="17"/>
                  <a:pt x="4" y="13"/>
                  <a:pt x="9" y="12"/>
                </a:cubicBezTo>
                <a:cubicBezTo>
                  <a:pt x="59" y="0"/>
                  <a:pt x="59" y="0"/>
                  <a:pt x="59" y="0"/>
                </a:cubicBezTo>
                <a:cubicBezTo>
                  <a:pt x="60" y="0"/>
                  <a:pt x="61" y="0"/>
                  <a:pt x="61" y="0"/>
                </a:cubicBezTo>
                <a:cubicBezTo>
                  <a:pt x="62" y="0"/>
                  <a:pt x="63" y="0"/>
                  <a:pt x="64" y="0"/>
                </a:cubicBezTo>
                <a:cubicBezTo>
                  <a:pt x="114" y="12"/>
                  <a:pt x="114" y="12"/>
                  <a:pt x="114" y="12"/>
                </a:cubicBezTo>
                <a:cubicBezTo>
                  <a:pt x="119" y="13"/>
                  <a:pt x="123" y="17"/>
                  <a:pt x="123" y="23"/>
                </a:cubicBezTo>
                <a:cubicBezTo>
                  <a:pt x="123" y="28"/>
                  <a:pt x="119" y="33"/>
                  <a:pt x="114" y="34"/>
                </a:cubicBezTo>
                <a:close/>
                <a:moveTo>
                  <a:pt x="96" y="38"/>
                </a:moveTo>
                <a:cubicBezTo>
                  <a:pt x="64" y="46"/>
                  <a:pt x="64" y="46"/>
                  <a:pt x="64" y="46"/>
                </a:cubicBezTo>
                <a:cubicBezTo>
                  <a:pt x="63" y="46"/>
                  <a:pt x="62" y="46"/>
                  <a:pt x="61" y="46"/>
                </a:cubicBezTo>
                <a:cubicBezTo>
                  <a:pt x="61" y="46"/>
                  <a:pt x="60" y="46"/>
                  <a:pt x="59" y="46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69"/>
                  <a:pt x="27" y="69"/>
                  <a:pt x="27" y="69"/>
                </a:cubicBezTo>
                <a:cubicBezTo>
                  <a:pt x="27" y="73"/>
                  <a:pt x="38" y="80"/>
                  <a:pt x="61" y="80"/>
                </a:cubicBezTo>
                <a:cubicBezTo>
                  <a:pt x="84" y="80"/>
                  <a:pt x="96" y="73"/>
                  <a:pt x="96" y="69"/>
                </a:cubicBezTo>
                <a:lnTo>
                  <a:pt x="96" y="38"/>
                </a:lnTo>
                <a:close/>
                <a:moveTo>
                  <a:pt x="112" y="27"/>
                </a:moveTo>
                <a:cubicBezTo>
                  <a:pt x="114" y="26"/>
                  <a:pt x="115" y="25"/>
                  <a:pt x="115" y="23"/>
                </a:cubicBezTo>
                <a:cubicBezTo>
                  <a:pt x="115" y="21"/>
                  <a:pt x="114" y="19"/>
                  <a:pt x="112" y="19"/>
                </a:cubicBezTo>
                <a:cubicBezTo>
                  <a:pt x="62" y="8"/>
                  <a:pt x="62" y="8"/>
                  <a:pt x="62" y="8"/>
                </a:cubicBezTo>
                <a:cubicBezTo>
                  <a:pt x="61" y="7"/>
                  <a:pt x="61" y="7"/>
                  <a:pt x="61" y="7"/>
                </a:cubicBezTo>
                <a:cubicBezTo>
                  <a:pt x="61" y="8"/>
                  <a:pt x="61" y="8"/>
                  <a:pt x="61" y="8"/>
                </a:cubicBezTo>
                <a:cubicBezTo>
                  <a:pt x="11" y="19"/>
                  <a:pt x="11" y="19"/>
                  <a:pt x="11" y="19"/>
                </a:cubicBezTo>
                <a:cubicBezTo>
                  <a:pt x="9" y="19"/>
                  <a:pt x="8" y="21"/>
                  <a:pt x="8" y="23"/>
                </a:cubicBezTo>
                <a:cubicBezTo>
                  <a:pt x="8" y="25"/>
                  <a:pt x="9" y="26"/>
                  <a:pt x="11" y="27"/>
                </a:cubicBezTo>
                <a:cubicBezTo>
                  <a:pt x="61" y="38"/>
                  <a:pt x="61" y="38"/>
                  <a:pt x="61" y="38"/>
                </a:cubicBezTo>
                <a:cubicBezTo>
                  <a:pt x="61" y="38"/>
                  <a:pt x="61" y="38"/>
                  <a:pt x="61" y="38"/>
                </a:cubicBezTo>
                <a:cubicBezTo>
                  <a:pt x="62" y="38"/>
                  <a:pt x="62" y="38"/>
                  <a:pt x="62" y="38"/>
                </a:cubicBezTo>
                <a:lnTo>
                  <a:pt x="112" y="27"/>
                </a:lnTo>
                <a:close/>
                <a:moveTo>
                  <a:pt x="112" y="27"/>
                </a:moveTo>
                <a:cubicBezTo>
                  <a:pt x="112" y="27"/>
                  <a:pt x="112" y="27"/>
                  <a:pt x="112" y="2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1" name="稻壳儿小白白(http://dwz.cn/Wu2UP)"/>
          <p:cNvSpPr>
            <a:spLocks noEditPoints="1"/>
          </p:cNvSpPr>
          <p:nvPr/>
        </p:nvSpPr>
        <p:spPr>
          <a:xfrm>
            <a:off x="8737505" y="1628966"/>
            <a:ext cx="430212" cy="428625"/>
          </a:xfrm>
          <a:custGeom>
            <a:avLst/>
            <a:gdLst>
              <a:gd name="T0" fmla="*/ 1553431935 w 115"/>
              <a:gd name="T1" fmla="*/ 1427798753 h 114"/>
              <a:gd name="T2" fmla="*/ 1091601224 w 115"/>
              <a:gd name="T3" fmla="*/ 1244020145 h 114"/>
              <a:gd name="T4" fmla="*/ 1287530992 w 115"/>
              <a:gd name="T5" fmla="*/ 834059132 h 114"/>
              <a:gd name="T6" fmla="*/ 1161576141 w 115"/>
              <a:gd name="T7" fmla="*/ 169637743 h 114"/>
              <a:gd name="T8" fmla="*/ 797710313 w 115"/>
              <a:gd name="T9" fmla="*/ 0 h 114"/>
              <a:gd name="T10" fmla="*/ 447835728 w 115"/>
              <a:gd name="T11" fmla="*/ 169637743 h 114"/>
              <a:gd name="T12" fmla="*/ 321880877 w 115"/>
              <a:gd name="T13" fmla="*/ 834059132 h 114"/>
              <a:gd name="T14" fmla="*/ 503815662 w 115"/>
              <a:gd name="T15" fmla="*/ 1244020145 h 114"/>
              <a:gd name="T16" fmla="*/ 41984950 w 115"/>
              <a:gd name="T17" fmla="*/ 1427798753 h 114"/>
              <a:gd name="T18" fmla="*/ 13994983 w 115"/>
              <a:gd name="T19" fmla="*/ 1540891836 h 114"/>
              <a:gd name="T20" fmla="*/ 97964884 w 115"/>
              <a:gd name="T21" fmla="*/ 1611573602 h 114"/>
              <a:gd name="T22" fmla="*/ 1497452002 w 115"/>
              <a:gd name="T23" fmla="*/ 1611573602 h 114"/>
              <a:gd name="T24" fmla="*/ 1595416886 w 115"/>
              <a:gd name="T25" fmla="*/ 1540891836 h 114"/>
              <a:gd name="T26" fmla="*/ 1553431935 w 115"/>
              <a:gd name="T27" fmla="*/ 1427798753 h 114"/>
              <a:gd name="T28" fmla="*/ 405850778 w 115"/>
              <a:gd name="T29" fmla="*/ 537191201 h 114"/>
              <a:gd name="T30" fmla="*/ 797710313 w 115"/>
              <a:gd name="T31" fmla="*/ 98955977 h 114"/>
              <a:gd name="T32" fmla="*/ 1189566108 w 115"/>
              <a:gd name="T33" fmla="*/ 537191201 h 114"/>
              <a:gd name="T34" fmla="*/ 1007631323 w 115"/>
              <a:gd name="T35" fmla="*/ 1173338378 h 114"/>
              <a:gd name="T36" fmla="*/ 993636340 w 115"/>
              <a:gd name="T37" fmla="*/ 1201612589 h 114"/>
              <a:gd name="T38" fmla="*/ 601780546 w 115"/>
              <a:gd name="T39" fmla="*/ 1201612589 h 114"/>
              <a:gd name="T40" fmla="*/ 587785562 w 115"/>
              <a:gd name="T41" fmla="*/ 1173338378 h 114"/>
              <a:gd name="T42" fmla="*/ 405850778 w 115"/>
              <a:gd name="T43" fmla="*/ 537191201 h 114"/>
              <a:gd name="T44" fmla="*/ 97964884 w 115"/>
              <a:gd name="T45" fmla="*/ 1512617625 h 114"/>
              <a:gd name="T46" fmla="*/ 531805629 w 115"/>
              <a:gd name="T47" fmla="*/ 1342979882 h 114"/>
              <a:gd name="T48" fmla="*/ 657760479 w 115"/>
              <a:gd name="T49" fmla="*/ 1314705671 h 114"/>
              <a:gd name="T50" fmla="*/ 797710313 w 115"/>
              <a:gd name="T51" fmla="*/ 1357113227 h 114"/>
              <a:gd name="T52" fmla="*/ 951651390 w 115"/>
              <a:gd name="T53" fmla="*/ 1314705671 h 114"/>
              <a:gd name="T54" fmla="*/ 1077606241 w 115"/>
              <a:gd name="T55" fmla="*/ 1342979882 h 114"/>
              <a:gd name="T56" fmla="*/ 1497452002 w 115"/>
              <a:gd name="T57" fmla="*/ 1512617625 h 114"/>
              <a:gd name="T58" fmla="*/ 97964884 w 115"/>
              <a:gd name="T59" fmla="*/ 1512617625 h 114"/>
              <a:gd name="T60" fmla="*/ 97964884 w 115"/>
              <a:gd name="T61" fmla="*/ 1512617625 h 114"/>
              <a:gd name="T62" fmla="*/ 97964884 w 115"/>
              <a:gd name="T63" fmla="*/ 1512617625 h 114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115" h="114">
                <a:moveTo>
                  <a:pt x="111" y="101"/>
                </a:moveTo>
                <a:cubicBezTo>
                  <a:pt x="110" y="101"/>
                  <a:pt x="97" y="92"/>
                  <a:pt x="78" y="88"/>
                </a:cubicBezTo>
                <a:cubicBezTo>
                  <a:pt x="85" y="79"/>
                  <a:pt x="90" y="67"/>
                  <a:pt x="92" y="59"/>
                </a:cubicBezTo>
                <a:cubicBezTo>
                  <a:pt x="94" y="48"/>
                  <a:pt x="93" y="26"/>
                  <a:pt x="83" y="12"/>
                </a:cubicBezTo>
                <a:cubicBezTo>
                  <a:pt x="76" y="4"/>
                  <a:pt x="68" y="0"/>
                  <a:pt x="57" y="0"/>
                </a:cubicBezTo>
                <a:cubicBezTo>
                  <a:pt x="47" y="0"/>
                  <a:pt x="38" y="4"/>
                  <a:pt x="32" y="12"/>
                </a:cubicBezTo>
                <a:cubicBezTo>
                  <a:pt x="21" y="26"/>
                  <a:pt x="20" y="48"/>
                  <a:pt x="23" y="59"/>
                </a:cubicBezTo>
                <a:cubicBezTo>
                  <a:pt x="25" y="67"/>
                  <a:pt x="29" y="79"/>
                  <a:pt x="36" y="88"/>
                </a:cubicBezTo>
                <a:cubicBezTo>
                  <a:pt x="17" y="92"/>
                  <a:pt x="4" y="101"/>
                  <a:pt x="3" y="101"/>
                </a:cubicBezTo>
                <a:cubicBezTo>
                  <a:pt x="1" y="103"/>
                  <a:pt x="0" y="106"/>
                  <a:pt x="1" y="109"/>
                </a:cubicBezTo>
                <a:cubicBezTo>
                  <a:pt x="1" y="112"/>
                  <a:pt x="4" y="114"/>
                  <a:pt x="7" y="114"/>
                </a:cubicBezTo>
                <a:cubicBezTo>
                  <a:pt x="107" y="114"/>
                  <a:pt x="107" y="114"/>
                  <a:pt x="107" y="114"/>
                </a:cubicBezTo>
                <a:cubicBezTo>
                  <a:pt x="110" y="114"/>
                  <a:pt x="113" y="112"/>
                  <a:pt x="114" y="109"/>
                </a:cubicBezTo>
                <a:cubicBezTo>
                  <a:pt x="115" y="106"/>
                  <a:pt x="114" y="103"/>
                  <a:pt x="111" y="101"/>
                </a:cubicBezTo>
                <a:close/>
                <a:moveTo>
                  <a:pt x="29" y="38"/>
                </a:moveTo>
                <a:cubicBezTo>
                  <a:pt x="31" y="23"/>
                  <a:pt x="40" y="7"/>
                  <a:pt x="57" y="7"/>
                </a:cubicBezTo>
                <a:cubicBezTo>
                  <a:pt x="75" y="7"/>
                  <a:pt x="83" y="23"/>
                  <a:pt x="85" y="38"/>
                </a:cubicBezTo>
                <a:cubicBezTo>
                  <a:pt x="87" y="54"/>
                  <a:pt x="82" y="71"/>
                  <a:pt x="72" y="83"/>
                </a:cubicBezTo>
                <a:cubicBezTo>
                  <a:pt x="71" y="85"/>
                  <a:pt x="71" y="85"/>
                  <a:pt x="71" y="85"/>
                </a:cubicBezTo>
                <a:cubicBezTo>
                  <a:pt x="63" y="95"/>
                  <a:pt x="52" y="95"/>
                  <a:pt x="43" y="85"/>
                </a:cubicBezTo>
                <a:cubicBezTo>
                  <a:pt x="42" y="83"/>
                  <a:pt x="42" y="83"/>
                  <a:pt x="42" y="83"/>
                </a:cubicBezTo>
                <a:cubicBezTo>
                  <a:pt x="32" y="71"/>
                  <a:pt x="27" y="54"/>
                  <a:pt x="29" y="38"/>
                </a:cubicBezTo>
                <a:close/>
                <a:moveTo>
                  <a:pt x="7" y="107"/>
                </a:moveTo>
                <a:cubicBezTo>
                  <a:pt x="8" y="107"/>
                  <a:pt x="20" y="99"/>
                  <a:pt x="38" y="95"/>
                </a:cubicBezTo>
                <a:cubicBezTo>
                  <a:pt x="47" y="93"/>
                  <a:pt x="47" y="93"/>
                  <a:pt x="47" y="93"/>
                </a:cubicBezTo>
                <a:cubicBezTo>
                  <a:pt x="50" y="95"/>
                  <a:pt x="53" y="96"/>
                  <a:pt x="57" y="96"/>
                </a:cubicBezTo>
                <a:cubicBezTo>
                  <a:pt x="61" y="96"/>
                  <a:pt x="65" y="95"/>
                  <a:pt x="68" y="93"/>
                </a:cubicBezTo>
                <a:cubicBezTo>
                  <a:pt x="77" y="95"/>
                  <a:pt x="77" y="95"/>
                  <a:pt x="77" y="95"/>
                </a:cubicBezTo>
                <a:cubicBezTo>
                  <a:pt x="94" y="99"/>
                  <a:pt x="107" y="106"/>
                  <a:pt x="107" y="107"/>
                </a:cubicBezTo>
                <a:lnTo>
                  <a:pt x="7" y="107"/>
                </a:lnTo>
                <a:close/>
                <a:moveTo>
                  <a:pt x="7" y="107"/>
                </a:moveTo>
                <a:cubicBezTo>
                  <a:pt x="7" y="107"/>
                  <a:pt x="7" y="107"/>
                  <a:pt x="7" y="10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82" name="稻壳儿小白白(http://dwz.cn/Wu2UP)"/>
          <p:cNvSpPr>
            <a:spLocks noEditPoints="1"/>
          </p:cNvSpPr>
          <p:nvPr/>
        </p:nvSpPr>
        <p:spPr>
          <a:xfrm>
            <a:off x="9591580" y="1624204"/>
            <a:ext cx="461962" cy="441325"/>
          </a:xfrm>
          <a:custGeom>
            <a:avLst/>
            <a:gdLst>
              <a:gd name="T0" fmla="*/ 1693280731 w 124"/>
              <a:gd name="T1" fmla="*/ 615468853 h 118"/>
              <a:gd name="T2" fmla="*/ 1596127142 w 124"/>
              <a:gd name="T3" fmla="*/ 531542302 h 118"/>
              <a:gd name="T4" fmla="*/ 1151987934 w 124"/>
              <a:gd name="T5" fmla="*/ 461599770 h 118"/>
              <a:gd name="T6" fmla="*/ 971554518 w 124"/>
              <a:gd name="T7" fmla="*/ 69938792 h 118"/>
              <a:gd name="T8" fmla="*/ 860519716 w 124"/>
              <a:gd name="T9" fmla="*/ 0 h 118"/>
              <a:gd name="T10" fmla="*/ 749484914 w 124"/>
              <a:gd name="T11" fmla="*/ 69938792 h 118"/>
              <a:gd name="T12" fmla="*/ 555174010 w 124"/>
              <a:gd name="T13" fmla="*/ 461599770 h 118"/>
              <a:gd name="T14" fmla="*/ 111034802 w 124"/>
              <a:gd name="T15" fmla="*/ 531542302 h 118"/>
              <a:gd name="T16" fmla="*/ 13881213 w 124"/>
              <a:gd name="T17" fmla="*/ 615468853 h 118"/>
              <a:gd name="T18" fmla="*/ 41639914 w 124"/>
              <a:gd name="T19" fmla="*/ 741358679 h 118"/>
              <a:gd name="T20" fmla="*/ 360863107 w 124"/>
              <a:gd name="T21" fmla="*/ 1063080864 h 118"/>
              <a:gd name="T22" fmla="*/ 291468218 w 124"/>
              <a:gd name="T23" fmla="*/ 1510696615 h 118"/>
              <a:gd name="T24" fmla="*/ 333104406 w 124"/>
              <a:gd name="T25" fmla="*/ 1636586442 h 118"/>
              <a:gd name="T26" fmla="*/ 402503020 w 124"/>
              <a:gd name="T27" fmla="*/ 1650574200 h 118"/>
              <a:gd name="T28" fmla="*/ 471897909 w 124"/>
              <a:gd name="T29" fmla="*/ 1636586442 h 118"/>
              <a:gd name="T30" fmla="*/ 860519716 w 124"/>
              <a:gd name="T31" fmla="*/ 1426766325 h 118"/>
              <a:gd name="T32" fmla="*/ 1235264035 w 124"/>
              <a:gd name="T33" fmla="*/ 1636586442 h 118"/>
              <a:gd name="T34" fmla="*/ 1304658924 w 124"/>
              <a:gd name="T35" fmla="*/ 1650574200 h 118"/>
              <a:gd name="T36" fmla="*/ 1374057538 w 124"/>
              <a:gd name="T37" fmla="*/ 1636586442 h 118"/>
              <a:gd name="T38" fmla="*/ 1415693726 w 124"/>
              <a:gd name="T39" fmla="*/ 1510696615 h 118"/>
              <a:gd name="T40" fmla="*/ 1346298837 w 124"/>
              <a:gd name="T41" fmla="*/ 1063080864 h 118"/>
              <a:gd name="T42" fmla="*/ 1665522030 w 124"/>
              <a:gd name="T43" fmla="*/ 741358679 h 118"/>
              <a:gd name="T44" fmla="*/ 1693280731 w 124"/>
              <a:gd name="T45" fmla="*/ 615468853 h 118"/>
              <a:gd name="T46" fmla="*/ 1263022736 w 124"/>
              <a:gd name="T47" fmla="*/ 979154313 h 118"/>
              <a:gd name="T48" fmla="*/ 1221382822 w 124"/>
              <a:gd name="T49" fmla="*/ 1077068623 h 118"/>
              <a:gd name="T50" fmla="*/ 1304658924 w 124"/>
              <a:gd name="T51" fmla="*/ 1538672132 h 118"/>
              <a:gd name="T52" fmla="*/ 916037117 w 124"/>
              <a:gd name="T53" fmla="*/ 1328852015 h 118"/>
              <a:gd name="T54" fmla="*/ 860519716 w 124"/>
              <a:gd name="T55" fmla="*/ 1314864257 h 118"/>
              <a:gd name="T56" fmla="*/ 791124827 w 124"/>
              <a:gd name="T57" fmla="*/ 1328852015 h 118"/>
              <a:gd name="T58" fmla="*/ 402503020 w 124"/>
              <a:gd name="T59" fmla="*/ 1538672132 h 118"/>
              <a:gd name="T60" fmla="*/ 485779122 w 124"/>
              <a:gd name="T61" fmla="*/ 1077068623 h 118"/>
              <a:gd name="T62" fmla="*/ 444139208 w 124"/>
              <a:gd name="T63" fmla="*/ 979154313 h 118"/>
              <a:gd name="T64" fmla="*/ 124916015 w 124"/>
              <a:gd name="T65" fmla="*/ 657432128 h 118"/>
              <a:gd name="T66" fmla="*/ 569055223 w 124"/>
              <a:gd name="T67" fmla="*/ 587493336 h 118"/>
              <a:gd name="T68" fmla="*/ 666208812 w 124"/>
              <a:gd name="T69" fmla="*/ 517554544 h 118"/>
              <a:gd name="T70" fmla="*/ 860519716 w 124"/>
              <a:gd name="T71" fmla="*/ 111902068 h 118"/>
              <a:gd name="T72" fmla="*/ 1040953132 w 124"/>
              <a:gd name="T73" fmla="*/ 517554544 h 118"/>
              <a:gd name="T74" fmla="*/ 1138106721 w 124"/>
              <a:gd name="T75" fmla="*/ 587493336 h 118"/>
              <a:gd name="T76" fmla="*/ 1582245929 w 124"/>
              <a:gd name="T77" fmla="*/ 657432128 h 118"/>
              <a:gd name="T78" fmla="*/ 1263022736 w 124"/>
              <a:gd name="T79" fmla="*/ 979154313 h 118"/>
              <a:gd name="T80" fmla="*/ 1263022736 w 124"/>
              <a:gd name="T81" fmla="*/ 979154313 h 118"/>
              <a:gd name="T82" fmla="*/ 1263022736 w 124"/>
              <a:gd name="T83" fmla="*/ 979154313 h 118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24" h="118">
                <a:moveTo>
                  <a:pt x="122" y="44"/>
                </a:moveTo>
                <a:cubicBezTo>
                  <a:pt x="121" y="41"/>
                  <a:pt x="119" y="39"/>
                  <a:pt x="115" y="38"/>
                </a:cubicBezTo>
                <a:cubicBezTo>
                  <a:pt x="83" y="33"/>
                  <a:pt x="83" y="33"/>
                  <a:pt x="83" y="33"/>
                </a:cubicBezTo>
                <a:cubicBezTo>
                  <a:pt x="70" y="5"/>
                  <a:pt x="70" y="5"/>
                  <a:pt x="70" y="5"/>
                </a:cubicBezTo>
                <a:cubicBezTo>
                  <a:pt x="68" y="1"/>
                  <a:pt x="65" y="0"/>
                  <a:pt x="62" y="0"/>
                </a:cubicBezTo>
                <a:cubicBezTo>
                  <a:pt x="58" y="0"/>
                  <a:pt x="55" y="1"/>
                  <a:pt x="54" y="5"/>
                </a:cubicBezTo>
                <a:cubicBezTo>
                  <a:pt x="40" y="33"/>
                  <a:pt x="40" y="33"/>
                  <a:pt x="40" y="33"/>
                </a:cubicBezTo>
                <a:cubicBezTo>
                  <a:pt x="8" y="38"/>
                  <a:pt x="8" y="38"/>
                  <a:pt x="8" y="38"/>
                </a:cubicBezTo>
                <a:cubicBezTo>
                  <a:pt x="4" y="39"/>
                  <a:pt x="2" y="41"/>
                  <a:pt x="1" y="44"/>
                </a:cubicBezTo>
                <a:cubicBezTo>
                  <a:pt x="0" y="47"/>
                  <a:pt x="0" y="50"/>
                  <a:pt x="3" y="53"/>
                </a:cubicBezTo>
                <a:cubicBezTo>
                  <a:pt x="26" y="76"/>
                  <a:pt x="26" y="76"/>
                  <a:pt x="26" y="76"/>
                </a:cubicBezTo>
                <a:cubicBezTo>
                  <a:pt x="21" y="108"/>
                  <a:pt x="21" y="108"/>
                  <a:pt x="21" y="108"/>
                </a:cubicBezTo>
                <a:cubicBezTo>
                  <a:pt x="20" y="112"/>
                  <a:pt x="22" y="115"/>
                  <a:pt x="24" y="117"/>
                </a:cubicBezTo>
                <a:cubicBezTo>
                  <a:pt x="26" y="118"/>
                  <a:pt x="28" y="118"/>
                  <a:pt x="29" y="118"/>
                </a:cubicBezTo>
                <a:cubicBezTo>
                  <a:pt x="31" y="118"/>
                  <a:pt x="32" y="118"/>
                  <a:pt x="34" y="117"/>
                </a:cubicBezTo>
                <a:cubicBezTo>
                  <a:pt x="62" y="102"/>
                  <a:pt x="62" y="102"/>
                  <a:pt x="62" y="102"/>
                </a:cubicBezTo>
                <a:cubicBezTo>
                  <a:pt x="89" y="117"/>
                  <a:pt x="89" y="117"/>
                  <a:pt x="89" y="117"/>
                </a:cubicBezTo>
                <a:cubicBezTo>
                  <a:pt x="91" y="118"/>
                  <a:pt x="92" y="118"/>
                  <a:pt x="94" y="118"/>
                </a:cubicBezTo>
                <a:cubicBezTo>
                  <a:pt x="96" y="118"/>
                  <a:pt x="97" y="118"/>
                  <a:pt x="99" y="117"/>
                </a:cubicBezTo>
                <a:cubicBezTo>
                  <a:pt x="102" y="115"/>
                  <a:pt x="103" y="112"/>
                  <a:pt x="102" y="108"/>
                </a:cubicBezTo>
                <a:cubicBezTo>
                  <a:pt x="97" y="76"/>
                  <a:pt x="97" y="76"/>
                  <a:pt x="97" y="76"/>
                </a:cubicBezTo>
                <a:cubicBezTo>
                  <a:pt x="120" y="53"/>
                  <a:pt x="120" y="53"/>
                  <a:pt x="120" y="53"/>
                </a:cubicBezTo>
                <a:cubicBezTo>
                  <a:pt x="123" y="50"/>
                  <a:pt x="124" y="47"/>
                  <a:pt x="122" y="44"/>
                </a:cubicBezTo>
                <a:close/>
                <a:moveTo>
                  <a:pt x="91" y="70"/>
                </a:moveTo>
                <a:cubicBezTo>
                  <a:pt x="89" y="72"/>
                  <a:pt x="88" y="75"/>
                  <a:pt x="88" y="77"/>
                </a:cubicBezTo>
                <a:cubicBezTo>
                  <a:pt x="94" y="110"/>
                  <a:pt x="94" y="110"/>
                  <a:pt x="94" y="110"/>
                </a:cubicBezTo>
                <a:cubicBezTo>
                  <a:pt x="66" y="95"/>
                  <a:pt x="66" y="95"/>
                  <a:pt x="66" y="95"/>
                </a:cubicBezTo>
                <a:cubicBezTo>
                  <a:pt x="65" y="94"/>
                  <a:pt x="63" y="94"/>
                  <a:pt x="62" y="94"/>
                </a:cubicBezTo>
                <a:cubicBezTo>
                  <a:pt x="60" y="94"/>
                  <a:pt x="59" y="94"/>
                  <a:pt x="57" y="95"/>
                </a:cubicBezTo>
                <a:cubicBezTo>
                  <a:pt x="29" y="110"/>
                  <a:pt x="29" y="110"/>
                  <a:pt x="29" y="110"/>
                </a:cubicBezTo>
                <a:cubicBezTo>
                  <a:pt x="35" y="77"/>
                  <a:pt x="35" y="77"/>
                  <a:pt x="35" y="77"/>
                </a:cubicBezTo>
                <a:cubicBezTo>
                  <a:pt x="35" y="75"/>
                  <a:pt x="34" y="72"/>
                  <a:pt x="32" y="70"/>
                </a:cubicBezTo>
                <a:cubicBezTo>
                  <a:pt x="9" y="47"/>
                  <a:pt x="9" y="47"/>
                  <a:pt x="9" y="47"/>
                </a:cubicBezTo>
                <a:cubicBezTo>
                  <a:pt x="41" y="42"/>
                  <a:pt x="41" y="42"/>
                  <a:pt x="41" y="42"/>
                </a:cubicBezTo>
                <a:cubicBezTo>
                  <a:pt x="44" y="41"/>
                  <a:pt x="46" y="40"/>
                  <a:pt x="48" y="37"/>
                </a:cubicBezTo>
                <a:cubicBezTo>
                  <a:pt x="62" y="8"/>
                  <a:pt x="62" y="8"/>
                  <a:pt x="62" y="8"/>
                </a:cubicBezTo>
                <a:cubicBezTo>
                  <a:pt x="75" y="37"/>
                  <a:pt x="75" y="37"/>
                  <a:pt x="75" y="37"/>
                </a:cubicBezTo>
                <a:cubicBezTo>
                  <a:pt x="77" y="40"/>
                  <a:pt x="79" y="41"/>
                  <a:pt x="82" y="42"/>
                </a:cubicBezTo>
                <a:cubicBezTo>
                  <a:pt x="114" y="47"/>
                  <a:pt x="114" y="47"/>
                  <a:pt x="114" y="47"/>
                </a:cubicBezTo>
                <a:lnTo>
                  <a:pt x="91" y="70"/>
                </a:lnTo>
                <a:close/>
                <a:moveTo>
                  <a:pt x="91" y="70"/>
                </a:moveTo>
                <a:cubicBezTo>
                  <a:pt x="91" y="70"/>
                  <a:pt x="91" y="70"/>
                  <a:pt x="91" y="7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83" name="稻壳儿小白白(http://dwz.cn/Wu2UP)"/>
          <p:cNvPicPr>
            <a:picLocks noChangeArrowheads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477405" y="1648016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4" name="稻壳儿小白白(http://dwz.cn/Wu2UP)"/>
          <p:cNvSpPr>
            <a:spLocks noEditPoints="1"/>
          </p:cNvSpPr>
          <p:nvPr/>
        </p:nvSpPr>
        <p:spPr>
          <a:xfrm>
            <a:off x="9739217" y="4742054"/>
            <a:ext cx="400050" cy="460375"/>
          </a:xfrm>
          <a:custGeom>
            <a:avLst/>
            <a:gdLst>
              <a:gd name="T0" fmla="*/ 740862690 w 107"/>
              <a:gd name="T1" fmla="*/ 0 h 123"/>
              <a:gd name="T2" fmla="*/ 0 w 107"/>
              <a:gd name="T3" fmla="*/ 350229346 h 123"/>
              <a:gd name="T4" fmla="*/ 0 w 107"/>
              <a:gd name="T5" fmla="*/ 1372901879 h 123"/>
              <a:gd name="T6" fmla="*/ 740862690 w 107"/>
              <a:gd name="T7" fmla="*/ 1723131225 h 123"/>
              <a:gd name="T8" fmla="*/ 1495700958 w 107"/>
              <a:gd name="T9" fmla="*/ 1372901879 h 123"/>
              <a:gd name="T10" fmla="*/ 1495700958 w 107"/>
              <a:gd name="T11" fmla="*/ 350229346 h 123"/>
              <a:gd name="T12" fmla="*/ 740862690 w 107"/>
              <a:gd name="T13" fmla="*/ 0 h 123"/>
              <a:gd name="T14" fmla="*/ 1383873897 w 107"/>
              <a:gd name="T15" fmla="*/ 1372901879 h 123"/>
              <a:gd name="T16" fmla="*/ 740862690 w 107"/>
              <a:gd name="T17" fmla="*/ 1611057984 h 123"/>
              <a:gd name="T18" fmla="*/ 97847743 w 107"/>
              <a:gd name="T19" fmla="*/ 1372901879 h 123"/>
              <a:gd name="T20" fmla="*/ 97847743 w 107"/>
              <a:gd name="T21" fmla="*/ 1162765020 h 123"/>
              <a:gd name="T22" fmla="*/ 740862690 w 107"/>
              <a:gd name="T23" fmla="*/ 1344882633 h 123"/>
              <a:gd name="T24" fmla="*/ 1383873897 w 107"/>
              <a:gd name="T25" fmla="*/ 1162765020 h 123"/>
              <a:gd name="T26" fmla="*/ 1383873897 w 107"/>
              <a:gd name="T27" fmla="*/ 1372901879 h 123"/>
              <a:gd name="T28" fmla="*/ 1383873897 w 107"/>
              <a:gd name="T29" fmla="*/ 1050688037 h 123"/>
              <a:gd name="T30" fmla="*/ 1383873897 w 107"/>
              <a:gd name="T31" fmla="*/ 1050688037 h 123"/>
              <a:gd name="T32" fmla="*/ 1383873897 w 107"/>
              <a:gd name="T33" fmla="*/ 1050688037 h 123"/>
              <a:gd name="T34" fmla="*/ 740862690 w 107"/>
              <a:gd name="T35" fmla="*/ 1288847884 h 123"/>
              <a:gd name="T36" fmla="*/ 97847743 w 107"/>
              <a:gd name="T37" fmla="*/ 1050688037 h 123"/>
              <a:gd name="T38" fmla="*/ 97847743 w 107"/>
              <a:gd name="T39" fmla="*/ 1050688037 h 123"/>
              <a:gd name="T40" fmla="*/ 97847743 w 107"/>
              <a:gd name="T41" fmla="*/ 840551178 h 123"/>
              <a:gd name="T42" fmla="*/ 740862690 w 107"/>
              <a:gd name="T43" fmla="*/ 1022672534 h 123"/>
              <a:gd name="T44" fmla="*/ 1383873897 w 107"/>
              <a:gd name="T45" fmla="*/ 840551178 h 123"/>
              <a:gd name="T46" fmla="*/ 1383873897 w 107"/>
              <a:gd name="T47" fmla="*/ 1050688037 h 123"/>
              <a:gd name="T48" fmla="*/ 1383873897 w 107"/>
              <a:gd name="T49" fmla="*/ 728477937 h 123"/>
              <a:gd name="T50" fmla="*/ 1383873897 w 107"/>
              <a:gd name="T51" fmla="*/ 728477937 h 123"/>
              <a:gd name="T52" fmla="*/ 1383873897 w 107"/>
              <a:gd name="T53" fmla="*/ 728477937 h 123"/>
              <a:gd name="T54" fmla="*/ 740862690 w 107"/>
              <a:gd name="T55" fmla="*/ 966634042 h 123"/>
              <a:gd name="T56" fmla="*/ 97847743 w 107"/>
              <a:gd name="T57" fmla="*/ 728477937 h 123"/>
              <a:gd name="T58" fmla="*/ 97847743 w 107"/>
              <a:gd name="T59" fmla="*/ 728477937 h 123"/>
              <a:gd name="T60" fmla="*/ 97847743 w 107"/>
              <a:gd name="T61" fmla="*/ 546360324 h 123"/>
              <a:gd name="T62" fmla="*/ 740862690 w 107"/>
              <a:gd name="T63" fmla="*/ 700458691 h 123"/>
              <a:gd name="T64" fmla="*/ 1383873897 w 107"/>
              <a:gd name="T65" fmla="*/ 546360324 h 123"/>
              <a:gd name="T66" fmla="*/ 1383873897 w 107"/>
              <a:gd name="T67" fmla="*/ 728477937 h 123"/>
              <a:gd name="T68" fmla="*/ 740862690 w 107"/>
              <a:gd name="T69" fmla="*/ 588385450 h 123"/>
              <a:gd name="T70" fmla="*/ 97847743 w 107"/>
              <a:gd name="T71" fmla="*/ 350229346 h 123"/>
              <a:gd name="T72" fmla="*/ 740862690 w 107"/>
              <a:gd name="T73" fmla="*/ 112073241 h 123"/>
              <a:gd name="T74" fmla="*/ 1383873897 w 107"/>
              <a:gd name="T75" fmla="*/ 350229346 h 123"/>
              <a:gd name="T76" fmla="*/ 740862690 w 107"/>
              <a:gd name="T77" fmla="*/ 588385450 h 123"/>
              <a:gd name="T78" fmla="*/ 740862690 w 107"/>
              <a:gd name="T79" fmla="*/ 588385450 h 123"/>
              <a:gd name="T80" fmla="*/ 740862690 w 107"/>
              <a:gd name="T81" fmla="*/ 588385450 h 12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07" h="123">
                <a:moveTo>
                  <a:pt x="53" y="0"/>
                </a:moveTo>
                <a:cubicBezTo>
                  <a:pt x="27" y="0"/>
                  <a:pt x="0" y="8"/>
                  <a:pt x="0" y="25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15"/>
                  <a:pt x="27" y="123"/>
                  <a:pt x="53" y="123"/>
                </a:cubicBezTo>
                <a:cubicBezTo>
                  <a:pt x="79" y="123"/>
                  <a:pt x="107" y="115"/>
                  <a:pt x="107" y="98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7" y="8"/>
                  <a:pt x="79" y="0"/>
                  <a:pt x="53" y="0"/>
                </a:cubicBezTo>
                <a:close/>
                <a:moveTo>
                  <a:pt x="99" y="98"/>
                </a:moveTo>
                <a:cubicBezTo>
                  <a:pt x="99" y="107"/>
                  <a:pt x="79" y="115"/>
                  <a:pt x="53" y="115"/>
                </a:cubicBezTo>
                <a:cubicBezTo>
                  <a:pt x="28" y="115"/>
                  <a:pt x="7" y="107"/>
                  <a:pt x="7" y="98"/>
                </a:cubicBezTo>
                <a:cubicBezTo>
                  <a:pt x="7" y="83"/>
                  <a:pt x="7" y="83"/>
                  <a:pt x="7" y="83"/>
                </a:cubicBezTo>
                <a:cubicBezTo>
                  <a:pt x="15" y="92"/>
                  <a:pt x="34" y="96"/>
                  <a:pt x="53" y="96"/>
                </a:cubicBezTo>
                <a:cubicBezTo>
                  <a:pt x="72" y="96"/>
                  <a:pt x="91" y="92"/>
                  <a:pt x="99" y="83"/>
                </a:cubicBezTo>
                <a:lnTo>
                  <a:pt x="99" y="98"/>
                </a:lnTo>
                <a:close/>
                <a:moveTo>
                  <a:pt x="99" y="75"/>
                </a:moveTo>
                <a:cubicBezTo>
                  <a:pt x="99" y="75"/>
                  <a:pt x="99" y="75"/>
                  <a:pt x="99" y="75"/>
                </a:cubicBezTo>
                <a:cubicBezTo>
                  <a:pt x="99" y="75"/>
                  <a:pt x="99" y="75"/>
                  <a:pt x="99" y="75"/>
                </a:cubicBezTo>
                <a:cubicBezTo>
                  <a:pt x="99" y="84"/>
                  <a:pt x="79" y="92"/>
                  <a:pt x="53" y="92"/>
                </a:cubicBezTo>
                <a:cubicBezTo>
                  <a:pt x="28" y="92"/>
                  <a:pt x="7" y="84"/>
                  <a:pt x="7" y="75"/>
                </a:cubicBezTo>
                <a:cubicBezTo>
                  <a:pt x="7" y="75"/>
                  <a:pt x="7" y="75"/>
                  <a:pt x="7" y="75"/>
                </a:cubicBezTo>
                <a:cubicBezTo>
                  <a:pt x="7" y="60"/>
                  <a:pt x="7" y="60"/>
                  <a:pt x="7" y="60"/>
                </a:cubicBezTo>
                <a:cubicBezTo>
                  <a:pt x="15" y="69"/>
                  <a:pt x="34" y="73"/>
                  <a:pt x="53" y="73"/>
                </a:cubicBezTo>
                <a:cubicBezTo>
                  <a:pt x="72" y="73"/>
                  <a:pt x="91" y="69"/>
                  <a:pt x="99" y="60"/>
                </a:cubicBezTo>
                <a:lnTo>
                  <a:pt x="99" y="75"/>
                </a:lnTo>
                <a:close/>
                <a:moveTo>
                  <a:pt x="99" y="52"/>
                </a:moveTo>
                <a:cubicBezTo>
                  <a:pt x="99" y="52"/>
                  <a:pt x="99" y="52"/>
                  <a:pt x="99" y="52"/>
                </a:cubicBezTo>
                <a:cubicBezTo>
                  <a:pt x="99" y="52"/>
                  <a:pt x="99" y="52"/>
                  <a:pt x="99" y="52"/>
                </a:cubicBezTo>
                <a:cubicBezTo>
                  <a:pt x="99" y="61"/>
                  <a:pt x="79" y="69"/>
                  <a:pt x="53" y="69"/>
                </a:cubicBezTo>
                <a:cubicBezTo>
                  <a:pt x="28" y="69"/>
                  <a:pt x="7" y="61"/>
                  <a:pt x="7" y="52"/>
                </a:cubicBezTo>
                <a:cubicBezTo>
                  <a:pt x="7" y="52"/>
                  <a:pt x="7" y="52"/>
                  <a:pt x="7" y="52"/>
                </a:cubicBezTo>
                <a:cubicBezTo>
                  <a:pt x="7" y="39"/>
                  <a:pt x="7" y="39"/>
                  <a:pt x="7" y="39"/>
                </a:cubicBezTo>
                <a:cubicBezTo>
                  <a:pt x="17" y="46"/>
                  <a:pt x="36" y="50"/>
                  <a:pt x="53" y="50"/>
                </a:cubicBezTo>
                <a:cubicBezTo>
                  <a:pt x="71" y="50"/>
                  <a:pt x="89" y="46"/>
                  <a:pt x="99" y="39"/>
                </a:cubicBezTo>
                <a:lnTo>
                  <a:pt x="99" y="52"/>
                </a:lnTo>
                <a:close/>
                <a:moveTo>
                  <a:pt x="53" y="42"/>
                </a:moveTo>
                <a:cubicBezTo>
                  <a:pt x="28" y="42"/>
                  <a:pt x="7" y="34"/>
                  <a:pt x="7" y="25"/>
                </a:cubicBezTo>
                <a:cubicBezTo>
                  <a:pt x="7" y="15"/>
                  <a:pt x="28" y="8"/>
                  <a:pt x="53" y="8"/>
                </a:cubicBezTo>
                <a:cubicBezTo>
                  <a:pt x="79" y="8"/>
                  <a:pt x="99" y="15"/>
                  <a:pt x="99" y="25"/>
                </a:cubicBezTo>
                <a:cubicBezTo>
                  <a:pt x="99" y="34"/>
                  <a:pt x="79" y="42"/>
                  <a:pt x="53" y="42"/>
                </a:cubicBezTo>
                <a:close/>
                <a:moveTo>
                  <a:pt x="53" y="42"/>
                </a:moveTo>
                <a:cubicBezTo>
                  <a:pt x="53" y="42"/>
                  <a:pt x="53" y="42"/>
                  <a:pt x="53" y="4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85" name="稻壳儿小白白(http://dwz.cn/Wu2UP)"/>
          <p:cNvPicPr>
            <a:picLocks noChangeArrowheads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9374092" y="4934141"/>
            <a:ext cx="30163" cy="19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6" name="稻壳儿小白白(http://dwz.cn/Wu2UP)"/>
          <p:cNvPicPr>
            <a:picLocks noChangeArrowheads="1"/>
          </p:cNvPicPr>
          <p:nvPr/>
        </p:nvPicPr>
        <p:blipFill>
          <a:blip r:embed="rId11"/>
          <a:srcRect/>
          <a:stretch>
            <a:fillRect/>
          </a:stretch>
        </p:blipFill>
        <p:spPr>
          <a:xfrm>
            <a:off x="7770717" y="4769041"/>
            <a:ext cx="457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7" name="稻壳儿小白白(http://dwz.cn/Wu2UP)"/>
          <p:cNvPicPr>
            <a:picLocks noChangeArrowheads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1369917" y="2519554"/>
            <a:ext cx="45720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8" name="稻壳儿小白白(http://dwz.cn/Wu2UP)"/>
          <p:cNvPicPr>
            <a:picLocks noChangeArrowheads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2204942" y="2508441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9" name="稻壳儿小白白(http://dwz.cn/Wu2UP)"/>
          <p:cNvSpPr>
            <a:spLocks noEditPoints="1"/>
          </p:cNvSpPr>
          <p:nvPr/>
        </p:nvSpPr>
        <p:spPr>
          <a:xfrm>
            <a:off x="3044730" y="2503679"/>
            <a:ext cx="460375" cy="460375"/>
          </a:xfrm>
          <a:custGeom>
            <a:avLst/>
            <a:gdLst>
              <a:gd name="T0" fmla="*/ 1695111979 w 123"/>
              <a:gd name="T1" fmla="*/ 14009623 h 123"/>
              <a:gd name="T2" fmla="*/ 1667092733 w 123"/>
              <a:gd name="T3" fmla="*/ 0 h 123"/>
              <a:gd name="T4" fmla="*/ 1639077230 w 123"/>
              <a:gd name="T5" fmla="*/ 14009623 h 123"/>
              <a:gd name="T6" fmla="*/ 28019246 w 123"/>
              <a:gd name="T7" fmla="*/ 1078707283 h 123"/>
              <a:gd name="T8" fmla="*/ 0 w 123"/>
              <a:gd name="T9" fmla="*/ 1134745774 h 123"/>
              <a:gd name="T10" fmla="*/ 28019246 w 123"/>
              <a:gd name="T11" fmla="*/ 1176770900 h 123"/>
              <a:gd name="T12" fmla="*/ 448292963 w 123"/>
              <a:gd name="T13" fmla="*/ 1344882633 h 123"/>
              <a:gd name="T14" fmla="*/ 644423942 w 123"/>
              <a:gd name="T15" fmla="*/ 1695111979 h 123"/>
              <a:gd name="T16" fmla="*/ 700458691 w 123"/>
              <a:gd name="T17" fmla="*/ 1723131225 h 123"/>
              <a:gd name="T18" fmla="*/ 700458691 w 123"/>
              <a:gd name="T19" fmla="*/ 1723131225 h 123"/>
              <a:gd name="T20" fmla="*/ 742487560 w 123"/>
              <a:gd name="T21" fmla="*/ 1695111979 h 123"/>
              <a:gd name="T22" fmla="*/ 854560801 w 123"/>
              <a:gd name="T23" fmla="*/ 1498984743 h 123"/>
              <a:gd name="T24" fmla="*/ 1372901879 w 123"/>
              <a:gd name="T25" fmla="*/ 1709121602 h 123"/>
              <a:gd name="T26" fmla="*/ 1400921125 w 123"/>
              <a:gd name="T27" fmla="*/ 1723131225 h 123"/>
              <a:gd name="T28" fmla="*/ 1414930748 w 123"/>
              <a:gd name="T29" fmla="*/ 1709121602 h 123"/>
              <a:gd name="T30" fmla="*/ 1442946251 w 123"/>
              <a:gd name="T31" fmla="*/ 1667092733 h 123"/>
              <a:gd name="T32" fmla="*/ 1723131225 w 123"/>
              <a:gd name="T33" fmla="*/ 56038492 h 123"/>
              <a:gd name="T34" fmla="*/ 1695111979 w 123"/>
              <a:gd name="T35" fmla="*/ 14009623 h 123"/>
              <a:gd name="T36" fmla="*/ 168111733 w 123"/>
              <a:gd name="T37" fmla="*/ 1120736151 h 123"/>
              <a:gd name="T38" fmla="*/ 1414930748 w 123"/>
              <a:gd name="T39" fmla="*/ 280184974 h 123"/>
              <a:gd name="T40" fmla="*/ 504331455 w 123"/>
              <a:gd name="T41" fmla="*/ 1246819015 h 123"/>
              <a:gd name="T42" fmla="*/ 490321832 w 123"/>
              <a:gd name="T43" fmla="*/ 1246819015 h 123"/>
              <a:gd name="T44" fmla="*/ 168111733 w 123"/>
              <a:gd name="T45" fmla="*/ 1120736151 h 123"/>
              <a:gd name="T46" fmla="*/ 546360324 w 123"/>
              <a:gd name="T47" fmla="*/ 1288847884 h 123"/>
              <a:gd name="T48" fmla="*/ 546360324 w 123"/>
              <a:gd name="T49" fmla="*/ 1288847884 h 123"/>
              <a:gd name="T50" fmla="*/ 1569029115 w 123"/>
              <a:gd name="T51" fmla="*/ 196127236 h 123"/>
              <a:gd name="T52" fmla="*/ 700458691 w 123"/>
              <a:gd name="T53" fmla="*/ 1555019492 h 123"/>
              <a:gd name="T54" fmla="*/ 546360324 w 123"/>
              <a:gd name="T55" fmla="*/ 1288847884 h 123"/>
              <a:gd name="T56" fmla="*/ 1358892256 w 123"/>
              <a:gd name="T57" fmla="*/ 1583038738 h 123"/>
              <a:gd name="T58" fmla="*/ 896589670 w 123"/>
              <a:gd name="T59" fmla="*/ 1400921125 h 123"/>
              <a:gd name="T60" fmla="*/ 854560801 w 123"/>
              <a:gd name="T61" fmla="*/ 1400921125 h 123"/>
              <a:gd name="T62" fmla="*/ 1569029115 w 123"/>
              <a:gd name="T63" fmla="*/ 308200477 h 123"/>
              <a:gd name="T64" fmla="*/ 1358892256 w 123"/>
              <a:gd name="T65" fmla="*/ 1583038738 h 123"/>
              <a:gd name="T66" fmla="*/ 1358892256 w 123"/>
              <a:gd name="T67" fmla="*/ 1583038738 h 123"/>
              <a:gd name="T68" fmla="*/ 1358892256 w 123"/>
              <a:gd name="T69" fmla="*/ 1583038738 h 12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90" name="稻壳儿小白白(http://dwz.cn/Wu2UP)"/>
          <p:cNvPicPr>
            <a:picLocks noChangeArrowheads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3881342" y="2508441"/>
            <a:ext cx="43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1" name="稻壳儿小白白(http://dwz.cn/Wu2UP)"/>
          <p:cNvPicPr>
            <a:picLocks noChangeArrowheads="1"/>
          </p:cNvPicPr>
          <p:nvPr/>
        </p:nvPicPr>
        <p:blipFill>
          <a:blip r:embed="rId15"/>
          <a:srcRect/>
          <a:stretch>
            <a:fillRect/>
          </a:stretch>
        </p:blipFill>
        <p:spPr>
          <a:xfrm>
            <a:off x="4692555" y="2508441"/>
            <a:ext cx="45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2" name="稻壳儿小白白(http://dwz.cn/Wu2UP)"/>
          <p:cNvPicPr>
            <a:picLocks noChangeArrowheads="1"/>
          </p:cNvPicPr>
          <p:nvPr/>
        </p:nvPicPr>
        <p:blipFill>
          <a:blip r:embed="rId16"/>
          <a:srcRect/>
          <a:stretch>
            <a:fillRect/>
          </a:stretch>
        </p:blipFill>
        <p:spPr>
          <a:xfrm>
            <a:off x="5521230" y="2508441"/>
            <a:ext cx="31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3" name="稻壳儿小白白(http://dwz.cn/Wu2UP)"/>
          <p:cNvSpPr>
            <a:spLocks noEditPoints="1"/>
          </p:cNvSpPr>
          <p:nvPr/>
        </p:nvSpPr>
        <p:spPr>
          <a:xfrm>
            <a:off x="6219730" y="2530666"/>
            <a:ext cx="461962" cy="398463"/>
          </a:xfrm>
          <a:custGeom>
            <a:avLst/>
            <a:gdLst>
              <a:gd name="T0" fmla="*/ 1665522030 w 124"/>
              <a:gd name="T1" fmla="*/ 235752310 h 107"/>
              <a:gd name="T2" fmla="*/ 1401816238 w 124"/>
              <a:gd name="T3" fmla="*/ 27736004 h 107"/>
              <a:gd name="T4" fmla="*/ 1346298837 w 124"/>
              <a:gd name="T5" fmla="*/ 0 h 107"/>
              <a:gd name="T6" fmla="*/ 374744320 w 124"/>
              <a:gd name="T7" fmla="*/ 0 h 107"/>
              <a:gd name="T8" fmla="*/ 319226919 w 124"/>
              <a:gd name="T9" fmla="*/ 27736004 h 107"/>
              <a:gd name="T10" fmla="*/ 55517401 w 124"/>
              <a:gd name="T11" fmla="*/ 235752310 h 107"/>
              <a:gd name="T12" fmla="*/ 13881213 w 124"/>
              <a:gd name="T13" fmla="*/ 360564328 h 107"/>
              <a:gd name="T14" fmla="*/ 124916015 w 124"/>
              <a:gd name="T15" fmla="*/ 679524649 h 107"/>
              <a:gd name="T16" fmla="*/ 180433416 w 124"/>
              <a:gd name="T17" fmla="*/ 734996657 h 107"/>
              <a:gd name="T18" fmla="*/ 222069604 w 124"/>
              <a:gd name="T19" fmla="*/ 748860935 h 107"/>
              <a:gd name="T20" fmla="*/ 277587005 w 124"/>
              <a:gd name="T21" fmla="*/ 734996657 h 107"/>
              <a:gd name="T22" fmla="*/ 277587005 w 124"/>
              <a:gd name="T23" fmla="*/ 1386781578 h 107"/>
              <a:gd name="T24" fmla="*/ 374744320 w 124"/>
              <a:gd name="T25" fmla="*/ 1483857592 h 107"/>
              <a:gd name="T26" fmla="*/ 1346298837 w 124"/>
              <a:gd name="T27" fmla="*/ 1483857592 h 107"/>
              <a:gd name="T28" fmla="*/ 1443452426 w 124"/>
              <a:gd name="T29" fmla="*/ 1386781578 h 107"/>
              <a:gd name="T30" fmla="*/ 1443452426 w 124"/>
              <a:gd name="T31" fmla="*/ 734996657 h 107"/>
              <a:gd name="T32" fmla="*/ 1498969827 w 124"/>
              <a:gd name="T33" fmla="*/ 748860935 h 107"/>
              <a:gd name="T34" fmla="*/ 1540609741 w 124"/>
              <a:gd name="T35" fmla="*/ 734996657 h 107"/>
              <a:gd name="T36" fmla="*/ 1596127142 w 124"/>
              <a:gd name="T37" fmla="*/ 679524649 h 107"/>
              <a:gd name="T38" fmla="*/ 1707161944 w 124"/>
              <a:gd name="T39" fmla="*/ 360564328 h 107"/>
              <a:gd name="T40" fmla="*/ 1665522030 w 124"/>
              <a:gd name="T41" fmla="*/ 235752310 h 107"/>
              <a:gd name="T42" fmla="*/ 1054830619 w 124"/>
              <a:gd name="T43" fmla="*/ 110944016 h 107"/>
              <a:gd name="T44" fmla="*/ 860519716 w 124"/>
              <a:gd name="T45" fmla="*/ 208016306 h 107"/>
              <a:gd name="T46" fmla="*/ 666208812 w 124"/>
              <a:gd name="T47" fmla="*/ 110944016 h 107"/>
              <a:gd name="T48" fmla="*/ 1054830619 w 124"/>
              <a:gd name="T49" fmla="*/ 110944016 h 107"/>
              <a:gd name="T50" fmla="*/ 1498969827 w 124"/>
              <a:gd name="T51" fmla="*/ 637920643 h 107"/>
              <a:gd name="T52" fmla="*/ 1346298837 w 124"/>
              <a:gd name="T53" fmla="*/ 526976627 h 107"/>
              <a:gd name="T54" fmla="*/ 1346298837 w 124"/>
              <a:gd name="T55" fmla="*/ 1386781578 h 107"/>
              <a:gd name="T56" fmla="*/ 374744320 w 124"/>
              <a:gd name="T57" fmla="*/ 1386781578 h 107"/>
              <a:gd name="T58" fmla="*/ 374744320 w 124"/>
              <a:gd name="T59" fmla="*/ 526976627 h 107"/>
              <a:gd name="T60" fmla="*/ 222069604 w 124"/>
              <a:gd name="T61" fmla="*/ 637920643 h 107"/>
              <a:gd name="T62" fmla="*/ 111034802 w 124"/>
              <a:gd name="T63" fmla="*/ 318960322 h 107"/>
              <a:gd name="T64" fmla="*/ 374744320 w 124"/>
              <a:gd name="T65" fmla="*/ 110944016 h 107"/>
              <a:gd name="T66" fmla="*/ 610691411 w 124"/>
              <a:gd name="T67" fmla="*/ 110944016 h 107"/>
              <a:gd name="T68" fmla="*/ 860519716 w 124"/>
              <a:gd name="T69" fmla="*/ 263488314 h 107"/>
              <a:gd name="T70" fmla="*/ 1110348020 w 124"/>
              <a:gd name="T71" fmla="*/ 110944016 h 107"/>
              <a:gd name="T72" fmla="*/ 1346298837 w 124"/>
              <a:gd name="T73" fmla="*/ 110944016 h 107"/>
              <a:gd name="T74" fmla="*/ 1610004629 w 124"/>
              <a:gd name="T75" fmla="*/ 318960322 h 107"/>
              <a:gd name="T76" fmla="*/ 1498969827 w 124"/>
              <a:gd name="T77" fmla="*/ 637920643 h 107"/>
              <a:gd name="T78" fmla="*/ 1498969827 w 124"/>
              <a:gd name="T79" fmla="*/ 637920643 h 107"/>
              <a:gd name="T80" fmla="*/ 1498969827 w 124"/>
              <a:gd name="T81" fmla="*/ 637920643 h 107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24" h="107">
                <a:moveTo>
                  <a:pt x="120" y="17"/>
                </a:moveTo>
                <a:cubicBezTo>
                  <a:pt x="101" y="2"/>
                  <a:pt x="101" y="2"/>
                  <a:pt x="101" y="2"/>
                </a:cubicBezTo>
                <a:cubicBezTo>
                  <a:pt x="100" y="1"/>
                  <a:pt x="98" y="0"/>
                  <a:pt x="97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4" y="1"/>
                  <a:pt x="23" y="2"/>
                </a:cubicBezTo>
                <a:cubicBezTo>
                  <a:pt x="4" y="17"/>
                  <a:pt x="4" y="17"/>
                  <a:pt x="4" y="17"/>
                </a:cubicBezTo>
                <a:cubicBezTo>
                  <a:pt x="1" y="19"/>
                  <a:pt x="0" y="22"/>
                  <a:pt x="1" y="26"/>
                </a:cubicBezTo>
                <a:cubicBezTo>
                  <a:pt x="9" y="49"/>
                  <a:pt x="9" y="49"/>
                  <a:pt x="9" y="49"/>
                </a:cubicBezTo>
                <a:cubicBezTo>
                  <a:pt x="9" y="51"/>
                  <a:pt x="11" y="53"/>
                  <a:pt x="13" y="53"/>
                </a:cubicBezTo>
                <a:cubicBezTo>
                  <a:pt x="14" y="54"/>
                  <a:pt x="15" y="54"/>
                  <a:pt x="16" y="54"/>
                </a:cubicBezTo>
                <a:cubicBezTo>
                  <a:pt x="17" y="54"/>
                  <a:pt x="19" y="53"/>
                  <a:pt x="20" y="53"/>
                </a:cubicBezTo>
                <a:cubicBezTo>
                  <a:pt x="20" y="100"/>
                  <a:pt x="20" y="100"/>
                  <a:pt x="20" y="100"/>
                </a:cubicBezTo>
                <a:cubicBezTo>
                  <a:pt x="20" y="104"/>
                  <a:pt x="23" y="107"/>
                  <a:pt x="27" y="107"/>
                </a:cubicBezTo>
                <a:cubicBezTo>
                  <a:pt x="97" y="107"/>
                  <a:pt x="97" y="107"/>
                  <a:pt x="97" y="107"/>
                </a:cubicBezTo>
                <a:cubicBezTo>
                  <a:pt x="101" y="107"/>
                  <a:pt x="104" y="104"/>
                  <a:pt x="104" y="100"/>
                </a:cubicBezTo>
                <a:cubicBezTo>
                  <a:pt x="104" y="53"/>
                  <a:pt x="104" y="53"/>
                  <a:pt x="104" y="53"/>
                </a:cubicBezTo>
                <a:cubicBezTo>
                  <a:pt x="105" y="53"/>
                  <a:pt x="107" y="54"/>
                  <a:pt x="108" y="54"/>
                </a:cubicBezTo>
                <a:cubicBezTo>
                  <a:pt x="109" y="54"/>
                  <a:pt x="110" y="54"/>
                  <a:pt x="111" y="53"/>
                </a:cubicBezTo>
                <a:cubicBezTo>
                  <a:pt x="113" y="53"/>
                  <a:pt x="115" y="51"/>
                  <a:pt x="115" y="49"/>
                </a:cubicBezTo>
                <a:cubicBezTo>
                  <a:pt x="123" y="26"/>
                  <a:pt x="123" y="26"/>
                  <a:pt x="123" y="26"/>
                </a:cubicBezTo>
                <a:cubicBezTo>
                  <a:pt x="124" y="22"/>
                  <a:pt x="123" y="19"/>
                  <a:pt x="120" y="17"/>
                </a:cubicBezTo>
                <a:close/>
                <a:moveTo>
                  <a:pt x="76" y="8"/>
                </a:moveTo>
                <a:cubicBezTo>
                  <a:pt x="74" y="12"/>
                  <a:pt x="69" y="15"/>
                  <a:pt x="62" y="15"/>
                </a:cubicBezTo>
                <a:cubicBezTo>
                  <a:pt x="55" y="15"/>
                  <a:pt x="50" y="12"/>
                  <a:pt x="48" y="8"/>
                </a:cubicBezTo>
                <a:lnTo>
                  <a:pt x="76" y="8"/>
                </a:lnTo>
                <a:close/>
                <a:moveTo>
                  <a:pt x="108" y="46"/>
                </a:moveTo>
                <a:cubicBezTo>
                  <a:pt x="97" y="38"/>
                  <a:pt x="97" y="38"/>
                  <a:pt x="97" y="38"/>
                </a:cubicBezTo>
                <a:cubicBezTo>
                  <a:pt x="97" y="100"/>
                  <a:pt x="97" y="100"/>
                  <a:pt x="97" y="10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27" y="38"/>
                  <a:pt x="27" y="38"/>
                  <a:pt x="27" y="38"/>
                </a:cubicBezTo>
                <a:cubicBezTo>
                  <a:pt x="16" y="46"/>
                  <a:pt x="16" y="46"/>
                  <a:pt x="16" y="46"/>
                </a:cubicBezTo>
                <a:cubicBezTo>
                  <a:pt x="8" y="23"/>
                  <a:pt x="8" y="23"/>
                  <a:pt x="8" y="23"/>
                </a:cubicBezTo>
                <a:cubicBezTo>
                  <a:pt x="27" y="8"/>
                  <a:pt x="27" y="8"/>
                  <a:pt x="27" y="8"/>
                </a:cubicBezTo>
                <a:cubicBezTo>
                  <a:pt x="44" y="8"/>
                  <a:pt x="44" y="8"/>
                  <a:pt x="44" y="8"/>
                </a:cubicBezTo>
                <a:cubicBezTo>
                  <a:pt x="46" y="14"/>
                  <a:pt x="53" y="19"/>
                  <a:pt x="62" y="19"/>
                </a:cubicBezTo>
                <a:cubicBezTo>
                  <a:pt x="71" y="19"/>
                  <a:pt x="78" y="14"/>
                  <a:pt x="80" y="8"/>
                </a:cubicBezTo>
                <a:cubicBezTo>
                  <a:pt x="97" y="8"/>
                  <a:pt x="97" y="8"/>
                  <a:pt x="97" y="8"/>
                </a:cubicBezTo>
                <a:cubicBezTo>
                  <a:pt x="116" y="23"/>
                  <a:pt x="116" y="23"/>
                  <a:pt x="116" y="23"/>
                </a:cubicBezTo>
                <a:lnTo>
                  <a:pt x="108" y="46"/>
                </a:lnTo>
                <a:close/>
                <a:moveTo>
                  <a:pt x="108" y="46"/>
                </a:moveTo>
                <a:cubicBezTo>
                  <a:pt x="108" y="46"/>
                  <a:pt x="108" y="46"/>
                  <a:pt x="108" y="4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94" name="稻壳儿小白白(http://dwz.cn/Wu2UP)"/>
          <p:cNvPicPr>
            <a:picLocks noChangeArrowheads="1"/>
          </p:cNvPicPr>
          <p:nvPr/>
        </p:nvPicPr>
        <p:blipFill>
          <a:blip r:embed="rId17"/>
          <a:srcRect/>
          <a:stretch>
            <a:fillRect/>
          </a:stretch>
        </p:blipFill>
        <p:spPr>
          <a:xfrm>
            <a:off x="7088092" y="249574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5" name="稻壳儿小白白(http://dwz.cn/Wu2UP)"/>
          <p:cNvSpPr>
            <a:spLocks noEditPoints="1"/>
          </p:cNvSpPr>
          <p:nvPr/>
        </p:nvSpPr>
        <p:spPr>
          <a:xfrm>
            <a:off x="7958042" y="2506854"/>
            <a:ext cx="460375" cy="460375"/>
          </a:xfrm>
          <a:custGeom>
            <a:avLst/>
            <a:gdLst>
              <a:gd name="T0" fmla="*/ 1078707283 w 123"/>
              <a:gd name="T1" fmla="*/ 196127236 h 123"/>
              <a:gd name="T2" fmla="*/ 714468314 w 123"/>
              <a:gd name="T3" fmla="*/ 476312209 h 123"/>
              <a:gd name="T4" fmla="*/ 0 w 123"/>
              <a:gd name="T5" fmla="*/ 756497183 h 123"/>
              <a:gd name="T6" fmla="*/ 322210100 w 123"/>
              <a:gd name="T7" fmla="*/ 1120736151 h 123"/>
              <a:gd name="T8" fmla="*/ 434283340 w 123"/>
              <a:gd name="T9" fmla="*/ 1723131225 h 123"/>
              <a:gd name="T10" fmla="*/ 756497183 w 123"/>
              <a:gd name="T11" fmla="*/ 1611057984 h 123"/>
              <a:gd name="T12" fmla="*/ 700458691 w 123"/>
              <a:gd name="T13" fmla="*/ 1442946251 h 123"/>
              <a:gd name="T14" fmla="*/ 700458691 w 123"/>
              <a:gd name="T15" fmla="*/ 1064697660 h 123"/>
              <a:gd name="T16" fmla="*/ 714468314 w 123"/>
              <a:gd name="T17" fmla="*/ 1036682157 h 123"/>
              <a:gd name="T18" fmla="*/ 728477937 w 123"/>
              <a:gd name="T19" fmla="*/ 1022672534 h 123"/>
              <a:gd name="T20" fmla="*/ 742487560 w 123"/>
              <a:gd name="T21" fmla="*/ 1022672534 h 123"/>
              <a:gd name="T22" fmla="*/ 1078707283 w 123"/>
              <a:gd name="T23" fmla="*/ 1316863387 h 123"/>
              <a:gd name="T24" fmla="*/ 1723131225 w 123"/>
              <a:gd name="T25" fmla="*/ 756497183 h 123"/>
              <a:gd name="T26" fmla="*/ 1078707283 w 123"/>
              <a:gd name="T27" fmla="*/ 756497183 h 123"/>
              <a:gd name="T28" fmla="*/ 1232809392 w 123"/>
              <a:gd name="T29" fmla="*/ 588385450 h 123"/>
              <a:gd name="T30" fmla="*/ 1232809392 w 123"/>
              <a:gd name="T31" fmla="*/ 910599293 h 123"/>
              <a:gd name="T32" fmla="*/ 1078707283 w 123"/>
              <a:gd name="T33" fmla="*/ 756497183 h 123"/>
              <a:gd name="T34" fmla="*/ 210136859 w 123"/>
              <a:gd name="T35" fmla="*/ 588385450 h 123"/>
              <a:gd name="T36" fmla="*/ 532350701 w 123"/>
              <a:gd name="T37" fmla="*/ 756497183 h 123"/>
              <a:gd name="T38" fmla="*/ 210136859 w 123"/>
              <a:gd name="T39" fmla="*/ 910599293 h 123"/>
              <a:gd name="T40" fmla="*/ 644423942 w 123"/>
              <a:gd name="T41" fmla="*/ 1611057984 h 123"/>
              <a:gd name="T42" fmla="*/ 434283340 w 123"/>
              <a:gd name="T43" fmla="*/ 1120736151 h 123"/>
              <a:gd name="T44" fmla="*/ 434283340 w 123"/>
              <a:gd name="T45" fmla="*/ 1022672534 h 123"/>
              <a:gd name="T46" fmla="*/ 602395073 w 123"/>
              <a:gd name="T47" fmla="*/ 1022672534 h 123"/>
              <a:gd name="T48" fmla="*/ 588385450 w 123"/>
              <a:gd name="T49" fmla="*/ 1442946251 h 123"/>
              <a:gd name="T50" fmla="*/ 644423942 w 123"/>
              <a:gd name="T51" fmla="*/ 1569029115 h 123"/>
              <a:gd name="T52" fmla="*/ 714468314 w 123"/>
              <a:gd name="T53" fmla="*/ 910599293 h 123"/>
              <a:gd name="T54" fmla="*/ 700458691 w 123"/>
              <a:gd name="T55" fmla="*/ 910599293 h 123"/>
              <a:gd name="T56" fmla="*/ 700458691 w 123"/>
              <a:gd name="T57" fmla="*/ 588385450 h 123"/>
              <a:gd name="T58" fmla="*/ 994653288 w 123"/>
              <a:gd name="T59" fmla="*/ 476312209 h 123"/>
              <a:gd name="T60" fmla="*/ 994653288 w 123"/>
              <a:gd name="T61" fmla="*/ 1022672534 h 123"/>
              <a:gd name="T62" fmla="*/ 1344882633 w 123"/>
              <a:gd name="T63" fmla="*/ 1400921125 h 123"/>
              <a:gd name="T64" fmla="*/ 1232809392 w 123"/>
              <a:gd name="T65" fmla="*/ 1022672534 h 123"/>
              <a:gd name="T66" fmla="*/ 1232809392 w 123"/>
              <a:gd name="T67" fmla="*/ 476312209 h 123"/>
              <a:gd name="T68" fmla="*/ 1344882633 w 123"/>
              <a:gd name="T69" fmla="*/ 112073241 h 123"/>
              <a:gd name="T70" fmla="*/ 1344882633 w 123"/>
              <a:gd name="T71" fmla="*/ 1400921125 h 123"/>
              <a:gd name="T72" fmla="*/ 1344882633 w 123"/>
              <a:gd name="T73" fmla="*/ 1400921125 h 123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23" h="123">
                <a:moveTo>
                  <a:pt x="96" y="0"/>
                </a:moveTo>
                <a:cubicBezTo>
                  <a:pt x="88" y="0"/>
                  <a:pt x="82" y="5"/>
                  <a:pt x="77" y="14"/>
                </a:cubicBezTo>
                <a:cubicBezTo>
                  <a:pt x="77" y="14"/>
                  <a:pt x="77" y="14"/>
                  <a:pt x="77" y="14"/>
                </a:cubicBezTo>
                <a:cubicBezTo>
                  <a:pt x="71" y="26"/>
                  <a:pt x="61" y="34"/>
                  <a:pt x="51" y="34"/>
                </a:cubicBezTo>
                <a:cubicBezTo>
                  <a:pt x="15" y="34"/>
                  <a:pt x="15" y="34"/>
                  <a:pt x="15" y="34"/>
                </a:cubicBezTo>
                <a:cubicBezTo>
                  <a:pt x="7" y="34"/>
                  <a:pt x="0" y="43"/>
                  <a:pt x="0" y="54"/>
                </a:cubicBezTo>
                <a:cubicBezTo>
                  <a:pt x="0" y="64"/>
                  <a:pt x="7" y="73"/>
                  <a:pt x="15" y="73"/>
                </a:cubicBezTo>
                <a:cubicBezTo>
                  <a:pt x="20" y="73"/>
                  <a:pt x="23" y="76"/>
                  <a:pt x="23" y="80"/>
                </a:cubicBezTo>
                <a:cubicBezTo>
                  <a:pt x="23" y="115"/>
                  <a:pt x="23" y="115"/>
                  <a:pt x="23" y="115"/>
                </a:cubicBezTo>
                <a:cubicBezTo>
                  <a:pt x="23" y="119"/>
                  <a:pt x="26" y="123"/>
                  <a:pt x="31" y="123"/>
                </a:cubicBezTo>
                <a:cubicBezTo>
                  <a:pt x="46" y="123"/>
                  <a:pt x="46" y="123"/>
                  <a:pt x="46" y="123"/>
                </a:cubicBezTo>
                <a:cubicBezTo>
                  <a:pt x="50" y="123"/>
                  <a:pt x="54" y="119"/>
                  <a:pt x="54" y="115"/>
                </a:cubicBezTo>
                <a:cubicBezTo>
                  <a:pt x="54" y="111"/>
                  <a:pt x="54" y="111"/>
                  <a:pt x="54" y="111"/>
                </a:cubicBezTo>
                <a:cubicBezTo>
                  <a:pt x="54" y="107"/>
                  <a:pt x="50" y="106"/>
                  <a:pt x="50" y="103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6"/>
                  <a:pt x="50" y="75"/>
                  <a:pt x="50" y="75"/>
                </a:cubicBezTo>
                <a:cubicBezTo>
                  <a:pt x="50" y="75"/>
                  <a:pt x="51" y="75"/>
                  <a:pt x="51" y="74"/>
                </a:cubicBezTo>
                <a:cubicBezTo>
                  <a:pt x="51" y="74"/>
                  <a:pt x="51" y="74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3"/>
                  <a:pt x="52" y="73"/>
                  <a:pt x="52" y="73"/>
                </a:cubicBezTo>
                <a:cubicBezTo>
                  <a:pt x="52" y="73"/>
                  <a:pt x="53" y="73"/>
                  <a:pt x="53" y="73"/>
                </a:cubicBezTo>
                <a:cubicBezTo>
                  <a:pt x="63" y="74"/>
                  <a:pt x="71" y="82"/>
                  <a:pt x="77" y="94"/>
                </a:cubicBezTo>
                <a:cubicBezTo>
                  <a:pt x="77" y="94"/>
                  <a:pt x="77" y="94"/>
                  <a:pt x="77" y="94"/>
                </a:cubicBezTo>
                <a:cubicBezTo>
                  <a:pt x="82" y="102"/>
                  <a:pt x="88" y="107"/>
                  <a:pt x="96" y="107"/>
                </a:cubicBezTo>
                <a:cubicBezTo>
                  <a:pt x="114" y="107"/>
                  <a:pt x="123" y="80"/>
                  <a:pt x="123" y="54"/>
                </a:cubicBezTo>
                <a:cubicBezTo>
                  <a:pt x="123" y="27"/>
                  <a:pt x="114" y="0"/>
                  <a:pt x="96" y="0"/>
                </a:cubicBezTo>
                <a:close/>
                <a:moveTo>
                  <a:pt x="77" y="54"/>
                </a:moveTo>
                <a:cubicBezTo>
                  <a:pt x="77" y="50"/>
                  <a:pt x="77" y="46"/>
                  <a:pt x="77" y="42"/>
                </a:cubicBezTo>
                <a:cubicBezTo>
                  <a:pt x="88" y="42"/>
                  <a:pt x="88" y="42"/>
                  <a:pt x="88" y="42"/>
                </a:cubicBezTo>
                <a:cubicBezTo>
                  <a:pt x="92" y="42"/>
                  <a:pt x="96" y="47"/>
                  <a:pt x="96" y="54"/>
                </a:cubicBezTo>
                <a:cubicBezTo>
                  <a:pt x="96" y="60"/>
                  <a:pt x="92" y="65"/>
                  <a:pt x="88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77" y="61"/>
                  <a:pt x="77" y="58"/>
                  <a:pt x="77" y="54"/>
                </a:cubicBezTo>
                <a:close/>
                <a:moveTo>
                  <a:pt x="8" y="54"/>
                </a:moveTo>
                <a:cubicBezTo>
                  <a:pt x="8" y="47"/>
                  <a:pt x="11" y="42"/>
                  <a:pt x="15" y="42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5"/>
                  <a:pt x="38" y="49"/>
                  <a:pt x="38" y="54"/>
                </a:cubicBezTo>
                <a:cubicBezTo>
                  <a:pt x="38" y="58"/>
                  <a:pt x="40" y="62"/>
                  <a:pt x="42" y="65"/>
                </a:cubicBezTo>
                <a:cubicBezTo>
                  <a:pt x="15" y="65"/>
                  <a:pt x="15" y="65"/>
                  <a:pt x="15" y="65"/>
                </a:cubicBezTo>
                <a:cubicBezTo>
                  <a:pt x="11" y="65"/>
                  <a:pt x="8" y="60"/>
                  <a:pt x="8" y="54"/>
                </a:cubicBezTo>
                <a:close/>
                <a:moveTo>
                  <a:pt x="46" y="115"/>
                </a:moveTo>
                <a:cubicBezTo>
                  <a:pt x="31" y="115"/>
                  <a:pt x="31" y="115"/>
                  <a:pt x="31" y="115"/>
                </a:cubicBezTo>
                <a:cubicBezTo>
                  <a:pt x="31" y="80"/>
                  <a:pt x="31" y="80"/>
                  <a:pt x="31" y="80"/>
                </a:cubicBezTo>
                <a:cubicBezTo>
                  <a:pt x="31" y="78"/>
                  <a:pt x="30" y="75"/>
                  <a:pt x="2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43" y="73"/>
                  <a:pt x="43" y="73"/>
                  <a:pt x="43" y="73"/>
                </a:cubicBezTo>
                <a:cubicBezTo>
                  <a:pt x="42" y="74"/>
                  <a:pt x="42" y="75"/>
                  <a:pt x="42" y="77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7"/>
                  <a:pt x="44" y="110"/>
                  <a:pt x="46" y="111"/>
                </a:cubicBezTo>
                <a:cubicBezTo>
                  <a:pt x="46" y="111"/>
                  <a:pt x="46" y="111"/>
                  <a:pt x="46" y="112"/>
                </a:cubicBezTo>
                <a:lnTo>
                  <a:pt x="46" y="115"/>
                </a:lnTo>
                <a:close/>
                <a:moveTo>
                  <a:pt x="51" y="65"/>
                </a:moveTo>
                <a:cubicBezTo>
                  <a:pt x="50" y="65"/>
                  <a:pt x="50" y="65"/>
                  <a:pt x="50" y="65"/>
                </a:cubicBezTo>
                <a:cubicBezTo>
                  <a:pt x="50" y="65"/>
                  <a:pt x="50" y="65"/>
                  <a:pt x="50" y="65"/>
                </a:cubicBezTo>
                <a:cubicBezTo>
                  <a:pt x="46" y="65"/>
                  <a:pt x="42" y="60"/>
                  <a:pt x="42" y="54"/>
                </a:cubicBezTo>
                <a:cubicBezTo>
                  <a:pt x="42" y="47"/>
                  <a:pt x="46" y="42"/>
                  <a:pt x="50" y="42"/>
                </a:cubicBezTo>
                <a:cubicBezTo>
                  <a:pt x="51" y="42"/>
                  <a:pt x="51" y="42"/>
                  <a:pt x="51" y="42"/>
                </a:cubicBezTo>
                <a:cubicBezTo>
                  <a:pt x="58" y="42"/>
                  <a:pt x="65" y="39"/>
                  <a:pt x="71" y="34"/>
                </a:cubicBezTo>
                <a:cubicBezTo>
                  <a:pt x="70" y="40"/>
                  <a:pt x="69" y="47"/>
                  <a:pt x="69" y="54"/>
                </a:cubicBezTo>
                <a:cubicBezTo>
                  <a:pt x="69" y="60"/>
                  <a:pt x="70" y="67"/>
                  <a:pt x="71" y="73"/>
                </a:cubicBezTo>
                <a:cubicBezTo>
                  <a:pt x="65" y="68"/>
                  <a:pt x="58" y="65"/>
                  <a:pt x="51" y="65"/>
                </a:cubicBezTo>
                <a:close/>
                <a:moveTo>
                  <a:pt x="96" y="100"/>
                </a:moveTo>
                <a:cubicBezTo>
                  <a:pt x="88" y="100"/>
                  <a:pt x="82" y="89"/>
                  <a:pt x="79" y="73"/>
                </a:cubicBezTo>
                <a:cubicBezTo>
                  <a:pt x="88" y="73"/>
                  <a:pt x="88" y="73"/>
                  <a:pt x="88" y="73"/>
                </a:cubicBezTo>
                <a:cubicBezTo>
                  <a:pt x="97" y="73"/>
                  <a:pt x="104" y="64"/>
                  <a:pt x="104" y="54"/>
                </a:cubicBezTo>
                <a:cubicBezTo>
                  <a:pt x="104" y="43"/>
                  <a:pt x="97" y="34"/>
                  <a:pt x="88" y="34"/>
                </a:cubicBezTo>
                <a:cubicBezTo>
                  <a:pt x="79" y="34"/>
                  <a:pt x="79" y="34"/>
                  <a:pt x="79" y="34"/>
                </a:cubicBezTo>
                <a:cubicBezTo>
                  <a:pt x="82" y="19"/>
                  <a:pt x="88" y="8"/>
                  <a:pt x="96" y="8"/>
                </a:cubicBezTo>
                <a:cubicBezTo>
                  <a:pt x="107" y="8"/>
                  <a:pt x="115" y="28"/>
                  <a:pt x="115" y="54"/>
                </a:cubicBezTo>
                <a:cubicBezTo>
                  <a:pt x="115" y="79"/>
                  <a:pt x="107" y="100"/>
                  <a:pt x="96" y="100"/>
                </a:cubicBezTo>
                <a:close/>
                <a:moveTo>
                  <a:pt x="96" y="100"/>
                </a:moveTo>
                <a:cubicBezTo>
                  <a:pt x="96" y="100"/>
                  <a:pt x="96" y="100"/>
                  <a:pt x="96" y="10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6" name="稻壳儿小白白(http://dwz.cn/Wu2UP)"/>
          <p:cNvSpPr>
            <a:spLocks noEditPoints="1"/>
          </p:cNvSpPr>
          <p:nvPr/>
        </p:nvSpPr>
        <p:spPr>
          <a:xfrm>
            <a:off x="8796242" y="2578291"/>
            <a:ext cx="460375" cy="314325"/>
          </a:xfrm>
          <a:custGeom>
            <a:avLst/>
            <a:gdLst>
              <a:gd name="T0" fmla="*/ 1611057984 w 123"/>
              <a:gd name="T1" fmla="*/ 56009721 h 84"/>
              <a:gd name="T2" fmla="*/ 1569029115 w 123"/>
              <a:gd name="T3" fmla="*/ 56009721 h 84"/>
              <a:gd name="T4" fmla="*/ 1498984743 w 123"/>
              <a:gd name="T5" fmla="*/ 84014582 h 84"/>
              <a:gd name="T6" fmla="*/ 1344882633 w 123"/>
              <a:gd name="T7" fmla="*/ 224035144 h 84"/>
              <a:gd name="T8" fmla="*/ 1344882633 w 123"/>
              <a:gd name="T9" fmla="*/ 168029164 h 84"/>
              <a:gd name="T10" fmla="*/ 1190780523 w 123"/>
              <a:gd name="T11" fmla="*/ 0 h 84"/>
              <a:gd name="T12" fmla="*/ 168111733 w 123"/>
              <a:gd name="T13" fmla="*/ 0 h 84"/>
              <a:gd name="T14" fmla="*/ 0 w 123"/>
              <a:gd name="T15" fmla="*/ 168029164 h 84"/>
              <a:gd name="T16" fmla="*/ 0 w 123"/>
              <a:gd name="T17" fmla="*/ 1022166190 h 84"/>
              <a:gd name="T18" fmla="*/ 168111733 w 123"/>
              <a:gd name="T19" fmla="*/ 1176192924 h 84"/>
              <a:gd name="T20" fmla="*/ 1190780523 w 123"/>
              <a:gd name="T21" fmla="*/ 1176192924 h 84"/>
              <a:gd name="T22" fmla="*/ 1344882633 w 123"/>
              <a:gd name="T23" fmla="*/ 1022166190 h 84"/>
              <a:gd name="T24" fmla="*/ 1344882633 w 123"/>
              <a:gd name="T25" fmla="*/ 952157780 h 84"/>
              <a:gd name="T26" fmla="*/ 1498984743 w 123"/>
              <a:gd name="T27" fmla="*/ 1092178342 h 84"/>
              <a:gd name="T28" fmla="*/ 1569029115 w 123"/>
              <a:gd name="T29" fmla="*/ 1134185633 h 84"/>
              <a:gd name="T30" fmla="*/ 1611057984 w 123"/>
              <a:gd name="T31" fmla="*/ 1134185633 h 84"/>
              <a:gd name="T32" fmla="*/ 1723131225 w 123"/>
              <a:gd name="T33" fmla="*/ 1022166190 h 84"/>
              <a:gd name="T34" fmla="*/ 1723131225 w 123"/>
              <a:gd name="T35" fmla="*/ 168029164 h 84"/>
              <a:gd name="T36" fmla="*/ 1611057984 w 123"/>
              <a:gd name="T37" fmla="*/ 56009721 h 84"/>
              <a:gd name="T38" fmla="*/ 168111733 w 123"/>
              <a:gd name="T39" fmla="*/ 1078175912 h 84"/>
              <a:gd name="T40" fmla="*/ 112073241 w 123"/>
              <a:gd name="T41" fmla="*/ 1022166190 h 84"/>
              <a:gd name="T42" fmla="*/ 112073241 w 123"/>
              <a:gd name="T43" fmla="*/ 168029164 h 84"/>
              <a:gd name="T44" fmla="*/ 168111733 w 123"/>
              <a:gd name="T45" fmla="*/ 112019443 h 84"/>
              <a:gd name="T46" fmla="*/ 1190780523 w 123"/>
              <a:gd name="T47" fmla="*/ 112019443 h 84"/>
              <a:gd name="T48" fmla="*/ 1246819015 w 123"/>
              <a:gd name="T49" fmla="*/ 168029164 h 84"/>
              <a:gd name="T50" fmla="*/ 1246819015 w 123"/>
              <a:gd name="T51" fmla="*/ 1022166190 h 84"/>
              <a:gd name="T52" fmla="*/ 1190780523 w 123"/>
              <a:gd name="T53" fmla="*/ 1078175912 h 84"/>
              <a:gd name="T54" fmla="*/ 168111733 w 123"/>
              <a:gd name="T55" fmla="*/ 1078175912 h 84"/>
              <a:gd name="T56" fmla="*/ 1611057984 w 123"/>
              <a:gd name="T57" fmla="*/ 1022166190 h 84"/>
              <a:gd name="T58" fmla="*/ 1569029115 w 123"/>
              <a:gd name="T59" fmla="*/ 1022166190 h 84"/>
              <a:gd name="T60" fmla="*/ 1344882633 w 123"/>
              <a:gd name="T61" fmla="*/ 812133477 h 84"/>
              <a:gd name="T62" fmla="*/ 1344882633 w 123"/>
              <a:gd name="T63" fmla="*/ 812133477 h 84"/>
              <a:gd name="T64" fmla="*/ 1288847884 w 123"/>
              <a:gd name="T65" fmla="*/ 756123755 h 84"/>
              <a:gd name="T66" fmla="*/ 1288847884 w 123"/>
              <a:gd name="T67" fmla="*/ 434071599 h 84"/>
              <a:gd name="T68" fmla="*/ 1569029115 w 123"/>
              <a:gd name="T69" fmla="*/ 168029164 h 84"/>
              <a:gd name="T70" fmla="*/ 1611057984 w 123"/>
              <a:gd name="T71" fmla="*/ 168029164 h 84"/>
              <a:gd name="T72" fmla="*/ 1611057984 w 123"/>
              <a:gd name="T73" fmla="*/ 1022166190 h 84"/>
              <a:gd name="T74" fmla="*/ 1611057984 w 123"/>
              <a:gd name="T75" fmla="*/ 1022166190 h 84"/>
              <a:gd name="T76" fmla="*/ 1611057984 w 123"/>
              <a:gd name="T77" fmla="*/ 1022166190 h 8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23" h="84">
                <a:moveTo>
                  <a:pt x="115" y="4"/>
                </a:moveTo>
                <a:cubicBezTo>
                  <a:pt x="112" y="4"/>
                  <a:pt x="112" y="4"/>
                  <a:pt x="112" y="4"/>
                </a:cubicBezTo>
                <a:cubicBezTo>
                  <a:pt x="110" y="4"/>
                  <a:pt x="108" y="5"/>
                  <a:pt x="107" y="6"/>
                </a:cubicBezTo>
                <a:cubicBezTo>
                  <a:pt x="96" y="16"/>
                  <a:pt x="96" y="16"/>
                  <a:pt x="96" y="16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5"/>
                  <a:pt x="91" y="0"/>
                  <a:pt x="8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6" y="0"/>
                  <a:pt x="0" y="5"/>
                  <a:pt x="0" y="12"/>
                </a:cubicBezTo>
                <a:cubicBezTo>
                  <a:pt x="0" y="73"/>
                  <a:pt x="0" y="73"/>
                  <a:pt x="0" y="73"/>
                </a:cubicBezTo>
                <a:cubicBezTo>
                  <a:pt x="0" y="79"/>
                  <a:pt x="6" y="84"/>
                  <a:pt x="12" y="84"/>
                </a:cubicBezTo>
                <a:cubicBezTo>
                  <a:pt x="85" y="84"/>
                  <a:pt x="85" y="84"/>
                  <a:pt x="85" y="84"/>
                </a:cubicBezTo>
                <a:cubicBezTo>
                  <a:pt x="91" y="84"/>
                  <a:pt x="96" y="79"/>
                  <a:pt x="96" y="73"/>
                </a:cubicBezTo>
                <a:cubicBezTo>
                  <a:pt x="96" y="68"/>
                  <a:pt x="96" y="68"/>
                  <a:pt x="96" y="68"/>
                </a:cubicBezTo>
                <a:cubicBezTo>
                  <a:pt x="107" y="78"/>
                  <a:pt x="107" y="78"/>
                  <a:pt x="107" y="78"/>
                </a:cubicBezTo>
                <a:cubicBezTo>
                  <a:pt x="108" y="80"/>
                  <a:pt x="110" y="81"/>
                  <a:pt x="112" y="81"/>
                </a:cubicBezTo>
                <a:cubicBezTo>
                  <a:pt x="115" y="81"/>
                  <a:pt x="115" y="81"/>
                  <a:pt x="115" y="81"/>
                </a:cubicBezTo>
                <a:cubicBezTo>
                  <a:pt x="120" y="81"/>
                  <a:pt x="123" y="77"/>
                  <a:pt x="123" y="73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7"/>
                  <a:pt x="120" y="4"/>
                  <a:pt x="115" y="4"/>
                </a:cubicBezTo>
                <a:close/>
                <a:moveTo>
                  <a:pt x="12" y="77"/>
                </a:moveTo>
                <a:cubicBezTo>
                  <a:pt x="10" y="77"/>
                  <a:pt x="8" y="75"/>
                  <a:pt x="8" y="73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85" y="8"/>
                  <a:pt x="85" y="8"/>
                  <a:pt x="85" y="8"/>
                </a:cubicBezTo>
                <a:cubicBezTo>
                  <a:pt x="87" y="8"/>
                  <a:pt x="89" y="9"/>
                  <a:pt x="89" y="12"/>
                </a:cubicBezTo>
                <a:cubicBezTo>
                  <a:pt x="89" y="73"/>
                  <a:pt x="89" y="73"/>
                  <a:pt x="89" y="73"/>
                </a:cubicBezTo>
                <a:cubicBezTo>
                  <a:pt x="89" y="75"/>
                  <a:pt x="87" y="77"/>
                  <a:pt x="85" y="77"/>
                </a:cubicBezTo>
                <a:lnTo>
                  <a:pt x="12" y="77"/>
                </a:lnTo>
                <a:close/>
                <a:moveTo>
                  <a:pt x="115" y="73"/>
                </a:moveTo>
                <a:cubicBezTo>
                  <a:pt x="112" y="73"/>
                  <a:pt x="112" y="73"/>
                  <a:pt x="112" y="73"/>
                </a:cubicBezTo>
                <a:cubicBezTo>
                  <a:pt x="96" y="58"/>
                  <a:pt x="96" y="58"/>
                  <a:pt x="96" y="58"/>
                </a:cubicBezTo>
                <a:cubicBezTo>
                  <a:pt x="96" y="58"/>
                  <a:pt x="96" y="58"/>
                  <a:pt x="96" y="58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31"/>
                  <a:pt x="92" y="31"/>
                  <a:pt x="92" y="31"/>
                </a:cubicBezTo>
                <a:cubicBezTo>
                  <a:pt x="112" y="12"/>
                  <a:pt x="112" y="12"/>
                  <a:pt x="112" y="12"/>
                </a:cubicBezTo>
                <a:cubicBezTo>
                  <a:pt x="115" y="12"/>
                  <a:pt x="115" y="12"/>
                  <a:pt x="115" y="12"/>
                </a:cubicBezTo>
                <a:lnTo>
                  <a:pt x="115" y="73"/>
                </a:lnTo>
                <a:close/>
                <a:moveTo>
                  <a:pt x="115" y="73"/>
                </a:moveTo>
                <a:cubicBezTo>
                  <a:pt x="115" y="73"/>
                  <a:pt x="115" y="73"/>
                  <a:pt x="115" y="7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97" name="稻壳儿小白白(http://dwz.cn/Wu2UP)"/>
          <p:cNvSpPr>
            <a:spLocks noEditPoints="1"/>
          </p:cNvSpPr>
          <p:nvPr/>
        </p:nvSpPr>
        <p:spPr>
          <a:xfrm>
            <a:off x="9634442" y="2560829"/>
            <a:ext cx="458788" cy="346075"/>
          </a:xfrm>
          <a:custGeom>
            <a:avLst/>
            <a:gdLst>
              <a:gd name="T0" fmla="*/ 1405189314 w 123"/>
              <a:gd name="T1" fmla="*/ 28299155 h 92"/>
              <a:gd name="T2" fmla="*/ 375646662 w 123"/>
              <a:gd name="T3" fmla="*/ 0 h 92"/>
              <a:gd name="T4" fmla="*/ 27825679 w 123"/>
              <a:gd name="T5" fmla="*/ 311305748 h 92"/>
              <a:gd name="T6" fmla="*/ 27825679 w 123"/>
              <a:gd name="T7" fmla="*/ 452809044 h 92"/>
              <a:gd name="T8" fmla="*/ 848679470 w 123"/>
              <a:gd name="T9" fmla="*/ 1301825061 h 92"/>
              <a:gd name="T10" fmla="*/ 1683446101 w 123"/>
              <a:gd name="T11" fmla="*/ 452809044 h 92"/>
              <a:gd name="T12" fmla="*/ 1669533262 w 123"/>
              <a:gd name="T13" fmla="*/ 311305748 h 92"/>
              <a:gd name="T14" fmla="*/ 1196500454 w 123"/>
              <a:gd name="T15" fmla="*/ 198105367 h 92"/>
              <a:gd name="T16" fmla="*/ 1293886600 w 123"/>
              <a:gd name="T17" fmla="*/ 113200380 h 92"/>
              <a:gd name="T18" fmla="*/ 1057372061 w 123"/>
              <a:gd name="T19" fmla="*/ 382055515 h 92"/>
              <a:gd name="T20" fmla="*/ 1293886600 w 123"/>
              <a:gd name="T21" fmla="*/ 382055515 h 92"/>
              <a:gd name="T22" fmla="*/ 1015633543 w 123"/>
              <a:gd name="T23" fmla="*/ 353756360 h 92"/>
              <a:gd name="T24" fmla="*/ 1043459221 w 123"/>
              <a:gd name="T25" fmla="*/ 127351838 h 92"/>
              <a:gd name="T26" fmla="*/ 973895024 w 123"/>
              <a:gd name="T27" fmla="*/ 382055515 h 92"/>
              <a:gd name="T28" fmla="*/ 848679470 w 123"/>
              <a:gd name="T29" fmla="*/ 283006593 h 92"/>
              <a:gd name="T30" fmla="*/ 973895024 w 123"/>
              <a:gd name="T31" fmla="*/ 113200380 h 92"/>
              <a:gd name="T32" fmla="*/ 737376756 w 123"/>
              <a:gd name="T33" fmla="*/ 113200380 h 92"/>
              <a:gd name="T34" fmla="*/ 806940952 w 123"/>
              <a:gd name="T35" fmla="*/ 240555980 h 92"/>
              <a:gd name="T36" fmla="*/ 556509844 w 123"/>
              <a:gd name="T37" fmla="*/ 226404522 h 92"/>
              <a:gd name="T38" fmla="*/ 806940952 w 123"/>
              <a:gd name="T39" fmla="*/ 240555980 h 92"/>
              <a:gd name="T40" fmla="*/ 417385180 w 123"/>
              <a:gd name="T41" fmla="*/ 382055515 h 92"/>
              <a:gd name="T42" fmla="*/ 653899719 w 123"/>
              <a:gd name="T43" fmla="*/ 382055515 h 92"/>
              <a:gd name="T44" fmla="*/ 514771326 w 123"/>
              <a:gd name="T45" fmla="*/ 198105367 h 92"/>
              <a:gd name="T46" fmla="*/ 598248362 w 123"/>
              <a:gd name="T47" fmla="*/ 113200380 h 92"/>
              <a:gd name="T48" fmla="*/ 473032808 w 123"/>
              <a:gd name="T49" fmla="*/ 240555980 h 92"/>
              <a:gd name="T50" fmla="*/ 111302715 w 123"/>
              <a:gd name="T51" fmla="*/ 382055515 h 92"/>
              <a:gd name="T52" fmla="*/ 153041233 w 123"/>
              <a:gd name="T53" fmla="*/ 438657586 h 92"/>
              <a:gd name="T54" fmla="*/ 681725398 w 123"/>
              <a:gd name="T55" fmla="*/ 1004670772 h 92"/>
              <a:gd name="T56" fmla="*/ 403472341 w 123"/>
              <a:gd name="T57" fmla="*/ 438657586 h 92"/>
              <a:gd name="T58" fmla="*/ 793028113 w 123"/>
              <a:gd name="T59" fmla="*/ 1103719694 h 92"/>
              <a:gd name="T60" fmla="*/ 723463916 w 123"/>
              <a:gd name="T61" fmla="*/ 438657586 h 92"/>
              <a:gd name="T62" fmla="*/ 848679470 w 123"/>
              <a:gd name="T63" fmla="*/ 1117871152 h 92"/>
              <a:gd name="T64" fmla="*/ 904330828 w 123"/>
              <a:gd name="T65" fmla="*/ 1103719694 h 92"/>
              <a:gd name="T66" fmla="*/ 1307799439 w 123"/>
              <a:gd name="T67" fmla="*/ 438657586 h 92"/>
              <a:gd name="T68" fmla="*/ 1029546382 w 123"/>
              <a:gd name="T69" fmla="*/ 1004670772 h 92"/>
              <a:gd name="T70" fmla="*/ 1558230547 w 123"/>
              <a:gd name="T71" fmla="*/ 438657586 h 92"/>
              <a:gd name="T72" fmla="*/ 1377363636 w 123"/>
              <a:gd name="T73" fmla="*/ 382055515 h 92"/>
              <a:gd name="T74" fmla="*/ 1349537957 w 123"/>
              <a:gd name="T75" fmla="*/ 127351838 h 92"/>
              <a:gd name="T76" fmla="*/ 1377363636 w 123"/>
              <a:gd name="T77" fmla="*/ 382055515 h 92"/>
              <a:gd name="T78" fmla="*/ 1377363636 w 123"/>
              <a:gd name="T79" fmla="*/ 382055515 h 92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3" h="92">
                <a:moveTo>
                  <a:pt x="120" y="22"/>
                </a:moveTo>
                <a:cubicBezTo>
                  <a:pt x="101" y="2"/>
                  <a:pt x="101" y="2"/>
                  <a:pt x="101" y="2"/>
                </a:cubicBezTo>
                <a:cubicBezTo>
                  <a:pt x="100" y="1"/>
                  <a:pt x="98" y="0"/>
                  <a:pt x="9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5" y="0"/>
                  <a:pt x="23" y="1"/>
                  <a:pt x="22" y="2"/>
                </a:cubicBezTo>
                <a:cubicBezTo>
                  <a:pt x="2" y="22"/>
                  <a:pt x="2" y="22"/>
                  <a:pt x="2" y="22"/>
                </a:cubicBezTo>
                <a:cubicBezTo>
                  <a:pt x="1" y="23"/>
                  <a:pt x="0" y="25"/>
                  <a:pt x="0" y="27"/>
                </a:cubicBezTo>
                <a:cubicBezTo>
                  <a:pt x="0" y="29"/>
                  <a:pt x="1" y="31"/>
                  <a:pt x="2" y="32"/>
                </a:cubicBezTo>
                <a:cubicBezTo>
                  <a:pt x="56" y="90"/>
                  <a:pt x="56" y="90"/>
                  <a:pt x="56" y="90"/>
                </a:cubicBezTo>
                <a:cubicBezTo>
                  <a:pt x="57" y="91"/>
                  <a:pt x="59" y="92"/>
                  <a:pt x="61" y="92"/>
                </a:cubicBezTo>
                <a:cubicBezTo>
                  <a:pt x="64" y="92"/>
                  <a:pt x="66" y="91"/>
                  <a:pt x="67" y="90"/>
                </a:cubicBezTo>
                <a:cubicBezTo>
                  <a:pt x="121" y="32"/>
                  <a:pt x="121" y="32"/>
                  <a:pt x="121" y="32"/>
                </a:cubicBezTo>
                <a:cubicBezTo>
                  <a:pt x="122" y="31"/>
                  <a:pt x="123" y="29"/>
                  <a:pt x="123" y="27"/>
                </a:cubicBezTo>
                <a:cubicBezTo>
                  <a:pt x="123" y="25"/>
                  <a:pt x="122" y="23"/>
                  <a:pt x="120" y="22"/>
                </a:cubicBezTo>
                <a:close/>
                <a:moveTo>
                  <a:pt x="93" y="8"/>
                </a:moveTo>
                <a:cubicBezTo>
                  <a:pt x="86" y="14"/>
                  <a:pt x="86" y="14"/>
                  <a:pt x="86" y="14"/>
                </a:cubicBezTo>
                <a:cubicBezTo>
                  <a:pt x="79" y="8"/>
                  <a:pt x="79" y="8"/>
                  <a:pt x="79" y="8"/>
                </a:cubicBezTo>
                <a:lnTo>
                  <a:pt x="93" y="8"/>
                </a:lnTo>
                <a:close/>
                <a:moveTo>
                  <a:pt x="93" y="27"/>
                </a:moveTo>
                <a:cubicBezTo>
                  <a:pt x="76" y="27"/>
                  <a:pt x="76" y="27"/>
                  <a:pt x="76" y="27"/>
                </a:cubicBezTo>
                <a:cubicBezTo>
                  <a:pt x="85" y="19"/>
                  <a:pt x="85" y="19"/>
                  <a:pt x="85" y="19"/>
                </a:cubicBezTo>
                <a:lnTo>
                  <a:pt x="93" y="27"/>
                </a:lnTo>
                <a:close/>
                <a:moveTo>
                  <a:pt x="83" y="16"/>
                </a:moveTo>
                <a:cubicBezTo>
                  <a:pt x="73" y="25"/>
                  <a:pt x="73" y="25"/>
                  <a:pt x="73" y="25"/>
                </a:cubicBezTo>
                <a:cubicBezTo>
                  <a:pt x="64" y="17"/>
                  <a:pt x="64" y="17"/>
                  <a:pt x="64" y="17"/>
                </a:cubicBezTo>
                <a:cubicBezTo>
                  <a:pt x="75" y="9"/>
                  <a:pt x="75" y="9"/>
                  <a:pt x="75" y="9"/>
                </a:cubicBezTo>
                <a:lnTo>
                  <a:pt x="83" y="16"/>
                </a:lnTo>
                <a:close/>
                <a:moveTo>
                  <a:pt x="70" y="27"/>
                </a:moveTo>
                <a:cubicBezTo>
                  <a:pt x="53" y="27"/>
                  <a:pt x="53" y="27"/>
                  <a:pt x="53" y="27"/>
                </a:cubicBezTo>
                <a:cubicBezTo>
                  <a:pt x="61" y="20"/>
                  <a:pt x="61" y="20"/>
                  <a:pt x="61" y="20"/>
                </a:cubicBezTo>
                <a:lnTo>
                  <a:pt x="70" y="27"/>
                </a:lnTo>
                <a:close/>
                <a:moveTo>
                  <a:pt x="70" y="8"/>
                </a:moveTo>
                <a:cubicBezTo>
                  <a:pt x="61" y="15"/>
                  <a:pt x="61" y="15"/>
                  <a:pt x="61" y="15"/>
                </a:cubicBezTo>
                <a:cubicBezTo>
                  <a:pt x="53" y="8"/>
                  <a:pt x="53" y="8"/>
                  <a:pt x="53" y="8"/>
                </a:cubicBezTo>
                <a:lnTo>
                  <a:pt x="70" y="8"/>
                </a:lnTo>
                <a:close/>
                <a:moveTo>
                  <a:pt x="58" y="17"/>
                </a:moveTo>
                <a:cubicBezTo>
                  <a:pt x="50" y="25"/>
                  <a:pt x="50" y="25"/>
                  <a:pt x="50" y="25"/>
                </a:cubicBezTo>
                <a:cubicBezTo>
                  <a:pt x="40" y="16"/>
                  <a:pt x="40" y="16"/>
                  <a:pt x="40" y="16"/>
                </a:cubicBezTo>
                <a:cubicBezTo>
                  <a:pt x="48" y="9"/>
                  <a:pt x="48" y="9"/>
                  <a:pt x="48" y="9"/>
                </a:cubicBezTo>
                <a:lnTo>
                  <a:pt x="58" y="17"/>
                </a:lnTo>
                <a:close/>
                <a:moveTo>
                  <a:pt x="47" y="27"/>
                </a:moveTo>
                <a:cubicBezTo>
                  <a:pt x="30" y="27"/>
                  <a:pt x="30" y="27"/>
                  <a:pt x="30" y="27"/>
                </a:cubicBezTo>
                <a:cubicBezTo>
                  <a:pt x="37" y="19"/>
                  <a:pt x="37" y="19"/>
                  <a:pt x="37" y="19"/>
                </a:cubicBezTo>
                <a:lnTo>
                  <a:pt x="47" y="27"/>
                </a:lnTo>
                <a:close/>
                <a:moveTo>
                  <a:pt x="43" y="8"/>
                </a:moveTo>
                <a:cubicBezTo>
                  <a:pt x="37" y="14"/>
                  <a:pt x="37" y="14"/>
                  <a:pt x="37" y="14"/>
                </a:cubicBezTo>
                <a:cubicBezTo>
                  <a:pt x="30" y="8"/>
                  <a:pt x="30" y="8"/>
                  <a:pt x="30" y="8"/>
                </a:cubicBezTo>
                <a:lnTo>
                  <a:pt x="43" y="8"/>
                </a:lnTo>
                <a:close/>
                <a:moveTo>
                  <a:pt x="26" y="9"/>
                </a:moveTo>
                <a:cubicBezTo>
                  <a:pt x="34" y="17"/>
                  <a:pt x="34" y="17"/>
                  <a:pt x="34" y="17"/>
                </a:cubicBezTo>
                <a:cubicBezTo>
                  <a:pt x="24" y="27"/>
                  <a:pt x="24" y="27"/>
                  <a:pt x="24" y="27"/>
                </a:cubicBezTo>
                <a:cubicBezTo>
                  <a:pt x="8" y="27"/>
                  <a:pt x="8" y="27"/>
                  <a:pt x="8" y="27"/>
                </a:cubicBezTo>
                <a:lnTo>
                  <a:pt x="26" y="9"/>
                </a:lnTo>
                <a:close/>
                <a:moveTo>
                  <a:pt x="11" y="31"/>
                </a:moveTo>
                <a:cubicBezTo>
                  <a:pt x="25" y="31"/>
                  <a:pt x="25" y="31"/>
                  <a:pt x="25" y="31"/>
                </a:cubicBezTo>
                <a:cubicBezTo>
                  <a:pt x="49" y="71"/>
                  <a:pt x="49" y="71"/>
                  <a:pt x="49" y="71"/>
                </a:cubicBezTo>
                <a:lnTo>
                  <a:pt x="11" y="31"/>
                </a:lnTo>
                <a:close/>
                <a:moveTo>
                  <a:pt x="29" y="31"/>
                </a:moveTo>
                <a:cubicBezTo>
                  <a:pt x="48" y="31"/>
                  <a:pt x="48" y="31"/>
                  <a:pt x="48" y="31"/>
                </a:cubicBezTo>
                <a:cubicBezTo>
                  <a:pt x="57" y="78"/>
                  <a:pt x="57" y="78"/>
                  <a:pt x="57" y="78"/>
                </a:cubicBezTo>
                <a:lnTo>
                  <a:pt x="29" y="31"/>
                </a:lnTo>
                <a:close/>
                <a:moveTo>
                  <a:pt x="52" y="31"/>
                </a:moveTo>
                <a:cubicBezTo>
                  <a:pt x="71" y="31"/>
                  <a:pt x="71" y="31"/>
                  <a:pt x="71" y="31"/>
                </a:cubicBezTo>
                <a:cubicBezTo>
                  <a:pt x="61" y="79"/>
                  <a:pt x="61" y="79"/>
                  <a:pt x="61" y="79"/>
                </a:cubicBezTo>
                <a:lnTo>
                  <a:pt x="52" y="31"/>
                </a:lnTo>
                <a:close/>
                <a:moveTo>
                  <a:pt x="65" y="78"/>
                </a:moveTo>
                <a:cubicBezTo>
                  <a:pt x="75" y="31"/>
                  <a:pt x="75" y="31"/>
                  <a:pt x="75" y="31"/>
                </a:cubicBezTo>
                <a:cubicBezTo>
                  <a:pt x="94" y="31"/>
                  <a:pt x="94" y="31"/>
                  <a:pt x="94" y="31"/>
                </a:cubicBezTo>
                <a:lnTo>
                  <a:pt x="65" y="78"/>
                </a:lnTo>
                <a:close/>
                <a:moveTo>
                  <a:pt x="74" y="71"/>
                </a:moveTo>
                <a:cubicBezTo>
                  <a:pt x="98" y="31"/>
                  <a:pt x="98" y="31"/>
                  <a:pt x="98" y="31"/>
                </a:cubicBezTo>
                <a:cubicBezTo>
                  <a:pt x="112" y="31"/>
                  <a:pt x="112" y="31"/>
                  <a:pt x="112" y="31"/>
                </a:cubicBezTo>
                <a:lnTo>
                  <a:pt x="74" y="71"/>
                </a:lnTo>
                <a:close/>
                <a:moveTo>
                  <a:pt x="99" y="27"/>
                </a:moveTo>
                <a:cubicBezTo>
                  <a:pt x="88" y="17"/>
                  <a:pt x="88" y="17"/>
                  <a:pt x="88" y="17"/>
                </a:cubicBezTo>
                <a:cubicBezTo>
                  <a:pt x="97" y="9"/>
                  <a:pt x="97" y="9"/>
                  <a:pt x="97" y="9"/>
                </a:cubicBezTo>
                <a:cubicBezTo>
                  <a:pt x="115" y="27"/>
                  <a:pt x="115" y="27"/>
                  <a:pt x="115" y="27"/>
                </a:cubicBezTo>
                <a:lnTo>
                  <a:pt x="99" y="27"/>
                </a:lnTo>
                <a:close/>
                <a:moveTo>
                  <a:pt x="99" y="27"/>
                </a:moveTo>
                <a:cubicBezTo>
                  <a:pt x="99" y="27"/>
                  <a:pt x="99" y="27"/>
                  <a:pt x="99" y="27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398" name="稻壳儿小白白(http://dwz.cn/Wu2UP)"/>
          <p:cNvPicPr>
            <a:picLocks noChangeArrowheads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10471055" y="2502091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9" name="稻壳儿小白白(http://dwz.cn/Wu2UP)"/>
          <p:cNvPicPr>
            <a:picLocks noChangeArrowheads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10477405" y="4745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00" name="稻壳儿小白白(http://dwz.cn/Wu2UP)"/>
          <p:cNvSpPr>
            <a:spLocks noEditPoints="1"/>
          </p:cNvSpPr>
          <p:nvPr/>
        </p:nvSpPr>
        <p:spPr>
          <a:xfrm>
            <a:off x="6957917" y="4738879"/>
            <a:ext cx="461963" cy="461962"/>
          </a:xfrm>
          <a:custGeom>
            <a:avLst/>
            <a:gdLst>
              <a:gd name="T0" fmla="*/ 1692722571 w 123"/>
              <a:gd name="T1" fmla="*/ 28213484 h 123"/>
              <a:gd name="T2" fmla="*/ 1622192464 w 123"/>
              <a:gd name="T3" fmla="*/ 0 h 123"/>
              <a:gd name="T4" fmla="*/ 1608085691 w 123"/>
              <a:gd name="T5" fmla="*/ 0 h 123"/>
              <a:gd name="T6" fmla="*/ 691194299 w 123"/>
              <a:gd name="T7" fmla="*/ 169269637 h 123"/>
              <a:gd name="T8" fmla="*/ 606557419 w 123"/>
              <a:gd name="T9" fmla="*/ 268013076 h 123"/>
              <a:gd name="T10" fmla="*/ 606557419 w 123"/>
              <a:gd name="T11" fmla="*/ 1199005470 h 123"/>
              <a:gd name="T12" fmla="*/ 394967098 w 123"/>
              <a:gd name="T13" fmla="*/ 1142582258 h 123"/>
              <a:gd name="T14" fmla="*/ 253906883 w 123"/>
              <a:gd name="T15" fmla="*/ 1156689000 h 123"/>
              <a:gd name="T16" fmla="*/ 28213545 w 123"/>
              <a:gd name="T17" fmla="*/ 1354172121 h 123"/>
              <a:gd name="T18" fmla="*/ 28213545 w 123"/>
              <a:gd name="T19" fmla="*/ 1551655242 h 123"/>
              <a:gd name="T20" fmla="*/ 324436990 w 123"/>
              <a:gd name="T21" fmla="*/ 1735031621 h 123"/>
              <a:gd name="T22" fmla="*/ 451390432 w 123"/>
              <a:gd name="T23" fmla="*/ 1706818137 h 123"/>
              <a:gd name="T24" fmla="*/ 677087526 w 123"/>
              <a:gd name="T25" fmla="*/ 1523441758 h 123"/>
              <a:gd name="T26" fmla="*/ 705301071 w 123"/>
              <a:gd name="T27" fmla="*/ 1410595333 h 123"/>
              <a:gd name="T28" fmla="*/ 705301071 w 123"/>
              <a:gd name="T29" fmla="*/ 1410595333 h 123"/>
              <a:gd name="T30" fmla="*/ 705301071 w 123"/>
              <a:gd name="T31" fmla="*/ 536026152 h 123"/>
              <a:gd name="T32" fmla="*/ 733510861 w 123"/>
              <a:gd name="T33" fmla="*/ 536026152 h 123"/>
              <a:gd name="T34" fmla="*/ 1622192464 w 123"/>
              <a:gd name="T35" fmla="*/ 380859501 h 123"/>
              <a:gd name="T36" fmla="*/ 1622192464 w 123"/>
              <a:gd name="T37" fmla="*/ 1043838819 h 123"/>
              <a:gd name="T38" fmla="*/ 1424705159 w 123"/>
              <a:gd name="T39" fmla="*/ 973308865 h 123"/>
              <a:gd name="T40" fmla="*/ 1283648701 w 123"/>
              <a:gd name="T41" fmla="*/ 1001522349 h 123"/>
              <a:gd name="T42" fmla="*/ 1057951607 w 123"/>
              <a:gd name="T43" fmla="*/ 1184898728 h 123"/>
              <a:gd name="T44" fmla="*/ 1043844834 w 123"/>
              <a:gd name="T45" fmla="*/ 1382381849 h 123"/>
              <a:gd name="T46" fmla="*/ 1354175052 w 123"/>
              <a:gd name="T47" fmla="*/ 1565761984 h 123"/>
              <a:gd name="T48" fmla="*/ 1481132250 w 123"/>
              <a:gd name="T49" fmla="*/ 1551655242 h 123"/>
              <a:gd name="T50" fmla="*/ 1706825588 w 123"/>
              <a:gd name="T51" fmla="*/ 1354172121 h 123"/>
              <a:gd name="T52" fmla="*/ 1735039133 w 123"/>
              <a:gd name="T53" fmla="*/ 1241321940 h 123"/>
              <a:gd name="T54" fmla="*/ 1735039133 w 123"/>
              <a:gd name="T55" fmla="*/ 1241321940 h 123"/>
              <a:gd name="T56" fmla="*/ 1735039133 w 123"/>
              <a:gd name="T57" fmla="*/ 112846425 h 123"/>
              <a:gd name="T58" fmla="*/ 1692722571 w 123"/>
              <a:gd name="T59" fmla="*/ 28213484 h 123"/>
              <a:gd name="T60" fmla="*/ 423180643 w 123"/>
              <a:gd name="T61" fmla="*/ 1608078455 h 123"/>
              <a:gd name="T62" fmla="*/ 126953442 w 123"/>
              <a:gd name="T63" fmla="*/ 1509335016 h 123"/>
              <a:gd name="T64" fmla="*/ 296227201 w 123"/>
              <a:gd name="T65" fmla="*/ 1255428682 h 123"/>
              <a:gd name="T66" fmla="*/ 592450646 w 123"/>
              <a:gd name="T67" fmla="*/ 1354172121 h 123"/>
              <a:gd name="T68" fmla="*/ 423180643 w 123"/>
              <a:gd name="T69" fmla="*/ 1608078455 h 123"/>
              <a:gd name="T70" fmla="*/ 1622192464 w 123"/>
              <a:gd name="T71" fmla="*/ 268013076 h 123"/>
              <a:gd name="T72" fmla="*/ 705301071 w 123"/>
              <a:gd name="T73" fmla="*/ 437282713 h 123"/>
              <a:gd name="T74" fmla="*/ 705301071 w 123"/>
              <a:gd name="T75" fmla="*/ 268013076 h 123"/>
              <a:gd name="T76" fmla="*/ 1622192464 w 123"/>
              <a:gd name="T77" fmla="*/ 112846425 h 123"/>
              <a:gd name="T78" fmla="*/ 1622192464 w 123"/>
              <a:gd name="T79" fmla="*/ 268013076 h 123"/>
              <a:gd name="T80" fmla="*/ 1452918705 w 123"/>
              <a:gd name="T81" fmla="*/ 1438805062 h 123"/>
              <a:gd name="T82" fmla="*/ 1142588487 w 123"/>
              <a:gd name="T83" fmla="*/ 1354172121 h 123"/>
              <a:gd name="T84" fmla="*/ 1311858490 w 123"/>
              <a:gd name="T85" fmla="*/ 1100265787 h 123"/>
              <a:gd name="T86" fmla="*/ 1622192464 w 123"/>
              <a:gd name="T87" fmla="*/ 1199005470 h 123"/>
              <a:gd name="T88" fmla="*/ 1452918705 w 123"/>
              <a:gd name="T89" fmla="*/ 1438805062 h 123"/>
              <a:gd name="T90" fmla="*/ 1452918705 w 123"/>
              <a:gd name="T91" fmla="*/ 1438805062 h 123"/>
              <a:gd name="T92" fmla="*/ 1452918705 w 123"/>
              <a:gd name="T93" fmla="*/ 1438805062 h 123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23" h="123">
                <a:moveTo>
                  <a:pt x="120" y="2"/>
                </a:moveTo>
                <a:cubicBezTo>
                  <a:pt x="119" y="1"/>
                  <a:pt x="117" y="0"/>
                  <a:pt x="115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49" y="12"/>
                  <a:pt x="49" y="12"/>
                  <a:pt x="49" y="12"/>
                </a:cubicBezTo>
                <a:cubicBezTo>
                  <a:pt x="45" y="12"/>
                  <a:pt x="43" y="15"/>
                  <a:pt x="43" y="19"/>
                </a:cubicBezTo>
                <a:cubicBezTo>
                  <a:pt x="43" y="85"/>
                  <a:pt x="43" y="85"/>
                  <a:pt x="43" y="85"/>
                </a:cubicBezTo>
                <a:cubicBezTo>
                  <a:pt x="39" y="82"/>
                  <a:pt x="34" y="81"/>
                  <a:pt x="28" y="81"/>
                </a:cubicBezTo>
                <a:cubicBezTo>
                  <a:pt x="25" y="81"/>
                  <a:pt x="22" y="81"/>
                  <a:pt x="18" y="82"/>
                </a:cubicBezTo>
                <a:cubicBezTo>
                  <a:pt x="11" y="85"/>
                  <a:pt x="5" y="89"/>
                  <a:pt x="2" y="96"/>
                </a:cubicBezTo>
                <a:cubicBezTo>
                  <a:pt x="0" y="100"/>
                  <a:pt x="0" y="105"/>
                  <a:pt x="2" y="110"/>
                </a:cubicBezTo>
                <a:cubicBezTo>
                  <a:pt x="4" y="118"/>
                  <a:pt x="13" y="123"/>
                  <a:pt x="23" y="123"/>
                </a:cubicBezTo>
                <a:cubicBezTo>
                  <a:pt x="26" y="123"/>
                  <a:pt x="29" y="122"/>
                  <a:pt x="32" y="121"/>
                </a:cubicBezTo>
                <a:cubicBezTo>
                  <a:pt x="40" y="119"/>
                  <a:pt x="45" y="114"/>
                  <a:pt x="48" y="108"/>
                </a:cubicBezTo>
                <a:cubicBezTo>
                  <a:pt x="50" y="105"/>
                  <a:pt x="50" y="102"/>
                  <a:pt x="50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38"/>
                  <a:pt x="50" y="38"/>
                  <a:pt x="50" y="38"/>
                </a:cubicBezTo>
                <a:cubicBezTo>
                  <a:pt x="52" y="38"/>
                  <a:pt x="52" y="38"/>
                  <a:pt x="52" y="38"/>
                </a:cubicBezTo>
                <a:cubicBezTo>
                  <a:pt x="115" y="27"/>
                  <a:pt x="115" y="27"/>
                  <a:pt x="115" y="27"/>
                </a:cubicBezTo>
                <a:cubicBezTo>
                  <a:pt x="115" y="74"/>
                  <a:pt x="115" y="74"/>
                  <a:pt x="115" y="74"/>
                </a:cubicBezTo>
                <a:cubicBezTo>
                  <a:pt x="112" y="71"/>
                  <a:pt x="107" y="69"/>
                  <a:pt x="101" y="69"/>
                </a:cubicBezTo>
                <a:cubicBezTo>
                  <a:pt x="98" y="69"/>
                  <a:pt x="94" y="70"/>
                  <a:pt x="91" y="71"/>
                </a:cubicBezTo>
                <a:cubicBezTo>
                  <a:pt x="84" y="73"/>
                  <a:pt x="78" y="78"/>
                  <a:pt x="75" y="84"/>
                </a:cubicBezTo>
                <a:cubicBezTo>
                  <a:pt x="73" y="89"/>
                  <a:pt x="73" y="94"/>
                  <a:pt x="74" y="98"/>
                </a:cubicBezTo>
                <a:cubicBezTo>
                  <a:pt x="77" y="106"/>
                  <a:pt x="86" y="111"/>
                  <a:pt x="96" y="111"/>
                </a:cubicBezTo>
                <a:cubicBezTo>
                  <a:pt x="99" y="111"/>
                  <a:pt x="102" y="111"/>
                  <a:pt x="105" y="110"/>
                </a:cubicBezTo>
                <a:cubicBezTo>
                  <a:pt x="112" y="107"/>
                  <a:pt x="118" y="102"/>
                  <a:pt x="121" y="96"/>
                </a:cubicBezTo>
                <a:cubicBezTo>
                  <a:pt x="122" y="94"/>
                  <a:pt x="123" y="91"/>
                  <a:pt x="123" y="88"/>
                </a:cubicBezTo>
                <a:cubicBezTo>
                  <a:pt x="123" y="88"/>
                  <a:pt x="123" y="88"/>
                  <a:pt x="123" y="88"/>
                </a:cubicBezTo>
                <a:cubicBezTo>
                  <a:pt x="123" y="8"/>
                  <a:pt x="123" y="8"/>
                  <a:pt x="123" y="8"/>
                </a:cubicBezTo>
                <a:cubicBezTo>
                  <a:pt x="123" y="5"/>
                  <a:pt x="122" y="3"/>
                  <a:pt x="120" y="2"/>
                </a:cubicBezTo>
                <a:close/>
                <a:moveTo>
                  <a:pt x="30" y="114"/>
                </a:moveTo>
                <a:cubicBezTo>
                  <a:pt x="21" y="117"/>
                  <a:pt x="11" y="114"/>
                  <a:pt x="9" y="107"/>
                </a:cubicBezTo>
                <a:cubicBezTo>
                  <a:pt x="6" y="100"/>
                  <a:pt x="12" y="93"/>
                  <a:pt x="21" y="89"/>
                </a:cubicBezTo>
                <a:cubicBezTo>
                  <a:pt x="30" y="86"/>
                  <a:pt x="39" y="89"/>
                  <a:pt x="42" y="96"/>
                </a:cubicBezTo>
                <a:cubicBezTo>
                  <a:pt x="44" y="103"/>
                  <a:pt x="39" y="111"/>
                  <a:pt x="30" y="114"/>
                </a:cubicBezTo>
                <a:close/>
                <a:moveTo>
                  <a:pt x="115" y="19"/>
                </a:moveTo>
                <a:cubicBezTo>
                  <a:pt x="50" y="31"/>
                  <a:pt x="50" y="31"/>
                  <a:pt x="50" y="31"/>
                </a:cubicBezTo>
                <a:cubicBezTo>
                  <a:pt x="50" y="19"/>
                  <a:pt x="50" y="19"/>
                  <a:pt x="50" y="19"/>
                </a:cubicBezTo>
                <a:cubicBezTo>
                  <a:pt x="115" y="8"/>
                  <a:pt x="115" y="8"/>
                  <a:pt x="115" y="8"/>
                </a:cubicBezTo>
                <a:lnTo>
                  <a:pt x="115" y="19"/>
                </a:lnTo>
                <a:close/>
                <a:moveTo>
                  <a:pt x="103" y="102"/>
                </a:moveTo>
                <a:cubicBezTo>
                  <a:pt x="93" y="105"/>
                  <a:pt x="84" y="102"/>
                  <a:pt x="81" y="96"/>
                </a:cubicBezTo>
                <a:cubicBezTo>
                  <a:pt x="79" y="89"/>
                  <a:pt x="84" y="81"/>
                  <a:pt x="93" y="78"/>
                </a:cubicBezTo>
                <a:cubicBezTo>
                  <a:pt x="103" y="75"/>
                  <a:pt x="112" y="78"/>
                  <a:pt x="115" y="85"/>
                </a:cubicBezTo>
                <a:cubicBezTo>
                  <a:pt x="117" y="91"/>
                  <a:pt x="112" y="99"/>
                  <a:pt x="103" y="102"/>
                </a:cubicBezTo>
                <a:close/>
                <a:moveTo>
                  <a:pt x="103" y="102"/>
                </a:moveTo>
                <a:cubicBezTo>
                  <a:pt x="103" y="102"/>
                  <a:pt x="103" y="102"/>
                  <a:pt x="103" y="10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401" name="稻壳儿小白白(http://dwz.cn/Wu2UP)"/>
          <p:cNvPicPr>
            <a:picLocks noChangeArrowheads="1"/>
          </p:cNvPicPr>
          <p:nvPr/>
        </p:nvPicPr>
        <p:blipFill>
          <a:blip r:embed="rId20"/>
          <a:srcRect/>
          <a:stretch>
            <a:fillRect/>
          </a:stretch>
        </p:blipFill>
        <p:spPr>
          <a:xfrm>
            <a:off x="3754342" y="4745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2" name="稻壳儿小白白(http://dwz.cn/Wu2UP)"/>
          <p:cNvPicPr>
            <a:picLocks noChangeArrowheads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5368830" y="47452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3" name="稻壳儿小白白(http://dwz.cn/Wu2UP)"/>
          <p:cNvPicPr>
            <a:picLocks noChangeArrowheads="1"/>
          </p:cNvPicPr>
          <p:nvPr/>
        </p:nvPicPr>
        <p:blipFill>
          <a:blip r:embed="rId22"/>
          <a:srcRect/>
          <a:stretch>
            <a:fillRect/>
          </a:stretch>
        </p:blipFill>
        <p:spPr>
          <a:xfrm>
            <a:off x="1369917" y="35752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4" name="稻壳儿小白白(http://dwz.cn/Wu2UP)"/>
          <p:cNvPicPr>
            <a:picLocks noChangeArrowheads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2217642" y="3568891"/>
            <a:ext cx="463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5" name="稻壳儿小白白(http://dwz.cn/Wu2UP)"/>
          <p:cNvPicPr>
            <a:picLocks noChangeArrowheads="1"/>
          </p:cNvPicPr>
          <p:nvPr/>
        </p:nvPicPr>
        <p:blipFill>
          <a:blip r:embed="rId24"/>
          <a:srcRect/>
          <a:stretch>
            <a:fillRect/>
          </a:stretch>
        </p:blipFill>
        <p:spPr>
          <a:xfrm>
            <a:off x="3071717" y="3635566"/>
            <a:ext cx="4572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6" name="稻壳儿小白白(http://dwz.cn/Wu2UP)"/>
          <p:cNvPicPr>
            <a:picLocks noChangeArrowheads="1"/>
          </p:cNvPicPr>
          <p:nvPr/>
        </p:nvPicPr>
        <p:blipFill>
          <a:blip r:embed="rId25"/>
          <a:srcRect/>
          <a:stretch>
            <a:fillRect/>
          </a:stretch>
        </p:blipFill>
        <p:spPr>
          <a:xfrm>
            <a:off x="3917855" y="3580004"/>
            <a:ext cx="4635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7" name="稻壳儿小白白(http://dwz.cn/Wu2UP)"/>
          <p:cNvPicPr>
            <a:picLocks noChangeArrowheads="1"/>
          </p:cNvPicPr>
          <p:nvPr/>
        </p:nvPicPr>
        <p:blipFill>
          <a:blip r:embed="rId26"/>
          <a:srcRect/>
          <a:stretch>
            <a:fillRect/>
          </a:stretch>
        </p:blipFill>
        <p:spPr>
          <a:xfrm>
            <a:off x="5570442" y="3575241"/>
            <a:ext cx="40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8" name="稻壳儿小白白(http://dwz.cn/Wu2UP)"/>
          <p:cNvPicPr>
            <a:picLocks noChangeArrowheads="1"/>
          </p:cNvPicPr>
          <p:nvPr/>
        </p:nvPicPr>
        <p:blipFill>
          <a:blip r:embed="rId27"/>
          <a:srcRect/>
          <a:stretch>
            <a:fillRect/>
          </a:stretch>
        </p:blipFill>
        <p:spPr>
          <a:xfrm>
            <a:off x="6356255" y="3611754"/>
            <a:ext cx="4572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09" name="稻壳儿小白白(http://dwz.cn/Wu2UP)"/>
          <p:cNvSpPr>
            <a:spLocks noEditPoints="1"/>
          </p:cNvSpPr>
          <p:nvPr/>
        </p:nvSpPr>
        <p:spPr>
          <a:xfrm>
            <a:off x="7203980" y="3587941"/>
            <a:ext cx="460375" cy="433388"/>
          </a:xfrm>
          <a:custGeom>
            <a:avLst/>
            <a:gdLst>
              <a:gd name="T0" fmla="*/ 1555019492 w 123"/>
              <a:gd name="T1" fmla="*/ 0 h 115"/>
              <a:gd name="T2" fmla="*/ 168111733 w 123"/>
              <a:gd name="T3" fmla="*/ 0 h 115"/>
              <a:gd name="T4" fmla="*/ 0 w 123"/>
              <a:gd name="T5" fmla="*/ 170427005 h 115"/>
              <a:gd name="T6" fmla="*/ 0 w 123"/>
              <a:gd name="T7" fmla="*/ 1249800546 h 115"/>
              <a:gd name="T8" fmla="*/ 168111733 w 123"/>
              <a:gd name="T9" fmla="*/ 1420227550 h 115"/>
              <a:gd name="T10" fmla="*/ 700458691 w 123"/>
              <a:gd name="T11" fmla="*/ 1420227550 h 115"/>
              <a:gd name="T12" fmla="*/ 700458691 w 123"/>
              <a:gd name="T13" fmla="*/ 1477035296 h 115"/>
              <a:gd name="T14" fmla="*/ 364238968 w 123"/>
              <a:gd name="T15" fmla="*/ 1533846810 h 115"/>
              <a:gd name="T16" fmla="*/ 322210100 w 123"/>
              <a:gd name="T17" fmla="*/ 1576454503 h 115"/>
              <a:gd name="T18" fmla="*/ 378248591 w 123"/>
              <a:gd name="T19" fmla="*/ 1633262248 h 115"/>
              <a:gd name="T20" fmla="*/ 1344882633 w 123"/>
              <a:gd name="T21" fmla="*/ 1633262248 h 115"/>
              <a:gd name="T22" fmla="*/ 1400921125 w 123"/>
              <a:gd name="T23" fmla="*/ 1576454503 h 115"/>
              <a:gd name="T24" fmla="*/ 1358892256 w 123"/>
              <a:gd name="T25" fmla="*/ 1533846810 h 115"/>
              <a:gd name="T26" fmla="*/ 1022672534 w 123"/>
              <a:gd name="T27" fmla="*/ 1477035296 h 115"/>
              <a:gd name="T28" fmla="*/ 1022672534 w 123"/>
              <a:gd name="T29" fmla="*/ 1420227550 h 115"/>
              <a:gd name="T30" fmla="*/ 1555019492 w 123"/>
              <a:gd name="T31" fmla="*/ 1420227550 h 115"/>
              <a:gd name="T32" fmla="*/ 1723131225 w 123"/>
              <a:gd name="T33" fmla="*/ 1249800546 h 115"/>
              <a:gd name="T34" fmla="*/ 1723131225 w 123"/>
              <a:gd name="T35" fmla="*/ 170427005 h 115"/>
              <a:gd name="T36" fmla="*/ 1555019492 w 123"/>
              <a:gd name="T37" fmla="*/ 0 h 115"/>
              <a:gd name="T38" fmla="*/ 1611057984 w 123"/>
              <a:gd name="T39" fmla="*/ 1249800546 h 115"/>
              <a:gd name="T40" fmla="*/ 1555019492 w 123"/>
              <a:gd name="T41" fmla="*/ 1306608291 h 115"/>
              <a:gd name="T42" fmla="*/ 168111733 w 123"/>
              <a:gd name="T43" fmla="*/ 1306608291 h 115"/>
              <a:gd name="T44" fmla="*/ 112073241 w 123"/>
              <a:gd name="T45" fmla="*/ 1249800546 h 115"/>
              <a:gd name="T46" fmla="*/ 112073241 w 123"/>
              <a:gd name="T47" fmla="*/ 170427005 h 115"/>
              <a:gd name="T48" fmla="*/ 168111733 w 123"/>
              <a:gd name="T49" fmla="*/ 113619259 h 115"/>
              <a:gd name="T50" fmla="*/ 1555019492 w 123"/>
              <a:gd name="T51" fmla="*/ 113619259 h 115"/>
              <a:gd name="T52" fmla="*/ 1611057984 w 123"/>
              <a:gd name="T53" fmla="*/ 170427005 h 115"/>
              <a:gd name="T54" fmla="*/ 1611057984 w 123"/>
              <a:gd name="T55" fmla="*/ 1249800546 h 115"/>
              <a:gd name="T56" fmla="*/ 1456955874 w 123"/>
              <a:gd name="T57" fmla="*/ 213034698 h 115"/>
              <a:gd name="T58" fmla="*/ 266175351 w 123"/>
              <a:gd name="T59" fmla="*/ 213034698 h 115"/>
              <a:gd name="T60" fmla="*/ 224146482 w 123"/>
              <a:gd name="T61" fmla="*/ 269842443 h 115"/>
              <a:gd name="T62" fmla="*/ 224146482 w 123"/>
              <a:gd name="T63" fmla="*/ 1036765848 h 115"/>
              <a:gd name="T64" fmla="*/ 266175351 w 123"/>
              <a:gd name="T65" fmla="*/ 1093577362 h 115"/>
              <a:gd name="T66" fmla="*/ 1456955874 w 123"/>
              <a:gd name="T67" fmla="*/ 1093577362 h 115"/>
              <a:gd name="T68" fmla="*/ 1512994366 w 123"/>
              <a:gd name="T69" fmla="*/ 1036765848 h 115"/>
              <a:gd name="T70" fmla="*/ 1512994366 w 123"/>
              <a:gd name="T71" fmla="*/ 269842443 h 115"/>
              <a:gd name="T72" fmla="*/ 1456955874 w 123"/>
              <a:gd name="T73" fmla="*/ 213034698 h 115"/>
              <a:gd name="T74" fmla="*/ 1456955874 w 123"/>
              <a:gd name="T75" fmla="*/ 1036765848 h 115"/>
              <a:gd name="T76" fmla="*/ 266175351 w 123"/>
              <a:gd name="T77" fmla="*/ 1036765848 h 115"/>
              <a:gd name="T78" fmla="*/ 266175351 w 123"/>
              <a:gd name="T79" fmla="*/ 269842443 h 115"/>
              <a:gd name="T80" fmla="*/ 1456955874 w 123"/>
              <a:gd name="T81" fmla="*/ 269842443 h 115"/>
              <a:gd name="T82" fmla="*/ 1456955874 w 123"/>
              <a:gd name="T83" fmla="*/ 1036765848 h 115"/>
              <a:gd name="T84" fmla="*/ 1456955874 w 123"/>
              <a:gd name="T85" fmla="*/ 1036765848 h 115"/>
              <a:gd name="T86" fmla="*/ 1456955874 w 123"/>
              <a:gd name="T87" fmla="*/ 1036765848 h 11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23" h="115">
                <a:moveTo>
                  <a:pt x="111" y="0"/>
                </a:moveTo>
                <a:cubicBezTo>
                  <a:pt x="12" y="0"/>
                  <a:pt x="12" y="0"/>
                  <a:pt x="12" y="0"/>
                </a:cubicBezTo>
                <a:cubicBezTo>
                  <a:pt x="5" y="0"/>
                  <a:pt x="0" y="5"/>
                  <a:pt x="0" y="12"/>
                </a:cubicBezTo>
                <a:cubicBezTo>
                  <a:pt x="0" y="88"/>
                  <a:pt x="0" y="88"/>
                  <a:pt x="0" y="88"/>
                </a:cubicBezTo>
                <a:cubicBezTo>
                  <a:pt x="0" y="95"/>
                  <a:pt x="5" y="100"/>
                  <a:pt x="12" y="100"/>
                </a:cubicBezTo>
                <a:cubicBezTo>
                  <a:pt x="50" y="100"/>
                  <a:pt x="50" y="100"/>
                  <a:pt x="50" y="100"/>
                </a:cubicBezTo>
                <a:cubicBezTo>
                  <a:pt x="50" y="104"/>
                  <a:pt x="50" y="104"/>
                  <a:pt x="50" y="104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24" y="108"/>
                  <a:pt x="23" y="109"/>
                  <a:pt x="23" y="111"/>
                </a:cubicBezTo>
                <a:cubicBezTo>
                  <a:pt x="23" y="113"/>
                  <a:pt x="25" y="115"/>
                  <a:pt x="27" y="115"/>
                </a:cubicBezTo>
                <a:cubicBezTo>
                  <a:pt x="96" y="115"/>
                  <a:pt x="96" y="115"/>
                  <a:pt x="96" y="115"/>
                </a:cubicBezTo>
                <a:cubicBezTo>
                  <a:pt x="98" y="115"/>
                  <a:pt x="100" y="113"/>
                  <a:pt x="100" y="111"/>
                </a:cubicBezTo>
                <a:cubicBezTo>
                  <a:pt x="100" y="109"/>
                  <a:pt x="99" y="108"/>
                  <a:pt x="97" y="108"/>
                </a:cubicBezTo>
                <a:cubicBezTo>
                  <a:pt x="73" y="104"/>
                  <a:pt x="73" y="104"/>
                  <a:pt x="73" y="104"/>
                </a:cubicBezTo>
                <a:cubicBezTo>
                  <a:pt x="73" y="100"/>
                  <a:pt x="73" y="100"/>
                  <a:pt x="73" y="100"/>
                </a:cubicBezTo>
                <a:cubicBezTo>
                  <a:pt x="111" y="100"/>
                  <a:pt x="111" y="100"/>
                  <a:pt x="111" y="100"/>
                </a:cubicBezTo>
                <a:cubicBezTo>
                  <a:pt x="118" y="100"/>
                  <a:pt x="123" y="95"/>
                  <a:pt x="123" y="88"/>
                </a:cubicBezTo>
                <a:cubicBezTo>
                  <a:pt x="123" y="12"/>
                  <a:pt x="123" y="12"/>
                  <a:pt x="123" y="12"/>
                </a:cubicBezTo>
                <a:cubicBezTo>
                  <a:pt x="123" y="5"/>
                  <a:pt x="118" y="0"/>
                  <a:pt x="111" y="0"/>
                </a:cubicBezTo>
                <a:close/>
                <a:moveTo>
                  <a:pt x="115" y="88"/>
                </a:moveTo>
                <a:cubicBezTo>
                  <a:pt x="115" y="90"/>
                  <a:pt x="114" y="92"/>
                  <a:pt x="111" y="92"/>
                </a:cubicBezTo>
                <a:cubicBezTo>
                  <a:pt x="12" y="92"/>
                  <a:pt x="12" y="92"/>
                  <a:pt x="12" y="92"/>
                </a:cubicBezTo>
                <a:cubicBezTo>
                  <a:pt x="10" y="92"/>
                  <a:pt x="8" y="90"/>
                  <a:pt x="8" y="88"/>
                </a:cubicBezTo>
                <a:cubicBezTo>
                  <a:pt x="8" y="12"/>
                  <a:pt x="8" y="12"/>
                  <a:pt x="8" y="12"/>
                </a:cubicBezTo>
                <a:cubicBezTo>
                  <a:pt x="8" y="9"/>
                  <a:pt x="10" y="8"/>
                  <a:pt x="12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114" y="8"/>
                  <a:pt x="115" y="9"/>
                  <a:pt x="115" y="12"/>
                </a:cubicBezTo>
                <a:lnTo>
                  <a:pt x="115" y="88"/>
                </a:lnTo>
                <a:close/>
                <a:moveTo>
                  <a:pt x="104" y="15"/>
                </a:moveTo>
                <a:cubicBezTo>
                  <a:pt x="19" y="15"/>
                  <a:pt x="19" y="15"/>
                  <a:pt x="19" y="15"/>
                </a:cubicBezTo>
                <a:cubicBezTo>
                  <a:pt x="17" y="15"/>
                  <a:pt x="16" y="17"/>
                  <a:pt x="16" y="19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5"/>
                  <a:pt x="17" y="77"/>
                  <a:pt x="19" y="77"/>
                </a:cubicBezTo>
                <a:cubicBezTo>
                  <a:pt x="104" y="77"/>
                  <a:pt x="104" y="77"/>
                  <a:pt x="104" y="77"/>
                </a:cubicBezTo>
                <a:cubicBezTo>
                  <a:pt x="106" y="77"/>
                  <a:pt x="108" y="75"/>
                  <a:pt x="108" y="73"/>
                </a:cubicBezTo>
                <a:cubicBezTo>
                  <a:pt x="108" y="19"/>
                  <a:pt x="108" y="19"/>
                  <a:pt x="108" y="19"/>
                </a:cubicBezTo>
                <a:cubicBezTo>
                  <a:pt x="108" y="17"/>
                  <a:pt x="106" y="15"/>
                  <a:pt x="104" y="15"/>
                </a:cubicBezTo>
                <a:close/>
                <a:moveTo>
                  <a:pt x="104" y="73"/>
                </a:moveTo>
                <a:cubicBezTo>
                  <a:pt x="19" y="73"/>
                  <a:pt x="19" y="73"/>
                  <a:pt x="19" y="73"/>
                </a:cubicBezTo>
                <a:cubicBezTo>
                  <a:pt x="19" y="19"/>
                  <a:pt x="19" y="19"/>
                  <a:pt x="19" y="19"/>
                </a:cubicBezTo>
                <a:cubicBezTo>
                  <a:pt x="104" y="19"/>
                  <a:pt x="104" y="19"/>
                  <a:pt x="104" y="19"/>
                </a:cubicBezTo>
                <a:lnTo>
                  <a:pt x="104" y="73"/>
                </a:lnTo>
                <a:close/>
                <a:moveTo>
                  <a:pt x="104" y="73"/>
                </a:moveTo>
                <a:cubicBezTo>
                  <a:pt x="104" y="73"/>
                  <a:pt x="104" y="73"/>
                  <a:pt x="104" y="73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410" name="稻壳儿小白白(http://dwz.cn/Wu2UP)"/>
          <p:cNvPicPr>
            <a:picLocks noChangeArrowheads="1"/>
          </p:cNvPicPr>
          <p:nvPr/>
        </p:nvPicPr>
        <p:blipFill>
          <a:blip r:embed="rId28"/>
          <a:srcRect/>
          <a:stretch>
            <a:fillRect/>
          </a:stretch>
        </p:blipFill>
        <p:spPr>
          <a:xfrm>
            <a:off x="8051705" y="3586354"/>
            <a:ext cx="4635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1" name="稻壳儿小白白(http://dwz.cn/Wu2UP)"/>
          <p:cNvPicPr>
            <a:picLocks noChangeArrowheads="1"/>
          </p:cNvPicPr>
          <p:nvPr/>
        </p:nvPicPr>
        <p:blipFill>
          <a:blip r:embed="rId29"/>
          <a:srcRect/>
          <a:stretch>
            <a:fillRect/>
          </a:stretch>
        </p:blipFill>
        <p:spPr>
          <a:xfrm>
            <a:off x="8899430" y="3575241"/>
            <a:ext cx="341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12" name="稻壳儿小白白(http://dwz.cn/Wu2UP)"/>
          <p:cNvSpPr>
            <a:spLocks noEditPoints="1"/>
          </p:cNvSpPr>
          <p:nvPr/>
        </p:nvSpPr>
        <p:spPr>
          <a:xfrm>
            <a:off x="9629680" y="3653029"/>
            <a:ext cx="458787" cy="303212"/>
          </a:xfrm>
          <a:custGeom>
            <a:avLst/>
            <a:gdLst>
              <a:gd name="T0" fmla="*/ 1488659376 w 123"/>
              <a:gd name="T1" fmla="*/ 0 h 81"/>
              <a:gd name="T2" fmla="*/ 208692135 w 123"/>
              <a:gd name="T3" fmla="*/ 0 h 81"/>
              <a:gd name="T4" fmla="*/ 0 w 123"/>
              <a:gd name="T5" fmla="*/ 224204686 h 81"/>
              <a:gd name="T6" fmla="*/ 0 w 123"/>
              <a:gd name="T7" fmla="*/ 910826388 h 81"/>
              <a:gd name="T8" fmla="*/ 208692135 w 123"/>
              <a:gd name="T9" fmla="*/ 1135031073 h 81"/>
              <a:gd name="T10" fmla="*/ 1488659376 w 123"/>
              <a:gd name="T11" fmla="*/ 1135031073 h 81"/>
              <a:gd name="T12" fmla="*/ 1711264320 w 123"/>
              <a:gd name="T13" fmla="*/ 910826388 h 81"/>
              <a:gd name="T14" fmla="*/ 1711264320 w 123"/>
              <a:gd name="T15" fmla="*/ 224204686 h 81"/>
              <a:gd name="T16" fmla="*/ 1488659376 w 123"/>
              <a:gd name="T17" fmla="*/ 0 h 81"/>
              <a:gd name="T18" fmla="*/ 111302472 w 123"/>
              <a:gd name="T19" fmla="*/ 280253985 h 81"/>
              <a:gd name="T20" fmla="*/ 473031777 w 123"/>
              <a:gd name="T21" fmla="*/ 574523103 h 81"/>
              <a:gd name="T22" fmla="*/ 111302472 w 123"/>
              <a:gd name="T23" fmla="*/ 854777088 h 81"/>
              <a:gd name="T24" fmla="*/ 111302472 w 123"/>
              <a:gd name="T25" fmla="*/ 280253985 h 81"/>
              <a:gd name="T26" fmla="*/ 1599961848 w 123"/>
              <a:gd name="T27" fmla="*/ 910826388 h 81"/>
              <a:gd name="T28" fmla="*/ 1488659376 w 123"/>
              <a:gd name="T29" fmla="*/ 1022928731 h 81"/>
              <a:gd name="T30" fmla="*/ 208692135 w 123"/>
              <a:gd name="T31" fmla="*/ 1022928731 h 81"/>
              <a:gd name="T32" fmla="*/ 111302472 w 123"/>
              <a:gd name="T33" fmla="*/ 910826388 h 81"/>
              <a:gd name="T34" fmla="*/ 528683013 w 123"/>
              <a:gd name="T35" fmla="*/ 602545881 h 81"/>
              <a:gd name="T36" fmla="*/ 751287957 w 123"/>
              <a:gd name="T37" fmla="*/ 784712656 h 81"/>
              <a:gd name="T38" fmla="*/ 848677621 w 123"/>
              <a:gd name="T39" fmla="*/ 812739178 h 81"/>
              <a:gd name="T40" fmla="*/ 946063554 w 123"/>
              <a:gd name="T41" fmla="*/ 784712656 h 81"/>
              <a:gd name="T42" fmla="*/ 1182581307 w 123"/>
              <a:gd name="T43" fmla="*/ 602545881 h 81"/>
              <a:gd name="T44" fmla="*/ 1599961848 w 123"/>
              <a:gd name="T45" fmla="*/ 910826388 h 81"/>
              <a:gd name="T46" fmla="*/ 1599961848 w 123"/>
              <a:gd name="T47" fmla="*/ 854777088 h 81"/>
              <a:gd name="T48" fmla="*/ 1224319734 w 123"/>
              <a:gd name="T49" fmla="*/ 574523103 h 81"/>
              <a:gd name="T50" fmla="*/ 1599961848 w 123"/>
              <a:gd name="T51" fmla="*/ 280253985 h 81"/>
              <a:gd name="T52" fmla="*/ 1599961848 w 123"/>
              <a:gd name="T53" fmla="*/ 854777088 h 81"/>
              <a:gd name="T54" fmla="*/ 918237936 w 123"/>
              <a:gd name="T55" fmla="*/ 728663356 h 81"/>
              <a:gd name="T56" fmla="*/ 848677621 w 123"/>
              <a:gd name="T57" fmla="*/ 756686134 h 81"/>
              <a:gd name="T58" fmla="*/ 793026384 w 123"/>
              <a:gd name="T59" fmla="*/ 728663356 h 81"/>
              <a:gd name="T60" fmla="*/ 570421440 w 123"/>
              <a:gd name="T61" fmla="*/ 574523103 h 81"/>
              <a:gd name="T62" fmla="*/ 528683013 w 123"/>
              <a:gd name="T63" fmla="*/ 532485192 h 81"/>
              <a:gd name="T64" fmla="*/ 111302472 w 123"/>
              <a:gd name="T65" fmla="*/ 224204686 h 81"/>
              <a:gd name="T66" fmla="*/ 208692135 w 123"/>
              <a:gd name="T67" fmla="*/ 112102343 h 81"/>
              <a:gd name="T68" fmla="*/ 1488659376 w 123"/>
              <a:gd name="T69" fmla="*/ 112102343 h 81"/>
              <a:gd name="T70" fmla="*/ 1599961848 w 123"/>
              <a:gd name="T71" fmla="*/ 224204686 h 81"/>
              <a:gd name="T72" fmla="*/ 918237936 w 123"/>
              <a:gd name="T73" fmla="*/ 728663356 h 81"/>
              <a:gd name="T74" fmla="*/ 918237936 w 123"/>
              <a:gd name="T75" fmla="*/ 728663356 h 81"/>
              <a:gd name="T76" fmla="*/ 918237936 w 123"/>
              <a:gd name="T77" fmla="*/ 728663356 h 8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23" h="81">
                <a:moveTo>
                  <a:pt x="107" y="0"/>
                </a:moveTo>
                <a:cubicBezTo>
                  <a:pt x="15" y="0"/>
                  <a:pt x="15" y="0"/>
                  <a:pt x="15" y="0"/>
                </a:cubicBezTo>
                <a:cubicBezTo>
                  <a:pt x="7" y="0"/>
                  <a:pt x="0" y="7"/>
                  <a:pt x="0" y="16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74"/>
                  <a:pt x="7" y="81"/>
                  <a:pt x="15" y="81"/>
                </a:cubicBezTo>
                <a:cubicBezTo>
                  <a:pt x="107" y="81"/>
                  <a:pt x="107" y="81"/>
                  <a:pt x="107" y="81"/>
                </a:cubicBezTo>
                <a:cubicBezTo>
                  <a:pt x="116" y="81"/>
                  <a:pt x="123" y="74"/>
                  <a:pt x="123" y="65"/>
                </a:cubicBezTo>
                <a:cubicBezTo>
                  <a:pt x="123" y="16"/>
                  <a:pt x="123" y="16"/>
                  <a:pt x="123" y="16"/>
                </a:cubicBezTo>
                <a:cubicBezTo>
                  <a:pt x="123" y="7"/>
                  <a:pt x="116" y="0"/>
                  <a:pt x="107" y="0"/>
                </a:cubicBezTo>
                <a:close/>
                <a:moveTo>
                  <a:pt x="8" y="20"/>
                </a:moveTo>
                <a:cubicBezTo>
                  <a:pt x="34" y="41"/>
                  <a:pt x="34" y="41"/>
                  <a:pt x="34" y="41"/>
                </a:cubicBezTo>
                <a:cubicBezTo>
                  <a:pt x="8" y="61"/>
                  <a:pt x="8" y="61"/>
                  <a:pt x="8" y="61"/>
                </a:cubicBezTo>
                <a:lnTo>
                  <a:pt x="8" y="20"/>
                </a:lnTo>
                <a:close/>
                <a:moveTo>
                  <a:pt x="115" y="65"/>
                </a:moveTo>
                <a:cubicBezTo>
                  <a:pt x="115" y="70"/>
                  <a:pt x="112" y="73"/>
                  <a:pt x="107" y="73"/>
                </a:cubicBezTo>
                <a:cubicBezTo>
                  <a:pt x="15" y="73"/>
                  <a:pt x="15" y="73"/>
                  <a:pt x="15" y="73"/>
                </a:cubicBezTo>
                <a:cubicBezTo>
                  <a:pt x="11" y="73"/>
                  <a:pt x="8" y="70"/>
                  <a:pt x="8" y="65"/>
                </a:cubicBezTo>
                <a:cubicBezTo>
                  <a:pt x="38" y="43"/>
                  <a:pt x="38" y="43"/>
                  <a:pt x="38" y="43"/>
                </a:cubicBezTo>
                <a:cubicBezTo>
                  <a:pt x="54" y="56"/>
                  <a:pt x="54" y="56"/>
                  <a:pt x="54" y="56"/>
                </a:cubicBezTo>
                <a:cubicBezTo>
                  <a:pt x="56" y="57"/>
                  <a:pt x="59" y="58"/>
                  <a:pt x="61" y="58"/>
                </a:cubicBezTo>
                <a:cubicBezTo>
                  <a:pt x="64" y="58"/>
                  <a:pt x="66" y="57"/>
                  <a:pt x="68" y="56"/>
                </a:cubicBezTo>
                <a:cubicBezTo>
                  <a:pt x="85" y="43"/>
                  <a:pt x="85" y="43"/>
                  <a:pt x="85" y="43"/>
                </a:cubicBezTo>
                <a:lnTo>
                  <a:pt x="115" y="65"/>
                </a:lnTo>
                <a:close/>
                <a:moveTo>
                  <a:pt x="115" y="61"/>
                </a:moveTo>
                <a:cubicBezTo>
                  <a:pt x="88" y="41"/>
                  <a:pt x="88" y="41"/>
                  <a:pt x="88" y="41"/>
                </a:cubicBezTo>
                <a:cubicBezTo>
                  <a:pt x="115" y="20"/>
                  <a:pt x="115" y="20"/>
                  <a:pt x="115" y="20"/>
                </a:cubicBezTo>
                <a:lnTo>
                  <a:pt x="115" y="61"/>
                </a:lnTo>
                <a:close/>
                <a:moveTo>
                  <a:pt x="66" y="52"/>
                </a:moveTo>
                <a:cubicBezTo>
                  <a:pt x="65" y="53"/>
                  <a:pt x="63" y="54"/>
                  <a:pt x="61" y="54"/>
                </a:cubicBezTo>
                <a:cubicBezTo>
                  <a:pt x="60" y="54"/>
                  <a:pt x="58" y="53"/>
                  <a:pt x="57" y="52"/>
                </a:cubicBezTo>
                <a:cubicBezTo>
                  <a:pt x="41" y="41"/>
                  <a:pt x="41" y="41"/>
                  <a:pt x="41" y="41"/>
                </a:cubicBezTo>
                <a:cubicBezTo>
                  <a:pt x="38" y="38"/>
                  <a:pt x="38" y="38"/>
                  <a:pt x="38" y="38"/>
                </a:cubicBezTo>
                <a:cubicBezTo>
                  <a:pt x="8" y="16"/>
                  <a:pt x="8" y="16"/>
                  <a:pt x="8" y="16"/>
                </a:cubicBezTo>
                <a:cubicBezTo>
                  <a:pt x="8" y="11"/>
                  <a:pt x="11" y="8"/>
                  <a:pt x="15" y="8"/>
                </a:cubicBezTo>
                <a:cubicBezTo>
                  <a:pt x="107" y="8"/>
                  <a:pt x="107" y="8"/>
                  <a:pt x="107" y="8"/>
                </a:cubicBezTo>
                <a:cubicBezTo>
                  <a:pt x="112" y="8"/>
                  <a:pt x="115" y="11"/>
                  <a:pt x="115" y="16"/>
                </a:cubicBezTo>
                <a:lnTo>
                  <a:pt x="66" y="52"/>
                </a:lnTo>
                <a:close/>
                <a:moveTo>
                  <a:pt x="66" y="52"/>
                </a:moveTo>
                <a:cubicBezTo>
                  <a:pt x="66" y="52"/>
                  <a:pt x="66" y="52"/>
                  <a:pt x="66" y="5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3" name="稻壳儿小白白(http://dwz.cn/Wu2UP)"/>
          <p:cNvSpPr>
            <a:spLocks noEditPoints="1"/>
          </p:cNvSpPr>
          <p:nvPr/>
        </p:nvSpPr>
        <p:spPr>
          <a:xfrm>
            <a:off x="10475817" y="3570479"/>
            <a:ext cx="469900" cy="460375"/>
          </a:xfrm>
          <a:custGeom>
            <a:avLst/>
            <a:gdLst>
              <a:gd name="T0" fmla="*/ 1251735283 w 126"/>
              <a:gd name="T1" fmla="*/ 0 h 123"/>
              <a:gd name="T2" fmla="*/ 737131384 w 126"/>
              <a:gd name="T3" fmla="*/ 364238968 h 123"/>
              <a:gd name="T4" fmla="*/ 737131384 w 126"/>
              <a:gd name="T5" fmla="*/ 364238968 h 123"/>
              <a:gd name="T6" fmla="*/ 180807078 w 126"/>
              <a:gd name="T7" fmla="*/ 924605173 h 123"/>
              <a:gd name="T8" fmla="*/ 0 w 126"/>
              <a:gd name="T9" fmla="*/ 1484975120 h 123"/>
              <a:gd name="T10" fmla="*/ 180807078 w 126"/>
              <a:gd name="T11" fmla="*/ 1723131225 h 123"/>
              <a:gd name="T12" fmla="*/ 695407248 w 126"/>
              <a:gd name="T13" fmla="*/ 1597048361 h 123"/>
              <a:gd name="T14" fmla="*/ 1599438907 w 126"/>
              <a:gd name="T15" fmla="*/ 714468314 h 123"/>
              <a:gd name="T16" fmla="*/ 848396991 w 126"/>
              <a:gd name="T17" fmla="*/ 1274838261 h 123"/>
              <a:gd name="T18" fmla="*/ 1321276754 w 126"/>
              <a:gd name="T19" fmla="*/ 630414319 h 123"/>
              <a:gd name="T20" fmla="*/ 1265642086 w 126"/>
              <a:gd name="T21" fmla="*/ 896589670 h 123"/>
              <a:gd name="T22" fmla="*/ 848396991 w 126"/>
              <a:gd name="T23" fmla="*/ 1316863387 h 123"/>
              <a:gd name="T24" fmla="*/ 778855521 w 126"/>
              <a:gd name="T25" fmla="*/ 1092716905 h 123"/>
              <a:gd name="T26" fmla="*/ 598052172 w 126"/>
              <a:gd name="T27" fmla="*/ 924605173 h 123"/>
              <a:gd name="T28" fmla="*/ 1223917949 w 126"/>
              <a:gd name="T29" fmla="*/ 476312209 h 123"/>
              <a:gd name="T30" fmla="*/ 778855521 w 126"/>
              <a:gd name="T31" fmla="*/ 1092716905 h 123"/>
              <a:gd name="T32" fmla="*/ 403338292 w 126"/>
              <a:gd name="T33" fmla="*/ 854560801 h 123"/>
              <a:gd name="T34" fmla="*/ 1057021403 w 126"/>
              <a:gd name="T35" fmla="*/ 392258214 h 123"/>
              <a:gd name="T36" fmla="*/ 222531214 w 126"/>
              <a:gd name="T37" fmla="*/ 1611057984 h 123"/>
              <a:gd name="T38" fmla="*/ 97358805 w 126"/>
              <a:gd name="T39" fmla="*/ 1541009869 h 123"/>
              <a:gd name="T40" fmla="*/ 166896546 w 126"/>
              <a:gd name="T41" fmla="*/ 1302853764 h 123"/>
              <a:gd name="T42" fmla="*/ 417245094 w 126"/>
              <a:gd name="T43" fmla="*/ 1555019492 h 123"/>
              <a:gd name="T44" fmla="*/ 472876033 w 126"/>
              <a:gd name="T45" fmla="*/ 1541009869 h 123"/>
              <a:gd name="T46" fmla="*/ 180807078 w 126"/>
              <a:gd name="T47" fmla="*/ 1246819015 h 123"/>
              <a:gd name="T48" fmla="*/ 250348548 w 126"/>
              <a:gd name="T49" fmla="*/ 1008662911 h 123"/>
              <a:gd name="T50" fmla="*/ 681500445 w 126"/>
              <a:gd name="T51" fmla="*/ 1484975120 h 123"/>
              <a:gd name="T52" fmla="*/ 472876033 w 126"/>
              <a:gd name="T53" fmla="*/ 1541009869 h 123"/>
              <a:gd name="T54" fmla="*/ 1432542361 w 126"/>
              <a:gd name="T55" fmla="*/ 728477937 h 123"/>
              <a:gd name="T56" fmla="*/ 1293459420 w 126"/>
              <a:gd name="T57" fmla="*/ 406267837 h 123"/>
              <a:gd name="T58" fmla="*/ 1070928206 w 126"/>
              <a:gd name="T59" fmla="*/ 182121356 h 123"/>
              <a:gd name="T60" fmla="*/ 1488173300 w 126"/>
              <a:gd name="T61" fmla="*/ 224146482 h 123"/>
              <a:gd name="T62" fmla="*/ 1529897437 w 126"/>
              <a:gd name="T63" fmla="*/ 630414319 h 123"/>
              <a:gd name="T64" fmla="*/ 1529897437 w 126"/>
              <a:gd name="T65" fmla="*/ 630414319 h 12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6" h="123">
                <a:moveTo>
                  <a:pt x="112" y="10"/>
                </a:moveTo>
                <a:cubicBezTo>
                  <a:pt x="106" y="4"/>
                  <a:pt x="98" y="0"/>
                  <a:pt x="90" y="0"/>
                </a:cubicBezTo>
                <a:cubicBezTo>
                  <a:pt x="83" y="0"/>
                  <a:pt x="76" y="3"/>
                  <a:pt x="72" y="7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53" y="26"/>
                  <a:pt x="53" y="26"/>
                  <a:pt x="53" y="26"/>
                </a:cubicBezTo>
                <a:cubicBezTo>
                  <a:pt x="13" y="66"/>
                  <a:pt x="13" y="66"/>
                  <a:pt x="13" y="66"/>
                </a:cubicBezTo>
                <a:cubicBezTo>
                  <a:pt x="11" y="68"/>
                  <a:pt x="10" y="70"/>
                  <a:pt x="9" y="73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6"/>
                  <a:pt x="0" y="108"/>
                  <a:pt x="0" y="110"/>
                </a:cubicBezTo>
                <a:cubicBezTo>
                  <a:pt x="0" y="117"/>
                  <a:pt x="6" y="123"/>
                  <a:pt x="13" y="123"/>
                </a:cubicBezTo>
                <a:cubicBezTo>
                  <a:pt x="15" y="123"/>
                  <a:pt x="17" y="122"/>
                  <a:pt x="18" y="122"/>
                </a:cubicBezTo>
                <a:cubicBezTo>
                  <a:pt x="50" y="114"/>
                  <a:pt x="50" y="114"/>
                  <a:pt x="50" y="114"/>
                </a:cubicBezTo>
                <a:cubicBezTo>
                  <a:pt x="52" y="113"/>
                  <a:pt x="55" y="112"/>
                  <a:pt x="57" y="110"/>
                </a:cubicBezTo>
                <a:cubicBezTo>
                  <a:pt x="115" y="51"/>
                  <a:pt x="115" y="51"/>
                  <a:pt x="115" y="51"/>
                </a:cubicBezTo>
                <a:cubicBezTo>
                  <a:pt x="126" y="40"/>
                  <a:pt x="125" y="22"/>
                  <a:pt x="112" y="10"/>
                </a:cubicBezTo>
                <a:close/>
                <a:moveTo>
                  <a:pt x="61" y="91"/>
                </a:moveTo>
                <a:cubicBezTo>
                  <a:pt x="61" y="88"/>
                  <a:pt x="60" y="85"/>
                  <a:pt x="58" y="81"/>
                </a:cubicBezTo>
                <a:cubicBezTo>
                  <a:pt x="95" y="45"/>
                  <a:pt x="95" y="45"/>
                  <a:pt x="95" y="45"/>
                </a:cubicBezTo>
                <a:cubicBezTo>
                  <a:pt x="97" y="52"/>
                  <a:pt x="96" y="59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61" y="94"/>
                  <a:pt x="61" y="94"/>
                  <a:pt x="61" y="94"/>
                </a:cubicBezTo>
                <a:cubicBezTo>
                  <a:pt x="61" y="93"/>
                  <a:pt x="61" y="92"/>
                  <a:pt x="61" y="91"/>
                </a:cubicBezTo>
                <a:close/>
                <a:moveTo>
                  <a:pt x="56" y="78"/>
                </a:moveTo>
                <a:cubicBezTo>
                  <a:pt x="55" y="76"/>
                  <a:pt x="53" y="73"/>
                  <a:pt x="51" y="71"/>
                </a:cubicBezTo>
                <a:cubicBezTo>
                  <a:pt x="49" y="69"/>
                  <a:pt x="46" y="67"/>
                  <a:pt x="43" y="66"/>
                </a:cubicBezTo>
                <a:cubicBezTo>
                  <a:pt x="80" y="29"/>
                  <a:pt x="80" y="29"/>
                  <a:pt x="80" y="29"/>
                </a:cubicBezTo>
                <a:cubicBezTo>
                  <a:pt x="83" y="30"/>
                  <a:pt x="86" y="32"/>
                  <a:pt x="88" y="34"/>
                </a:cubicBezTo>
                <a:cubicBezTo>
                  <a:pt x="90" y="37"/>
                  <a:pt x="92" y="39"/>
                  <a:pt x="93" y="41"/>
                </a:cubicBezTo>
                <a:lnTo>
                  <a:pt x="56" y="78"/>
                </a:lnTo>
                <a:close/>
                <a:moveTo>
                  <a:pt x="40" y="64"/>
                </a:moveTo>
                <a:cubicBezTo>
                  <a:pt x="36" y="62"/>
                  <a:pt x="33" y="61"/>
                  <a:pt x="29" y="61"/>
                </a:cubicBezTo>
                <a:cubicBezTo>
                  <a:pt x="58" y="32"/>
                  <a:pt x="58" y="32"/>
                  <a:pt x="58" y="32"/>
                </a:cubicBezTo>
                <a:cubicBezTo>
                  <a:pt x="63" y="27"/>
                  <a:pt x="69" y="26"/>
                  <a:pt x="76" y="28"/>
                </a:cubicBezTo>
                <a:lnTo>
                  <a:pt x="40" y="64"/>
                </a:lnTo>
                <a:close/>
                <a:moveTo>
                  <a:pt x="16" y="115"/>
                </a:moveTo>
                <a:cubicBezTo>
                  <a:pt x="15" y="115"/>
                  <a:pt x="14" y="115"/>
                  <a:pt x="13" y="115"/>
                </a:cubicBezTo>
                <a:cubicBezTo>
                  <a:pt x="10" y="115"/>
                  <a:pt x="7" y="113"/>
                  <a:pt x="7" y="110"/>
                </a:cubicBezTo>
                <a:cubicBezTo>
                  <a:pt x="7" y="109"/>
                  <a:pt x="8" y="108"/>
                  <a:pt x="8" y="107"/>
                </a:cubicBezTo>
                <a:cubicBezTo>
                  <a:pt x="12" y="93"/>
                  <a:pt x="12" y="93"/>
                  <a:pt x="12" y="93"/>
                </a:cubicBezTo>
                <a:cubicBezTo>
                  <a:pt x="16" y="93"/>
                  <a:pt x="21" y="94"/>
                  <a:pt x="25" y="98"/>
                </a:cubicBezTo>
                <a:cubicBezTo>
                  <a:pt x="28" y="102"/>
                  <a:pt x="30" y="107"/>
                  <a:pt x="30" y="111"/>
                </a:cubicBezTo>
                <a:lnTo>
                  <a:pt x="16" y="115"/>
                </a:lnTo>
                <a:close/>
                <a:moveTo>
                  <a:pt x="34" y="110"/>
                </a:moveTo>
                <a:cubicBezTo>
                  <a:pt x="34" y="105"/>
                  <a:pt x="31" y="100"/>
                  <a:pt x="27" y="95"/>
                </a:cubicBezTo>
                <a:cubicBezTo>
                  <a:pt x="23" y="91"/>
                  <a:pt x="18" y="89"/>
                  <a:pt x="13" y="89"/>
                </a:cubicBezTo>
                <a:cubicBezTo>
                  <a:pt x="17" y="75"/>
                  <a:pt x="17" y="75"/>
                  <a:pt x="17" y="75"/>
                </a:cubicBezTo>
                <a:cubicBezTo>
                  <a:pt x="17" y="74"/>
                  <a:pt x="17" y="73"/>
                  <a:pt x="18" y="72"/>
                </a:cubicBezTo>
                <a:cubicBezTo>
                  <a:pt x="26" y="67"/>
                  <a:pt x="38" y="68"/>
                  <a:pt x="46" y="77"/>
                </a:cubicBezTo>
                <a:cubicBezTo>
                  <a:pt x="55" y="85"/>
                  <a:pt x="56" y="98"/>
                  <a:pt x="49" y="106"/>
                </a:cubicBezTo>
                <a:cubicBezTo>
                  <a:pt x="49" y="106"/>
                  <a:pt x="48" y="106"/>
                  <a:pt x="48" y="106"/>
                </a:cubicBezTo>
                <a:lnTo>
                  <a:pt x="34" y="110"/>
                </a:lnTo>
                <a:close/>
                <a:moveTo>
                  <a:pt x="110" y="45"/>
                </a:moveTo>
                <a:cubicBezTo>
                  <a:pt x="103" y="52"/>
                  <a:pt x="103" y="52"/>
                  <a:pt x="103" y="52"/>
                </a:cubicBezTo>
                <a:cubicBezTo>
                  <a:pt x="103" y="51"/>
                  <a:pt x="103" y="50"/>
                  <a:pt x="103" y="49"/>
                </a:cubicBezTo>
                <a:cubicBezTo>
                  <a:pt x="103" y="42"/>
                  <a:pt x="99" y="35"/>
                  <a:pt x="93" y="29"/>
                </a:cubicBezTo>
                <a:cubicBezTo>
                  <a:pt x="87" y="23"/>
                  <a:pt x="79" y="19"/>
                  <a:pt x="71" y="19"/>
                </a:cubicBezTo>
                <a:cubicBezTo>
                  <a:pt x="77" y="13"/>
                  <a:pt x="77" y="13"/>
                  <a:pt x="77" y="13"/>
                </a:cubicBezTo>
                <a:cubicBezTo>
                  <a:pt x="80" y="10"/>
                  <a:pt x="85" y="8"/>
                  <a:pt x="90" y="8"/>
                </a:cubicBezTo>
                <a:cubicBezTo>
                  <a:pt x="96" y="8"/>
                  <a:pt x="102" y="11"/>
                  <a:pt x="107" y="16"/>
                </a:cubicBezTo>
                <a:cubicBezTo>
                  <a:pt x="112" y="20"/>
                  <a:pt x="114" y="26"/>
                  <a:pt x="115" y="32"/>
                </a:cubicBezTo>
                <a:cubicBezTo>
                  <a:pt x="115" y="37"/>
                  <a:pt x="113" y="42"/>
                  <a:pt x="110" y="45"/>
                </a:cubicBezTo>
                <a:close/>
                <a:moveTo>
                  <a:pt x="110" y="45"/>
                </a:moveTo>
                <a:cubicBezTo>
                  <a:pt x="110" y="45"/>
                  <a:pt x="110" y="45"/>
                  <a:pt x="110" y="4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8414" name="稻壳儿小白白(http://dwz.cn/Wu2UP)"/>
          <p:cNvPicPr>
            <a:picLocks noChangeArrowheads="1"/>
          </p:cNvPicPr>
          <p:nvPr/>
        </p:nvPicPr>
        <p:blipFill>
          <a:blip r:embed="rId30"/>
          <a:srcRect/>
          <a:stretch>
            <a:fillRect/>
          </a:stretch>
        </p:blipFill>
        <p:spPr>
          <a:xfrm>
            <a:off x="8575580" y="4830954"/>
            <a:ext cx="457200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5" name="稻壳儿小白白(http://dwz.cn/Wu2UP)"/>
          <p:cNvPicPr>
            <a:picLocks noChangeArrowheads="1"/>
          </p:cNvPicPr>
          <p:nvPr/>
        </p:nvPicPr>
        <p:blipFill>
          <a:blip r:embed="rId31"/>
          <a:srcRect/>
          <a:stretch>
            <a:fillRect/>
          </a:stretch>
        </p:blipFill>
        <p:spPr>
          <a:xfrm>
            <a:off x="6162580" y="4781741"/>
            <a:ext cx="46196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16" name="稻壳儿小白白(http://dwz.cn/Wu2UP)"/>
          <p:cNvPicPr>
            <a:picLocks noChangeArrowheads="1"/>
          </p:cNvPicPr>
          <p:nvPr/>
        </p:nvPicPr>
        <p:blipFill>
          <a:blip r:embed="rId32"/>
          <a:srcRect/>
          <a:stretch>
            <a:fillRect/>
          </a:stretch>
        </p:blipFill>
        <p:spPr>
          <a:xfrm>
            <a:off x="1369917" y="4775391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417" name="稻壳儿小白白(http://dwz.cn/Wu2UP)"/>
          <p:cNvSpPr>
            <a:spLocks noEditPoints="1"/>
          </p:cNvSpPr>
          <p:nvPr/>
        </p:nvSpPr>
        <p:spPr>
          <a:xfrm>
            <a:off x="2166842" y="4791266"/>
            <a:ext cx="469900" cy="360363"/>
          </a:xfrm>
          <a:custGeom>
            <a:avLst/>
            <a:gdLst>
              <a:gd name="T0" fmla="*/ 1571621573 w 126"/>
              <a:gd name="T1" fmla="*/ 42271331 h 96"/>
              <a:gd name="T2" fmla="*/ 166896546 w 126"/>
              <a:gd name="T3" fmla="*/ 42271331 h 96"/>
              <a:gd name="T4" fmla="*/ 83448273 w 126"/>
              <a:gd name="T5" fmla="*/ 1183634796 h 96"/>
              <a:gd name="T6" fmla="*/ 514603899 w 126"/>
              <a:gd name="T7" fmla="*/ 1296360847 h 96"/>
              <a:gd name="T8" fmla="*/ 876214325 w 126"/>
              <a:gd name="T9" fmla="*/ 1352723873 h 96"/>
              <a:gd name="T10" fmla="*/ 1237824752 w 126"/>
              <a:gd name="T11" fmla="*/ 1296360847 h 96"/>
              <a:gd name="T12" fmla="*/ 1668980378 w 126"/>
              <a:gd name="T13" fmla="*/ 1183634796 h 96"/>
              <a:gd name="T14" fmla="*/ 1557714771 w 126"/>
              <a:gd name="T15" fmla="*/ 1155451407 h 96"/>
              <a:gd name="T16" fmla="*/ 180807078 w 126"/>
              <a:gd name="T17" fmla="*/ 155001135 h 96"/>
              <a:gd name="T18" fmla="*/ 1557714771 w 126"/>
              <a:gd name="T19" fmla="*/ 1155451407 h 96"/>
              <a:gd name="T20" fmla="*/ 737131384 w 126"/>
              <a:gd name="T21" fmla="*/ 479091347 h 96"/>
              <a:gd name="T22" fmla="*/ 514603899 w 126"/>
              <a:gd name="T23" fmla="*/ 521362678 h 96"/>
              <a:gd name="T24" fmla="*/ 472876033 w 126"/>
              <a:gd name="T25" fmla="*/ 648180424 h 96"/>
              <a:gd name="T26" fmla="*/ 472876033 w 126"/>
              <a:gd name="T27" fmla="*/ 479091347 h 96"/>
              <a:gd name="T28" fmla="*/ 737131384 w 126"/>
              <a:gd name="T29" fmla="*/ 422724568 h 96"/>
              <a:gd name="T30" fmla="*/ 1432542361 w 126"/>
              <a:gd name="T31" fmla="*/ 436816263 h 96"/>
              <a:gd name="T32" fmla="*/ 1432542361 w 126"/>
              <a:gd name="T33" fmla="*/ 281818881 h 96"/>
              <a:gd name="T34" fmla="*/ 1432542361 w 126"/>
              <a:gd name="T35" fmla="*/ 436816263 h 96"/>
              <a:gd name="T36" fmla="*/ 1460355966 w 126"/>
              <a:gd name="T37" fmla="*/ 352273601 h 96"/>
              <a:gd name="T38" fmla="*/ 1404725027 w 126"/>
              <a:gd name="T39" fmla="*/ 352273601 h 96"/>
              <a:gd name="T40" fmla="*/ 1571621573 w 126"/>
              <a:gd name="T41" fmla="*/ 845452890 h 96"/>
              <a:gd name="T42" fmla="*/ 1376907693 w 126"/>
              <a:gd name="T43" fmla="*/ 873632525 h 96"/>
              <a:gd name="T44" fmla="*/ 1376907693 w 126"/>
              <a:gd name="T45" fmla="*/ 817269500 h 96"/>
              <a:gd name="T46" fmla="*/ 1571621573 w 126"/>
              <a:gd name="T47" fmla="*/ 845452890 h 96"/>
              <a:gd name="T48" fmla="*/ 1543807968 w 126"/>
              <a:gd name="T49" fmla="*/ 704543449 h 96"/>
              <a:gd name="T50" fmla="*/ 1349090359 w 126"/>
              <a:gd name="T51" fmla="*/ 676363813 h 96"/>
              <a:gd name="T52" fmla="*/ 1543807968 w 126"/>
              <a:gd name="T53" fmla="*/ 648180424 h 96"/>
              <a:gd name="T54" fmla="*/ 1515990634 w 126"/>
              <a:gd name="T55" fmla="*/ 1000450271 h 96"/>
              <a:gd name="T56" fmla="*/ 1335183556 w 126"/>
              <a:gd name="T57" fmla="*/ 1028633661 h 96"/>
              <a:gd name="T58" fmla="*/ 1335183556 w 126"/>
              <a:gd name="T59" fmla="*/ 972270635 h 96"/>
              <a:gd name="T60" fmla="*/ 1515990634 w 126"/>
              <a:gd name="T61" fmla="*/ 1000450271 h 96"/>
              <a:gd name="T62" fmla="*/ 764948718 w 126"/>
              <a:gd name="T63" fmla="*/ 211364161 h 96"/>
              <a:gd name="T64" fmla="*/ 292072685 w 126"/>
              <a:gd name="T65" fmla="*/ 295906822 h 96"/>
              <a:gd name="T66" fmla="*/ 333796821 w 126"/>
              <a:gd name="T67" fmla="*/ 1042725356 h 96"/>
              <a:gd name="T68" fmla="*/ 1210011147 w 126"/>
              <a:gd name="T69" fmla="*/ 1042725356 h 96"/>
              <a:gd name="T70" fmla="*/ 1237824752 w 126"/>
              <a:gd name="T71" fmla="*/ 295906822 h 96"/>
              <a:gd name="T72" fmla="*/ 1196100615 w 126"/>
              <a:gd name="T73" fmla="*/ 986362330 h 96"/>
              <a:gd name="T74" fmla="*/ 347703624 w 126"/>
              <a:gd name="T75" fmla="*/ 309998517 h 96"/>
              <a:gd name="T76" fmla="*/ 1196100615 w 126"/>
              <a:gd name="T77" fmla="*/ 986362330 h 96"/>
              <a:gd name="T78" fmla="*/ 1196100615 w 126"/>
              <a:gd name="T79" fmla="*/ 986362330 h 9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26" h="96">
                <a:moveTo>
                  <a:pt x="120" y="9"/>
                </a:moveTo>
                <a:cubicBezTo>
                  <a:pt x="119" y="6"/>
                  <a:pt x="116" y="4"/>
                  <a:pt x="113" y="3"/>
                </a:cubicBezTo>
                <a:cubicBezTo>
                  <a:pt x="97" y="1"/>
                  <a:pt x="80" y="0"/>
                  <a:pt x="63" y="0"/>
                </a:cubicBezTo>
                <a:cubicBezTo>
                  <a:pt x="46" y="0"/>
                  <a:pt x="29" y="1"/>
                  <a:pt x="12" y="3"/>
                </a:cubicBezTo>
                <a:cubicBezTo>
                  <a:pt x="9" y="4"/>
                  <a:pt x="7" y="6"/>
                  <a:pt x="6" y="9"/>
                </a:cubicBezTo>
                <a:cubicBezTo>
                  <a:pt x="0" y="34"/>
                  <a:pt x="0" y="59"/>
                  <a:pt x="6" y="84"/>
                </a:cubicBezTo>
                <a:cubicBezTo>
                  <a:pt x="7" y="87"/>
                  <a:pt x="9" y="89"/>
                  <a:pt x="12" y="89"/>
                </a:cubicBezTo>
                <a:cubicBezTo>
                  <a:pt x="21" y="90"/>
                  <a:pt x="29" y="91"/>
                  <a:pt x="37" y="92"/>
                </a:cubicBezTo>
                <a:cubicBezTo>
                  <a:pt x="36" y="92"/>
                  <a:pt x="36" y="92"/>
                  <a:pt x="36" y="92"/>
                </a:cubicBezTo>
                <a:cubicBezTo>
                  <a:pt x="36" y="95"/>
                  <a:pt x="48" y="96"/>
                  <a:pt x="63" y="96"/>
                </a:cubicBezTo>
                <a:cubicBezTo>
                  <a:pt x="78" y="96"/>
                  <a:pt x="90" y="95"/>
                  <a:pt x="90" y="92"/>
                </a:cubicBezTo>
                <a:cubicBezTo>
                  <a:pt x="90" y="92"/>
                  <a:pt x="89" y="92"/>
                  <a:pt x="89" y="92"/>
                </a:cubicBezTo>
                <a:cubicBezTo>
                  <a:pt x="97" y="91"/>
                  <a:pt x="105" y="90"/>
                  <a:pt x="113" y="89"/>
                </a:cubicBezTo>
                <a:cubicBezTo>
                  <a:pt x="116" y="89"/>
                  <a:pt x="119" y="87"/>
                  <a:pt x="120" y="84"/>
                </a:cubicBezTo>
                <a:cubicBezTo>
                  <a:pt x="126" y="59"/>
                  <a:pt x="126" y="34"/>
                  <a:pt x="120" y="9"/>
                </a:cubicBezTo>
                <a:close/>
                <a:moveTo>
                  <a:pt x="112" y="82"/>
                </a:moveTo>
                <a:cubicBezTo>
                  <a:pt x="79" y="86"/>
                  <a:pt x="46" y="86"/>
                  <a:pt x="13" y="82"/>
                </a:cubicBezTo>
                <a:cubicBezTo>
                  <a:pt x="8" y="58"/>
                  <a:pt x="8" y="35"/>
                  <a:pt x="13" y="11"/>
                </a:cubicBezTo>
                <a:cubicBezTo>
                  <a:pt x="46" y="7"/>
                  <a:pt x="79" y="7"/>
                  <a:pt x="112" y="11"/>
                </a:cubicBezTo>
                <a:cubicBezTo>
                  <a:pt x="118" y="35"/>
                  <a:pt x="118" y="58"/>
                  <a:pt x="112" y="82"/>
                </a:cubicBezTo>
                <a:close/>
                <a:moveTo>
                  <a:pt x="55" y="32"/>
                </a:moveTo>
                <a:cubicBezTo>
                  <a:pt x="55" y="33"/>
                  <a:pt x="54" y="34"/>
                  <a:pt x="53" y="34"/>
                </a:cubicBezTo>
                <a:cubicBezTo>
                  <a:pt x="39" y="35"/>
                  <a:pt x="39" y="35"/>
                  <a:pt x="39" y="35"/>
                </a:cubicBezTo>
                <a:cubicBezTo>
                  <a:pt x="38" y="35"/>
                  <a:pt x="37" y="36"/>
                  <a:pt x="37" y="37"/>
                </a:cubicBezTo>
                <a:cubicBezTo>
                  <a:pt x="36" y="45"/>
                  <a:pt x="36" y="45"/>
                  <a:pt x="36" y="45"/>
                </a:cubicBezTo>
                <a:cubicBezTo>
                  <a:pt x="36" y="46"/>
                  <a:pt x="35" y="46"/>
                  <a:pt x="34" y="46"/>
                </a:cubicBezTo>
                <a:cubicBezTo>
                  <a:pt x="33" y="46"/>
                  <a:pt x="32" y="46"/>
                  <a:pt x="32" y="45"/>
                </a:cubicBezTo>
                <a:cubicBezTo>
                  <a:pt x="34" y="34"/>
                  <a:pt x="34" y="34"/>
                  <a:pt x="34" y="34"/>
                </a:cubicBezTo>
                <a:cubicBezTo>
                  <a:pt x="34" y="33"/>
                  <a:pt x="35" y="32"/>
                  <a:pt x="36" y="32"/>
                </a:cubicBezTo>
                <a:cubicBezTo>
                  <a:pt x="53" y="30"/>
                  <a:pt x="53" y="30"/>
                  <a:pt x="53" y="30"/>
                </a:cubicBezTo>
                <a:cubicBezTo>
                  <a:pt x="54" y="30"/>
                  <a:pt x="55" y="31"/>
                  <a:pt x="55" y="32"/>
                </a:cubicBezTo>
                <a:close/>
                <a:moveTo>
                  <a:pt x="103" y="31"/>
                </a:moveTo>
                <a:cubicBezTo>
                  <a:pt x="106" y="31"/>
                  <a:pt x="109" y="29"/>
                  <a:pt x="109" y="25"/>
                </a:cubicBezTo>
                <a:cubicBezTo>
                  <a:pt x="109" y="22"/>
                  <a:pt x="106" y="20"/>
                  <a:pt x="103" y="20"/>
                </a:cubicBezTo>
                <a:cubicBezTo>
                  <a:pt x="100" y="20"/>
                  <a:pt x="97" y="22"/>
                  <a:pt x="97" y="25"/>
                </a:cubicBezTo>
                <a:cubicBezTo>
                  <a:pt x="97" y="29"/>
                  <a:pt x="100" y="31"/>
                  <a:pt x="103" y="31"/>
                </a:cubicBezTo>
                <a:close/>
                <a:moveTo>
                  <a:pt x="103" y="23"/>
                </a:moveTo>
                <a:cubicBezTo>
                  <a:pt x="104" y="23"/>
                  <a:pt x="105" y="24"/>
                  <a:pt x="105" y="25"/>
                </a:cubicBezTo>
                <a:cubicBezTo>
                  <a:pt x="105" y="26"/>
                  <a:pt x="104" y="27"/>
                  <a:pt x="103" y="27"/>
                </a:cubicBezTo>
                <a:cubicBezTo>
                  <a:pt x="102" y="27"/>
                  <a:pt x="101" y="26"/>
                  <a:pt x="101" y="25"/>
                </a:cubicBezTo>
                <a:cubicBezTo>
                  <a:pt x="101" y="24"/>
                  <a:pt x="102" y="23"/>
                  <a:pt x="103" y="23"/>
                </a:cubicBezTo>
                <a:close/>
                <a:moveTo>
                  <a:pt x="113" y="60"/>
                </a:moveTo>
                <a:cubicBezTo>
                  <a:pt x="113" y="61"/>
                  <a:pt x="112" y="62"/>
                  <a:pt x="111" y="62"/>
                </a:cubicBezTo>
                <a:cubicBezTo>
                  <a:pt x="99" y="62"/>
                  <a:pt x="99" y="62"/>
                  <a:pt x="99" y="62"/>
                </a:cubicBezTo>
                <a:cubicBezTo>
                  <a:pt x="98" y="62"/>
                  <a:pt x="97" y="61"/>
                  <a:pt x="97" y="60"/>
                </a:cubicBezTo>
                <a:cubicBezTo>
                  <a:pt x="97" y="59"/>
                  <a:pt x="98" y="58"/>
                  <a:pt x="99" y="58"/>
                </a:cubicBezTo>
                <a:cubicBezTo>
                  <a:pt x="111" y="58"/>
                  <a:pt x="111" y="58"/>
                  <a:pt x="111" y="58"/>
                </a:cubicBezTo>
                <a:cubicBezTo>
                  <a:pt x="112" y="58"/>
                  <a:pt x="113" y="59"/>
                  <a:pt x="113" y="60"/>
                </a:cubicBezTo>
                <a:close/>
                <a:moveTo>
                  <a:pt x="113" y="48"/>
                </a:moveTo>
                <a:cubicBezTo>
                  <a:pt x="113" y="49"/>
                  <a:pt x="112" y="50"/>
                  <a:pt x="111" y="50"/>
                </a:cubicBezTo>
                <a:cubicBezTo>
                  <a:pt x="99" y="50"/>
                  <a:pt x="99" y="50"/>
                  <a:pt x="99" y="50"/>
                </a:cubicBezTo>
                <a:cubicBezTo>
                  <a:pt x="98" y="50"/>
                  <a:pt x="97" y="49"/>
                  <a:pt x="97" y="48"/>
                </a:cubicBezTo>
                <a:cubicBezTo>
                  <a:pt x="97" y="47"/>
                  <a:pt x="98" y="46"/>
                  <a:pt x="99" y="46"/>
                </a:cubicBezTo>
                <a:cubicBezTo>
                  <a:pt x="111" y="46"/>
                  <a:pt x="111" y="46"/>
                  <a:pt x="111" y="46"/>
                </a:cubicBezTo>
                <a:cubicBezTo>
                  <a:pt x="112" y="46"/>
                  <a:pt x="113" y="47"/>
                  <a:pt x="113" y="48"/>
                </a:cubicBezTo>
                <a:close/>
                <a:moveTo>
                  <a:pt x="109" y="71"/>
                </a:moveTo>
                <a:cubicBezTo>
                  <a:pt x="109" y="72"/>
                  <a:pt x="108" y="73"/>
                  <a:pt x="107" y="73"/>
                </a:cubicBezTo>
                <a:cubicBezTo>
                  <a:pt x="96" y="73"/>
                  <a:pt x="96" y="73"/>
                  <a:pt x="96" y="73"/>
                </a:cubicBezTo>
                <a:cubicBezTo>
                  <a:pt x="94" y="73"/>
                  <a:pt x="94" y="72"/>
                  <a:pt x="94" y="71"/>
                </a:cubicBezTo>
                <a:cubicBezTo>
                  <a:pt x="94" y="70"/>
                  <a:pt x="94" y="69"/>
                  <a:pt x="96" y="69"/>
                </a:cubicBezTo>
                <a:cubicBezTo>
                  <a:pt x="107" y="69"/>
                  <a:pt x="107" y="69"/>
                  <a:pt x="107" y="69"/>
                </a:cubicBezTo>
                <a:cubicBezTo>
                  <a:pt x="108" y="69"/>
                  <a:pt x="109" y="70"/>
                  <a:pt x="109" y="71"/>
                </a:cubicBezTo>
                <a:close/>
                <a:moveTo>
                  <a:pt x="87" y="18"/>
                </a:moveTo>
                <a:cubicBezTo>
                  <a:pt x="76" y="16"/>
                  <a:pt x="66" y="15"/>
                  <a:pt x="55" y="15"/>
                </a:cubicBezTo>
                <a:cubicBezTo>
                  <a:pt x="45" y="15"/>
                  <a:pt x="34" y="16"/>
                  <a:pt x="24" y="18"/>
                </a:cubicBezTo>
                <a:cubicBezTo>
                  <a:pt x="23" y="18"/>
                  <a:pt x="21" y="19"/>
                  <a:pt x="21" y="21"/>
                </a:cubicBezTo>
                <a:cubicBezTo>
                  <a:pt x="16" y="37"/>
                  <a:pt x="16" y="55"/>
                  <a:pt x="21" y="71"/>
                </a:cubicBezTo>
                <a:cubicBezTo>
                  <a:pt x="21" y="73"/>
                  <a:pt x="23" y="74"/>
                  <a:pt x="24" y="74"/>
                </a:cubicBezTo>
                <a:cubicBezTo>
                  <a:pt x="34" y="76"/>
                  <a:pt x="45" y="77"/>
                  <a:pt x="55" y="77"/>
                </a:cubicBezTo>
                <a:cubicBezTo>
                  <a:pt x="66" y="77"/>
                  <a:pt x="76" y="76"/>
                  <a:pt x="87" y="74"/>
                </a:cubicBezTo>
                <a:cubicBezTo>
                  <a:pt x="88" y="74"/>
                  <a:pt x="89" y="73"/>
                  <a:pt x="89" y="71"/>
                </a:cubicBezTo>
                <a:cubicBezTo>
                  <a:pt x="95" y="55"/>
                  <a:pt x="95" y="37"/>
                  <a:pt x="89" y="21"/>
                </a:cubicBezTo>
                <a:cubicBezTo>
                  <a:pt x="89" y="19"/>
                  <a:pt x="88" y="18"/>
                  <a:pt x="87" y="18"/>
                </a:cubicBezTo>
                <a:close/>
                <a:moveTo>
                  <a:pt x="86" y="70"/>
                </a:moveTo>
                <a:cubicBezTo>
                  <a:pt x="65" y="74"/>
                  <a:pt x="45" y="74"/>
                  <a:pt x="25" y="70"/>
                </a:cubicBezTo>
                <a:cubicBezTo>
                  <a:pt x="19" y="54"/>
                  <a:pt x="19" y="38"/>
                  <a:pt x="25" y="22"/>
                </a:cubicBezTo>
                <a:cubicBezTo>
                  <a:pt x="45" y="18"/>
                  <a:pt x="65" y="18"/>
                  <a:pt x="86" y="22"/>
                </a:cubicBezTo>
                <a:cubicBezTo>
                  <a:pt x="91" y="38"/>
                  <a:pt x="91" y="54"/>
                  <a:pt x="86" y="70"/>
                </a:cubicBezTo>
                <a:close/>
                <a:moveTo>
                  <a:pt x="86" y="70"/>
                </a:moveTo>
                <a:cubicBezTo>
                  <a:pt x="86" y="70"/>
                  <a:pt x="86" y="70"/>
                  <a:pt x="86" y="7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418" name="稻壳儿小白白(http://dwz.cn/Wu2UP)"/>
          <p:cNvSpPr>
            <a:spLocks noEditPoints="1"/>
          </p:cNvSpPr>
          <p:nvPr/>
        </p:nvSpPr>
        <p:spPr>
          <a:xfrm>
            <a:off x="2973292" y="4751579"/>
            <a:ext cx="441325" cy="446087"/>
          </a:xfrm>
          <a:custGeom>
            <a:avLst/>
            <a:gdLst>
              <a:gd name="T0" fmla="*/ 0 w 118"/>
              <a:gd name="T1" fmla="*/ 829080804 h 119"/>
              <a:gd name="T2" fmla="*/ 1650574200 w 118"/>
              <a:gd name="T3" fmla="*/ 829080804 h 119"/>
              <a:gd name="T4" fmla="*/ 1552659891 w 118"/>
              <a:gd name="T5" fmla="*/ 800977323 h 119"/>
              <a:gd name="T6" fmla="*/ 1160998914 w 118"/>
              <a:gd name="T7" fmla="*/ 463724305 h 119"/>
              <a:gd name="T8" fmla="*/ 1552659891 w 118"/>
              <a:gd name="T9" fmla="*/ 800977323 h 119"/>
              <a:gd name="T10" fmla="*/ 573505578 w 118"/>
              <a:gd name="T11" fmla="*/ 1278751495 h 119"/>
              <a:gd name="T12" fmla="*/ 797309713 w 118"/>
              <a:gd name="T13" fmla="*/ 1559797551 h 119"/>
              <a:gd name="T14" fmla="*/ 853264487 w 118"/>
              <a:gd name="T15" fmla="*/ 112417673 h 119"/>
              <a:gd name="T16" fmla="*/ 853264487 w 118"/>
              <a:gd name="T17" fmla="*/ 477774172 h 119"/>
              <a:gd name="T18" fmla="*/ 853264487 w 118"/>
              <a:gd name="T19" fmla="*/ 112417673 h 119"/>
              <a:gd name="T20" fmla="*/ 1328852015 w 118"/>
              <a:gd name="T21" fmla="*/ 309149537 h 119"/>
              <a:gd name="T22" fmla="*/ 937191038 w 118"/>
              <a:gd name="T23" fmla="*/ 112417673 h 119"/>
              <a:gd name="T24" fmla="*/ 797309713 w 118"/>
              <a:gd name="T25" fmla="*/ 477774172 h 119"/>
              <a:gd name="T26" fmla="*/ 797309713 w 118"/>
              <a:gd name="T27" fmla="*/ 112417673 h 119"/>
              <a:gd name="T28" fmla="*/ 503566785 w 118"/>
              <a:gd name="T29" fmla="*/ 421567210 h 119"/>
              <a:gd name="T30" fmla="*/ 699395404 w 118"/>
              <a:gd name="T31" fmla="*/ 112417673 h 119"/>
              <a:gd name="T32" fmla="*/ 531542302 w 118"/>
              <a:gd name="T33" fmla="*/ 491827786 h 119"/>
              <a:gd name="T34" fmla="*/ 797309713 w 118"/>
              <a:gd name="T35" fmla="*/ 800977323 h 119"/>
              <a:gd name="T36" fmla="*/ 531542302 w 118"/>
              <a:gd name="T37" fmla="*/ 491827786 h 119"/>
              <a:gd name="T38" fmla="*/ 797309713 w 118"/>
              <a:gd name="T39" fmla="*/ 1180387437 h 119"/>
              <a:gd name="T40" fmla="*/ 475587528 w 118"/>
              <a:gd name="T41" fmla="*/ 857184285 h 119"/>
              <a:gd name="T42" fmla="*/ 699395404 w 118"/>
              <a:gd name="T43" fmla="*/ 1545743936 h 119"/>
              <a:gd name="T44" fmla="*/ 531542302 w 118"/>
              <a:gd name="T45" fmla="*/ 1292805110 h 119"/>
              <a:gd name="T46" fmla="*/ 853264487 w 118"/>
              <a:gd name="T47" fmla="*/ 1559797551 h 119"/>
              <a:gd name="T48" fmla="*/ 1077068623 w 118"/>
              <a:gd name="T49" fmla="*/ 1278751495 h 119"/>
              <a:gd name="T50" fmla="*/ 853264487 w 118"/>
              <a:gd name="T51" fmla="*/ 1559797551 h 119"/>
              <a:gd name="T52" fmla="*/ 1300876498 w 118"/>
              <a:gd name="T53" fmla="*/ 1391169167 h 119"/>
              <a:gd name="T54" fmla="*/ 1119031898 w 118"/>
              <a:gd name="T55" fmla="*/ 1292805110 h 119"/>
              <a:gd name="T56" fmla="*/ 853264487 w 118"/>
              <a:gd name="T57" fmla="*/ 1180387437 h 119"/>
              <a:gd name="T58" fmla="*/ 1174986672 w 118"/>
              <a:gd name="T59" fmla="*/ 857184285 h 119"/>
              <a:gd name="T60" fmla="*/ 853264487 w 118"/>
              <a:gd name="T61" fmla="*/ 800977323 h 119"/>
              <a:gd name="T62" fmla="*/ 1119031898 w 118"/>
              <a:gd name="T63" fmla="*/ 491827786 h 119"/>
              <a:gd name="T64" fmla="*/ 853264487 w 118"/>
              <a:gd name="T65" fmla="*/ 800977323 h 119"/>
              <a:gd name="T66" fmla="*/ 489575287 w 118"/>
              <a:gd name="T67" fmla="*/ 463724305 h 119"/>
              <a:gd name="T68" fmla="*/ 97914309 w 118"/>
              <a:gd name="T69" fmla="*/ 800977323 h 119"/>
              <a:gd name="T70" fmla="*/ 97914309 w 118"/>
              <a:gd name="T71" fmla="*/ 857184285 h 119"/>
              <a:gd name="T72" fmla="*/ 503566785 w 118"/>
              <a:gd name="T73" fmla="*/ 1250648014 h 119"/>
              <a:gd name="T74" fmla="*/ 97914309 w 118"/>
              <a:gd name="T75" fmla="*/ 857184285 h 119"/>
              <a:gd name="T76" fmla="*/ 1147007415 w 118"/>
              <a:gd name="T77" fmla="*/ 1250648014 h 119"/>
              <a:gd name="T78" fmla="*/ 1552659891 w 118"/>
              <a:gd name="T79" fmla="*/ 857184285 h 119"/>
              <a:gd name="T80" fmla="*/ 1328852015 w 118"/>
              <a:gd name="T81" fmla="*/ 1349015820 h 11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118" h="119">
                <a:moveTo>
                  <a:pt x="59" y="0"/>
                </a:moveTo>
                <a:cubicBezTo>
                  <a:pt x="26" y="0"/>
                  <a:pt x="0" y="27"/>
                  <a:pt x="0" y="59"/>
                </a:cubicBezTo>
                <a:cubicBezTo>
                  <a:pt x="0" y="92"/>
                  <a:pt x="26" y="119"/>
                  <a:pt x="59" y="119"/>
                </a:cubicBezTo>
                <a:cubicBezTo>
                  <a:pt x="92" y="119"/>
                  <a:pt x="118" y="92"/>
                  <a:pt x="118" y="59"/>
                </a:cubicBezTo>
                <a:cubicBezTo>
                  <a:pt x="118" y="27"/>
                  <a:pt x="92" y="0"/>
                  <a:pt x="59" y="0"/>
                </a:cubicBezTo>
                <a:close/>
                <a:moveTo>
                  <a:pt x="111" y="57"/>
                </a:moveTo>
                <a:cubicBezTo>
                  <a:pt x="88" y="57"/>
                  <a:pt x="88" y="57"/>
                  <a:pt x="88" y="57"/>
                </a:cubicBezTo>
                <a:cubicBezTo>
                  <a:pt x="87" y="49"/>
                  <a:pt x="86" y="41"/>
                  <a:pt x="83" y="33"/>
                </a:cubicBezTo>
                <a:cubicBezTo>
                  <a:pt x="88" y="31"/>
                  <a:pt x="93" y="28"/>
                  <a:pt x="98" y="25"/>
                </a:cubicBezTo>
                <a:cubicBezTo>
                  <a:pt x="105" y="34"/>
                  <a:pt x="110" y="45"/>
                  <a:pt x="111" y="57"/>
                </a:cubicBezTo>
                <a:close/>
                <a:moveTo>
                  <a:pt x="57" y="111"/>
                </a:moveTo>
                <a:cubicBezTo>
                  <a:pt x="50" y="106"/>
                  <a:pt x="45" y="99"/>
                  <a:pt x="41" y="91"/>
                </a:cubicBezTo>
                <a:cubicBezTo>
                  <a:pt x="46" y="89"/>
                  <a:pt x="52" y="88"/>
                  <a:pt x="57" y="88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7" y="111"/>
                  <a:pt x="57" y="111"/>
                  <a:pt x="57" y="111"/>
                </a:cubicBezTo>
                <a:close/>
                <a:moveTo>
                  <a:pt x="61" y="8"/>
                </a:moveTo>
                <a:cubicBezTo>
                  <a:pt x="68" y="14"/>
                  <a:pt x="74" y="22"/>
                  <a:pt x="78" y="31"/>
                </a:cubicBezTo>
                <a:cubicBezTo>
                  <a:pt x="73" y="33"/>
                  <a:pt x="67" y="34"/>
                  <a:pt x="61" y="34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1" y="8"/>
                  <a:pt x="61" y="8"/>
                </a:cubicBezTo>
                <a:close/>
                <a:moveTo>
                  <a:pt x="67" y="8"/>
                </a:moveTo>
                <a:cubicBezTo>
                  <a:pt x="78" y="10"/>
                  <a:pt x="88" y="15"/>
                  <a:pt x="95" y="22"/>
                </a:cubicBezTo>
                <a:cubicBezTo>
                  <a:pt x="91" y="25"/>
                  <a:pt x="87" y="28"/>
                  <a:pt x="82" y="30"/>
                </a:cubicBezTo>
                <a:cubicBezTo>
                  <a:pt x="78" y="22"/>
                  <a:pt x="73" y="14"/>
                  <a:pt x="67" y="8"/>
                </a:cubicBezTo>
                <a:close/>
                <a:moveTo>
                  <a:pt x="57" y="8"/>
                </a:moveTo>
                <a:cubicBezTo>
                  <a:pt x="57" y="34"/>
                  <a:pt x="57" y="34"/>
                  <a:pt x="57" y="34"/>
                </a:cubicBezTo>
                <a:cubicBezTo>
                  <a:pt x="51" y="34"/>
                  <a:pt x="45" y="33"/>
                  <a:pt x="40" y="31"/>
                </a:cubicBezTo>
                <a:cubicBezTo>
                  <a:pt x="44" y="22"/>
                  <a:pt x="50" y="14"/>
                  <a:pt x="57" y="8"/>
                </a:cubicBezTo>
                <a:cubicBezTo>
                  <a:pt x="57" y="8"/>
                  <a:pt x="57" y="8"/>
                  <a:pt x="57" y="8"/>
                </a:cubicBezTo>
                <a:close/>
                <a:moveTo>
                  <a:pt x="36" y="30"/>
                </a:moveTo>
                <a:cubicBezTo>
                  <a:pt x="31" y="28"/>
                  <a:pt x="27" y="25"/>
                  <a:pt x="23" y="22"/>
                </a:cubicBezTo>
                <a:cubicBezTo>
                  <a:pt x="30" y="15"/>
                  <a:pt x="40" y="10"/>
                  <a:pt x="50" y="8"/>
                </a:cubicBezTo>
                <a:cubicBezTo>
                  <a:pt x="45" y="14"/>
                  <a:pt x="40" y="22"/>
                  <a:pt x="36" y="30"/>
                </a:cubicBezTo>
                <a:close/>
                <a:moveTo>
                  <a:pt x="38" y="35"/>
                </a:moveTo>
                <a:cubicBezTo>
                  <a:pt x="44" y="37"/>
                  <a:pt x="50" y="38"/>
                  <a:pt x="57" y="38"/>
                </a:cubicBezTo>
                <a:cubicBezTo>
                  <a:pt x="57" y="57"/>
                  <a:pt x="57" y="57"/>
                  <a:pt x="5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9"/>
                  <a:pt x="36" y="42"/>
                  <a:pt x="38" y="35"/>
                </a:cubicBezTo>
                <a:close/>
                <a:moveTo>
                  <a:pt x="57" y="61"/>
                </a:moveTo>
                <a:cubicBezTo>
                  <a:pt x="57" y="84"/>
                  <a:pt x="57" y="84"/>
                  <a:pt x="57" y="84"/>
                </a:cubicBezTo>
                <a:cubicBezTo>
                  <a:pt x="51" y="85"/>
                  <a:pt x="45" y="86"/>
                  <a:pt x="40" y="87"/>
                </a:cubicBezTo>
                <a:cubicBezTo>
                  <a:pt x="36" y="79"/>
                  <a:pt x="34" y="71"/>
                  <a:pt x="34" y="61"/>
                </a:cubicBezTo>
                <a:lnTo>
                  <a:pt x="57" y="61"/>
                </a:lnTo>
                <a:close/>
                <a:moveTo>
                  <a:pt x="50" y="110"/>
                </a:moveTo>
                <a:cubicBezTo>
                  <a:pt x="41" y="109"/>
                  <a:pt x="32" y="105"/>
                  <a:pt x="25" y="99"/>
                </a:cubicBezTo>
                <a:cubicBezTo>
                  <a:pt x="29" y="96"/>
                  <a:pt x="33" y="94"/>
                  <a:pt x="38" y="92"/>
                </a:cubicBezTo>
                <a:cubicBezTo>
                  <a:pt x="41" y="99"/>
                  <a:pt x="45" y="105"/>
                  <a:pt x="50" y="110"/>
                </a:cubicBezTo>
                <a:close/>
                <a:moveTo>
                  <a:pt x="61" y="111"/>
                </a:moveTo>
                <a:cubicBezTo>
                  <a:pt x="61" y="88"/>
                  <a:pt x="61" y="88"/>
                  <a:pt x="61" y="88"/>
                </a:cubicBezTo>
                <a:cubicBezTo>
                  <a:pt x="66" y="88"/>
                  <a:pt x="72" y="89"/>
                  <a:pt x="77" y="91"/>
                </a:cubicBezTo>
                <a:cubicBezTo>
                  <a:pt x="73" y="99"/>
                  <a:pt x="67" y="106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lose/>
                <a:moveTo>
                  <a:pt x="80" y="92"/>
                </a:moveTo>
                <a:cubicBezTo>
                  <a:pt x="85" y="94"/>
                  <a:pt x="89" y="96"/>
                  <a:pt x="93" y="99"/>
                </a:cubicBezTo>
                <a:cubicBezTo>
                  <a:pt x="86" y="105"/>
                  <a:pt x="77" y="109"/>
                  <a:pt x="67" y="110"/>
                </a:cubicBezTo>
                <a:cubicBezTo>
                  <a:pt x="73" y="105"/>
                  <a:pt x="77" y="99"/>
                  <a:pt x="80" y="92"/>
                </a:cubicBezTo>
                <a:close/>
                <a:moveTo>
                  <a:pt x="78" y="87"/>
                </a:moveTo>
                <a:cubicBezTo>
                  <a:pt x="73" y="86"/>
                  <a:pt x="67" y="85"/>
                  <a:pt x="61" y="84"/>
                </a:cubicBezTo>
                <a:cubicBezTo>
                  <a:pt x="61" y="61"/>
                  <a:pt x="61" y="61"/>
                  <a:pt x="61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71"/>
                  <a:pt x="82" y="79"/>
                  <a:pt x="78" y="87"/>
                </a:cubicBezTo>
                <a:close/>
                <a:moveTo>
                  <a:pt x="61" y="57"/>
                </a:moveTo>
                <a:cubicBezTo>
                  <a:pt x="61" y="38"/>
                  <a:pt x="61" y="38"/>
                  <a:pt x="61" y="38"/>
                </a:cubicBezTo>
                <a:cubicBezTo>
                  <a:pt x="67" y="38"/>
                  <a:pt x="74" y="37"/>
                  <a:pt x="80" y="35"/>
                </a:cubicBezTo>
                <a:cubicBezTo>
                  <a:pt x="82" y="42"/>
                  <a:pt x="84" y="49"/>
                  <a:pt x="84" y="57"/>
                </a:cubicBezTo>
                <a:lnTo>
                  <a:pt x="61" y="57"/>
                </a:lnTo>
                <a:close/>
                <a:moveTo>
                  <a:pt x="20" y="25"/>
                </a:moveTo>
                <a:cubicBezTo>
                  <a:pt x="25" y="28"/>
                  <a:pt x="30" y="31"/>
                  <a:pt x="35" y="33"/>
                </a:cubicBezTo>
                <a:cubicBezTo>
                  <a:pt x="32" y="41"/>
                  <a:pt x="30" y="49"/>
                  <a:pt x="30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8" y="45"/>
                  <a:pt x="13" y="34"/>
                  <a:pt x="20" y="25"/>
                </a:cubicBezTo>
                <a:close/>
                <a:moveTo>
                  <a:pt x="7" y="61"/>
                </a:moveTo>
                <a:cubicBezTo>
                  <a:pt x="30" y="61"/>
                  <a:pt x="30" y="61"/>
                  <a:pt x="30" y="61"/>
                </a:cubicBezTo>
                <a:cubicBezTo>
                  <a:pt x="31" y="71"/>
                  <a:pt x="33" y="80"/>
                  <a:pt x="36" y="89"/>
                </a:cubicBezTo>
                <a:cubicBezTo>
                  <a:pt x="31" y="91"/>
                  <a:pt x="27" y="93"/>
                  <a:pt x="22" y="96"/>
                </a:cubicBezTo>
                <a:cubicBezTo>
                  <a:pt x="13" y="87"/>
                  <a:pt x="8" y="75"/>
                  <a:pt x="7" y="61"/>
                </a:cubicBezTo>
                <a:close/>
                <a:moveTo>
                  <a:pt x="95" y="96"/>
                </a:moveTo>
                <a:cubicBezTo>
                  <a:pt x="91" y="93"/>
                  <a:pt x="87" y="91"/>
                  <a:pt x="82" y="89"/>
                </a:cubicBezTo>
                <a:cubicBezTo>
                  <a:pt x="85" y="80"/>
                  <a:pt x="87" y="71"/>
                  <a:pt x="88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0" y="75"/>
                  <a:pt x="104" y="87"/>
                  <a:pt x="95" y="96"/>
                </a:cubicBezTo>
                <a:close/>
                <a:moveTo>
                  <a:pt x="95" y="96"/>
                </a:moveTo>
                <a:cubicBezTo>
                  <a:pt x="95" y="96"/>
                  <a:pt x="95" y="96"/>
                  <a:pt x="95" y="9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1_Office 主题">
  <a:themeElements>
    <a:clrScheme name="1_Office 主题 1">
      <a:dk1>
        <a:srgbClr val="445469"/>
      </a:dk1>
      <a:lt1>
        <a:srgbClr val="FFFFFF"/>
      </a:lt1>
      <a:dk2>
        <a:srgbClr val="445469"/>
      </a:dk2>
      <a:lt2>
        <a:srgbClr val="FFFFFF"/>
      </a:lt2>
      <a:accent1>
        <a:srgbClr val="E71F3C"/>
      </a:accent1>
      <a:accent2>
        <a:srgbClr val="FCC725"/>
      </a:accent2>
      <a:accent3>
        <a:srgbClr val="FFFFFF"/>
      </a:accent3>
      <a:accent4>
        <a:srgbClr val="394659"/>
      </a:accent4>
      <a:accent5>
        <a:srgbClr val="F1ABAF"/>
      </a:accent5>
      <a:accent6>
        <a:srgbClr val="E4B420"/>
      </a:accent6>
      <a:hlink>
        <a:srgbClr val="F33B48"/>
      </a:hlink>
      <a:folHlink>
        <a:srgbClr val="FFC000"/>
      </a:folHlink>
    </a:clrScheme>
    <a:fontScheme name="1_Office 主题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微软雅黑" pitchFamily="34" charset="-122"/>
          </a:defRPr>
        </a:defPPr>
      </a:lstStyle>
    </a:lnDef>
  </a:objectDefaults>
  <a:extraClrSchemeLst>
    <a:extraClrScheme>
      <a:clrScheme name="1_Office 主题 1">
        <a:dk1>
          <a:srgbClr val="445469"/>
        </a:dk1>
        <a:lt1>
          <a:srgbClr val="FFFFFF"/>
        </a:lt1>
        <a:dk2>
          <a:srgbClr val="445469"/>
        </a:dk2>
        <a:lt2>
          <a:srgbClr val="FFFFFF"/>
        </a:lt2>
        <a:accent1>
          <a:srgbClr val="E71F3C"/>
        </a:accent1>
        <a:accent2>
          <a:srgbClr val="FCC725"/>
        </a:accent2>
        <a:accent3>
          <a:srgbClr val="FFFFFF"/>
        </a:accent3>
        <a:accent4>
          <a:srgbClr val="394659"/>
        </a:accent4>
        <a:accent5>
          <a:srgbClr val="F1ABAF"/>
        </a:accent5>
        <a:accent6>
          <a:srgbClr val="E4B420"/>
        </a:accent6>
        <a:hlink>
          <a:srgbClr val="F33B48"/>
        </a:hlink>
        <a:folHlink>
          <a:srgbClr val="FFC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FFFFFF"/>
    </a:accent3>
    <a:accent4>
      <a:srgbClr val="000000"/>
    </a:accent4>
    <a:accent5>
      <a:srgbClr val="B5CBE7"/>
    </a:accent5>
    <a:accent6>
      <a:srgbClr val="D7712B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Pages>0</Pages>
  <Words>2</Words>
  <Application>Microsoft Macintosh PowerPoint</Application>
  <DocSecurity>0</DocSecurity>
  <PresentationFormat>宽屏</PresentationFormat>
  <Paragraphs>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8" baseType="lpstr">
      <vt:lpstr>等线</vt:lpstr>
      <vt:lpstr>Arial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LFPPT网 www.LFPPT.com</Manager>
  <Company>LFPPT网 www.LFPPT.com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LFPPT网 www.LFPPT.com</dc:title>
  <dc:subject>LFPPT网 www.LFPPT.com</dc:subject>
  <dc:creator>LFPPT网 www.LFPPT.com</dc:creator>
  <cp:keywords>LFPPT网 www.LFPPT.com</cp:keywords>
  <dc:description>LFPPT网 www.LFPPT.com</dc:description>
  <cp:lastModifiedBy>19433</cp:lastModifiedBy>
  <cp:revision>506</cp:revision>
  <dcterms:created xsi:type="dcterms:W3CDTF">2021-11-16T11:38:55Z</dcterms:created>
  <dcterms:modified xsi:type="dcterms:W3CDTF">2024-04-24T09:05:07Z</dcterms:modified>
  <cp:category>LFPPT网 www.LFPPT.com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2052-9.1.0.5184</vt:lpwstr>
  </property>
</Properties>
</file>