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5604-3217-96AA-BBEA-FC726242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D55F4-15D2-B836-A099-3936E5CF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2ADC2-96F2-8D6E-A3D8-5CEC4959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56789-A969-30AE-5831-F4304AC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65160-EA23-D535-200F-1E0DA611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A23-9F86-55AE-D9A7-B1FE8785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F4D49-1955-4D09-E479-783C1647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52D6-CC88-F4C3-34E5-F94C4CD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309D9-D200-4FCD-133A-92F8C280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4C97-B6E1-1687-D63B-4DAA5F9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2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AA4AD4-1D7A-40F9-3D79-67B0C6DB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B0188-1AC3-72F2-4ABB-017FAEE6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FCBF9-C50A-5564-5EC4-2F4E38D2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93565-E968-4FA5-2EBF-5BE0DC7F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F39A1-3F5C-6D95-9E46-698226D2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E645A-980D-60B6-8AD9-86BCC6EC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DA245-A95B-B47C-9C58-A331F105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0A59B-1DE0-6CAE-12F0-FC50ECF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50A50-B0F6-FDB7-0326-766885FE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B18AB-376B-D0C4-CED5-92E70F0A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0CF0-5B5F-70F4-A7E6-80FDD68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5C2C0-A21D-D220-B177-397BA074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ED72B-DE44-FA49-66DE-F031D62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4FC3D-856C-7F7C-CC88-544048F0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D931A-D03A-A1F2-E94D-A99EAD54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27BED-95BF-243B-3308-A998A5B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6818C-3D3E-A35F-8B7E-1571695E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6C1EB9-8682-037A-D03E-A72EF7DA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1C24-DD70-52DB-4D30-CC580E56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5BC3B-A27D-11F0-151E-8F924CA4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C021F-D68E-2EBA-A6BA-788458C8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AA68-E918-65D8-AFED-0936E29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8A007-D942-8C20-D83B-304240BD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D5B07-3102-D1DA-D90E-C19C687A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FAC73-8075-A3F4-6186-2BAFA6923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6ADA9-37BB-7ABB-B7FE-76F1A0562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933966-2F54-7EF7-3211-21A855F0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AA077-E053-43B8-B6E8-3212E59E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BCB47-4C28-956B-FCCD-E9DAF5A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820B2-F222-41FD-EF67-976D62A2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0B53B-0627-093E-E8EF-BF8C5AFE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6BF6-9919-81ED-CFD5-C85B4A9E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55AC9-C8AE-24F0-BC4D-B473D9F0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3EC551-B462-E77F-DC5A-DA4E7113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41216-FE69-FF0E-66C5-4551C828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3DB3F-3A73-2C6E-25BA-3FDE110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05305-B8C2-2547-4988-4B34A5B5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60083-6A1A-FCB1-79A5-13187B9B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E192-9846-2DE5-1392-53779CC0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0E28C-B552-11EB-0C76-CB42E706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75A73-E9ED-AB2D-78F1-C15CE1AD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65240-E410-3120-63C1-14A9733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2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D56D0-D897-42C1-27E4-D9CC174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A9C42B-7619-18EB-BEC4-B2D5D940C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F23D0-3C45-BEA2-F94F-D3AA54B4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1999C-6B90-72F5-5CE1-C127A8D6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14022-CB06-0B30-16B1-8C9C3CFA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24325-ED5A-1D25-277F-577C477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41761-D6C2-450D-F734-D5C2C157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285A-4BDA-CE54-99A1-12F746B2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56F9-CAA3-E939-D2E7-C0C3A4529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CD60-9345-44E8-BA56-6DA5AB14B1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E0ED2-6D5F-9C7A-BBCB-C5DCB8541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A98DE-1BB0-0F5B-C63A-2C869B8C2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2C86-C0DE-43BD-B701-D58E988C4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F1752E-8811-E053-BCCC-F7922C3F2329}"/>
              </a:ext>
            </a:extLst>
          </p:cNvPr>
          <p:cNvSpPr/>
          <p:nvPr/>
        </p:nvSpPr>
        <p:spPr>
          <a:xfrm>
            <a:off x="8033861" y="30056"/>
            <a:ext cx="3282886" cy="64595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2FD7B-3E22-9B29-20CB-88A0080495F5}"/>
              </a:ext>
            </a:extLst>
          </p:cNvPr>
          <p:cNvSpPr/>
          <p:nvPr/>
        </p:nvSpPr>
        <p:spPr>
          <a:xfrm>
            <a:off x="964735" y="198161"/>
            <a:ext cx="1325460" cy="1392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일반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사용자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EECB54-3154-1D6D-FD9A-BF9081E984DE}"/>
              </a:ext>
            </a:extLst>
          </p:cNvPr>
          <p:cNvCxnSpPr/>
          <p:nvPr/>
        </p:nvCxnSpPr>
        <p:spPr>
          <a:xfrm>
            <a:off x="1627465" y="1669409"/>
            <a:ext cx="0" cy="194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80E4986-8493-818D-7564-C04F5CF62272}"/>
              </a:ext>
            </a:extLst>
          </p:cNvPr>
          <p:cNvSpPr/>
          <p:nvPr/>
        </p:nvSpPr>
        <p:spPr>
          <a:xfrm>
            <a:off x="964735" y="3694331"/>
            <a:ext cx="1325460" cy="1392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고객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EA22B6-0F1C-50B0-F71C-04FF8EFF340A}"/>
              </a:ext>
            </a:extLst>
          </p:cNvPr>
          <p:cNvCxnSpPr/>
          <p:nvPr/>
        </p:nvCxnSpPr>
        <p:spPr>
          <a:xfrm>
            <a:off x="2290195" y="830510"/>
            <a:ext cx="187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35D952B-1274-1280-5C0D-AF94CB15BD2C}"/>
              </a:ext>
            </a:extLst>
          </p:cNvPr>
          <p:cNvSpPr/>
          <p:nvPr/>
        </p:nvSpPr>
        <p:spPr>
          <a:xfrm>
            <a:off x="4337108" y="478172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28A63D-71E2-952C-9092-4483AE5DF24D}"/>
              </a:ext>
            </a:extLst>
          </p:cNvPr>
          <p:cNvCxnSpPr/>
          <p:nvPr/>
        </p:nvCxnSpPr>
        <p:spPr>
          <a:xfrm>
            <a:off x="2341927" y="4489508"/>
            <a:ext cx="187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1F90E35-D7B4-0BE6-C992-DB525C81754E}"/>
              </a:ext>
            </a:extLst>
          </p:cNvPr>
          <p:cNvSpPr/>
          <p:nvPr/>
        </p:nvSpPr>
        <p:spPr>
          <a:xfrm>
            <a:off x="4387442" y="4137170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1578C2-B4F3-B0F4-1986-B6E9420A8975}"/>
              </a:ext>
            </a:extLst>
          </p:cNvPr>
          <p:cNvCxnSpPr>
            <a:cxnSpLocks/>
          </p:cNvCxnSpPr>
          <p:nvPr/>
        </p:nvCxnSpPr>
        <p:spPr>
          <a:xfrm>
            <a:off x="6585358" y="2527882"/>
            <a:ext cx="1305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C0F565-7255-25BD-2859-7A3193F3EB59}"/>
              </a:ext>
            </a:extLst>
          </p:cNvPr>
          <p:cNvCxnSpPr>
            <a:stCxn id="20" idx="6"/>
          </p:cNvCxnSpPr>
          <p:nvPr/>
        </p:nvCxnSpPr>
        <p:spPr>
          <a:xfrm>
            <a:off x="6283354" y="830510"/>
            <a:ext cx="302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E4CBBD-4E7E-2632-24AA-68D117319E0E}"/>
              </a:ext>
            </a:extLst>
          </p:cNvPr>
          <p:cNvCxnSpPr/>
          <p:nvPr/>
        </p:nvCxnSpPr>
        <p:spPr>
          <a:xfrm>
            <a:off x="6593747" y="830510"/>
            <a:ext cx="0" cy="37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313283-279B-71EB-8F02-294C039DCFFE}"/>
              </a:ext>
            </a:extLst>
          </p:cNvPr>
          <p:cNvCxnSpPr/>
          <p:nvPr/>
        </p:nvCxnSpPr>
        <p:spPr>
          <a:xfrm>
            <a:off x="6326697" y="4565009"/>
            <a:ext cx="302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86A7368-4718-583C-682D-A9334595B595}"/>
              </a:ext>
            </a:extLst>
          </p:cNvPr>
          <p:cNvSpPr/>
          <p:nvPr/>
        </p:nvSpPr>
        <p:spPr>
          <a:xfrm>
            <a:off x="8556770" y="1054765"/>
            <a:ext cx="1946246" cy="6146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글 전체 조회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597776C-35EA-E190-FABC-B27E89901FFC}"/>
              </a:ext>
            </a:extLst>
          </p:cNvPr>
          <p:cNvSpPr/>
          <p:nvPr/>
        </p:nvSpPr>
        <p:spPr>
          <a:xfrm>
            <a:off x="8618289" y="1937856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596AC78-7DCA-56C7-BC9C-EAE9C8E1ACB8}"/>
              </a:ext>
            </a:extLst>
          </p:cNvPr>
          <p:cNvSpPr/>
          <p:nvPr/>
        </p:nvSpPr>
        <p:spPr>
          <a:xfrm>
            <a:off x="8640660" y="2950172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글 조회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FEB891-F18D-8237-E395-12D76CD384B5}"/>
              </a:ext>
            </a:extLst>
          </p:cNvPr>
          <p:cNvSpPr/>
          <p:nvPr/>
        </p:nvSpPr>
        <p:spPr>
          <a:xfrm>
            <a:off x="8690994" y="3998773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수정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3829EFE-057F-70A7-9584-53CAF0C97A29}"/>
              </a:ext>
            </a:extLst>
          </p:cNvPr>
          <p:cNvSpPr/>
          <p:nvPr/>
        </p:nvSpPr>
        <p:spPr>
          <a:xfrm>
            <a:off x="8702181" y="5098559"/>
            <a:ext cx="1946246" cy="7046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128801-AB58-BD41-BF35-E8DAD0A4F4A0}"/>
              </a:ext>
            </a:extLst>
          </p:cNvPr>
          <p:cNvSpPr/>
          <p:nvPr/>
        </p:nvSpPr>
        <p:spPr>
          <a:xfrm>
            <a:off x="8112154" y="92279"/>
            <a:ext cx="3115111" cy="8001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System(</a:t>
            </a:r>
            <a:r>
              <a:rPr lang="ko-KR" altLang="en-US" dirty="0"/>
              <a:t>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73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76B53-D7FF-D48D-0318-5E608E390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47849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58273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1840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9374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379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(Function)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게시글 목록 조회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메인 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Index.html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2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글작성하기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/board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Board.java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8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/board/insert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List&lt;board&gt;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8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/board/update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9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/board/delete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1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 ser20</dc:creator>
  <cp:lastModifiedBy>u ser20</cp:lastModifiedBy>
  <cp:revision>3</cp:revision>
  <dcterms:created xsi:type="dcterms:W3CDTF">2022-11-29T11:36:30Z</dcterms:created>
  <dcterms:modified xsi:type="dcterms:W3CDTF">2022-11-29T14:03:44Z</dcterms:modified>
</cp:coreProperties>
</file>