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44AE-DA3D-4602-8280-830676238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87512-7848-4E22-940A-B2F24B364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35339-B4F2-48F0-80F8-C98897D3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F382-C3D2-4F48-8913-4BC8571EA6BB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F0C10-EF3F-4901-B1D1-1528CDBE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6772-8246-4EC6-B06B-B729D254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E4E4-84EF-4B50-94FB-3F661F22B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70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BCFA-4649-4DC1-84F8-A4E1191F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A2F87-9EE2-45A0-A240-DF307D62B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FF24-2815-4667-86B3-AA4AF4D4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F382-C3D2-4F48-8913-4BC8571EA6BB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57EF8-5EEC-41B3-B40C-40EFBE5D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BA62-5BC0-4EE6-84E0-94B6C4F8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E4E4-84EF-4B50-94FB-3F661F22B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30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88F33-754D-4F41-8809-422A25C90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BCA7C-DCF8-4137-B6FE-497B58AAF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DC9E2-79BD-43D2-82A4-DF208D35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F382-C3D2-4F48-8913-4BC8571EA6BB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12551-A4AE-4D5B-95F3-4A838A17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C1DEC-8AB8-4C31-AADB-94432C97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E4E4-84EF-4B50-94FB-3F661F22B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53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0928-0871-437D-9146-F1C5CDFD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32E7-2295-492C-9E9C-FC2FFA36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F80B-293D-4921-BF69-4D7442E1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F382-C3D2-4F48-8913-4BC8571EA6BB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4DE19-F465-45B5-8AA7-E08A8022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64B79-2198-4910-9A4C-0BDFC041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E4E4-84EF-4B50-94FB-3F661F22B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0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1750-2502-4BFD-8B9E-748E6F19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C87AF-2D68-40F1-B13D-08248A745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3859-DFAC-4856-ACAD-7F7C0686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F382-C3D2-4F48-8913-4BC8571EA6BB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937FB-7AA3-466B-B7C1-05974F9F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5CBF8-D1FA-442E-ABEC-D616F4D3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E4E4-84EF-4B50-94FB-3F661F22B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51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A889-E62A-4DA6-9DC9-85AC1417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3FD9-5B3B-43A9-AC04-A74470320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C6B24-6E90-469A-ABD6-AAC0DECE4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00C0-CC32-4A3F-88FD-242D3628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F382-C3D2-4F48-8913-4BC8571EA6BB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7B2AC-8C90-4CF4-8E86-41212BDB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2C12B-BCB9-48AA-B55C-0BD762A1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E4E4-84EF-4B50-94FB-3F661F22B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3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174F-0FD1-4835-85C3-0864C375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5CCBF-2BC9-466A-B491-ED0E0531C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66EB3-A5AC-4B57-BF03-4796D782C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C642D-7850-42C8-8C04-F526D6B8A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C6CF5-A297-4167-964C-029265DCC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43A94-D4D4-49FA-90ED-D17D5805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F382-C3D2-4F48-8913-4BC8571EA6BB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36FAA-E9C3-43E2-B927-949B46CD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12C98-A117-4E8E-A61A-6987B7E0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E4E4-84EF-4B50-94FB-3F661F22B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02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2F35-8A46-44A2-9A5F-80F58736A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E737F-B4BE-451B-9128-632FBE2A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F382-C3D2-4F48-8913-4BC8571EA6BB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3A38D-CE76-41A5-811F-CC12F950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FD5E9-E603-4781-8A11-6375CD4A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E4E4-84EF-4B50-94FB-3F661F22B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59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6C1B9-D8CE-48F6-8B76-A794947C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F382-C3D2-4F48-8913-4BC8571EA6BB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5AE45-2FAF-4737-8F88-164C184B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B129D-DF9B-49B9-8199-5D18F05E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E4E4-84EF-4B50-94FB-3F661F22B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59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9A64-BB48-4E7A-B26B-89FAFCEA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3640-4B5A-44C1-B312-AD71BC74C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1FD06-7185-4D96-B7DB-E06574249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601-C615-450C-8421-53B2995B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F382-C3D2-4F48-8913-4BC8571EA6BB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8DFE5-6779-4F0D-9D42-BBAD62CA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D0EB6-5EBE-4800-8D3D-CDA278DD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E4E4-84EF-4B50-94FB-3F661F22B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39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EA5A-106A-42D8-8268-EB9107867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33A63B-2B07-49ED-9FE0-8959D11E0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E673-7624-4A32-A978-387F8118E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13020-7E2C-4E4F-8124-0FDF73E8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F382-C3D2-4F48-8913-4BC8571EA6BB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79AB9-C4F3-41C3-AAA0-9ACE2688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45E0C-098E-4222-BE24-75250DEB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8E4E4-84EF-4B50-94FB-3F661F22B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34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3343D-0EB9-44C1-B388-51E2139C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F207C-0EB0-4410-A924-6200995CA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F3019-1FF8-4A8E-8ACF-B23164251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BF382-C3D2-4F48-8913-4BC8571EA6BB}" type="datetimeFigureOut">
              <a:rPr lang="en-GB" smtClean="0"/>
              <a:t>29/04/2018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24B8E-A106-47B7-A88C-37E7293AC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BF61D-56A5-4263-B174-9FBB8A5FD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8E4E4-84EF-4B50-94FB-3F661F22B4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42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BBAA01-8134-4781-BC39-6790307245B7}"/>
              </a:ext>
            </a:extLst>
          </p:cNvPr>
          <p:cNvSpPr/>
          <p:nvPr/>
        </p:nvSpPr>
        <p:spPr>
          <a:xfrm>
            <a:off x="1091953" y="266330"/>
            <a:ext cx="10209321" cy="6001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8" descr="http://pluspng.com/img-png/python-logo-png--728.png">
            <a:extLst>
              <a:ext uri="{FF2B5EF4-FFF2-40B4-BE49-F238E27FC236}">
                <a16:creationId xmlns:a16="http://schemas.microsoft.com/office/drawing/2014/main" id="{197D7FE8-C6AE-4287-BBA4-0F25A5EA5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90" y="1827957"/>
            <a:ext cx="1136279" cy="60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cdn-images-1.medium.com/max/2000/1*Z4Hf45XKcz8HDVwJXgkKVQ.jpeg">
            <a:extLst>
              <a:ext uri="{FF2B5EF4-FFF2-40B4-BE49-F238E27FC236}">
                <a16:creationId xmlns:a16="http://schemas.microsoft.com/office/drawing/2014/main" id="{155BDA33-0E13-4E50-AC2B-1FB6B93F1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463" y="3239315"/>
            <a:ext cx="1752453" cy="34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000px-The_OpenStack_logo.svg.png (1000Ã1000)">
            <a:extLst>
              <a:ext uri="{FF2B5EF4-FFF2-40B4-BE49-F238E27FC236}">
                <a16:creationId xmlns:a16="http://schemas.microsoft.com/office/drawing/2014/main" id="{535CC632-BD6A-4ABA-9B2C-DFCC1BE2C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729" y="2895352"/>
            <a:ext cx="783241" cy="78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ux logo Transparent PNG">
            <a:extLst>
              <a:ext uri="{FF2B5EF4-FFF2-40B4-BE49-F238E27FC236}">
                <a16:creationId xmlns:a16="http://schemas.microsoft.com/office/drawing/2014/main" id="{984C32F8-6F05-42B2-A58F-26ACB7DE6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799" y="2399727"/>
            <a:ext cx="940023" cy="94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ffice web logo png">
            <a:extLst>
              <a:ext uri="{FF2B5EF4-FFF2-40B4-BE49-F238E27FC236}">
                <a16:creationId xmlns:a16="http://schemas.microsoft.com/office/drawing/2014/main" id="{D0EF8406-4D26-4F1D-8DE7-A1EC76928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997" y="3117724"/>
            <a:ext cx="1136168" cy="46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9/92/LaTeX_logo.svg/500px-LaTeX_logo.svg.png">
            <a:extLst>
              <a:ext uri="{FF2B5EF4-FFF2-40B4-BE49-F238E27FC236}">
                <a16:creationId xmlns:a16="http://schemas.microsoft.com/office/drawing/2014/main" id="{575DD4FA-BE82-4450-903A-DC9A018D6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421" y="3821120"/>
            <a:ext cx="704157" cy="29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quintagroup.com/cms/python/images/scikit-learn-logo.png/image">
            <a:extLst>
              <a:ext uri="{FF2B5EF4-FFF2-40B4-BE49-F238E27FC236}">
                <a16:creationId xmlns:a16="http://schemas.microsoft.com/office/drawing/2014/main" id="{DC9620CF-292D-49CB-92C4-E5FE68C5B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994" y="2472264"/>
            <a:ext cx="923411" cy="49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mathematica logo transparent">
            <a:extLst>
              <a:ext uri="{FF2B5EF4-FFF2-40B4-BE49-F238E27FC236}">
                <a16:creationId xmlns:a16="http://schemas.microsoft.com/office/drawing/2014/main" id="{D73D38D8-7568-491B-BCA9-72065F5B6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6"/>
          <a:stretch/>
        </p:blipFill>
        <p:spPr bwMode="auto">
          <a:xfrm>
            <a:off x="8472997" y="3831691"/>
            <a:ext cx="1392849" cy="31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unity logo transparent">
            <a:extLst>
              <a:ext uri="{FF2B5EF4-FFF2-40B4-BE49-F238E27FC236}">
                <a16:creationId xmlns:a16="http://schemas.microsoft.com/office/drawing/2014/main" id="{09B27CFF-655F-4761-A505-E2066A289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822" y="954568"/>
            <a:ext cx="1254134" cy="45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C C++ logo transparent">
            <a:extLst>
              <a:ext uri="{FF2B5EF4-FFF2-40B4-BE49-F238E27FC236}">
                <a16:creationId xmlns:a16="http://schemas.microsoft.com/office/drawing/2014/main" id="{8DCD667C-62EE-40D5-8C77-D8B558FB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311" y="2334483"/>
            <a:ext cx="838068" cy="78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C# logo transparent">
            <a:extLst>
              <a:ext uri="{FF2B5EF4-FFF2-40B4-BE49-F238E27FC236}">
                <a16:creationId xmlns:a16="http://schemas.microsoft.com/office/drawing/2014/main" id="{8CCE2A87-B656-4D9E-BAF8-F934D83CC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278" y="1581183"/>
            <a:ext cx="413606" cy="28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mbed transparent logo">
            <a:extLst>
              <a:ext uri="{FF2B5EF4-FFF2-40B4-BE49-F238E27FC236}">
                <a16:creationId xmlns:a16="http://schemas.microsoft.com/office/drawing/2014/main" id="{27BAB2CB-AD98-4E4C-9627-7E16E50E0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559" y="1722743"/>
            <a:ext cx="1825573" cy="99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raspberry pi logo transparent">
            <a:extLst>
              <a:ext uri="{FF2B5EF4-FFF2-40B4-BE49-F238E27FC236}">
                <a16:creationId xmlns:a16="http://schemas.microsoft.com/office/drawing/2014/main" id="{C71A4923-82E9-4361-9826-3605EB975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199" y="3724305"/>
            <a:ext cx="1392850" cy="38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 result for postgresql logo transparent">
            <a:extLst>
              <a:ext uri="{FF2B5EF4-FFF2-40B4-BE49-F238E27FC236}">
                <a16:creationId xmlns:a16="http://schemas.microsoft.com/office/drawing/2014/main" id="{A029522A-557D-4D77-B630-88770BE42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3631497"/>
            <a:ext cx="631040" cy="5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89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Nghia Nguyen</dc:creator>
  <cp:lastModifiedBy>Minh Nghia Nguyen</cp:lastModifiedBy>
  <cp:revision>10</cp:revision>
  <dcterms:created xsi:type="dcterms:W3CDTF">2018-04-29T14:13:10Z</dcterms:created>
  <dcterms:modified xsi:type="dcterms:W3CDTF">2018-04-29T14:39:19Z</dcterms:modified>
</cp:coreProperties>
</file>