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59" r:id="rId13"/>
    <p:sldId id="261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264C3C-40B1-4095-8A90-9489998EF91F}">
          <p14:sldIdLst>
            <p14:sldId id="256"/>
            <p14:sldId id="262"/>
            <p14:sldId id="257"/>
            <p14:sldId id="258"/>
            <p14:sldId id="260"/>
            <p14:sldId id="265"/>
            <p14:sldId id="263"/>
            <p14:sldId id="264"/>
            <p14:sldId id="266"/>
            <p14:sldId id="267"/>
            <p14:sldId id="268"/>
            <p14:sldId id="259"/>
          </p14:sldIdLst>
        </p14:section>
        <p14:section name="Results" id="{B3A1426C-BEDC-4CEF-8DB4-86DA6E4B1971}">
          <p14:sldIdLst>
            <p14:sldId id="261"/>
            <p14:sldId id="270"/>
            <p14:sldId id="271"/>
            <p14:sldId id="272"/>
            <p14:sldId id="273"/>
            <p14:sldId id="274"/>
          </p14:sldIdLst>
        </p14:section>
        <p14:section name="Conclusion" id="{65C234CB-8658-4B1D-BA81-960E243073FD}">
          <p14:sldIdLst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DABF6-DB29-4D4E-94D2-E0871BBD7E1E}" v="32" dt="2023-06-26T05:46:03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Dao" userId="d5c1c8df40fadef7" providerId="LiveId" clId="{8DADABF6-DB29-4D4E-94D2-E0871BBD7E1E}"/>
    <pc:docChg chg="custSel delSld modSld delSection modSection">
      <pc:chgData name="Minh Dao" userId="d5c1c8df40fadef7" providerId="LiveId" clId="{8DADABF6-DB29-4D4E-94D2-E0871BBD7E1E}" dt="2023-06-26T05:46:08.161" v="1173" actId="20577"/>
      <pc:docMkLst>
        <pc:docMk/>
      </pc:docMkLst>
      <pc:sldChg chg="modSp mod">
        <pc:chgData name="Minh Dao" userId="d5c1c8df40fadef7" providerId="LiveId" clId="{8DADABF6-DB29-4D4E-94D2-E0871BBD7E1E}" dt="2023-06-26T05:18:21.319" v="1" actId="20577"/>
        <pc:sldMkLst>
          <pc:docMk/>
          <pc:sldMk cId="1076978137" sldId="256"/>
        </pc:sldMkLst>
        <pc:spChg chg="mod">
          <ac:chgData name="Minh Dao" userId="d5c1c8df40fadef7" providerId="LiveId" clId="{8DADABF6-DB29-4D4E-94D2-E0871BBD7E1E}" dt="2023-06-26T05:18:21.319" v="1" actId="20577"/>
          <ac:spMkLst>
            <pc:docMk/>
            <pc:sldMk cId="1076978137" sldId="256"/>
            <ac:spMk id="3" creationId="{19E51D64-D770-3F89-E98F-4897DBECF7D4}"/>
          </ac:spMkLst>
        </pc:spChg>
      </pc:sldChg>
      <pc:sldChg chg="addSp delSp modSp mod delAnim">
        <pc:chgData name="Minh Dao" userId="d5c1c8df40fadef7" providerId="LiveId" clId="{8DADABF6-DB29-4D4E-94D2-E0871BBD7E1E}" dt="2023-06-26T05:29:35.048" v="103" actId="27614"/>
        <pc:sldMkLst>
          <pc:docMk/>
          <pc:sldMk cId="1789740168" sldId="261"/>
        </pc:sldMkLst>
        <pc:spChg chg="mod">
          <ac:chgData name="Minh Dao" userId="d5c1c8df40fadef7" providerId="LiveId" clId="{8DADABF6-DB29-4D4E-94D2-E0871BBD7E1E}" dt="2023-06-26T05:20:47.445" v="93" actId="20577"/>
          <ac:spMkLst>
            <pc:docMk/>
            <pc:sldMk cId="1789740168" sldId="261"/>
            <ac:spMk id="2" creationId="{6CFF3B95-597D-1FBD-33FA-569D90E03107}"/>
          </ac:spMkLst>
        </pc:spChg>
        <pc:spChg chg="add mod">
          <ac:chgData name="Minh Dao" userId="d5c1c8df40fadef7" providerId="LiveId" clId="{8DADABF6-DB29-4D4E-94D2-E0871BBD7E1E}" dt="2023-06-26T05:21:08.552" v="97"/>
          <ac:spMkLst>
            <pc:docMk/>
            <pc:sldMk cId="1789740168" sldId="261"/>
            <ac:spMk id="3" creationId="{E22DF321-0125-25B5-69F1-FC039A52204B}"/>
          </ac:spMkLst>
        </pc:spChg>
        <pc:spChg chg="add mod">
          <ac:chgData name="Minh Dao" userId="d5c1c8df40fadef7" providerId="LiveId" clId="{8DADABF6-DB29-4D4E-94D2-E0871BBD7E1E}" dt="2023-06-26T05:21:16.630" v="98"/>
          <ac:spMkLst>
            <pc:docMk/>
            <pc:sldMk cId="1789740168" sldId="261"/>
            <ac:spMk id="4" creationId="{0FFBD226-3081-D9F1-B8A6-383A6949C3C3}"/>
          </ac:spMkLst>
        </pc:spChg>
        <pc:spChg chg="add del mod">
          <ac:chgData name="Minh Dao" userId="d5c1c8df40fadef7" providerId="LiveId" clId="{8DADABF6-DB29-4D4E-94D2-E0871BBD7E1E}" dt="2023-06-26T05:21:21.592" v="100"/>
          <ac:spMkLst>
            <pc:docMk/>
            <pc:sldMk cId="1789740168" sldId="261"/>
            <ac:spMk id="6" creationId="{66A761FE-7DC9-EE02-7243-D620FCA7CC4C}"/>
          </ac:spMkLst>
        </pc:spChg>
        <pc:spChg chg="del">
          <ac:chgData name="Minh Dao" userId="d5c1c8df40fadef7" providerId="LiveId" clId="{8DADABF6-DB29-4D4E-94D2-E0871BBD7E1E}" dt="2023-06-26T05:20:52.145" v="96" actId="478"/>
          <ac:spMkLst>
            <pc:docMk/>
            <pc:sldMk cId="1789740168" sldId="261"/>
            <ac:spMk id="14" creationId="{68E7BBD8-4C09-AD5C-7C2B-73758BC11B57}"/>
          </ac:spMkLst>
        </pc:spChg>
        <pc:spChg chg="del">
          <ac:chgData name="Minh Dao" userId="d5c1c8df40fadef7" providerId="LiveId" clId="{8DADABF6-DB29-4D4E-94D2-E0871BBD7E1E}" dt="2023-06-26T05:20:51.321" v="95" actId="478"/>
          <ac:spMkLst>
            <pc:docMk/>
            <pc:sldMk cId="1789740168" sldId="261"/>
            <ac:spMk id="15" creationId="{269DB396-6FAA-B6BC-34E3-5D71C21C30C0}"/>
          </ac:spMkLst>
        </pc:spChg>
        <pc:spChg chg="del">
          <ac:chgData name="Minh Dao" userId="d5c1c8df40fadef7" providerId="LiveId" clId="{8DADABF6-DB29-4D4E-94D2-E0871BBD7E1E}" dt="2023-06-26T05:20:50.130" v="94" actId="478"/>
          <ac:spMkLst>
            <pc:docMk/>
            <pc:sldMk cId="1789740168" sldId="261"/>
            <ac:spMk id="16" creationId="{3CEDD036-F3CB-863E-C37E-10724859B9D8}"/>
          </ac:spMkLst>
        </pc:spChg>
        <pc:picChg chg="add mod">
          <ac:chgData name="Minh Dao" userId="d5c1c8df40fadef7" providerId="LiveId" clId="{8DADABF6-DB29-4D4E-94D2-E0871BBD7E1E}" dt="2023-06-26T05:29:35.048" v="103" actId="27614"/>
          <ac:picMkLst>
            <pc:docMk/>
            <pc:sldMk cId="1789740168" sldId="261"/>
            <ac:picMk id="8" creationId="{32B1F6E5-D49A-9D31-9224-3D8266EBE6B8}"/>
          </ac:picMkLst>
        </pc:picChg>
        <pc:picChg chg="del">
          <ac:chgData name="Minh Dao" userId="d5c1c8df40fadef7" providerId="LiveId" clId="{8DADABF6-DB29-4D4E-94D2-E0871BBD7E1E}" dt="2023-06-26T05:20:30.432" v="89" actId="478"/>
          <ac:picMkLst>
            <pc:docMk/>
            <pc:sldMk cId="1789740168" sldId="261"/>
            <ac:picMk id="9" creationId="{424C96D5-5F02-C22D-A7DF-FF3E7D44E1FB}"/>
          </ac:picMkLst>
        </pc:picChg>
        <pc:picChg chg="del">
          <ac:chgData name="Minh Dao" userId="d5c1c8df40fadef7" providerId="LiveId" clId="{8DADABF6-DB29-4D4E-94D2-E0871BBD7E1E}" dt="2023-06-26T05:20:30.880" v="90" actId="478"/>
          <ac:picMkLst>
            <pc:docMk/>
            <pc:sldMk cId="1789740168" sldId="261"/>
            <ac:picMk id="11" creationId="{F6AB3567-F132-D0C5-3FE0-1C817DBE9092}"/>
          </ac:picMkLst>
        </pc:picChg>
        <pc:picChg chg="del">
          <ac:chgData name="Minh Dao" userId="d5c1c8df40fadef7" providerId="LiveId" clId="{8DADABF6-DB29-4D4E-94D2-E0871BBD7E1E}" dt="2023-06-26T05:20:28.692" v="88" actId="478"/>
          <ac:picMkLst>
            <pc:docMk/>
            <pc:sldMk cId="1789740168" sldId="261"/>
            <ac:picMk id="13" creationId="{DAA3C120-2D2C-A254-96C4-2D52933DDE11}"/>
          </ac:picMkLst>
        </pc:picChg>
      </pc:sldChg>
      <pc:sldChg chg="modSp mod">
        <pc:chgData name="Minh Dao" userId="d5c1c8df40fadef7" providerId="LiveId" clId="{8DADABF6-DB29-4D4E-94D2-E0871BBD7E1E}" dt="2023-06-26T05:45:05.522" v="1170" actId="20577"/>
        <pc:sldMkLst>
          <pc:docMk/>
          <pc:sldMk cId="3981100726" sldId="264"/>
        </pc:sldMkLst>
        <pc:spChg chg="mod">
          <ac:chgData name="Minh Dao" userId="d5c1c8df40fadef7" providerId="LiveId" clId="{8DADABF6-DB29-4D4E-94D2-E0871BBD7E1E}" dt="2023-06-26T05:45:05.522" v="1170" actId="20577"/>
          <ac:spMkLst>
            <pc:docMk/>
            <pc:sldMk cId="3981100726" sldId="264"/>
            <ac:spMk id="3" creationId="{9E88B269-40BB-BB3E-43DE-BBA37F3E7A2A}"/>
          </ac:spMkLst>
        </pc:spChg>
      </pc:sldChg>
      <pc:sldChg chg="modSp mod">
        <pc:chgData name="Minh Dao" userId="d5c1c8df40fadef7" providerId="LiveId" clId="{8DADABF6-DB29-4D4E-94D2-E0871BBD7E1E}" dt="2023-06-26T05:19:12.534" v="42" actId="20577"/>
        <pc:sldMkLst>
          <pc:docMk/>
          <pc:sldMk cId="1587982057" sldId="266"/>
        </pc:sldMkLst>
        <pc:spChg chg="mod">
          <ac:chgData name="Minh Dao" userId="d5c1c8df40fadef7" providerId="LiveId" clId="{8DADABF6-DB29-4D4E-94D2-E0871BBD7E1E}" dt="2023-06-26T05:19:12.534" v="42" actId="20577"/>
          <ac:spMkLst>
            <pc:docMk/>
            <pc:sldMk cId="1587982057" sldId="266"/>
            <ac:spMk id="2" creationId="{8288E282-9416-1CD7-C8AC-9511EABE8751}"/>
          </ac:spMkLst>
        </pc:spChg>
      </pc:sldChg>
      <pc:sldChg chg="modSp mod">
        <pc:chgData name="Minh Dao" userId="d5c1c8df40fadef7" providerId="LiveId" clId="{8DADABF6-DB29-4D4E-94D2-E0871BBD7E1E}" dt="2023-06-26T05:20:16.729" v="87" actId="20577"/>
        <pc:sldMkLst>
          <pc:docMk/>
          <pc:sldMk cId="216901280" sldId="268"/>
        </pc:sldMkLst>
        <pc:graphicFrameChg chg="mod modGraphic">
          <ac:chgData name="Minh Dao" userId="d5c1c8df40fadef7" providerId="LiveId" clId="{8DADABF6-DB29-4D4E-94D2-E0871BBD7E1E}" dt="2023-06-26T05:20:16.729" v="87" actId="20577"/>
          <ac:graphicFrameMkLst>
            <pc:docMk/>
            <pc:sldMk cId="216901280" sldId="268"/>
            <ac:graphicFrameMk id="4" creationId="{323E7D90-E40D-D61C-831B-CAF229391803}"/>
          </ac:graphicFrameMkLst>
        </pc:graphicFrameChg>
      </pc:sldChg>
      <pc:sldChg chg="del">
        <pc:chgData name="Minh Dao" userId="d5c1c8df40fadef7" providerId="LiveId" clId="{8DADABF6-DB29-4D4E-94D2-E0871BBD7E1E}" dt="2023-06-26T05:20:42.865" v="91" actId="2696"/>
        <pc:sldMkLst>
          <pc:docMk/>
          <pc:sldMk cId="3923333924" sldId="269"/>
        </pc:sldMkLst>
      </pc:sldChg>
      <pc:sldChg chg="addSp delSp modSp mod">
        <pc:chgData name="Minh Dao" userId="d5c1c8df40fadef7" providerId="LiveId" clId="{8DADABF6-DB29-4D4E-94D2-E0871BBD7E1E}" dt="2023-06-26T05:29:58.724" v="110" actId="962"/>
        <pc:sldMkLst>
          <pc:docMk/>
          <pc:sldMk cId="1034851578" sldId="270"/>
        </pc:sldMkLst>
        <pc:spChg chg="mod">
          <ac:chgData name="Minh Dao" userId="d5c1c8df40fadef7" providerId="LiveId" clId="{8DADABF6-DB29-4D4E-94D2-E0871BBD7E1E}" dt="2023-06-26T05:29:43.302" v="104" actId="20577"/>
          <ac:spMkLst>
            <pc:docMk/>
            <pc:sldMk cId="1034851578" sldId="270"/>
            <ac:spMk id="2" creationId="{099C0032-CF79-0A60-8894-CAB10F81BDD3}"/>
          </ac:spMkLst>
        </pc:spChg>
        <pc:spChg chg="add del mod">
          <ac:chgData name="Minh Dao" userId="d5c1c8df40fadef7" providerId="LiveId" clId="{8DADABF6-DB29-4D4E-94D2-E0871BBD7E1E}" dt="2023-06-26T05:29:57.605" v="108"/>
          <ac:spMkLst>
            <pc:docMk/>
            <pc:sldMk cId="1034851578" sldId="270"/>
            <ac:spMk id="4" creationId="{574066A4-C68C-EAA6-771F-62D7B0F427C9}"/>
          </ac:spMkLst>
        </pc:spChg>
        <pc:spChg chg="del">
          <ac:chgData name="Minh Dao" userId="d5c1c8df40fadef7" providerId="LiveId" clId="{8DADABF6-DB29-4D4E-94D2-E0871BBD7E1E}" dt="2023-06-26T05:29:50.352" v="107" actId="478"/>
          <ac:spMkLst>
            <pc:docMk/>
            <pc:sldMk cId="1034851578" sldId="270"/>
            <ac:spMk id="8" creationId="{714396B4-7F66-CC73-2C57-8BDC7CD36258}"/>
          </ac:spMkLst>
        </pc:spChg>
        <pc:picChg chg="del">
          <ac:chgData name="Minh Dao" userId="d5c1c8df40fadef7" providerId="LiveId" clId="{8DADABF6-DB29-4D4E-94D2-E0871BBD7E1E}" dt="2023-06-26T05:29:44.694" v="106" actId="478"/>
          <ac:picMkLst>
            <pc:docMk/>
            <pc:sldMk cId="1034851578" sldId="270"/>
            <ac:picMk id="5" creationId="{3C585289-2E32-DC49-64D3-0914E0A73DDA}"/>
          </ac:picMkLst>
        </pc:picChg>
        <pc:picChg chg="del">
          <ac:chgData name="Minh Dao" userId="d5c1c8df40fadef7" providerId="LiveId" clId="{8DADABF6-DB29-4D4E-94D2-E0871BBD7E1E}" dt="2023-06-26T05:29:43.942" v="105" actId="478"/>
          <ac:picMkLst>
            <pc:docMk/>
            <pc:sldMk cId="1034851578" sldId="270"/>
            <ac:picMk id="7" creationId="{76B08DD2-3362-E65F-216D-BA40C3BDC113}"/>
          </ac:picMkLst>
        </pc:picChg>
        <pc:picChg chg="add mod">
          <ac:chgData name="Minh Dao" userId="d5c1c8df40fadef7" providerId="LiveId" clId="{8DADABF6-DB29-4D4E-94D2-E0871BBD7E1E}" dt="2023-06-26T05:29:58.724" v="110" actId="962"/>
          <ac:picMkLst>
            <pc:docMk/>
            <pc:sldMk cId="1034851578" sldId="270"/>
            <ac:picMk id="9" creationId="{84E65A60-65B9-08CE-3EDD-F87DCE4CD3D9}"/>
          </ac:picMkLst>
        </pc:picChg>
      </pc:sldChg>
      <pc:sldChg chg="addSp delSp modSp mod">
        <pc:chgData name="Minh Dao" userId="d5c1c8df40fadef7" providerId="LiveId" clId="{8DADABF6-DB29-4D4E-94D2-E0871BBD7E1E}" dt="2023-06-26T05:30:19.088" v="116" actId="962"/>
        <pc:sldMkLst>
          <pc:docMk/>
          <pc:sldMk cId="3459091747" sldId="271"/>
        </pc:sldMkLst>
        <pc:picChg chg="add mod">
          <ac:chgData name="Minh Dao" userId="d5c1c8df40fadef7" providerId="LiveId" clId="{8DADABF6-DB29-4D4E-94D2-E0871BBD7E1E}" dt="2023-06-26T05:30:19.088" v="116" actId="962"/>
          <ac:picMkLst>
            <pc:docMk/>
            <pc:sldMk cId="3459091747" sldId="271"/>
            <ac:picMk id="4" creationId="{81C16FA6-A3BF-457B-9D87-10440F352832}"/>
          </ac:picMkLst>
        </pc:picChg>
        <pc:picChg chg="del">
          <ac:chgData name="Minh Dao" userId="d5c1c8df40fadef7" providerId="LiveId" clId="{8DADABF6-DB29-4D4E-94D2-E0871BBD7E1E}" dt="2023-06-26T05:30:14.146" v="112" actId="478"/>
          <ac:picMkLst>
            <pc:docMk/>
            <pc:sldMk cId="3459091747" sldId="271"/>
            <ac:picMk id="5" creationId="{BF3482CA-CE4B-7E14-C6CE-2F65D1845511}"/>
          </ac:picMkLst>
        </pc:picChg>
        <pc:picChg chg="del">
          <ac:chgData name="Minh Dao" userId="d5c1c8df40fadef7" providerId="LiveId" clId="{8DADABF6-DB29-4D4E-94D2-E0871BBD7E1E}" dt="2023-06-26T05:30:13.495" v="111" actId="478"/>
          <ac:picMkLst>
            <pc:docMk/>
            <pc:sldMk cId="3459091747" sldId="271"/>
            <ac:picMk id="7" creationId="{DBD868FB-094C-FBFA-5BD3-A10AA30C38A4}"/>
          </ac:picMkLst>
        </pc:picChg>
        <pc:picChg chg="del">
          <ac:chgData name="Minh Dao" userId="d5c1c8df40fadef7" providerId="LiveId" clId="{8DADABF6-DB29-4D4E-94D2-E0871BBD7E1E}" dt="2023-06-26T05:30:14.778" v="113" actId="478"/>
          <ac:picMkLst>
            <pc:docMk/>
            <pc:sldMk cId="3459091747" sldId="271"/>
            <ac:picMk id="9" creationId="{704D8000-14A6-0482-691B-D642CDDF8DDD}"/>
          </ac:picMkLst>
        </pc:picChg>
      </pc:sldChg>
      <pc:sldChg chg="addSp delSp modSp mod">
        <pc:chgData name="Minh Dao" userId="d5c1c8df40fadef7" providerId="LiveId" clId="{8DADABF6-DB29-4D4E-94D2-E0871BBD7E1E}" dt="2023-06-26T05:46:08.161" v="1173" actId="20577"/>
        <pc:sldMkLst>
          <pc:docMk/>
          <pc:sldMk cId="1475272114" sldId="272"/>
        </pc:sldMkLst>
        <pc:spChg chg="add mod">
          <ac:chgData name="Minh Dao" userId="d5c1c8df40fadef7" providerId="LiveId" clId="{8DADABF6-DB29-4D4E-94D2-E0871BBD7E1E}" dt="2023-06-26T05:46:08.161" v="1173" actId="20577"/>
          <ac:spMkLst>
            <pc:docMk/>
            <pc:sldMk cId="1475272114" sldId="272"/>
            <ac:spMk id="6" creationId="{7D9A385F-3A12-C474-6471-D9BCAAB9C932}"/>
          </ac:spMkLst>
        </pc:spChg>
        <pc:picChg chg="add mod">
          <ac:chgData name="Minh Dao" userId="d5c1c8df40fadef7" providerId="LiveId" clId="{8DADABF6-DB29-4D4E-94D2-E0871BBD7E1E}" dt="2023-06-26T05:30:34.447" v="121" actId="962"/>
          <ac:picMkLst>
            <pc:docMk/>
            <pc:sldMk cId="1475272114" sldId="272"/>
            <ac:picMk id="4" creationId="{57D248DB-7571-CEF1-19BD-8F7BC2C96238}"/>
          </ac:picMkLst>
        </pc:picChg>
        <pc:picChg chg="del">
          <ac:chgData name="Minh Dao" userId="d5c1c8df40fadef7" providerId="LiveId" clId="{8DADABF6-DB29-4D4E-94D2-E0871BBD7E1E}" dt="2023-06-26T05:30:24.448" v="118" actId="478"/>
          <ac:picMkLst>
            <pc:docMk/>
            <pc:sldMk cId="1475272114" sldId="272"/>
            <ac:picMk id="5" creationId="{B76A1F15-BE49-C7D2-4CB9-C2FF728527CF}"/>
          </ac:picMkLst>
        </pc:picChg>
        <pc:picChg chg="del">
          <ac:chgData name="Minh Dao" userId="d5c1c8df40fadef7" providerId="LiveId" clId="{8DADABF6-DB29-4D4E-94D2-E0871BBD7E1E}" dt="2023-06-26T05:30:23.608" v="117" actId="478"/>
          <ac:picMkLst>
            <pc:docMk/>
            <pc:sldMk cId="1475272114" sldId="272"/>
            <ac:picMk id="7" creationId="{693C4C37-9DF8-C50A-CC6C-9995A57BCACC}"/>
          </ac:picMkLst>
        </pc:picChg>
      </pc:sldChg>
      <pc:sldChg chg="addSp delSp modSp mod">
        <pc:chgData name="Minh Dao" userId="d5c1c8df40fadef7" providerId="LiveId" clId="{8DADABF6-DB29-4D4E-94D2-E0871BBD7E1E}" dt="2023-06-26T05:33:40.169" v="204" actId="1076"/>
        <pc:sldMkLst>
          <pc:docMk/>
          <pc:sldMk cId="2305338065" sldId="273"/>
        </pc:sldMkLst>
        <pc:spChg chg="add mod">
          <ac:chgData name="Minh Dao" userId="d5c1c8df40fadef7" providerId="LiveId" clId="{8DADABF6-DB29-4D4E-94D2-E0871BBD7E1E}" dt="2023-06-26T05:31:42.605" v="153" actId="1076"/>
          <ac:spMkLst>
            <pc:docMk/>
            <pc:sldMk cId="2305338065" sldId="273"/>
            <ac:spMk id="11" creationId="{31EB3FCD-DEED-696B-1B0D-E2086EB9C8E7}"/>
          </ac:spMkLst>
        </pc:spChg>
        <pc:spChg chg="add mod">
          <ac:chgData name="Minh Dao" userId="d5c1c8df40fadef7" providerId="LiveId" clId="{8DADABF6-DB29-4D4E-94D2-E0871BBD7E1E}" dt="2023-06-26T05:31:55.611" v="157" actId="20577"/>
          <ac:spMkLst>
            <pc:docMk/>
            <pc:sldMk cId="2305338065" sldId="273"/>
            <ac:spMk id="12" creationId="{62349E34-8BB6-AA39-4FFA-9118DAF3672B}"/>
          </ac:spMkLst>
        </pc:spChg>
        <pc:spChg chg="add mod">
          <ac:chgData name="Minh Dao" userId="d5c1c8df40fadef7" providerId="LiveId" clId="{8DADABF6-DB29-4D4E-94D2-E0871BBD7E1E}" dt="2023-06-26T05:33:40.169" v="204" actId="1076"/>
          <ac:spMkLst>
            <pc:docMk/>
            <pc:sldMk cId="2305338065" sldId="273"/>
            <ac:spMk id="13" creationId="{3086586E-23EA-3CC0-45CD-BEF9A1B0712C}"/>
          </ac:spMkLst>
        </pc:spChg>
        <pc:picChg chg="add mod">
          <ac:chgData name="Minh Dao" userId="d5c1c8df40fadef7" providerId="LiveId" clId="{8DADABF6-DB29-4D4E-94D2-E0871BBD7E1E}" dt="2023-06-26T05:31:13.914" v="141" actId="1076"/>
          <ac:picMkLst>
            <pc:docMk/>
            <pc:sldMk cId="2305338065" sldId="273"/>
            <ac:picMk id="4" creationId="{3673D8D2-74D6-9104-D9A8-5D08515C5224}"/>
          </ac:picMkLst>
        </pc:picChg>
        <pc:picChg chg="del">
          <ac:chgData name="Minh Dao" userId="d5c1c8df40fadef7" providerId="LiveId" clId="{8DADABF6-DB29-4D4E-94D2-E0871BBD7E1E}" dt="2023-06-26T05:30:40.395" v="122" actId="478"/>
          <ac:picMkLst>
            <pc:docMk/>
            <pc:sldMk cId="2305338065" sldId="273"/>
            <ac:picMk id="5" creationId="{8D1608DA-3C97-6835-4C00-1505E7AAB356}"/>
          </ac:picMkLst>
        </pc:picChg>
        <pc:picChg chg="del">
          <ac:chgData name="Minh Dao" userId="d5c1c8df40fadef7" providerId="LiveId" clId="{8DADABF6-DB29-4D4E-94D2-E0871BBD7E1E}" dt="2023-06-26T05:30:41.128" v="123" actId="478"/>
          <ac:picMkLst>
            <pc:docMk/>
            <pc:sldMk cId="2305338065" sldId="273"/>
            <ac:picMk id="7" creationId="{4A1F81D5-0878-2DB9-BD8D-3321B82ECFEC}"/>
          </ac:picMkLst>
        </pc:picChg>
        <pc:picChg chg="add mod">
          <ac:chgData name="Minh Dao" userId="d5c1c8df40fadef7" providerId="LiveId" clId="{8DADABF6-DB29-4D4E-94D2-E0871BBD7E1E}" dt="2023-06-26T05:31:05.067" v="136" actId="1076"/>
          <ac:picMkLst>
            <pc:docMk/>
            <pc:sldMk cId="2305338065" sldId="273"/>
            <ac:picMk id="8" creationId="{582EDD18-B1D9-878F-4444-1F7B5F86702E}"/>
          </ac:picMkLst>
        </pc:picChg>
        <pc:picChg chg="add mod">
          <ac:chgData name="Minh Dao" userId="d5c1c8df40fadef7" providerId="LiveId" clId="{8DADABF6-DB29-4D4E-94D2-E0871BBD7E1E}" dt="2023-06-26T05:31:08.993" v="138" actId="1076"/>
          <ac:picMkLst>
            <pc:docMk/>
            <pc:sldMk cId="2305338065" sldId="273"/>
            <ac:picMk id="10" creationId="{4D1F18AC-260F-F221-FF00-D15DDF767E88}"/>
          </ac:picMkLst>
        </pc:picChg>
      </pc:sldChg>
      <pc:sldChg chg="addSp delSp modSp mod">
        <pc:chgData name="Minh Dao" userId="d5c1c8df40fadef7" providerId="LiveId" clId="{8DADABF6-DB29-4D4E-94D2-E0871BBD7E1E}" dt="2023-06-26T05:33:54.044" v="214" actId="122"/>
        <pc:sldMkLst>
          <pc:docMk/>
          <pc:sldMk cId="1377569915" sldId="274"/>
        </pc:sldMkLst>
        <pc:spChg chg="add del mod">
          <ac:chgData name="Minh Dao" userId="d5c1c8df40fadef7" providerId="LiveId" clId="{8DADABF6-DB29-4D4E-94D2-E0871BBD7E1E}" dt="2023-06-26T05:32:22.132" v="160" actId="478"/>
          <ac:spMkLst>
            <pc:docMk/>
            <pc:sldMk cId="1377569915" sldId="274"/>
            <ac:spMk id="4" creationId="{CA52211E-36C9-A1B5-E392-9A9A8DC9EDC9}"/>
          </ac:spMkLst>
        </pc:spChg>
        <pc:spChg chg="add mod">
          <ac:chgData name="Minh Dao" userId="d5c1c8df40fadef7" providerId="LiveId" clId="{8DADABF6-DB29-4D4E-94D2-E0871BBD7E1E}" dt="2023-06-26T05:33:14.414" v="190" actId="1076"/>
          <ac:spMkLst>
            <pc:docMk/>
            <pc:sldMk cId="1377569915" sldId="274"/>
            <ac:spMk id="11" creationId="{85988CC7-72F4-6334-1639-E2A9DCD60F85}"/>
          </ac:spMkLst>
        </pc:spChg>
        <pc:spChg chg="add mod">
          <ac:chgData name="Minh Dao" userId="d5c1c8df40fadef7" providerId="LiveId" clId="{8DADABF6-DB29-4D4E-94D2-E0871BBD7E1E}" dt="2023-06-26T05:33:54.044" v="214" actId="122"/>
          <ac:spMkLst>
            <pc:docMk/>
            <pc:sldMk cId="1377569915" sldId="274"/>
            <ac:spMk id="12" creationId="{342C0094-7DAC-E6BA-0496-6115B0C61A7D}"/>
          </ac:spMkLst>
        </pc:spChg>
        <pc:picChg chg="del">
          <ac:chgData name="Minh Dao" userId="d5c1c8df40fadef7" providerId="LiveId" clId="{8DADABF6-DB29-4D4E-94D2-E0871BBD7E1E}" dt="2023-06-26T05:32:11.487" v="158" actId="478"/>
          <ac:picMkLst>
            <pc:docMk/>
            <pc:sldMk cId="1377569915" sldId="274"/>
            <ac:picMk id="5" creationId="{3B182B17-F063-2053-3583-C8AFF1618955}"/>
          </ac:picMkLst>
        </pc:picChg>
        <pc:picChg chg="del">
          <ac:chgData name="Minh Dao" userId="d5c1c8df40fadef7" providerId="LiveId" clId="{8DADABF6-DB29-4D4E-94D2-E0871BBD7E1E}" dt="2023-06-26T05:32:12.956" v="159" actId="478"/>
          <ac:picMkLst>
            <pc:docMk/>
            <pc:sldMk cId="1377569915" sldId="274"/>
            <ac:picMk id="7" creationId="{821C362E-2832-9A2E-8E80-27BB91F9221C}"/>
          </ac:picMkLst>
        </pc:picChg>
        <pc:picChg chg="add mod">
          <ac:chgData name="Minh Dao" userId="d5c1c8df40fadef7" providerId="LiveId" clId="{8DADABF6-DB29-4D4E-94D2-E0871BBD7E1E}" dt="2023-06-26T05:32:54.303" v="177" actId="1076"/>
          <ac:picMkLst>
            <pc:docMk/>
            <pc:sldMk cId="1377569915" sldId="274"/>
            <ac:picMk id="8" creationId="{4978C582-7C4A-4FFA-FDB2-ED144FF0192F}"/>
          </ac:picMkLst>
        </pc:picChg>
        <pc:picChg chg="add mod">
          <ac:chgData name="Minh Dao" userId="d5c1c8df40fadef7" providerId="LiveId" clId="{8DADABF6-DB29-4D4E-94D2-E0871BBD7E1E}" dt="2023-06-26T05:32:56.417" v="178" actId="1076"/>
          <ac:picMkLst>
            <pc:docMk/>
            <pc:sldMk cId="1377569915" sldId="274"/>
            <ac:picMk id="10" creationId="{360DCCBB-807D-EDE4-9886-4B9C462150D6}"/>
          </ac:picMkLst>
        </pc:picChg>
      </pc:sldChg>
      <pc:sldChg chg="modSp mod">
        <pc:chgData name="Minh Dao" userId="d5c1c8df40fadef7" providerId="LiveId" clId="{8DADABF6-DB29-4D4E-94D2-E0871BBD7E1E}" dt="2023-06-26T05:44:00.750" v="1019" actId="20577"/>
        <pc:sldMkLst>
          <pc:docMk/>
          <pc:sldMk cId="3181786431" sldId="275"/>
        </pc:sldMkLst>
        <pc:spChg chg="mod">
          <ac:chgData name="Minh Dao" userId="d5c1c8df40fadef7" providerId="LiveId" clId="{8DADABF6-DB29-4D4E-94D2-E0871BBD7E1E}" dt="2023-06-26T05:40:29.376" v="793" actId="20577"/>
          <ac:spMkLst>
            <pc:docMk/>
            <pc:sldMk cId="3181786431" sldId="275"/>
            <ac:spMk id="2" creationId="{49964C53-6EA4-2F07-9894-5249F5034DEF}"/>
          </ac:spMkLst>
        </pc:spChg>
        <pc:spChg chg="mod">
          <ac:chgData name="Minh Dao" userId="d5c1c8df40fadef7" providerId="LiveId" clId="{8DADABF6-DB29-4D4E-94D2-E0871BBD7E1E}" dt="2023-06-26T05:44:00.750" v="1019" actId="20577"/>
          <ac:spMkLst>
            <pc:docMk/>
            <pc:sldMk cId="3181786431" sldId="275"/>
            <ac:spMk id="3" creationId="{4DAF38C9-933A-2E00-E70A-2042293E3C22}"/>
          </ac:spMkLst>
        </pc:spChg>
      </pc:sldChg>
      <pc:sldChg chg="modSp mod">
        <pc:chgData name="Minh Dao" userId="d5c1c8df40fadef7" providerId="LiveId" clId="{8DADABF6-DB29-4D4E-94D2-E0871BBD7E1E}" dt="2023-06-26T05:37:36.392" v="535" actId="20577"/>
        <pc:sldMkLst>
          <pc:docMk/>
          <pc:sldMk cId="2194743171" sldId="276"/>
        </pc:sldMkLst>
        <pc:spChg chg="mod">
          <ac:chgData name="Minh Dao" userId="d5c1c8df40fadef7" providerId="LiveId" clId="{8DADABF6-DB29-4D4E-94D2-E0871BBD7E1E}" dt="2023-06-26T05:37:36.392" v="535" actId="20577"/>
          <ac:spMkLst>
            <pc:docMk/>
            <pc:sldMk cId="2194743171" sldId="276"/>
            <ac:spMk id="3" creationId="{6EE90BFF-C85B-8717-C895-4985E229C344}"/>
          </ac:spMkLst>
        </pc:spChg>
      </pc:sldChg>
      <pc:sldChg chg="del">
        <pc:chgData name="Minh Dao" userId="d5c1c8df40fadef7" providerId="LiveId" clId="{8DADABF6-DB29-4D4E-94D2-E0871BBD7E1E}" dt="2023-06-26T05:33:59.722" v="215" actId="47"/>
        <pc:sldMkLst>
          <pc:docMk/>
          <pc:sldMk cId="2603603656" sldId="277"/>
        </pc:sldMkLst>
      </pc:sldChg>
      <pc:sldChg chg="del">
        <pc:chgData name="Minh Dao" userId="d5c1c8df40fadef7" providerId="LiveId" clId="{8DADABF6-DB29-4D4E-94D2-E0871BBD7E1E}" dt="2023-06-26T05:34:00.882" v="216" actId="47"/>
        <pc:sldMkLst>
          <pc:docMk/>
          <pc:sldMk cId="4110151583" sldId="278"/>
        </pc:sldMkLst>
      </pc:sldChg>
    </pc:docChg>
  </pc:docChgLst>
  <pc:docChgLst>
    <pc:chgData name="Minh Dao" userId="d5c1c8df40fadef7" providerId="LiveId" clId="{A5AD94C6-9251-4EF0-94A7-55C2226D0EFF}"/>
    <pc:docChg chg="undo redo custSel addSld delSld modSld sldOrd addSection modSection">
      <pc:chgData name="Minh Dao" userId="d5c1c8df40fadef7" providerId="LiveId" clId="{A5AD94C6-9251-4EF0-94A7-55C2226D0EFF}" dt="2023-06-15T06:53:08.986" v="8609" actId="1076"/>
      <pc:docMkLst>
        <pc:docMk/>
      </pc:docMkLst>
      <pc:sldChg chg="modSp new mod">
        <pc:chgData name="Minh Dao" userId="d5c1c8df40fadef7" providerId="LiveId" clId="{A5AD94C6-9251-4EF0-94A7-55C2226D0EFF}" dt="2023-05-02T06:02:10.111" v="1055" actId="2711"/>
        <pc:sldMkLst>
          <pc:docMk/>
          <pc:sldMk cId="1076978137" sldId="256"/>
        </pc:sldMkLst>
        <pc:spChg chg="mod">
          <ac:chgData name="Minh Dao" userId="d5c1c8df40fadef7" providerId="LiveId" clId="{A5AD94C6-9251-4EF0-94A7-55C2226D0EFF}" dt="2023-05-02T06:02:10.111" v="1055" actId="2711"/>
          <ac:spMkLst>
            <pc:docMk/>
            <pc:sldMk cId="1076978137" sldId="256"/>
            <ac:spMk id="2" creationId="{BE339704-22F6-9D19-0C94-AC9D3B8EDD54}"/>
          </ac:spMkLst>
        </pc:spChg>
        <pc:spChg chg="mod">
          <ac:chgData name="Minh Dao" userId="d5c1c8df40fadef7" providerId="LiveId" clId="{A5AD94C6-9251-4EF0-94A7-55C2226D0EFF}" dt="2023-05-02T06:02:04.533" v="1054" actId="2711"/>
          <ac:spMkLst>
            <pc:docMk/>
            <pc:sldMk cId="1076978137" sldId="256"/>
            <ac:spMk id="3" creationId="{19E51D64-D770-3F89-E98F-4897DBECF7D4}"/>
          </ac:spMkLst>
        </pc:spChg>
      </pc:sldChg>
      <pc:sldChg chg="modSp new mod">
        <pc:chgData name="Minh Dao" userId="d5c1c8df40fadef7" providerId="LiveId" clId="{A5AD94C6-9251-4EF0-94A7-55C2226D0EFF}" dt="2023-05-02T06:02:21.560" v="1056" actId="2711"/>
        <pc:sldMkLst>
          <pc:docMk/>
          <pc:sldMk cId="851199471" sldId="257"/>
        </pc:sldMkLst>
        <pc:spChg chg="mod">
          <ac:chgData name="Minh Dao" userId="d5c1c8df40fadef7" providerId="LiveId" clId="{A5AD94C6-9251-4EF0-94A7-55C2226D0EFF}" dt="2023-05-02T05:16:54.657" v="236" actId="20577"/>
          <ac:spMkLst>
            <pc:docMk/>
            <pc:sldMk cId="851199471" sldId="257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2T06:02:21.560" v="1056" actId="2711"/>
          <ac:spMkLst>
            <pc:docMk/>
            <pc:sldMk cId="851199471" sldId="257"/>
            <ac:spMk id="3" creationId="{4F83B062-4AB9-2119-CAB4-5BB0A18B18B9}"/>
          </ac:spMkLst>
        </pc:spChg>
      </pc:sldChg>
      <pc:sldChg chg="addSp delSp modSp add mod setBg">
        <pc:chgData name="Minh Dao" userId="d5c1c8df40fadef7" providerId="LiveId" clId="{A5AD94C6-9251-4EF0-94A7-55C2226D0EFF}" dt="2023-05-04T01:55:54.156" v="2782" actId="20577"/>
        <pc:sldMkLst>
          <pc:docMk/>
          <pc:sldMk cId="4249836034" sldId="258"/>
        </pc:sldMkLst>
        <pc:spChg chg="mod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4T01:55:54.156" v="2782" actId="20577"/>
          <ac:spMkLst>
            <pc:docMk/>
            <pc:sldMk cId="4249836034" sldId="258"/>
            <ac:spMk id="3" creationId="{4F83B062-4AB9-2119-CAB4-5BB0A18B18B9}"/>
          </ac:spMkLst>
        </pc:spChg>
        <pc:spChg chg="add del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10" creationId="{131BAD53-4E89-4F62-BBB7-26359763ED39}"/>
          </ac:spMkLst>
        </pc:spChg>
        <pc:spChg chg="add del">
          <ac:chgData name="Minh Dao" userId="d5c1c8df40fadef7" providerId="LiveId" clId="{A5AD94C6-9251-4EF0-94A7-55C2226D0EFF}" dt="2023-05-02T06:00:37.968" v="1036" actId="26606"/>
          <ac:spMkLst>
            <pc:docMk/>
            <pc:sldMk cId="4249836034" sldId="258"/>
            <ac:spMk id="12" creationId="{62756DA2-40EB-4C6F-B962-5822FFB54FB6}"/>
          </ac:spMkLst>
        </pc:spChg>
        <pc:picChg chg="add del mod">
          <ac:chgData name="Minh Dao" userId="d5c1c8df40fadef7" providerId="LiveId" clId="{A5AD94C6-9251-4EF0-94A7-55C2226D0EFF}" dt="2023-05-02T06:05:53.273" v="1188" actId="1076"/>
          <ac:picMkLst>
            <pc:docMk/>
            <pc:sldMk cId="4249836034" sldId="258"/>
            <ac:picMk id="5" creationId="{13D1BFDD-E0FF-D381-1AB1-E7D8E7B52A8E}"/>
          </ac:picMkLst>
        </pc:picChg>
        <pc:picChg chg="add mod">
          <ac:chgData name="Minh Dao" userId="d5c1c8df40fadef7" providerId="LiveId" clId="{A5AD94C6-9251-4EF0-94A7-55C2226D0EFF}" dt="2023-05-02T06:05:59.387" v="1189" actId="1076"/>
          <ac:picMkLst>
            <pc:docMk/>
            <pc:sldMk cId="4249836034" sldId="258"/>
            <ac:picMk id="1026" creationId="{4BE8FBB5-7D28-DB65-A05B-561411EA2393}"/>
          </ac:picMkLst>
        </pc:picChg>
      </pc:sldChg>
      <pc:sldChg chg="addSp delSp modSp new mod">
        <pc:chgData name="Minh Dao" userId="d5c1c8df40fadef7" providerId="LiveId" clId="{A5AD94C6-9251-4EF0-94A7-55C2226D0EFF}" dt="2023-05-04T02:17:21.701" v="3513" actId="20577"/>
        <pc:sldMkLst>
          <pc:docMk/>
          <pc:sldMk cId="3071159989" sldId="259"/>
        </pc:sldMkLst>
        <pc:spChg chg="mod">
          <ac:chgData name="Minh Dao" userId="d5c1c8df40fadef7" providerId="LiveId" clId="{A5AD94C6-9251-4EF0-94A7-55C2226D0EFF}" dt="2023-05-04T02:17:21.701" v="3513" actId="20577"/>
          <ac:spMkLst>
            <pc:docMk/>
            <pc:sldMk cId="3071159989" sldId="259"/>
            <ac:spMk id="2" creationId="{4D189FF3-2D47-630B-46C9-7440C03FB9C9}"/>
          </ac:spMkLst>
        </pc:spChg>
        <pc:spChg chg="del">
          <ac:chgData name="Minh Dao" userId="d5c1c8df40fadef7" providerId="LiveId" clId="{A5AD94C6-9251-4EF0-94A7-55C2226D0EFF}" dt="2023-05-02T06:32:13.179" v="1583" actId="3680"/>
          <ac:spMkLst>
            <pc:docMk/>
            <pc:sldMk cId="3071159989" sldId="259"/>
            <ac:spMk id="3" creationId="{8D3E8D7A-879A-D54D-3D44-A217BD1F9C92}"/>
          </ac:spMkLst>
        </pc:spChg>
        <pc:graphicFrameChg chg="add mod ord modGraphic">
          <ac:chgData name="Minh Dao" userId="d5c1c8df40fadef7" providerId="LiveId" clId="{A5AD94C6-9251-4EF0-94A7-55C2226D0EFF}" dt="2023-05-04T02:15:58.762" v="3485" actId="1076"/>
          <ac:graphicFrameMkLst>
            <pc:docMk/>
            <pc:sldMk cId="3071159989" sldId="259"/>
            <ac:graphicFrameMk id="4" creationId="{E810688E-C29A-E895-AD9D-5D36A5B392D4}"/>
          </ac:graphicFrameMkLst>
        </pc:graphicFrameChg>
        <pc:picChg chg="add mod">
          <ac:chgData name="Minh Dao" userId="d5c1c8df40fadef7" providerId="LiveId" clId="{A5AD94C6-9251-4EF0-94A7-55C2226D0EFF}" dt="2023-05-04T02:16:01.291" v="3486" actId="1076"/>
          <ac:picMkLst>
            <pc:docMk/>
            <pc:sldMk cId="3071159989" sldId="259"/>
            <ac:picMk id="3" creationId="{92636901-C0E1-5F3D-7825-625253CCF989}"/>
          </ac:picMkLst>
        </pc:picChg>
      </pc:sldChg>
      <pc:sldChg chg="add del">
        <pc:chgData name="Minh Dao" userId="d5c1c8df40fadef7" providerId="LiveId" clId="{A5AD94C6-9251-4EF0-94A7-55C2226D0EFF}" dt="2023-05-02T06:02:45.322" v="1059" actId="47"/>
        <pc:sldMkLst>
          <pc:docMk/>
          <pc:sldMk cId="1572413706" sldId="260"/>
        </pc:sldMkLst>
      </pc:sldChg>
      <pc:sldChg chg="addSp delSp modSp add mod setBg">
        <pc:chgData name="Minh Dao" userId="d5c1c8df40fadef7" providerId="LiveId" clId="{A5AD94C6-9251-4EF0-94A7-55C2226D0EFF}" dt="2023-05-04T01:50:02.080" v="2490" actId="1076"/>
        <pc:sldMkLst>
          <pc:docMk/>
          <pc:sldMk cId="1621345366" sldId="260"/>
        </pc:sldMkLst>
        <pc:spChg chg="mod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" creationId="{4D855BE7-39D6-053A-43CF-A7D0F485957D}"/>
          </ac:spMkLst>
        </pc:spChg>
        <pc:spChg chg="mod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3" creationId="{4F83B062-4AB9-2119-CAB4-5BB0A18B18B9}"/>
          </ac:spMkLst>
        </pc:spChg>
        <pc:spChg chg="add del mod">
          <ac:chgData name="Minh Dao" userId="d5c1c8df40fadef7" providerId="LiveId" clId="{A5AD94C6-9251-4EF0-94A7-55C2226D0EFF}" dt="2023-05-02T06:13:27.616" v="1258"/>
          <ac:spMkLst>
            <pc:docMk/>
            <pc:sldMk cId="1621345366" sldId="260"/>
            <ac:spMk id="4" creationId="{49559263-1880-CFDD-F556-DE4E07CB9121}"/>
          </ac:spMkLst>
        </pc:spChg>
        <pc:spChg chg="add mod">
          <ac:chgData name="Minh Dao" userId="d5c1c8df40fadef7" providerId="LiveId" clId="{A5AD94C6-9251-4EF0-94A7-55C2226D0EFF}" dt="2023-05-04T01:49:54.739" v="2489" actId="20577"/>
          <ac:spMkLst>
            <pc:docMk/>
            <pc:sldMk cId="1621345366" sldId="260"/>
            <ac:spMk id="8" creationId="{3C576B29-FCED-0065-1D71-02ECEEBCEF07}"/>
          </ac:spMkLst>
        </pc:spChg>
        <pc:spChg chg="add del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055" creationId="{69D47016-023F-44BD-981C-50E7A10A6609}"/>
          </ac:spMkLst>
        </pc:spChg>
        <pc:spChg chg="add del">
          <ac:chgData name="Minh Dao" userId="d5c1c8df40fadef7" providerId="LiveId" clId="{A5AD94C6-9251-4EF0-94A7-55C2226D0EFF}" dt="2023-05-02T06:17:53.307" v="1286" actId="26606"/>
          <ac:spMkLst>
            <pc:docMk/>
            <pc:sldMk cId="1621345366" sldId="260"/>
            <ac:spMk id="2057" creationId="{6D8B37B0-0682-433E-BC8D-498C04ABD9A7}"/>
          </ac:spMkLst>
        </pc:spChg>
        <pc:picChg chg="del">
          <ac:chgData name="Minh Dao" userId="d5c1c8df40fadef7" providerId="LiveId" clId="{A5AD94C6-9251-4EF0-94A7-55C2226D0EFF}" dt="2023-05-02T06:07:23.350" v="1191" actId="478"/>
          <ac:picMkLst>
            <pc:docMk/>
            <pc:sldMk cId="1621345366" sldId="260"/>
            <ac:picMk id="5" creationId="{13D1BFDD-E0FF-D381-1AB1-E7D8E7B52A8E}"/>
          </ac:picMkLst>
        </pc:picChg>
        <pc:picChg chg="add mod">
          <ac:chgData name="Minh Dao" userId="d5c1c8df40fadef7" providerId="LiveId" clId="{A5AD94C6-9251-4EF0-94A7-55C2226D0EFF}" dt="2023-05-04T01:50:02.080" v="2490" actId="1076"/>
          <ac:picMkLst>
            <pc:docMk/>
            <pc:sldMk cId="1621345366" sldId="260"/>
            <ac:picMk id="7" creationId="{612596D6-3D51-9757-FF53-705D57D011FB}"/>
          </ac:picMkLst>
        </pc:picChg>
        <pc:picChg chg="del">
          <ac:chgData name="Minh Dao" userId="d5c1c8df40fadef7" providerId="LiveId" clId="{A5AD94C6-9251-4EF0-94A7-55C2226D0EFF}" dt="2023-05-02T06:07:23.879" v="1192" actId="478"/>
          <ac:picMkLst>
            <pc:docMk/>
            <pc:sldMk cId="1621345366" sldId="260"/>
            <ac:picMk id="1026" creationId="{4BE8FBB5-7D28-DB65-A05B-561411EA2393}"/>
          </ac:picMkLst>
        </pc:picChg>
        <pc:picChg chg="add mod">
          <ac:chgData name="Minh Dao" userId="d5c1c8df40fadef7" providerId="LiveId" clId="{A5AD94C6-9251-4EF0-94A7-55C2226D0EFF}" dt="2023-05-02T06:17:53.307" v="1286" actId="26606"/>
          <ac:picMkLst>
            <pc:docMk/>
            <pc:sldMk cId="1621345366" sldId="260"/>
            <ac:picMk id="2050" creationId="{3BAA7BD0-6176-EA05-0B06-CB41B9C2FED1}"/>
          </ac:picMkLst>
        </pc:picChg>
      </pc:sldChg>
      <pc:sldChg chg="addSp delSp modSp new mod modTransition modAnim">
        <pc:chgData name="Minh Dao" userId="d5c1c8df40fadef7" providerId="LiveId" clId="{A5AD94C6-9251-4EF0-94A7-55C2226D0EFF}" dt="2023-06-15T06:53:08.986" v="8609" actId="1076"/>
        <pc:sldMkLst>
          <pc:docMk/>
          <pc:sldMk cId="1789740168" sldId="261"/>
        </pc:sldMkLst>
        <pc:spChg chg="mod">
          <ac:chgData name="Minh Dao" userId="d5c1c8df40fadef7" providerId="LiveId" clId="{A5AD94C6-9251-4EF0-94A7-55C2226D0EFF}" dt="2023-05-04T02:54:18.226" v="5457" actId="20577"/>
          <ac:spMkLst>
            <pc:docMk/>
            <pc:sldMk cId="1789740168" sldId="261"/>
            <ac:spMk id="2" creationId="{6CFF3B95-597D-1FBD-33FA-569D90E03107}"/>
          </ac:spMkLst>
        </pc:spChg>
        <pc:spChg chg="del">
          <ac:chgData name="Minh Dao" userId="d5c1c8df40fadef7" providerId="LiveId" clId="{A5AD94C6-9251-4EF0-94A7-55C2226D0EFF}" dt="2023-05-02T06:36:26.376" v="1877"/>
          <ac:spMkLst>
            <pc:docMk/>
            <pc:sldMk cId="1789740168" sldId="261"/>
            <ac:spMk id="3" creationId="{0A0FE929-A6A6-7F47-81EA-99A96B263F5D}"/>
          </ac:spMkLst>
        </pc:spChg>
        <pc:spChg chg="add del mod">
          <ac:chgData name="Minh Dao" userId="d5c1c8df40fadef7" providerId="LiveId" clId="{A5AD94C6-9251-4EF0-94A7-55C2226D0EFF}" dt="2023-05-02T06:36:32.859" v="1879" actId="478"/>
          <ac:spMkLst>
            <pc:docMk/>
            <pc:sldMk cId="1789740168" sldId="261"/>
            <ac:spMk id="4" creationId="{E836FB57-17EB-0FEC-02E0-BB11E220C07C}"/>
          </ac:spMkLst>
        </pc:spChg>
        <pc:spChg chg="add">
          <ac:chgData name="Minh Dao" userId="d5c1c8df40fadef7" providerId="LiveId" clId="{A5AD94C6-9251-4EF0-94A7-55C2226D0EFF}" dt="2023-05-02T06:36:28.691" v="1878"/>
          <ac:spMkLst>
            <pc:docMk/>
            <pc:sldMk cId="1789740168" sldId="261"/>
            <ac:spMk id="5" creationId="{CC11B7F5-97C9-314F-06D0-23387B19E6D2}"/>
          </ac:spMkLst>
        </pc:spChg>
        <pc:spChg chg="add mod">
          <ac:chgData name="Minh Dao" userId="d5c1c8df40fadef7" providerId="LiveId" clId="{A5AD94C6-9251-4EF0-94A7-55C2226D0EFF}" dt="2023-05-04T02:56:39.731" v="5526" actId="14100"/>
          <ac:spMkLst>
            <pc:docMk/>
            <pc:sldMk cId="1789740168" sldId="261"/>
            <ac:spMk id="14" creationId="{68E7BBD8-4C09-AD5C-7C2B-73758BC11B57}"/>
          </ac:spMkLst>
        </pc:spChg>
        <pc:spChg chg="add mod">
          <ac:chgData name="Minh Dao" userId="d5c1c8df40fadef7" providerId="LiveId" clId="{A5AD94C6-9251-4EF0-94A7-55C2226D0EFF}" dt="2023-05-04T02:56:46.339" v="5527" actId="1076"/>
          <ac:spMkLst>
            <pc:docMk/>
            <pc:sldMk cId="1789740168" sldId="261"/>
            <ac:spMk id="15" creationId="{269DB396-6FAA-B6BC-34E3-5D71C21C30C0}"/>
          </ac:spMkLst>
        </pc:spChg>
        <pc:spChg chg="add mod">
          <ac:chgData name="Minh Dao" userId="d5c1c8df40fadef7" providerId="LiveId" clId="{A5AD94C6-9251-4EF0-94A7-55C2226D0EFF}" dt="2023-05-04T02:58:14.893" v="5617" actId="1076"/>
          <ac:spMkLst>
            <pc:docMk/>
            <pc:sldMk cId="1789740168" sldId="261"/>
            <ac:spMk id="16" creationId="{3CEDD036-F3CB-863E-C37E-10724859B9D8}"/>
          </ac:spMkLst>
        </pc:spChg>
        <pc:graphicFrameChg chg="add del mod modGraphic">
          <ac:chgData name="Minh Dao" userId="d5c1c8df40fadef7" providerId="LiveId" clId="{A5AD94C6-9251-4EF0-94A7-55C2226D0EFF}" dt="2023-05-04T02:53:09.094" v="5431" actId="478"/>
          <ac:graphicFrameMkLst>
            <pc:docMk/>
            <pc:sldMk cId="1789740168" sldId="261"/>
            <ac:graphicFrameMk id="6" creationId="{35FA5F31-4B89-9540-6D0B-F8431DFE33C4}"/>
          </ac:graphicFrameMkLst>
        </pc:graphicFrameChg>
        <pc:picChg chg="add del mod">
          <ac:chgData name="Minh Dao" userId="d5c1c8df40fadef7" providerId="LiveId" clId="{A5AD94C6-9251-4EF0-94A7-55C2226D0EFF}" dt="2023-05-04T02:15:27.867" v="3478" actId="21"/>
          <ac:picMkLst>
            <pc:docMk/>
            <pc:sldMk cId="1789740168" sldId="261"/>
            <ac:picMk id="4" creationId="{14BFF65B-B873-ECB9-74A0-D8E8C6408B82}"/>
          </ac:picMkLst>
        </pc:picChg>
        <pc:picChg chg="add del mod">
          <ac:chgData name="Minh Dao" userId="d5c1c8df40fadef7" providerId="LiveId" clId="{A5AD94C6-9251-4EF0-94A7-55C2226D0EFF}" dt="2023-05-04T01:30:36.608" v="1882" actId="478"/>
          <ac:picMkLst>
            <pc:docMk/>
            <pc:sldMk cId="1789740168" sldId="261"/>
            <ac:picMk id="7" creationId="{538D9849-9C1A-DA12-3507-A87AFA80ED85}"/>
          </ac:picMkLst>
        </pc:picChg>
        <pc:picChg chg="add mod">
          <ac:chgData name="Minh Dao" userId="d5c1c8df40fadef7" providerId="LiveId" clId="{A5AD94C6-9251-4EF0-94A7-55C2226D0EFF}" dt="2023-05-04T02:56:49.349" v="5528" actId="1440"/>
          <ac:picMkLst>
            <pc:docMk/>
            <pc:sldMk cId="1789740168" sldId="261"/>
            <ac:picMk id="9" creationId="{424C96D5-5F02-C22D-A7DF-FF3E7D44E1FB}"/>
          </ac:picMkLst>
        </pc:picChg>
        <pc:picChg chg="add mod">
          <ac:chgData name="Minh Dao" userId="d5c1c8df40fadef7" providerId="LiveId" clId="{A5AD94C6-9251-4EF0-94A7-55C2226D0EFF}" dt="2023-05-04T02:56:57.943" v="5531" actId="1076"/>
          <ac:picMkLst>
            <pc:docMk/>
            <pc:sldMk cId="1789740168" sldId="261"/>
            <ac:picMk id="11" creationId="{F6AB3567-F132-D0C5-3FE0-1C817DBE9092}"/>
          </ac:picMkLst>
        </pc:picChg>
        <pc:picChg chg="add mod">
          <ac:chgData name="Minh Dao" userId="d5c1c8df40fadef7" providerId="LiveId" clId="{A5AD94C6-9251-4EF0-94A7-55C2226D0EFF}" dt="2023-06-15T06:53:08.986" v="8609" actId="1076"/>
          <ac:picMkLst>
            <pc:docMk/>
            <pc:sldMk cId="1789740168" sldId="261"/>
            <ac:picMk id="13" creationId="{DAA3C120-2D2C-A254-96C4-2D52933DDE11}"/>
          </ac:picMkLst>
        </pc:picChg>
      </pc:sldChg>
      <pc:sldChg chg="modSp new mod">
        <pc:chgData name="Minh Dao" userId="d5c1c8df40fadef7" providerId="LiveId" clId="{A5AD94C6-9251-4EF0-94A7-55C2226D0EFF}" dt="2023-05-04T01:38:27.673" v="2039" actId="2711"/>
        <pc:sldMkLst>
          <pc:docMk/>
          <pc:sldMk cId="2214389116" sldId="262"/>
        </pc:sldMkLst>
        <pc:spChg chg="mod">
          <ac:chgData name="Minh Dao" userId="d5c1c8df40fadef7" providerId="LiveId" clId="{A5AD94C6-9251-4EF0-94A7-55C2226D0EFF}" dt="2023-05-04T01:38:27.673" v="2039" actId="2711"/>
          <ac:spMkLst>
            <pc:docMk/>
            <pc:sldMk cId="2214389116" sldId="262"/>
            <ac:spMk id="2" creationId="{B91C34BD-46C8-8383-7B56-CA966ABF6E07}"/>
          </ac:spMkLst>
        </pc:spChg>
        <pc:spChg chg="mod">
          <ac:chgData name="Minh Dao" userId="d5c1c8df40fadef7" providerId="LiveId" clId="{A5AD94C6-9251-4EF0-94A7-55C2226D0EFF}" dt="2023-05-04T01:38:04.154" v="2028" actId="2711"/>
          <ac:spMkLst>
            <pc:docMk/>
            <pc:sldMk cId="2214389116" sldId="262"/>
            <ac:spMk id="3" creationId="{BD5DD0B6-0D94-68A4-6EB6-8909A8CB9457}"/>
          </ac:spMkLst>
        </pc:spChg>
      </pc:sldChg>
      <pc:sldChg chg="modSp new mod">
        <pc:chgData name="Minh Dao" userId="d5c1c8df40fadef7" providerId="LiveId" clId="{A5AD94C6-9251-4EF0-94A7-55C2226D0EFF}" dt="2023-05-04T02:13:59.801" v="3477" actId="20577"/>
        <pc:sldMkLst>
          <pc:docMk/>
          <pc:sldMk cId="2685916119" sldId="263"/>
        </pc:sldMkLst>
        <pc:spChg chg="mod">
          <ac:chgData name="Minh Dao" userId="d5c1c8df40fadef7" providerId="LiveId" clId="{A5AD94C6-9251-4EF0-94A7-55C2226D0EFF}" dt="2023-05-04T01:38:18.072" v="2038" actId="20577"/>
          <ac:spMkLst>
            <pc:docMk/>
            <pc:sldMk cId="2685916119" sldId="263"/>
            <ac:spMk id="2" creationId="{651AC871-0F87-F1D9-7E12-D5F6720C567C}"/>
          </ac:spMkLst>
        </pc:spChg>
        <pc:spChg chg="mod">
          <ac:chgData name="Minh Dao" userId="d5c1c8df40fadef7" providerId="LiveId" clId="{A5AD94C6-9251-4EF0-94A7-55C2226D0EFF}" dt="2023-05-04T02:13:59.801" v="3477" actId="20577"/>
          <ac:spMkLst>
            <pc:docMk/>
            <pc:sldMk cId="2685916119" sldId="263"/>
            <ac:spMk id="3" creationId="{D2FDEB07-C3A6-5FDD-671E-6A2B90FB0C5D}"/>
          </ac:spMkLst>
        </pc:spChg>
      </pc:sldChg>
      <pc:sldChg chg="modSp new mod">
        <pc:chgData name="Minh Dao" userId="d5c1c8df40fadef7" providerId="LiveId" clId="{A5AD94C6-9251-4EF0-94A7-55C2226D0EFF}" dt="2023-05-04T02:24:34.153" v="3997" actId="20577"/>
        <pc:sldMkLst>
          <pc:docMk/>
          <pc:sldMk cId="3981100726" sldId="264"/>
        </pc:sldMkLst>
        <pc:spChg chg="mod">
          <ac:chgData name="Minh Dao" userId="d5c1c8df40fadef7" providerId="LiveId" clId="{A5AD94C6-9251-4EF0-94A7-55C2226D0EFF}" dt="2023-05-04T01:39:29.074" v="2078" actId="20577"/>
          <ac:spMkLst>
            <pc:docMk/>
            <pc:sldMk cId="3981100726" sldId="264"/>
            <ac:spMk id="2" creationId="{79FACB04-295C-5232-8B7D-A8361BF727B4}"/>
          </ac:spMkLst>
        </pc:spChg>
        <pc:spChg chg="mod">
          <ac:chgData name="Minh Dao" userId="d5c1c8df40fadef7" providerId="LiveId" clId="{A5AD94C6-9251-4EF0-94A7-55C2226D0EFF}" dt="2023-05-04T02:24:34.153" v="3997" actId="20577"/>
          <ac:spMkLst>
            <pc:docMk/>
            <pc:sldMk cId="3981100726" sldId="264"/>
            <ac:spMk id="3" creationId="{9E88B269-40BB-BB3E-43DE-BBA37F3E7A2A}"/>
          </ac:spMkLst>
        </pc:spChg>
      </pc:sldChg>
      <pc:sldChg chg="addSp delSp modSp add mod ord setBg">
        <pc:chgData name="Minh Dao" userId="d5c1c8df40fadef7" providerId="LiveId" clId="{A5AD94C6-9251-4EF0-94A7-55C2226D0EFF}" dt="2023-05-04T01:57:02.414" v="2790" actId="20577"/>
        <pc:sldMkLst>
          <pc:docMk/>
          <pc:sldMk cId="567171920" sldId="265"/>
        </pc:sldMkLst>
        <pc:spChg chg="mo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" creationId="{4D855BE7-39D6-053A-43CF-A7D0F485957D}"/>
          </ac:spMkLst>
        </pc:spChg>
        <pc:spChg chg="mod ord">
          <ac:chgData name="Minh Dao" userId="d5c1c8df40fadef7" providerId="LiveId" clId="{A5AD94C6-9251-4EF0-94A7-55C2226D0EFF}" dt="2023-05-04T01:57:02.414" v="2790" actId="20577"/>
          <ac:spMkLst>
            <pc:docMk/>
            <pc:sldMk cId="567171920" sldId="265"/>
            <ac:spMk id="3" creationId="{4F83B062-4AB9-2119-CAB4-5BB0A18B18B9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9" creationId="{0288C6B4-AFC3-407F-A595-EFFD38D4CCAF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1" creationId="{CF236821-17FE-429B-8D2C-08E13A64EA40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3" creationId="{C0BDBCD2-E081-43AB-9119-C55465E59757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5" creationId="{98E79BE4-34FE-485A-98A5-92CE8F7C4743}"/>
          </ac:spMkLst>
        </pc:spChg>
        <pc:spChg chg="add del">
          <ac:chgData name="Minh Dao" userId="d5c1c8df40fadef7" providerId="LiveId" clId="{A5AD94C6-9251-4EF0-94A7-55C2226D0EFF}" dt="2023-05-04T01:48:54.338" v="2476" actId="26606"/>
          <ac:spMkLst>
            <pc:docMk/>
            <pc:sldMk cId="567171920" sldId="265"/>
            <ac:spMk id="17" creationId="{7A5F0580-5EE9-419F-96EE-B6529EF6E7D0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19" creationId="{84ECDE7A-6944-466D-8FFE-149A29BA6BAE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0" creationId="{B3420082-9415-44EC-802E-C77D71D59C57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1" creationId="{55A52C45-1FCB-4636-A80F-2849B8226C01}"/>
          </ac:spMkLst>
        </pc:spChg>
        <pc:spChg chg="add">
          <ac:chgData name="Minh Dao" userId="d5c1c8df40fadef7" providerId="LiveId" clId="{A5AD94C6-9251-4EF0-94A7-55C2226D0EFF}" dt="2023-05-04T01:48:54.344" v="2477" actId="26606"/>
          <ac:spMkLst>
            <pc:docMk/>
            <pc:sldMk cId="567171920" sldId="265"/>
            <ac:spMk id="22" creationId="{768EB4DD-3704-43AD-92B3-C4E0C6EA92CB}"/>
          </ac:spMkLst>
        </pc:spChg>
        <pc:picChg chg="add mod">
          <ac:chgData name="Minh Dao" userId="d5c1c8df40fadef7" providerId="LiveId" clId="{A5AD94C6-9251-4EF0-94A7-55C2226D0EFF}" dt="2023-05-04T01:48:54.344" v="2477" actId="26606"/>
          <ac:picMkLst>
            <pc:docMk/>
            <pc:sldMk cId="567171920" sldId="265"/>
            <ac:picMk id="4" creationId="{87E453C7-9615-7E03-8974-2345A8444FBF}"/>
          </ac:picMkLst>
        </pc:picChg>
        <pc:picChg chg="del">
          <ac:chgData name="Minh Dao" userId="d5c1c8df40fadef7" providerId="LiveId" clId="{A5AD94C6-9251-4EF0-94A7-55C2226D0EFF}" dt="2023-05-04T01:47:14.271" v="2471" actId="478"/>
          <ac:picMkLst>
            <pc:docMk/>
            <pc:sldMk cId="567171920" sldId="265"/>
            <ac:picMk id="5" creationId="{13D1BFDD-E0FF-D381-1AB1-E7D8E7B52A8E}"/>
          </ac:picMkLst>
        </pc:picChg>
        <pc:picChg chg="del">
          <ac:chgData name="Minh Dao" userId="d5c1c8df40fadef7" providerId="LiveId" clId="{A5AD94C6-9251-4EF0-94A7-55C2226D0EFF}" dt="2023-05-04T01:47:13.222" v="2470" actId="478"/>
          <ac:picMkLst>
            <pc:docMk/>
            <pc:sldMk cId="567171920" sldId="265"/>
            <ac:picMk id="1026" creationId="{4BE8FBB5-7D28-DB65-A05B-561411EA2393}"/>
          </ac:picMkLst>
        </pc:picChg>
      </pc:sldChg>
      <pc:sldChg chg="addSp delSp modSp new mod">
        <pc:chgData name="Minh Dao" userId="d5c1c8df40fadef7" providerId="LiveId" clId="{A5AD94C6-9251-4EF0-94A7-55C2226D0EFF}" dt="2023-05-04T02:26:24.547" v="4071" actId="20577"/>
        <pc:sldMkLst>
          <pc:docMk/>
          <pc:sldMk cId="1587982057" sldId="266"/>
        </pc:sldMkLst>
        <pc:spChg chg="mod">
          <ac:chgData name="Minh Dao" userId="d5c1c8df40fadef7" providerId="LiveId" clId="{A5AD94C6-9251-4EF0-94A7-55C2226D0EFF}" dt="2023-05-04T02:19:36.608" v="3641" actId="20577"/>
          <ac:spMkLst>
            <pc:docMk/>
            <pc:sldMk cId="1587982057" sldId="266"/>
            <ac:spMk id="2" creationId="{8288E282-9416-1CD7-C8AC-9511EABE8751}"/>
          </ac:spMkLst>
        </pc:spChg>
        <pc:spChg chg="mod">
          <ac:chgData name="Minh Dao" userId="d5c1c8df40fadef7" providerId="LiveId" clId="{A5AD94C6-9251-4EF0-94A7-55C2226D0EFF}" dt="2023-05-04T02:26:24.547" v="4071" actId="20577"/>
          <ac:spMkLst>
            <pc:docMk/>
            <pc:sldMk cId="1587982057" sldId="266"/>
            <ac:spMk id="3" creationId="{A30BC2B9-EB00-68E7-4601-D01DD2D04B91}"/>
          </ac:spMkLst>
        </pc:spChg>
        <pc:graphicFrameChg chg="add del mod">
          <ac:chgData name="Minh Dao" userId="d5c1c8df40fadef7" providerId="LiveId" clId="{A5AD94C6-9251-4EF0-94A7-55C2226D0EFF}" dt="2023-05-04T02:26:19.340" v="4068" actId="478"/>
          <ac:graphicFrameMkLst>
            <pc:docMk/>
            <pc:sldMk cId="1587982057" sldId="266"/>
            <ac:graphicFrameMk id="4" creationId="{06359EF2-8625-92C7-729B-0191AAE98643}"/>
          </ac:graphicFrameMkLst>
        </pc:graphicFrameChg>
      </pc:sldChg>
      <pc:sldChg chg="addSp delSp modSp new mod">
        <pc:chgData name="Minh Dao" userId="d5c1c8df40fadef7" providerId="LiveId" clId="{A5AD94C6-9251-4EF0-94A7-55C2226D0EFF}" dt="2023-05-04T02:51:07.690" v="5427" actId="6549"/>
        <pc:sldMkLst>
          <pc:docMk/>
          <pc:sldMk cId="2154521345" sldId="267"/>
        </pc:sldMkLst>
        <pc:spChg chg="mod">
          <ac:chgData name="Minh Dao" userId="d5c1c8df40fadef7" providerId="LiveId" clId="{A5AD94C6-9251-4EF0-94A7-55C2226D0EFF}" dt="2023-05-04T02:26:44.692" v="4103" actId="20577"/>
          <ac:spMkLst>
            <pc:docMk/>
            <pc:sldMk cId="2154521345" sldId="267"/>
            <ac:spMk id="2" creationId="{7810F6C7-7139-E90B-75EB-1F75EDE89A79}"/>
          </ac:spMkLst>
        </pc:spChg>
        <pc:spChg chg="add del mod">
          <ac:chgData name="Minh Dao" userId="d5c1c8df40fadef7" providerId="LiveId" clId="{A5AD94C6-9251-4EF0-94A7-55C2226D0EFF}" dt="2023-05-04T02:51:07.690" v="5427" actId="6549"/>
          <ac:spMkLst>
            <pc:docMk/>
            <pc:sldMk cId="2154521345" sldId="267"/>
            <ac:spMk id="3" creationId="{4939BDD1-5BDD-35C7-5303-95164E321490}"/>
          </ac:spMkLst>
        </pc:spChg>
        <pc:graphicFrameChg chg="add del mod modGraphic">
          <ac:chgData name="Minh Dao" userId="d5c1c8df40fadef7" providerId="LiveId" clId="{A5AD94C6-9251-4EF0-94A7-55C2226D0EFF}" dt="2023-05-04T02:27:57.473" v="4167" actId="3680"/>
          <ac:graphicFrameMkLst>
            <pc:docMk/>
            <pc:sldMk cId="2154521345" sldId="267"/>
            <ac:graphicFrameMk id="4" creationId="{2B76D8CC-0920-CF27-8504-BD8C2598AAED}"/>
          </ac:graphicFrameMkLst>
        </pc:graphicFrameChg>
      </pc:sldChg>
      <pc:sldChg chg="addSp delSp modSp new mod">
        <pc:chgData name="Minh Dao" userId="d5c1c8df40fadef7" providerId="LiveId" clId="{A5AD94C6-9251-4EF0-94A7-55C2226D0EFF}" dt="2023-05-04T07:50:43.925" v="8605" actId="20577"/>
        <pc:sldMkLst>
          <pc:docMk/>
          <pc:sldMk cId="216901280" sldId="268"/>
        </pc:sldMkLst>
        <pc:spChg chg="mod">
          <ac:chgData name="Minh Dao" userId="d5c1c8df40fadef7" providerId="LiveId" clId="{A5AD94C6-9251-4EF0-94A7-55C2226D0EFF}" dt="2023-05-04T02:51:01.215" v="5424"/>
          <ac:spMkLst>
            <pc:docMk/>
            <pc:sldMk cId="216901280" sldId="268"/>
            <ac:spMk id="2" creationId="{B8B7AF3C-1F96-685E-9232-E51D3F24F5D5}"/>
          </ac:spMkLst>
        </pc:spChg>
        <pc:spChg chg="del">
          <ac:chgData name="Minh Dao" userId="d5c1c8df40fadef7" providerId="LiveId" clId="{A5AD94C6-9251-4EF0-94A7-55C2226D0EFF}" dt="2023-05-04T02:38:02.210" v="4881" actId="478"/>
          <ac:spMkLst>
            <pc:docMk/>
            <pc:sldMk cId="216901280" sldId="268"/>
            <ac:spMk id="3" creationId="{053CE54D-AF5F-CE0A-3E43-10CFD9766F9F}"/>
          </ac:spMkLst>
        </pc:spChg>
        <pc:graphicFrameChg chg="add mod modGraphic">
          <ac:chgData name="Minh Dao" userId="d5c1c8df40fadef7" providerId="LiveId" clId="{A5AD94C6-9251-4EF0-94A7-55C2226D0EFF}" dt="2023-05-04T07:50:43.925" v="8605" actId="20577"/>
          <ac:graphicFrameMkLst>
            <pc:docMk/>
            <pc:sldMk cId="216901280" sldId="268"/>
            <ac:graphicFrameMk id="4" creationId="{323E7D90-E40D-D61C-831B-CAF229391803}"/>
          </ac:graphicFrameMkLst>
        </pc:graphicFrameChg>
      </pc:sldChg>
      <pc:sldChg chg="addSp delSp modSp new mod setBg modAnim">
        <pc:chgData name="Minh Dao" userId="d5c1c8df40fadef7" providerId="LiveId" clId="{A5AD94C6-9251-4EF0-94A7-55C2226D0EFF}" dt="2023-05-04T03:06:34.967" v="5889"/>
        <pc:sldMkLst>
          <pc:docMk/>
          <pc:sldMk cId="3923333924" sldId="269"/>
        </pc:sldMkLst>
        <pc:spChg chg="mod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2" creationId="{2766D1E8-9AB5-88A6-D8AE-1534087FA2EA}"/>
          </ac:spMkLst>
        </pc:spChg>
        <pc:spChg chg="del">
          <ac:chgData name="Minh Dao" userId="d5c1c8df40fadef7" providerId="LiveId" clId="{A5AD94C6-9251-4EF0-94A7-55C2226D0EFF}" dt="2023-05-04T02:59:52.847" v="5644" actId="478"/>
          <ac:spMkLst>
            <pc:docMk/>
            <pc:sldMk cId="3923333924" sldId="269"/>
            <ac:spMk id="3" creationId="{09E9D13A-9C65-628A-C9D0-028183E8B703}"/>
          </ac:spMkLst>
        </pc:spChg>
        <pc:spChg chg="add mod">
          <ac:chgData name="Minh Dao" userId="d5c1c8df40fadef7" providerId="LiveId" clId="{A5AD94C6-9251-4EF0-94A7-55C2226D0EFF}" dt="2023-05-04T03:06:02.507" v="5874" actId="114"/>
          <ac:spMkLst>
            <pc:docMk/>
            <pc:sldMk cId="3923333924" sldId="269"/>
            <ac:spMk id="10" creationId="{C9C96539-14FA-7D0C-B15B-45AEE7618624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5" creationId="{0550F5B9-399F-4FAD-AE6C-ED65F9A43A74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7" creationId="{C062E60F-5CD4-4268-8359-8076634680E5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19" creationId="{BB341EC3-1810-4D33-BA3F-E2D0AA0ECFB6}"/>
          </ac:spMkLst>
        </pc:spChg>
        <pc:spChg chg="add del">
          <ac:chgData name="Minh Dao" userId="d5c1c8df40fadef7" providerId="LiveId" clId="{A5AD94C6-9251-4EF0-94A7-55C2226D0EFF}" dt="2023-05-04T03:04:34.555" v="5737" actId="26606"/>
          <ac:spMkLst>
            <pc:docMk/>
            <pc:sldMk cId="3923333924" sldId="269"/>
            <ac:spMk id="21" creationId="{10127CDE-2B99-47A8-BB3C-7D17519105E0}"/>
          </ac:spMkLst>
        </pc:sp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5" creationId="{37244324-0C2B-124F-A816-96720CBB7580}"/>
          </ac:picMkLst>
        </pc:pic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7" creationId="{A6F3063E-2C76-810F-9A8D-03FD5EE540C4}"/>
          </ac:picMkLst>
        </pc:picChg>
        <pc:picChg chg="add mod ord">
          <ac:chgData name="Minh Dao" userId="d5c1c8df40fadef7" providerId="LiveId" clId="{A5AD94C6-9251-4EF0-94A7-55C2226D0EFF}" dt="2023-05-04T03:04:34.555" v="5737" actId="26606"/>
          <ac:picMkLst>
            <pc:docMk/>
            <pc:sldMk cId="3923333924" sldId="269"/>
            <ac:picMk id="9" creationId="{D511DA07-F00A-E9FC-ECF4-86561D5C4D47}"/>
          </ac:picMkLst>
        </pc:picChg>
      </pc:sldChg>
      <pc:sldChg chg="addSp delSp modSp new mod">
        <pc:chgData name="Minh Dao" userId="d5c1c8df40fadef7" providerId="LiveId" clId="{A5AD94C6-9251-4EF0-94A7-55C2226D0EFF}" dt="2023-05-04T04:57:48.569" v="7525" actId="313"/>
        <pc:sldMkLst>
          <pc:docMk/>
          <pc:sldMk cId="1034851578" sldId="270"/>
        </pc:sldMkLst>
        <pc:spChg chg="mod">
          <ac:chgData name="Minh Dao" userId="d5c1c8df40fadef7" providerId="LiveId" clId="{A5AD94C6-9251-4EF0-94A7-55C2226D0EFF}" dt="2023-05-04T03:15:44.907" v="6075" actId="20577"/>
          <ac:spMkLst>
            <pc:docMk/>
            <pc:sldMk cId="1034851578" sldId="270"/>
            <ac:spMk id="2" creationId="{099C0032-CF79-0A60-8894-CAB10F81BDD3}"/>
          </ac:spMkLst>
        </pc:spChg>
        <pc:spChg chg="del">
          <ac:chgData name="Minh Dao" userId="d5c1c8df40fadef7" providerId="LiveId" clId="{A5AD94C6-9251-4EF0-94A7-55C2226D0EFF}" dt="2023-05-04T03:07:01.850" v="5890"/>
          <ac:spMkLst>
            <pc:docMk/>
            <pc:sldMk cId="1034851578" sldId="270"/>
            <ac:spMk id="3" creationId="{E78D9FAE-FC61-F43D-F40F-6B2CFBA10A39}"/>
          </ac:spMkLst>
        </pc:spChg>
        <pc:spChg chg="add mod">
          <ac:chgData name="Minh Dao" userId="d5c1c8df40fadef7" providerId="LiveId" clId="{A5AD94C6-9251-4EF0-94A7-55C2226D0EFF}" dt="2023-05-04T04:57:48.569" v="7525" actId="313"/>
          <ac:spMkLst>
            <pc:docMk/>
            <pc:sldMk cId="1034851578" sldId="270"/>
            <ac:spMk id="8" creationId="{714396B4-7F66-CC73-2C57-8BDC7CD36258}"/>
          </ac:spMkLst>
        </pc:spChg>
        <pc:picChg chg="add mod">
          <ac:chgData name="Minh Dao" userId="d5c1c8df40fadef7" providerId="LiveId" clId="{A5AD94C6-9251-4EF0-94A7-55C2226D0EFF}" dt="2023-05-04T03:07:34.439" v="5901" actId="1440"/>
          <ac:picMkLst>
            <pc:docMk/>
            <pc:sldMk cId="1034851578" sldId="270"/>
            <ac:picMk id="5" creationId="{3C585289-2E32-DC49-64D3-0914E0A73DDA}"/>
          </ac:picMkLst>
        </pc:picChg>
        <pc:picChg chg="add mod">
          <ac:chgData name="Minh Dao" userId="d5c1c8df40fadef7" providerId="LiveId" clId="{A5AD94C6-9251-4EF0-94A7-55C2226D0EFF}" dt="2023-05-04T03:07:36.276" v="5902" actId="1440"/>
          <ac:picMkLst>
            <pc:docMk/>
            <pc:sldMk cId="1034851578" sldId="270"/>
            <ac:picMk id="7" creationId="{76B08DD2-3362-E65F-216D-BA40C3BDC113}"/>
          </ac:picMkLst>
        </pc:picChg>
      </pc:sldChg>
      <pc:sldChg chg="addSp delSp modSp new mod">
        <pc:chgData name="Minh Dao" userId="d5c1c8df40fadef7" providerId="LiveId" clId="{A5AD94C6-9251-4EF0-94A7-55C2226D0EFF}" dt="2023-05-04T03:15:48.792" v="6076" actId="20577"/>
        <pc:sldMkLst>
          <pc:docMk/>
          <pc:sldMk cId="3459091747" sldId="271"/>
        </pc:sldMkLst>
        <pc:spChg chg="mod">
          <ac:chgData name="Minh Dao" userId="d5c1c8df40fadef7" providerId="LiveId" clId="{A5AD94C6-9251-4EF0-94A7-55C2226D0EFF}" dt="2023-05-04T03:15:48.792" v="6076" actId="20577"/>
          <ac:spMkLst>
            <pc:docMk/>
            <pc:sldMk cId="3459091747" sldId="271"/>
            <ac:spMk id="2" creationId="{0679784D-A2C4-39EA-AABB-DC636E87DB5C}"/>
          </ac:spMkLst>
        </pc:spChg>
        <pc:spChg chg="del">
          <ac:chgData name="Minh Dao" userId="d5c1c8df40fadef7" providerId="LiveId" clId="{A5AD94C6-9251-4EF0-94A7-55C2226D0EFF}" dt="2023-05-04T03:11:42.817" v="6017" actId="478"/>
          <ac:spMkLst>
            <pc:docMk/>
            <pc:sldMk cId="3459091747" sldId="271"/>
            <ac:spMk id="3" creationId="{785F9762-AA66-018C-538A-6E0567436E8C}"/>
          </ac:spMkLst>
        </pc:spChg>
        <pc:picChg chg="add mod">
          <ac:chgData name="Minh Dao" userId="d5c1c8df40fadef7" providerId="LiveId" clId="{A5AD94C6-9251-4EF0-94A7-55C2226D0EFF}" dt="2023-05-04T03:12:59.620" v="6044" actId="14100"/>
          <ac:picMkLst>
            <pc:docMk/>
            <pc:sldMk cId="3459091747" sldId="271"/>
            <ac:picMk id="5" creationId="{BF3482CA-CE4B-7E14-C6CE-2F65D1845511}"/>
          </ac:picMkLst>
        </pc:picChg>
        <pc:picChg chg="add mod">
          <ac:chgData name="Minh Dao" userId="d5c1c8df40fadef7" providerId="LiveId" clId="{A5AD94C6-9251-4EF0-94A7-55C2226D0EFF}" dt="2023-05-04T03:13:21.492" v="6050" actId="14100"/>
          <ac:picMkLst>
            <pc:docMk/>
            <pc:sldMk cId="3459091747" sldId="271"/>
            <ac:picMk id="7" creationId="{DBD868FB-094C-FBFA-5BD3-A10AA30C38A4}"/>
          </ac:picMkLst>
        </pc:picChg>
        <pc:picChg chg="add mod">
          <ac:chgData name="Minh Dao" userId="d5c1c8df40fadef7" providerId="LiveId" clId="{A5AD94C6-9251-4EF0-94A7-55C2226D0EFF}" dt="2023-05-04T03:13:05.344" v="6045" actId="14100"/>
          <ac:picMkLst>
            <pc:docMk/>
            <pc:sldMk cId="3459091747" sldId="271"/>
            <ac:picMk id="9" creationId="{704D8000-14A6-0482-691B-D642CDDF8DDD}"/>
          </ac:picMkLst>
        </pc:picChg>
      </pc:sldChg>
      <pc:sldChg chg="addSp delSp modSp new mod">
        <pc:chgData name="Minh Dao" userId="d5c1c8df40fadef7" providerId="LiveId" clId="{A5AD94C6-9251-4EF0-94A7-55C2226D0EFF}" dt="2023-05-04T03:15:53.170" v="6077" actId="20577"/>
        <pc:sldMkLst>
          <pc:docMk/>
          <pc:sldMk cId="1475272114" sldId="272"/>
        </pc:sldMkLst>
        <pc:spChg chg="mod">
          <ac:chgData name="Minh Dao" userId="d5c1c8df40fadef7" providerId="LiveId" clId="{A5AD94C6-9251-4EF0-94A7-55C2226D0EFF}" dt="2023-05-04T03:15:53.170" v="6077" actId="20577"/>
          <ac:spMkLst>
            <pc:docMk/>
            <pc:sldMk cId="1475272114" sldId="272"/>
            <ac:spMk id="2" creationId="{7889FCBC-B8AB-8766-3B2B-821F07892EFB}"/>
          </ac:spMkLst>
        </pc:spChg>
        <pc:spChg chg="del">
          <ac:chgData name="Minh Dao" userId="d5c1c8df40fadef7" providerId="LiveId" clId="{A5AD94C6-9251-4EF0-94A7-55C2226D0EFF}" dt="2023-05-04T03:14:23.472" v="6058" actId="478"/>
          <ac:spMkLst>
            <pc:docMk/>
            <pc:sldMk cId="1475272114" sldId="272"/>
            <ac:spMk id="3" creationId="{0F2E4465-7549-2239-EA09-C1526157A0F6}"/>
          </ac:spMkLst>
        </pc:spChg>
        <pc:picChg chg="add mod">
          <ac:chgData name="Minh Dao" userId="d5c1c8df40fadef7" providerId="LiveId" clId="{A5AD94C6-9251-4EF0-94A7-55C2226D0EFF}" dt="2023-05-04T03:15:26.882" v="6073" actId="1440"/>
          <ac:picMkLst>
            <pc:docMk/>
            <pc:sldMk cId="1475272114" sldId="272"/>
            <ac:picMk id="5" creationId="{B76A1F15-BE49-C7D2-4CB9-C2FF728527CF}"/>
          </ac:picMkLst>
        </pc:picChg>
        <pc:picChg chg="add mod">
          <ac:chgData name="Minh Dao" userId="d5c1c8df40fadef7" providerId="LiveId" clId="{A5AD94C6-9251-4EF0-94A7-55C2226D0EFF}" dt="2023-05-04T03:15:25.110" v="6072" actId="1440"/>
          <ac:picMkLst>
            <pc:docMk/>
            <pc:sldMk cId="1475272114" sldId="272"/>
            <ac:picMk id="7" creationId="{693C4C37-9DF8-C50A-CC6C-9995A57BCACC}"/>
          </ac:picMkLst>
        </pc:picChg>
      </pc:sldChg>
      <pc:sldChg chg="addSp delSp modSp new mod">
        <pc:chgData name="Minh Dao" userId="d5c1c8df40fadef7" providerId="LiveId" clId="{A5AD94C6-9251-4EF0-94A7-55C2226D0EFF}" dt="2023-05-04T03:16:41.278" v="6105" actId="1440"/>
        <pc:sldMkLst>
          <pc:docMk/>
          <pc:sldMk cId="2305338065" sldId="273"/>
        </pc:sldMkLst>
        <pc:spChg chg="mod">
          <ac:chgData name="Minh Dao" userId="d5c1c8df40fadef7" providerId="LiveId" clId="{A5AD94C6-9251-4EF0-94A7-55C2226D0EFF}" dt="2023-05-04T03:15:59.392" v="6090" actId="20577"/>
          <ac:spMkLst>
            <pc:docMk/>
            <pc:sldMk cId="2305338065" sldId="273"/>
            <ac:spMk id="2" creationId="{21F3472E-56C3-FE23-E74D-BEF75A2262A8}"/>
          </ac:spMkLst>
        </pc:spChg>
        <pc:spChg chg="del">
          <ac:chgData name="Minh Dao" userId="d5c1c8df40fadef7" providerId="LiveId" clId="{A5AD94C6-9251-4EF0-94A7-55C2226D0EFF}" dt="2023-05-04T03:16:12.049" v="6091" actId="478"/>
          <ac:spMkLst>
            <pc:docMk/>
            <pc:sldMk cId="2305338065" sldId="273"/>
            <ac:spMk id="3" creationId="{F094A7D2-FB92-4CAB-F9A4-E23BF535A807}"/>
          </ac:spMkLst>
        </pc:spChg>
        <pc:picChg chg="add mod">
          <ac:chgData name="Minh Dao" userId="d5c1c8df40fadef7" providerId="LiveId" clId="{A5AD94C6-9251-4EF0-94A7-55C2226D0EFF}" dt="2023-05-04T03:16:39.548" v="6104" actId="1440"/>
          <ac:picMkLst>
            <pc:docMk/>
            <pc:sldMk cId="2305338065" sldId="273"/>
            <ac:picMk id="5" creationId="{8D1608DA-3C97-6835-4C00-1505E7AAB356}"/>
          </ac:picMkLst>
        </pc:picChg>
        <pc:picChg chg="add mod">
          <ac:chgData name="Minh Dao" userId="d5c1c8df40fadef7" providerId="LiveId" clId="{A5AD94C6-9251-4EF0-94A7-55C2226D0EFF}" dt="2023-05-04T03:16:41.278" v="6105" actId="1440"/>
          <ac:picMkLst>
            <pc:docMk/>
            <pc:sldMk cId="2305338065" sldId="273"/>
            <ac:picMk id="7" creationId="{4A1F81D5-0878-2DB9-BD8D-3321B82ECFEC}"/>
          </ac:picMkLst>
        </pc:picChg>
      </pc:sldChg>
      <pc:sldChg chg="addSp delSp modSp new mod">
        <pc:chgData name="Minh Dao" userId="d5c1c8df40fadef7" providerId="LiveId" clId="{A5AD94C6-9251-4EF0-94A7-55C2226D0EFF}" dt="2023-05-04T03:17:25.660" v="6130" actId="1440"/>
        <pc:sldMkLst>
          <pc:docMk/>
          <pc:sldMk cId="1377569915" sldId="274"/>
        </pc:sldMkLst>
        <pc:spChg chg="mod">
          <ac:chgData name="Minh Dao" userId="d5c1c8df40fadef7" providerId="LiveId" clId="{A5AD94C6-9251-4EF0-94A7-55C2226D0EFF}" dt="2023-05-04T03:17:21.186" v="6128" actId="20577"/>
          <ac:spMkLst>
            <pc:docMk/>
            <pc:sldMk cId="1377569915" sldId="274"/>
            <ac:spMk id="2" creationId="{1F02F189-CAD2-1BB4-3635-3A8BC4F783F5}"/>
          </ac:spMkLst>
        </pc:spChg>
        <pc:spChg chg="del">
          <ac:chgData name="Minh Dao" userId="d5c1c8df40fadef7" providerId="LiveId" clId="{A5AD94C6-9251-4EF0-94A7-55C2226D0EFF}" dt="2023-05-04T03:17:05.975" v="6107"/>
          <ac:spMkLst>
            <pc:docMk/>
            <pc:sldMk cId="1377569915" sldId="274"/>
            <ac:spMk id="3" creationId="{D30BDAB0-F309-B416-A361-79B9A371124C}"/>
          </ac:spMkLst>
        </pc:spChg>
        <pc:picChg chg="add mod">
          <ac:chgData name="Minh Dao" userId="d5c1c8df40fadef7" providerId="LiveId" clId="{A5AD94C6-9251-4EF0-94A7-55C2226D0EFF}" dt="2023-05-04T03:17:24.052" v="6129" actId="1440"/>
          <ac:picMkLst>
            <pc:docMk/>
            <pc:sldMk cId="1377569915" sldId="274"/>
            <ac:picMk id="5" creationId="{3B182B17-F063-2053-3583-C8AFF1618955}"/>
          </ac:picMkLst>
        </pc:picChg>
        <pc:picChg chg="add mod">
          <ac:chgData name="Minh Dao" userId="d5c1c8df40fadef7" providerId="LiveId" clId="{A5AD94C6-9251-4EF0-94A7-55C2226D0EFF}" dt="2023-05-04T03:17:25.660" v="6130" actId="1440"/>
          <ac:picMkLst>
            <pc:docMk/>
            <pc:sldMk cId="1377569915" sldId="274"/>
            <ac:picMk id="7" creationId="{821C362E-2832-9A2E-8E80-27BB91F9221C}"/>
          </ac:picMkLst>
        </pc:picChg>
      </pc:sldChg>
      <pc:sldChg chg="modSp new mod">
        <pc:chgData name="Minh Dao" userId="d5c1c8df40fadef7" providerId="LiveId" clId="{A5AD94C6-9251-4EF0-94A7-55C2226D0EFF}" dt="2023-05-04T04:51:19.361" v="7305" actId="21"/>
        <pc:sldMkLst>
          <pc:docMk/>
          <pc:sldMk cId="3181786431" sldId="275"/>
        </pc:sldMkLst>
        <pc:spChg chg="mod">
          <ac:chgData name="Minh Dao" userId="d5c1c8df40fadef7" providerId="LiveId" clId="{A5AD94C6-9251-4EF0-94A7-55C2226D0EFF}" dt="2023-05-04T03:18:18.652" v="6147" actId="20577"/>
          <ac:spMkLst>
            <pc:docMk/>
            <pc:sldMk cId="3181786431" sldId="275"/>
            <ac:spMk id="2" creationId="{49964C53-6EA4-2F07-9894-5249F5034DEF}"/>
          </ac:spMkLst>
        </pc:spChg>
        <pc:spChg chg="mod">
          <ac:chgData name="Minh Dao" userId="d5c1c8df40fadef7" providerId="LiveId" clId="{A5AD94C6-9251-4EF0-94A7-55C2226D0EFF}" dt="2023-05-04T04:51:19.361" v="7305" actId="21"/>
          <ac:spMkLst>
            <pc:docMk/>
            <pc:sldMk cId="3181786431" sldId="275"/>
            <ac:spMk id="3" creationId="{4DAF38C9-933A-2E00-E70A-2042293E3C22}"/>
          </ac:spMkLst>
        </pc:spChg>
      </pc:sldChg>
      <pc:sldChg chg="modSp new mod">
        <pc:chgData name="Minh Dao" userId="d5c1c8df40fadef7" providerId="LiveId" clId="{A5AD94C6-9251-4EF0-94A7-55C2226D0EFF}" dt="2023-05-04T07:43:04.569" v="8290" actId="27636"/>
        <pc:sldMkLst>
          <pc:docMk/>
          <pc:sldMk cId="2194743171" sldId="276"/>
        </pc:sldMkLst>
        <pc:spChg chg="mod">
          <ac:chgData name="Minh Dao" userId="d5c1c8df40fadef7" providerId="LiveId" clId="{A5AD94C6-9251-4EF0-94A7-55C2226D0EFF}" dt="2023-05-04T04:51:11.557" v="7304" actId="20577"/>
          <ac:spMkLst>
            <pc:docMk/>
            <pc:sldMk cId="2194743171" sldId="276"/>
            <ac:spMk id="2" creationId="{FE25ECC5-20EF-4B85-ED96-4EB2586F0C9B}"/>
          </ac:spMkLst>
        </pc:spChg>
        <pc:spChg chg="mod">
          <ac:chgData name="Minh Dao" userId="d5c1c8df40fadef7" providerId="LiveId" clId="{A5AD94C6-9251-4EF0-94A7-55C2226D0EFF}" dt="2023-05-04T07:43:04.569" v="8290" actId="27636"/>
          <ac:spMkLst>
            <pc:docMk/>
            <pc:sldMk cId="2194743171" sldId="276"/>
            <ac:spMk id="3" creationId="{6EE90BFF-C85B-8717-C895-4985E229C344}"/>
          </ac:spMkLst>
        </pc:spChg>
      </pc:sldChg>
      <pc:sldChg chg="addSp delSp modSp new mod modAnim">
        <pc:chgData name="Minh Dao" userId="d5c1c8df40fadef7" providerId="LiveId" clId="{A5AD94C6-9251-4EF0-94A7-55C2226D0EFF}" dt="2023-05-10T05:28:01.057" v="8608" actId="1076"/>
        <pc:sldMkLst>
          <pc:docMk/>
          <pc:sldMk cId="2603603656" sldId="277"/>
        </pc:sldMkLst>
        <pc:spChg chg="mod">
          <ac:chgData name="Minh Dao" userId="d5c1c8df40fadef7" providerId="LiveId" clId="{A5AD94C6-9251-4EF0-94A7-55C2226D0EFF}" dt="2023-05-04T06:28:42.758" v="7738" actId="20577"/>
          <ac:spMkLst>
            <pc:docMk/>
            <pc:sldMk cId="2603603656" sldId="277"/>
            <ac:spMk id="2" creationId="{2FA2D2D4-9D0F-B861-7296-384F6F5EB531}"/>
          </ac:spMkLst>
        </pc:spChg>
        <pc:spChg chg="mod">
          <ac:chgData name="Minh Dao" userId="d5c1c8df40fadef7" providerId="LiveId" clId="{A5AD94C6-9251-4EF0-94A7-55C2226D0EFF}" dt="2023-05-04T06:32:27.324" v="7842" actId="20577"/>
          <ac:spMkLst>
            <pc:docMk/>
            <pc:sldMk cId="2603603656" sldId="277"/>
            <ac:spMk id="3" creationId="{A2ADE165-D5A8-6639-1571-FCC4DB1B8BC0}"/>
          </ac:spMkLst>
        </pc:spChg>
        <pc:spChg chg="add">
          <ac:chgData name="Minh Dao" userId="d5c1c8df40fadef7" providerId="LiveId" clId="{A5AD94C6-9251-4EF0-94A7-55C2226D0EFF}" dt="2023-05-04T06:35:24.323" v="7843"/>
          <ac:spMkLst>
            <pc:docMk/>
            <pc:sldMk cId="2603603656" sldId="277"/>
            <ac:spMk id="8" creationId="{2BCC5297-6D73-8656-393A-C0F07E9DD3E2}"/>
          </ac:spMkLst>
        </pc:spChg>
        <pc:picChg chg="add mod ord">
          <ac:chgData name="Minh Dao" userId="d5c1c8df40fadef7" providerId="LiveId" clId="{A5AD94C6-9251-4EF0-94A7-55C2226D0EFF}" dt="2023-05-10T05:28:00.110" v="8607" actId="1076"/>
          <ac:picMkLst>
            <pc:docMk/>
            <pc:sldMk cId="2603603656" sldId="277"/>
            <ac:picMk id="5" creationId="{1BD05D63-D5C0-C576-9A6E-F26E1E328160}"/>
          </ac:picMkLst>
        </pc:picChg>
        <pc:picChg chg="add mod">
          <ac:chgData name="Minh Dao" userId="d5c1c8df40fadef7" providerId="LiveId" clId="{A5AD94C6-9251-4EF0-94A7-55C2226D0EFF}" dt="2023-05-04T06:36:35.338" v="7856" actId="1076"/>
          <ac:picMkLst>
            <pc:docMk/>
            <pc:sldMk cId="2603603656" sldId="277"/>
            <ac:picMk id="7" creationId="{3F2FE82A-3CDD-B889-6FD8-85D5CA6F8349}"/>
          </ac:picMkLst>
        </pc:picChg>
        <pc:picChg chg="add del mod">
          <ac:chgData name="Minh Dao" userId="d5c1c8df40fadef7" providerId="LiveId" clId="{A5AD94C6-9251-4EF0-94A7-55C2226D0EFF}" dt="2023-05-04T06:36:11.786" v="7847" actId="478"/>
          <ac:picMkLst>
            <pc:docMk/>
            <pc:sldMk cId="2603603656" sldId="277"/>
            <ac:picMk id="10" creationId="{E14ACCFF-7967-5FB1-E078-437246D001D9}"/>
          </ac:picMkLst>
        </pc:picChg>
        <pc:picChg chg="add mod">
          <ac:chgData name="Minh Dao" userId="d5c1c8df40fadef7" providerId="LiveId" clId="{A5AD94C6-9251-4EF0-94A7-55C2226D0EFF}" dt="2023-05-10T05:28:01.057" v="8608" actId="1076"/>
          <ac:picMkLst>
            <pc:docMk/>
            <pc:sldMk cId="2603603656" sldId="277"/>
            <ac:picMk id="12" creationId="{E8C10A13-89EB-4C1E-F983-D6A4EF37AADE}"/>
          </ac:picMkLst>
        </pc:picChg>
      </pc:sldChg>
      <pc:sldChg chg="addSp delSp modSp new mod">
        <pc:chgData name="Minh Dao" userId="d5c1c8df40fadef7" providerId="LiveId" clId="{A5AD94C6-9251-4EF0-94A7-55C2226D0EFF}" dt="2023-05-04T07:49:14.750" v="8604" actId="1076"/>
        <pc:sldMkLst>
          <pc:docMk/>
          <pc:sldMk cId="4110151583" sldId="278"/>
        </pc:sldMkLst>
        <pc:spChg chg="mod">
          <ac:chgData name="Minh Dao" userId="d5c1c8df40fadef7" providerId="LiveId" clId="{A5AD94C6-9251-4EF0-94A7-55C2226D0EFF}" dt="2023-05-04T07:45:07.723" v="8323" actId="20577"/>
          <ac:spMkLst>
            <pc:docMk/>
            <pc:sldMk cId="4110151583" sldId="278"/>
            <ac:spMk id="2" creationId="{89D894CD-CEFF-7C4A-2327-55F34641F240}"/>
          </ac:spMkLst>
        </pc:spChg>
        <pc:spChg chg="mod">
          <ac:chgData name="Minh Dao" userId="d5c1c8df40fadef7" providerId="LiveId" clId="{A5AD94C6-9251-4EF0-94A7-55C2226D0EFF}" dt="2023-05-04T07:49:14.750" v="8604" actId="1076"/>
          <ac:spMkLst>
            <pc:docMk/>
            <pc:sldMk cId="4110151583" sldId="278"/>
            <ac:spMk id="3" creationId="{F728DBED-AD58-A3DD-6298-AC1C769620B7}"/>
          </ac:spMkLst>
        </pc:spChg>
        <pc:spChg chg="add del mod">
          <ac:chgData name="Minh Dao" userId="d5c1c8df40fadef7" providerId="LiveId" clId="{A5AD94C6-9251-4EF0-94A7-55C2226D0EFF}" dt="2023-05-04T07:44:44.919" v="8307" actId="478"/>
          <ac:spMkLst>
            <pc:docMk/>
            <pc:sldMk cId="4110151583" sldId="278"/>
            <ac:spMk id="10" creationId="{0E0244B2-EAF1-4C94-E083-F900DF794D50}"/>
          </ac:spMkLst>
        </pc:spChg>
        <pc:spChg chg="add mod">
          <ac:chgData name="Minh Dao" userId="d5c1c8df40fadef7" providerId="LiveId" clId="{A5AD94C6-9251-4EF0-94A7-55C2226D0EFF}" dt="2023-05-04T07:49:11.812" v="8603" actId="1076"/>
          <ac:spMkLst>
            <pc:docMk/>
            <pc:sldMk cId="4110151583" sldId="278"/>
            <ac:spMk id="11" creationId="{E019C790-82AC-5617-E8EB-6165DDE4B06D}"/>
          </ac:spMkLst>
        </pc:spChg>
        <pc:picChg chg="add del mod">
          <ac:chgData name="Minh Dao" userId="d5c1c8df40fadef7" providerId="LiveId" clId="{A5AD94C6-9251-4EF0-94A7-55C2226D0EFF}" dt="2023-05-04T07:12:20.352" v="8073" actId="478"/>
          <ac:picMkLst>
            <pc:docMk/>
            <pc:sldMk cId="4110151583" sldId="278"/>
            <ac:picMk id="5" creationId="{27CE3AEF-C690-98AB-EEDE-F2D0A5FB786F}"/>
          </ac:picMkLst>
        </pc:picChg>
        <pc:picChg chg="add mod">
          <ac:chgData name="Minh Dao" userId="d5c1c8df40fadef7" providerId="LiveId" clId="{A5AD94C6-9251-4EF0-94A7-55C2226D0EFF}" dt="2023-05-04T07:44:07.396" v="8293" actId="1076"/>
          <ac:picMkLst>
            <pc:docMk/>
            <pc:sldMk cId="4110151583" sldId="278"/>
            <ac:picMk id="7" creationId="{863E7AE1-E4C8-2E55-FCE5-213091D7BDE6}"/>
          </ac:picMkLst>
        </pc:picChg>
        <pc:picChg chg="add mod">
          <ac:chgData name="Minh Dao" userId="d5c1c8df40fadef7" providerId="LiveId" clId="{A5AD94C6-9251-4EF0-94A7-55C2226D0EFF}" dt="2023-05-04T07:44:33.539" v="8299" actId="1076"/>
          <ac:picMkLst>
            <pc:docMk/>
            <pc:sldMk cId="4110151583" sldId="278"/>
            <ac:picMk id="9" creationId="{5DB0EC05-2904-494B-E550-5518694301C3}"/>
          </ac:picMkLst>
        </pc:picChg>
      </pc:sldChg>
    </pc:docChg>
  </pc:docChgLst>
  <pc:docChgLst>
    <pc:chgData name="Minh Dao" userId="d5c1c8df40fadef7" providerId="LiveId" clId="{113C659A-522C-4B22-8C46-8E398EE0D405}"/>
    <pc:docChg chg="modSld">
      <pc:chgData name="Minh Dao" userId="d5c1c8df40fadef7" providerId="LiveId" clId="{113C659A-522C-4B22-8C46-8E398EE0D405}" dt="2023-05-09T03:33:43.736" v="1" actId="1076"/>
      <pc:docMkLst>
        <pc:docMk/>
      </pc:docMkLst>
      <pc:sldChg chg="modSp mod">
        <pc:chgData name="Minh Dao" userId="d5c1c8df40fadef7" providerId="LiveId" clId="{113C659A-522C-4B22-8C46-8E398EE0D405}" dt="2023-05-09T03:33:43.736" v="1" actId="1076"/>
        <pc:sldMkLst>
          <pc:docMk/>
          <pc:sldMk cId="1789740168" sldId="261"/>
        </pc:sldMkLst>
        <pc:picChg chg="mod">
          <ac:chgData name="Minh Dao" userId="d5c1c8df40fadef7" providerId="LiveId" clId="{113C659A-522C-4B22-8C46-8E398EE0D405}" dt="2023-05-09T03:33:43.736" v="1" actId="1076"/>
          <ac:picMkLst>
            <pc:docMk/>
            <pc:sldMk cId="1789740168" sldId="261"/>
            <ac:picMk id="13" creationId="{DAA3C120-2D2C-A254-96C4-2D52933DDE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697DC-5FC1-489F-A720-5FB61D54808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0628F-0C49-48BB-B1B3-BB302F2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0628F-0C49-48BB-B1B3-BB302F25D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1057-6A8F-B679-CC42-7F719071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5E6F-1301-532D-573B-FE156449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9670-D705-04B0-78F0-7D3DFA2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DA63-CDBC-85C9-3FFC-7FF2B6C0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92DD-2857-2D78-0CC4-EFBA1C1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F3F5-0603-B393-9C67-2FB97B33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44355-279F-070C-18FC-E014772F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6AED-2A05-B072-83B6-2DAC841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DE04-C5A0-8BC5-5895-BC988317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0A6-8C82-3F57-946D-37004C4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3336-4F02-5939-A184-ABA6B760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E1B74-BBA6-61D8-34C9-B789446C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5C0A-F78B-386D-E4B6-3194D02A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1B7A-2D68-150B-3723-830A067B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D1D2-EDCC-36B3-ED88-9855F517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F5DB-1EA6-2274-59F6-A9DA0A0A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29F1-0C47-81F9-F094-A021D03F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0087-9B03-A652-8CAE-11D1483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20E9-D65D-F947-5ECA-CD66348B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5A82-4DF1-DCD1-4D68-3F20A5FE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2B4D-2E49-545A-A2AF-692DECC0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B4A1-CC2E-D62F-8F37-A0C9438C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2869-ACD1-5BA3-72DC-FC1E99DC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7CEB-BF20-2AA3-0670-09EA258C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FDE5-7714-742A-8541-61A1F0F9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CBCC-FA98-4D1C-30B8-BF9C7B0B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FE63-BC6C-33EC-F44F-DC7C3E60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979-D151-5A74-6DB5-E3025FA7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D94A-A079-C3A1-0212-361A50E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289C-1076-89F0-6464-20B76A14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1118-A209-2EFE-5E8A-450E9218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6668-3DC6-887F-B371-0435FB29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F8E-1A4E-9CD9-75D3-6D9EBEAF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3C8D-7D29-2E3C-E5F4-88813A29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07CF-123C-B95F-3293-0841FC5F0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A4E93-F4F4-E0EF-5C4E-2D192068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73129-8D46-D49F-99D5-66C4C6DD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6A0B6-01F2-FB97-5EC2-B5D93FBE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879F5-CB21-CF1F-349E-60EDC482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1F7-6226-DE2A-A12C-6435EC8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FCA2-34E7-B467-C5D8-74EF272A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202A4-DA29-E7D9-1C43-43B5B56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C6F8D-17A1-2D65-D7F4-E15BE3D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A77C3-0681-4EB8-933A-A28E0E00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7893-8D94-EBFD-7B16-4C2B46F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1FF1-9EA2-1A61-A543-DA6129C4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C69B-F5E4-DAD7-51B3-F490E14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0C4-3B12-F4E8-1CC1-2B2B3E73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75FE-8377-3BE7-7D39-FC8C90B9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9838-0C64-7217-C33F-FD0F2AF3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C75B-3AF3-25AD-E7A1-D6E9B48E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A82B-1634-4078-36AE-AE42FD8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EA71-1D2A-75F0-CB5B-17233EB2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4F05-8A30-2E6A-C06B-3C17A21C8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8FE1-6775-03F4-AD3E-1CBA236C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3317-D529-C9C1-C15D-D0F3CAB1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B175-069E-627F-9DB4-0682F031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4C8D-C1F5-432C-0911-E005EA53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E6AA0-3E65-3A3C-E765-41469CD3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C6E51-E0E2-B7F8-109B-47F4B712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30C6-B122-7916-9EF1-D3E08831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64C1-30E1-4868-9EFC-74518E96C2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B3E9-F2DC-356A-308C-1EDCD1581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A4B6-8CAB-3165-24DE-6AAD1F24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D6BA-341C-4CF0-8CF8-395AE185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9704-22F6-9D19-0C94-AC9D3B8ED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cs typeface="Times New Roman" panose="02020603050405020304" pitchFamily="18" charset="0"/>
              </a:rPr>
              <a:t>The effect of the termination of bilateral investment treaties on foreign investment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1D64-D770-3F89-E98F-4897DBECF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Minh Dao</a:t>
            </a:r>
          </a:p>
          <a:p>
            <a:pPr algn="r"/>
            <a:r>
              <a:rPr lang="en-US" sz="2000" dirty="0"/>
              <a:t>Instructor: Prof. Dr. Ho</a:t>
            </a:r>
          </a:p>
        </p:txBody>
      </p:sp>
    </p:spTree>
    <p:extLst>
      <p:ext uri="{BB962C8B-B14F-4D97-AF65-F5344CB8AC3E}">
        <p14:creationId xmlns:p14="http://schemas.microsoft.com/office/powerpoint/2010/main" val="107697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F6C7-7139-E90B-75EB-1F75EDE8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group and donor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BDD1-5BDD-35C7-5303-95164E32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Donor pools specification:</a:t>
            </a:r>
          </a:p>
          <a:p>
            <a:pPr marL="0" indent="0">
              <a:buNone/>
            </a:pPr>
            <a:r>
              <a:rPr lang="en-US" dirty="0"/>
              <a:t>(1) Having a sizeable number of </a:t>
            </a:r>
            <a:r>
              <a:rPr lang="en-US" b="1" dirty="0"/>
              <a:t>enforced</a:t>
            </a:r>
            <a:r>
              <a:rPr lang="en-US" dirty="0"/>
              <a:t> BITs (before/after 2000);</a:t>
            </a:r>
          </a:p>
          <a:p>
            <a:pPr marL="0" indent="0">
              <a:buNone/>
            </a:pPr>
            <a:r>
              <a:rPr lang="en-US" dirty="0"/>
              <a:t>(2) Maintaining that stable amount of BITs w/o terminating treaties, except treaties with the 5 treated countries, due to either FTA/RTA. There are cases of termination of BITs due to expiry, re-negotiation, replacement;</a:t>
            </a:r>
          </a:p>
          <a:p>
            <a:pPr marL="0" indent="0">
              <a:buNone/>
            </a:pPr>
            <a:r>
              <a:rPr lang="en-US" dirty="0"/>
              <a:t>(3) From Global North/South, only “Southern” countries.</a:t>
            </a:r>
          </a:p>
          <a:p>
            <a:pPr marL="0" indent="0">
              <a:buNone/>
            </a:pPr>
            <a:r>
              <a:rPr lang="en-US" dirty="0"/>
              <a:t>(4) No European countries.</a:t>
            </a:r>
          </a:p>
        </p:txBody>
      </p:sp>
    </p:spTree>
    <p:extLst>
      <p:ext uri="{BB962C8B-B14F-4D97-AF65-F5344CB8AC3E}">
        <p14:creationId xmlns:p14="http://schemas.microsoft.com/office/powerpoint/2010/main" val="215452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F3C-1F96-685E-9232-E51D3F2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group and donor pools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3E7D90-E40D-D61C-831B-CAF22939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50498"/>
              </p:ext>
            </p:extLst>
          </p:nvPr>
        </p:nvGraphicFramePr>
        <p:xfrm>
          <a:off x="977245" y="1605844"/>
          <a:ext cx="10237510" cy="414734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023751">
                  <a:extLst>
                    <a:ext uri="{9D8B030D-6E8A-4147-A177-3AD203B41FA5}">
                      <a16:colId xmlns:a16="http://schemas.microsoft.com/office/drawing/2014/main" val="3130391924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2183867628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571098894"/>
                    </a:ext>
                  </a:extLst>
                </a:gridCol>
                <a:gridCol w="1018236">
                  <a:extLst>
                    <a:ext uri="{9D8B030D-6E8A-4147-A177-3AD203B41FA5}">
                      <a16:colId xmlns:a16="http://schemas.microsoft.com/office/drawing/2014/main" val="1697726531"/>
                    </a:ext>
                  </a:extLst>
                </a:gridCol>
                <a:gridCol w="1029266">
                  <a:extLst>
                    <a:ext uri="{9D8B030D-6E8A-4147-A177-3AD203B41FA5}">
                      <a16:colId xmlns:a16="http://schemas.microsoft.com/office/drawing/2014/main" val="4253636709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920348913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2632531886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3450877431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1898941520"/>
                    </a:ext>
                  </a:extLst>
                </a:gridCol>
                <a:gridCol w="1023751">
                  <a:extLst>
                    <a:ext uri="{9D8B030D-6E8A-4147-A177-3AD203B41FA5}">
                      <a16:colId xmlns:a16="http://schemas.microsoft.com/office/drawing/2014/main" val="3174904353"/>
                    </a:ext>
                  </a:extLst>
                </a:gridCol>
              </a:tblGrid>
              <a:tr h="71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Azerbaijan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Bahrain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Cambodia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Costa 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Dominican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Gabon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1131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Ghana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Guinea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Hong Kong (SAR)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Jamaica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Kyrgyz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Korea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Kuwait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36254"/>
                  </a:ext>
                </a:extLst>
              </a:tr>
              <a:tr h="582815">
                <a:tc>
                  <a:txBody>
                    <a:bodyPr/>
                    <a:lstStyle/>
                    <a:p>
                      <a:r>
                        <a:rPr lang="en-US" sz="1200" dirty="0"/>
                        <a:t>Lao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Madagascar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Mongolia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Mozambique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08145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Panama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Russian 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Saudi Arabia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79297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United Arab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Turkmenistan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Tunisia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Turkiye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Uruguay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Vietnam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(Donor pool: 46 countries)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47934"/>
                  </a:ext>
                </a:extLst>
              </a:tr>
              <a:tr h="131977">
                <a:tc gridSpan="10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625"/>
                  </a:ext>
                </a:extLst>
              </a:tr>
              <a:tr h="642917">
                <a:tc>
                  <a:txBody>
                    <a:bodyPr/>
                    <a:lstStyle/>
                    <a:p>
                      <a:r>
                        <a:rPr lang="en-US" sz="1200" dirty="0"/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South Africa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dirty="0"/>
                        <a:t> (Treated units)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9FF3-2D47-630B-46C9-7440C03F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view of treated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10688E-C29A-E895-AD9D-5D36A5B3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07482"/>
              </p:ext>
            </p:extLst>
          </p:nvPr>
        </p:nvGraphicFramePr>
        <p:xfrm>
          <a:off x="166270" y="2316480"/>
          <a:ext cx="50158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">
                  <a:extLst>
                    <a:ext uri="{9D8B030D-6E8A-4147-A177-3AD203B41FA5}">
                      <a16:colId xmlns:a16="http://schemas.microsoft.com/office/drawing/2014/main" val="1258718516"/>
                    </a:ext>
                  </a:extLst>
                </a:gridCol>
                <a:gridCol w="967585">
                  <a:extLst>
                    <a:ext uri="{9D8B030D-6E8A-4147-A177-3AD203B41FA5}">
                      <a16:colId xmlns:a16="http://schemas.microsoft.com/office/drawing/2014/main" val="4032253175"/>
                    </a:ext>
                  </a:extLst>
                </a:gridCol>
                <a:gridCol w="3836548">
                  <a:extLst>
                    <a:ext uri="{9D8B030D-6E8A-4147-A177-3AD203B41FA5}">
                      <a16:colId xmlns:a16="http://schemas.microsoft.com/office/drawing/2014/main" val="15762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having BITs 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7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2008, 2010, 2017, 2018, 2020, 2021, 2022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1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2002, 2009, 2012, 2013, 2014, 2017, 2018, 2019, 2020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0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2004, 2014, 2015, 2016, 2017, 2018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2013, 2016, 2017, 2018, 2019, 2020, 2021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2013, 2014, 2017, 2021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04145"/>
                  </a:ext>
                </a:extLst>
              </a:tr>
            </a:tbl>
          </a:graphicData>
        </a:graphic>
      </p:graphicFrame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636901-C0E1-5F3D-7825-625253CC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11" y="1767239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3B95-597D-1FBD-33FA-569D90E0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effect (2000:2020)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11B7F5-97C9-314F-06D0-23387B19E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22DF321-0125-25B5-69F1-FC039A522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FFBD226-3081-D9F1-B8A6-383A6949C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2B1F6E5-D49A-9D31-9224-3D8266EB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5237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4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0032-CF79-0A60-8894-CAB10F81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Bolivia</a:t>
            </a:r>
          </a:p>
        </p:txBody>
      </p:sp>
      <p:pic>
        <p:nvPicPr>
          <p:cNvPr id="9" name="Content Placeholder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4E65A60-65B9-08CE-3EDD-F87DCE4C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943607"/>
            <a:ext cx="6668431" cy="4115374"/>
          </a:xfrm>
        </p:spPr>
      </p:pic>
    </p:spTree>
    <p:extLst>
      <p:ext uri="{BB962C8B-B14F-4D97-AF65-F5344CB8AC3E}">
        <p14:creationId xmlns:p14="http://schemas.microsoft.com/office/powerpoint/2010/main" val="10348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784D-A2C4-39EA-AABB-DC636E8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Ecuador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1C16FA6-A3BF-457B-9D87-10440F352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FCBC-B8AB-8766-3B2B-821F078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7D248DB-7571-CEF1-19BD-8F7BC2C9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A385F-3A12-C474-6471-D9BCAAB9C932}"/>
              </a:ext>
            </a:extLst>
          </p:cNvPr>
          <p:cNvSpPr txBox="1"/>
          <p:nvPr/>
        </p:nvSpPr>
        <p:spPr>
          <a:xfrm>
            <a:off x="3908980" y="5486687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2010:2020</a:t>
            </a:r>
          </a:p>
        </p:txBody>
      </p:sp>
    </p:spTree>
    <p:extLst>
      <p:ext uri="{BB962C8B-B14F-4D97-AF65-F5344CB8AC3E}">
        <p14:creationId xmlns:p14="http://schemas.microsoft.com/office/powerpoint/2010/main" val="147527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472E-56C3-FE23-E74D-BEF75A2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673D8D2-74D6-9104-D9A8-5D08515C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5" y="1690688"/>
            <a:ext cx="5331411" cy="3290242"/>
          </a:xfrm>
          <a:prstGeom prst="rect">
            <a:avLst/>
          </a:prstGeom>
        </p:spPr>
      </p:pic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82EDD18-B1D9-878F-4444-1F7B5F86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08" y="241030"/>
            <a:ext cx="4697966" cy="2899316"/>
          </a:xfrm>
          <a:prstGeom prst="rect">
            <a:avLst/>
          </a:prstGeom>
        </p:spPr>
      </p:pic>
      <p:pic>
        <p:nvPicPr>
          <p:cNvPr id="10" name="Picture 9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D1F18AC-260F-F221-FF00-D15DDF767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08" y="3593559"/>
            <a:ext cx="4697967" cy="2899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B3FCD-DEED-696B-1B0D-E2086EB9C8E7}"/>
              </a:ext>
            </a:extLst>
          </p:cNvPr>
          <p:cNvSpPr txBox="1"/>
          <p:nvPr/>
        </p:nvSpPr>
        <p:spPr>
          <a:xfrm>
            <a:off x="1206631" y="5167312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2000:2020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49E34-8BB6-AA39-4FFA-9118DAF3672B}"/>
              </a:ext>
            </a:extLst>
          </p:cNvPr>
          <p:cNvSpPr txBox="1"/>
          <p:nvPr/>
        </p:nvSpPr>
        <p:spPr>
          <a:xfrm>
            <a:off x="7260211" y="3140346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2011:2020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6586E-23EA-3CC0-45CD-BEF9A1B0712C}"/>
              </a:ext>
            </a:extLst>
          </p:cNvPr>
          <p:cNvSpPr txBox="1"/>
          <p:nvPr/>
        </p:nvSpPr>
        <p:spPr>
          <a:xfrm>
            <a:off x="6249972" y="6308209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robust?</a:t>
            </a:r>
          </a:p>
        </p:txBody>
      </p:sp>
    </p:spTree>
    <p:extLst>
      <p:ext uri="{BB962C8B-B14F-4D97-AF65-F5344CB8AC3E}">
        <p14:creationId xmlns:p14="http://schemas.microsoft.com/office/powerpoint/2010/main" val="230533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189-CAD2-1BB4-3635-3A8BC4F7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978C582-7C4A-4FFA-FDB2-ED144FF0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189"/>
            <a:ext cx="4760579" cy="2937957"/>
          </a:xfrm>
          <a:prstGeom prst="rect">
            <a:avLst/>
          </a:prstGeom>
        </p:spPr>
      </p:pic>
      <p:pic>
        <p:nvPicPr>
          <p:cNvPr id="10" name="Picture 9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60DCCBB-807D-EDE4-9886-4B9C4621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80" y="1380563"/>
            <a:ext cx="5037056" cy="3108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88CC7-72F4-6334-1639-E2A9DCD60F85}"/>
              </a:ext>
            </a:extLst>
          </p:cNvPr>
          <p:cNvSpPr txBox="1"/>
          <p:nvPr/>
        </p:nvSpPr>
        <p:spPr>
          <a:xfrm>
            <a:off x="1469816" y="4548583"/>
            <a:ext cx="349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2010:2020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C0094-7DAC-E6BA-0496-6115B0C61A7D}"/>
              </a:ext>
            </a:extLst>
          </p:cNvPr>
          <p:cNvSpPr txBox="1"/>
          <p:nvPr/>
        </p:nvSpPr>
        <p:spPr>
          <a:xfrm>
            <a:off x="8889477" y="4548583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Robust?</a:t>
            </a:r>
          </a:p>
        </p:txBody>
      </p:sp>
    </p:spTree>
    <p:extLst>
      <p:ext uri="{BB962C8B-B14F-4D97-AF65-F5344CB8AC3E}">
        <p14:creationId xmlns:p14="http://schemas.microsoft.com/office/powerpoint/2010/main" val="137756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ECC5-20EF-4B85-ED96-4EB2586F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0BFF-C85B-8717-C895-4985E229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Placebo tests for (1) pre-trend (balance before treatment), (2) carryover effect (“exiting” treatment placebo test)</a:t>
            </a:r>
          </a:p>
          <a:p>
            <a:r>
              <a:rPr lang="en-US" dirty="0"/>
              <a:t>The yearly frequency may not be optimal for some placebo tests!</a:t>
            </a:r>
          </a:p>
          <a:p>
            <a:r>
              <a:rPr lang="en-US" dirty="0"/>
              <a:t>We may think about quarterly data, but currently it is limited for only some certain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4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34BD-46C8-8383-7B56-CA966ABF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D0B6-0D94-68A4-6EB6-8909A8CB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&amp; Significance</a:t>
            </a:r>
          </a:p>
          <a:p>
            <a:pPr marL="571500" indent="-571500">
              <a:buFont typeface="+mj-lt"/>
              <a:buAutoNum type="romanUcPeriod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 &amp; Hypothesis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Preliminary 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438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4C53-6EA4-2F07-9894-5249F50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38C9-933A-2E00-E70A-2042293E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think about: </a:t>
            </a:r>
          </a:p>
          <a:p>
            <a:r>
              <a:rPr lang="en-US" dirty="0"/>
              <a:t>(1) data source for quarter FDI and possible covariates of the same frequency or even aggregated firm-level FDI, </a:t>
            </a:r>
          </a:p>
          <a:p>
            <a:r>
              <a:rPr lang="en-US" dirty="0"/>
              <a:t>(2) a more innovative way, such as Network concept for explaining the formation or the reverse concerning the bilateral investment treaty tie – FDI tie.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8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Goal: economic growth</a:t>
            </a:r>
          </a:p>
          <a:p>
            <a:r>
              <a:rPr lang="en-US" dirty="0">
                <a:latin typeface="+mj-lt"/>
              </a:rPr>
              <a:t>Foreign Direct Investment: inward &amp; outward</a:t>
            </a:r>
          </a:p>
          <a:p>
            <a:r>
              <a:rPr lang="en-US" dirty="0">
                <a:latin typeface="+mj-lt"/>
              </a:rPr>
              <a:t>E.g., Purchasing assets of foreign companies, joint venture, building plants (greenfield FDI), M&amp;A…</a:t>
            </a:r>
          </a:p>
          <a:p>
            <a:r>
              <a:rPr lang="en-US" dirty="0">
                <a:latin typeface="+mj-lt"/>
              </a:rPr>
              <a:t>Tension between government and companies: risk of nationalization/ expropriation (level of “property rights”)</a:t>
            </a:r>
          </a:p>
          <a:p>
            <a:pPr lvl="1"/>
            <a:r>
              <a:rPr lang="en-US" dirty="0">
                <a:latin typeface="+mj-lt"/>
              </a:rPr>
              <a:t>Obsolescing bargain model (Vernon, 1971)</a:t>
            </a:r>
          </a:p>
        </p:txBody>
      </p:sp>
    </p:spTree>
    <p:extLst>
      <p:ext uri="{BB962C8B-B14F-4D97-AF65-F5344CB8AC3E}">
        <p14:creationId xmlns:p14="http://schemas.microsoft.com/office/powerpoint/2010/main" val="85119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International investment regime: BITs and TIPs (Treaties with investment provision, e.g., FTAs/RTAs) – credible commitment mechanism &amp; arbitration</a:t>
            </a:r>
          </a:p>
          <a:p>
            <a:r>
              <a:rPr lang="en-US" sz="1600" dirty="0">
                <a:latin typeface="+mj-lt"/>
              </a:rPr>
              <a:t>New signing of BIT (2000-2010) – ISDS cases: bureaucrat’s bounded rationality (Poulsen &amp; </a:t>
            </a:r>
            <a:r>
              <a:rPr lang="en-US" sz="1600" dirty="0" err="1">
                <a:latin typeface="+mj-lt"/>
              </a:rPr>
              <a:t>Aisbett</a:t>
            </a:r>
            <a:r>
              <a:rPr lang="en-US" sz="1600" dirty="0">
                <a:latin typeface="+mj-lt"/>
              </a:rPr>
              <a:t>, 2013)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BFDD-E0FF-D381-1AB1-E7D8E7B5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9" y="2774000"/>
            <a:ext cx="5163973" cy="3652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UNCTAD, the UN trade &amp; development body on Twitter: &quot;Read  @JosephEStiglitz's analysis of the impacts of investor-state dispute  settlement (ISDS) on #sustainabledevelopment. &quot;ISDS cases can instill fear  of environmental regulations because it's">
            <a:extLst>
              <a:ext uri="{FF2B5EF4-FFF2-40B4-BE49-F238E27FC236}">
                <a16:creationId xmlns:a16="http://schemas.microsoft.com/office/drawing/2014/main" id="{4BE8FBB5-7D28-DB65-A05B-561411EA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4" y="3080043"/>
            <a:ext cx="5405865" cy="3040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983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600">
                <a:latin typeface="+mj-lt"/>
              </a:rPr>
              <a:t>“Termination” of BITs, image source: Huikuri (2023)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3BAA7BD0-6176-EA05-0B06-CB41B9C2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3364"/>
            <a:ext cx="5184333" cy="4059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596D6-3D51-9757-FF53-705D57D0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28" y="3527140"/>
            <a:ext cx="5117246" cy="279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76B29-FCED-0065-1D71-02ECEEBCEF07}"/>
              </a:ext>
            </a:extLst>
          </p:cNvPr>
          <p:cNvSpPr txBox="1"/>
          <p:nvPr/>
        </p:nvSpPr>
        <p:spPr>
          <a:xfrm>
            <a:off x="6439074" y="1354413"/>
            <a:ext cx="5203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Notably, 5 countries stand out from their progressive unilateral termination of BITs: (source: UNCTAD, citizen.org)</a:t>
            </a:r>
          </a:p>
          <a:p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Ecuador (from 2008)</a:t>
            </a:r>
          </a:p>
          <a:p>
            <a:r>
              <a:rPr lang="en-US" dirty="0">
                <a:latin typeface="+mj-lt"/>
              </a:rPr>
              <a:t>(ii) Bolivia (from 2009)</a:t>
            </a:r>
          </a:p>
          <a:p>
            <a:r>
              <a:rPr lang="en-US" dirty="0">
                <a:latin typeface="+mj-lt"/>
              </a:rPr>
              <a:t>(iii) South Africa (from 2012)</a:t>
            </a:r>
          </a:p>
          <a:p>
            <a:r>
              <a:rPr lang="en-US" dirty="0">
                <a:latin typeface="+mj-lt"/>
              </a:rPr>
              <a:t>(iv) Indonesia (from 2014)</a:t>
            </a:r>
          </a:p>
          <a:p>
            <a:r>
              <a:rPr lang="en-US" dirty="0">
                <a:latin typeface="+mj-lt"/>
              </a:rPr>
              <a:t>(v) India (early 2016)</a:t>
            </a:r>
          </a:p>
        </p:txBody>
      </p:sp>
    </p:spTree>
    <p:extLst>
      <p:ext uri="{BB962C8B-B14F-4D97-AF65-F5344CB8AC3E}">
        <p14:creationId xmlns:p14="http://schemas.microsoft.com/office/powerpoint/2010/main" val="1621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55BE7-39D6-053A-43CF-A7D0F485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Background &amp; Significance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“World Trade Deals.” (CREDIT: Forumias.com)">
            <a:extLst>
              <a:ext uri="{FF2B5EF4-FFF2-40B4-BE49-F238E27FC236}">
                <a16:creationId xmlns:a16="http://schemas.microsoft.com/office/drawing/2014/main" id="{87E453C7-9615-7E03-8974-2345A8444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12997" b="-6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062-4AB9-2119-CAB4-5BB0A18B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Since 2000, there has been a decreasing rate of BIT ratification, and from 2010, there are 5 countries trying to terminate nearly all of their BITs.</a:t>
            </a:r>
          </a:p>
          <a:p>
            <a:r>
              <a:rPr lang="en-US" sz="1800" dirty="0">
                <a:latin typeface="+mj-lt"/>
              </a:rPr>
              <a:t>Within this period, we see an increasing rate of TIPs (e.g., RTA/FTA).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7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871-0F87-F1D9-7E12-D5F6720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EB07-C3A6-5FDD-671E-6A2B90FB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stages of BIT (1970-2007): (1) Global North-South pairs, (2) South-South pairs &amp; peer pressure, (3) realization of costs (</a:t>
            </a:r>
            <a:r>
              <a:rPr lang="en-US" dirty="0" err="1"/>
              <a:t>Jandhyala</a:t>
            </a:r>
            <a:r>
              <a:rPr lang="en-US" dirty="0"/>
              <a:t> et al, 2011) </a:t>
            </a:r>
          </a:p>
          <a:p>
            <a:r>
              <a:rPr lang="en-US" dirty="0"/>
              <a:t>The impact of BITs (Rose-Ackerman &amp; Tobin, 2005), little effect (meta-study by </a:t>
            </a:r>
            <a:r>
              <a:rPr lang="en-US" dirty="0" err="1"/>
              <a:t>Brada</a:t>
            </a:r>
            <a:r>
              <a:rPr lang="en-US" dirty="0"/>
              <a:t> et al, 2021)</a:t>
            </a:r>
          </a:p>
          <a:p>
            <a:r>
              <a:rPr lang="en-US" dirty="0"/>
              <a:t>The negative impact of treaty violations (Allee, Peinhardt, 2011; Poulsen, </a:t>
            </a:r>
            <a:r>
              <a:rPr lang="en-US" dirty="0" err="1"/>
              <a:t>Aisbett</a:t>
            </a:r>
            <a:r>
              <a:rPr lang="en-US" dirty="0"/>
              <a:t>, 2013)</a:t>
            </a:r>
          </a:p>
          <a:p>
            <a:r>
              <a:rPr lang="en-US" dirty="0"/>
              <a:t>The impact of unilateral BIT terminations of FDI: instant negative effect in India using DID (</a:t>
            </a:r>
            <a:r>
              <a:rPr lang="en-US" dirty="0" err="1"/>
              <a:t>Harmann</a:t>
            </a:r>
            <a:r>
              <a:rPr lang="en-US" dirty="0"/>
              <a:t> &amp; </a:t>
            </a:r>
            <a:r>
              <a:rPr lang="en-US" dirty="0" err="1"/>
              <a:t>Spruk</a:t>
            </a:r>
            <a:r>
              <a:rPr lang="en-US" dirty="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6859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CB04-295C-5232-8B7D-A8361BF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269-40BB-BB3E-43DE-BBA37F3E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mass termination of BITs on the flow of foreign direct investment?</a:t>
            </a:r>
          </a:p>
          <a:p>
            <a:pPr marL="457200" lvl="1" indent="0">
              <a:buNone/>
            </a:pPr>
            <a:r>
              <a:rPr lang="en-US" dirty="0"/>
              <a:t>(What would have happened to the FDI inflows if one country had not terminated their BITs?)</a:t>
            </a:r>
          </a:p>
          <a:p>
            <a:endParaRPr lang="en-US" dirty="0"/>
          </a:p>
          <a:p>
            <a:r>
              <a:rPr lang="en-US" dirty="0"/>
              <a:t>Hypothesis: Terminating BITs will have negative impact on FDI.</a:t>
            </a:r>
          </a:p>
          <a:p>
            <a:r>
              <a:rPr lang="en-US" dirty="0"/>
              <a:t>Method: fix-effects counterfactual estimator (Liu et al., 2022): a more generalized of synthetic control method with different way of imputation.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E282-9416-1CD7-C8AC-9511EAB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fix-effects counterfactual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C2B9-EB00-68E7-4601-D01DD2D0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2000-2021.</a:t>
            </a:r>
          </a:p>
          <a:p>
            <a:r>
              <a:rPr lang="en-US" dirty="0"/>
              <a:t>UNCTAD for BIT information</a:t>
            </a:r>
          </a:p>
          <a:p>
            <a:r>
              <a:rPr lang="en-US" dirty="0"/>
              <a:t>WDI/World Bank for country indicators (GDP, urban population, labor participation), </a:t>
            </a:r>
          </a:p>
          <a:p>
            <a:r>
              <a:rPr lang="en-US" dirty="0"/>
              <a:t>Economic Freedom Index by Heritage/Fraser Institute</a:t>
            </a:r>
          </a:p>
          <a:p>
            <a:r>
              <a:rPr lang="en-US" dirty="0"/>
              <a:t>V-dem project (liberal democracy index &amp; electoral/polyarchy index)</a:t>
            </a:r>
          </a:p>
        </p:txBody>
      </p:sp>
    </p:spTree>
    <p:extLst>
      <p:ext uri="{BB962C8B-B14F-4D97-AF65-F5344CB8AC3E}">
        <p14:creationId xmlns:p14="http://schemas.microsoft.com/office/powerpoint/2010/main" val="15879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895</Words>
  <Application>Microsoft Office PowerPoint</Application>
  <PresentationFormat>Widescreen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The effect of the termination of bilateral investment treaties on foreign investment flows</vt:lpstr>
      <vt:lpstr>Outline</vt:lpstr>
      <vt:lpstr>Background &amp; Significance</vt:lpstr>
      <vt:lpstr>Background &amp; Significance</vt:lpstr>
      <vt:lpstr>Background &amp; Significance</vt:lpstr>
      <vt:lpstr>Background &amp; Significance</vt:lpstr>
      <vt:lpstr>Literature</vt:lpstr>
      <vt:lpstr>Research question &amp; Hypothesis</vt:lpstr>
      <vt:lpstr>Method: fix-effects counterfactual estimators</vt:lpstr>
      <vt:lpstr>Treatment group and donor pools</vt:lpstr>
      <vt:lpstr>Treatment group and donor pools</vt:lpstr>
      <vt:lpstr>Panel view of treated units</vt:lpstr>
      <vt:lpstr>Overall effect (2000:2020)</vt:lpstr>
      <vt:lpstr>Bolivia</vt:lpstr>
      <vt:lpstr>Ecuador</vt:lpstr>
      <vt:lpstr>India</vt:lpstr>
      <vt:lpstr>Indonesia</vt:lpstr>
      <vt:lpstr>South Africa</vt:lpstr>
      <vt:lpstr>Limitation</vt:lpstr>
      <vt:lpstr>Conclusion &amp;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the termination of bilateral investment treaties on foreign investment flows</dc:title>
  <dc:creator>Minh Dao</dc:creator>
  <cp:lastModifiedBy>Minh Dao</cp:lastModifiedBy>
  <cp:revision>1</cp:revision>
  <dcterms:created xsi:type="dcterms:W3CDTF">2023-05-02T05:14:29Z</dcterms:created>
  <dcterms:modified xsi:type="dcterms:W3CDTF">2023-06-26T05:46:10Z</dcterms:modified>
</cp:coreProperties>
</file>