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0:37:1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0:37:1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24575,'-6'6'0,"-9"2"0,-1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0:37:1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0:37:1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0:37:1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0:37:1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0:37:1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0:37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0:37:1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0:37:1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9658" y="543322"/>
            <a:ext cx="7211037" cy="121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61"/>
              </a:lnSpc>
            </a:pPr>
            <a:r>
              <a:rPr lang="en-US" sz="65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6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5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6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5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6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5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kì</a:t>
            </a:r>
            <a:endParaRPr sz="6500" dirty="0">
              <a:solidFill>
                <a:srgbClr val="000000"/>
              </a:solidFill>
              <a:latin typeface="HBCDVO+Garet Book"/>
              <a:cs typeface="HBCDVO+Garet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57" y="1750114"/>
            <a:ext cx="7063641" cy="1925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027"/>
              </a:lnSpc>
            </a:pPr>
            <a:r>
              <a:rPr lang="vi-VN" sz="3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Pbl 4: Chuyên đề hệ  thống máy tính</a:t>
            </a:r>
          </a:p>
          <a:p>
            <a:pPr algn="ctr">
              <a:lnSpc>
                <a:spcPts val="5027"/>
              </a:lnSpc>
            </a:pPr>
            <a:r>
              <a:rPr lang="vi-VN" sz="3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Đề tài: Nhận diện vân tay sử dụng mạng nơ-ron tích chập</a:t>
            </a:r>
            <a:endParaRPr lang="vi-VN" sz="3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2181" y="3815439"/>
            <a:ext cx="5184576" cy="1354227"/>
          </a:xfrm>
          <a:prstGeom prst="rect">
            <a:avLst/>
          </a:prstGeom>
          <a:noFill/>
        </p:spPr>
        <p:txBody>
          <a:bodyPr wrap="square" lIns="60970" tIns="30485" rIns="60970" bIns="30485" rtlCol="0">
            <a:spAutoFit/>
          </a:bodyPr>
          <a:lstStyle/>
          <a:p>
            <a:pPr marL="304846" indent="-304846">
              <a:buFont typeface="Arial" pitchFamily="34" charset="0"/>
              <a:buChar char="•"/>
            </a:pP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dẫn:Ts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Tiến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304846" indent="-304846">
              <a:buFont typeface="Arial" pitchFamily="34" charset="0"/>
              <a:buChar char="•"/>
            </a:pP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Dũng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100" dirty="0">
                <a:latin typeface="Times New Roman" pitchFamily="18" charset="0"/>
                <a:cs typeface="Times New Roman" pitchFamily="18" charset="0"/>
              </a:rPr>
            </a:b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Ngô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Nhơn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Đàm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Minh 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98" y="747848"/>
            <a:ext cx="4484068" cy="480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66AAAE-9802-3B12-8656-DEFD66F8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69636A-93A8-5968-0A30-857B424535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75914"/>
            <a:ext cx="10515600" cy="43513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Pooling  layer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(convolution layer)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feature map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feature map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Pooling layer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max pooling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average pooling</a:t>
            </a:r>
          </a:p>
        </p:txBody>
      </p:sp>
      <p:pic>
        <p:nvPicPr>
          <p:cNvPr id="6146" name="Picture 2" descr="Introduction to Pooling Layers in CNN | Towards AI">
            <a:extLst>
              <a:ext uri="{FF2B5EF4-FFF2-40B4-BE49-F238E27FC236}">
                <a16:creationId xmlns:a16="http://schemas.microsoft.com/office/drawing/2014/main" xmlns="" id="{34BDE3AD-61AF-DFE1-B96D-0E89F674C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09"/>
          <a:stretch/>
        </p:blipFill>
        <p:spPr bwMode="auto">
          <a:xfrm>
            <a:off x="2548273" y="3165217"/>
            <a:ext cx="6915150" cy="306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4CA0E-C5CF-E584-F45C-0000BEBF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603" y="289565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3.Fully-Connected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32B92D-8E6D-D435-B79C-636B9F31AF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72485" y="1851982"/>
            <a:ext cx="8534400" cy="34747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Sau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(convolution layer)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max pooling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(fully-connected)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neural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4. Fully Connected Deep Networks - TensorFlow for Deep Learning [Book]">
            <a:extLst>
              <a:ext uri="{FF2B5EF4-FFF2-40B4-BE49-F238E27FC236}">
                <a16:creationId xmlns:a16="http://schemas.microsoft.com/office/drawing/2014/main" xmlns="" id="{17D66F74-B3FC-0924-2DC5-A97FC3AA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85" y="3429000"/>
            <a:ext cx="2994784" cy="321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developersbreach.com/wp-content/uploads/2020/08/cnn_banner.png?fit=1400%2C658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3" y="749766"/>
            <a:ext cx="11622924" cy="546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2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488E5-5528-D462-370E-A769EC2B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621" y="276686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II.CNN model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C1A4184-1E8D-2578-4F7E-D5E60DD669C1}"/>
              </a:ext>
            </a:extLst>
          </p:cNvPr>
          <p:cNvSpPr txBox="1">
            <a:spLocks/>
          </p:cNvSpPr>
          <p:nvPr/>
        </p:nvSpPr>
        <p:spPr>
          <a:xfrm>
            <a:off x="529107" y="1369678"/>
            <a:ext cx="10515600" cy="7794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97500"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1.Database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FDBA367-0AB5-2488-C1D0-C045A9C308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3219" y="1588094"/>
            <a:ext cx="5472447" cy="112209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Kaggle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3BCFA2D-B520-73D6-5399-A6E879BD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2" y="2464746"/>
            <a:ext cx="8597347" cy="4097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3CE6005-06B0-8622-7D0F-B2222AE06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9480"/>
          <a:stretch/>
        </p:blipFill>
        <p:spPr>
          <a:xfrm>
            <a:off x="9176896" y="2464746"/>
            <a:ext cx="2570035" cy="10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B82A6-C23C-CA19-A6F7-55CDD269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7" y="418354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2.CNN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022B9-D1CE-2B2A-9F48-F4BCF0EA02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69454" y="1748951"/>
            <a:ext cx="8534400" cy="34747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DBD7F-E252-7D63-5D95-101BC677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7" y="223114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F1DE77-B74C-0B5F-0BBF-1BDE4B0C43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0981" y="1523974"/>
            <a:ext cx="8534400" cy="347472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CNN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CNN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phỏng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BF11FAFB-DC73-A917-3AA6-E8C1E227BDF8}"/>
                  </a:ext>
                </a:extLst>
              </p14:cNvPr>
              <p14:cNvContentPartPr/>
              <p14:nvPr/>
            </p14:nvContentPartPr>
            <p14:xfrm>
              <a:off x="4770261" y="8744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11FAFB-DC73-A917-3AA6-E8C1E227BD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1621" y="8654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98BDCD6E-E291-3B48-8EF7-7305601BE6F7}"/>
                  </a:ext>
                </a:extLst>
              </p14:cNvPr>
              <p14:cNvContentPartPr/>
              <p14:nvPr/>
            </p14:nvContentPartPr>
            <p14:xfrm>
              <a:off x="3643821" y="123165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BDCD6E-E291-3B48-8EF7-7305601BE6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5181" y="12230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C307CECA-1804-2064-5A4C-F5616989669E}"/>
                  </a:ext>
                </a:extLst>
              </p14:cNvPr>
              <p14:cNvContentPartPr/>
              <p14:nvPr/>
            </p14:nvContentPartPr>
            <p14:xfrm>
              <a:off x="3564261" y="9137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07CECA-1804-2064-5A4C-F561698966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5261" y="9047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A1CF990B-64B2-73DD-A03B-DE6B1D90652D}"/>
                  </a:ext>
                </a:extLst>
              </p14:cNvPr>
              <p14:cNvContentPartPr/>
              <p14:nvPr/>
            </p14:nvContentPartPr>
            <p14:xfrm>
              <a:off x="4439061" y="15239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CF990B-64B2-73DD-A03B-DE6B1D9065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0421" y="15149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016F1CF-4823-E192-7796-0A37793AC848}"/>
              </a:ext>
            </a:extLst>
          </p:cNvPr>
          <p:cNvGrpSpPr/>
          <p:nvPr/>
        </p:nvGrpSpPr>
        <p:grpSpPr>
          <a:xfrm>
            <a:off x="4319901" y="794614"/>
            <a:ext cx="360" cy="13680"/>
            <a:chOff x="4319901" y="794614"/>
            <a:chExt cx="360" cy="1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1445E4CA-BD5E-F25C-6FFB-C7BC80257A73}"/>
                    </a:ext>
                  </a:extLst>
                </p14:cNvPr>
                <p14:cNvContentPartPr/>
                <p14:nvPr/>
              </p14:nvContentPartPr>
              <p14:xfrm>
                <a:off x="4319901" y="80793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45E4CA-BD5E-F25C-6FFB-C7BC80257A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1261" y="7992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8FE5BC46-611F-CF9A-B070-A63F4FBDA686}"/>
                    </a:ext>
                  </a:extLst>
                </p14:cNvPr>
                <p14:cNvContentPartPr/>
                <p14:nvPr/>
              </p14:nvContentPartPr>
              <p14:xfrm>
                <a:off x="4319901" y="794614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E5BC46-611F-CF9A-B070-A63F4FBDA6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1261" y="7856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98CA5BFE-5B8A-780D-8C7E-5B32331252D8}"/>
                  </a:ext>
                </a:extLst>
              </p14:cNvPr>
              <p14:cNvContentPartPr/>
              <p14:nvPr/>
            </p14:nvContentPartPr>
            <p14:xfrm>
              <a:off x="1960821" y="9803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8CA5BFE-5B8A-780D-8C7E-5B3233125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181" y="9717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046CA49E-E8A7-5043-7378-08F42D237CF2}"/>
                  </a:ext>
                </a:extLst>
              </p14:cNvPr>
              <p14:cNvContentPartPr/>
              <p14:nvPr/>
            </p14:nvContentPartPr>
            <p14:xfrm>
              <a:off x="4597821" y="2583746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6CA49E-E8A7-5043-7378-08F42D237C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9181" y="25751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21F3F1FE-CE22-D210-C108-ECA5C85655F5}"/>
                  </a:ext>
                </a:extLst>
              </p14:cNvPr>
              <p14:cNvContentPartPr/>
              <p14:nvPr/>
            </p14:nvContentPartPr>
            <p14:xfrm>
              <a:off x="6692301" y="188102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F3F1FE-CE22-D210-C108-ECA5C85655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3301" y="18723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6470197D-BB4A-86A0-5005-F9B697428255}"/>
                  </a:ext>
                </a:extLst>
              </p14:cNvPr>
              <p14:cNvContentPartPr/>
              <p14:nvPr/>
            </p14:nvContentPartPr>
            <p14:xfrm>
              <a:off x="4810221" y="2438306"/>
              <a:ext cx="13680" cy="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70197D-BB4A-86A0-5005-F9B6974282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1221" y="2429306"/>
                <a:ext cx="31320" cy="2592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4" r="11655"/>
          <a:stretch/>
        </p:blipFill>
        <p:spPr bwMode="auto">
          <a:xfrm>
            <a:off x="6808569" y="1386199"/>
            <a:ext cx="5236485" cy="358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5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9FA5D-C3C4-B5BE-E5F4-38E41089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68" y="353960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2379BD-306E-FBBA-5C90-ED5D52709C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617102"/>
            <a:ext cx="5411271" cy="4291241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CNN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 smtClean="0"/>
              <a:t>luyện</a:t>
            </a:r>
            <a:endParaRPr lang="en-US" sz="2800" dirty="0"/>
          </a:p>
          <a:p>
            <a:pPr algn="just">
              <a:buFont typeface="Arial" pitchFamily="34" charset="0"/>
              <a:buChar char="•"/>
            </a:pP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vân</a:t>
            </a:r>
            <a:r>
              <a:rPr lang="en-US" sz="2800" dirty="0"/>
              <a:t>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endParaRPr lang="en-US" sz="2800" dirty="0"/>
          </a:p>
          <a:p>
            <a:pPr algn="just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4098" name="Picture 2" descr="https://www.theclickreader.com/wp-content/uploads/2020/07/cnn-architecture-1536x86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72" y="1617102"/>
            <a:ext cx="6065950" cy="341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23E23-937F-5CEE-F857-BB9B372C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197" y="328202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tế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078C36-D4EE-9179-44FC-F9FB3E9A10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6423" y="1684557"/>
            <a:ext cx="4490433" cy="347472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,..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ttps://topwat.com/wp-content/uploads/2021/02/cong-ty-an-ninh-ma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44" y="1712889"/>
            <a:ext cx="6193510" cy="41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7B468F-95A9-E24C-7FE8-3CBC3E3C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895" y="135019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I.Giới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F7222A-76D7-11FA-3FA4-CA8E37B889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0014" y="4145149"/>
            <a:ext cx="10515600" cy="225217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Convolution Neural Network(CNN)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Deep Learning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(Object Detection)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CNN bao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(convolution),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(Pooling),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(Fully-Connected)</a:t>
            </a:r>
          </a:p>
        </p:txBody>
      </p:sp>
      <p:pic>
        <p:nvPicPr>
          <p:cNvPr id="1026" name="Picture 2" descr="Using Deep Learning Models / Convolutional Neural Networks">
            <a:extLst>
              <a:ext uri="{FF2B5EF4-FFF2-40B4-BE49-F238E27FC236}">
                <a16:creationId xmlns:a16="http://schemas.microsoft.com/office/drawing/2014/main" xmlns="" id="{20034339-AFD7-84CC-3DAE-A85C0F681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82" y="1570709"/>
            <a:ext cx="5943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5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844BD-E75F-0FB3-0D28-1D306F80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654" y="160776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1.Lớp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0728C9A-33D9-375D-A483-1B71118BBF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313" y="2346965"/>
            <a:ext cx="10925703" cy="3475038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Convolution filter hay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kernel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qua 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(activation function)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feature map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Convolution layer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feature map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feature map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D077069-1475-3476-F4BF-2A96891C24E9}"/>
              </a:ext>
            </a:extLst>
          </p:cNvPr>
          <p:cNvSpPr txBox="1">
            <a:spLocks/>
          </p:cNvSpPr>
          <p:nvPr/>
        </p:nvSpPr>
        <p:spPr>
          <a:xfrm>
            <a:off x="459221" y="1203965"/>
            <a:ext cx="11106007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 filter/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딥러닝 직접 구현하기 프로젝트 3-2차시: Im2col과 효율적인 Convolution 연산">
            <a:extLst>
              <a:ext uri="{FF2B5EF4-FFF2-40B4-BE49-F238E27FC236}">
                <a16:creationId xmlns:a16="http://schemas.microsoft.com/office/drawing/2014/main" xmlns="" id="{02933780-1002-76DE-E7B3-041CF7A4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2549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D4CA3-2B9F-AE99-A3A7-254B71FB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81" y="328202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Padding</a:t>
            </a:r>
          </a:p>
        </p:txBody>
      </p:sp>
      <p:pic>
        <p:nvPicPr>
          <p:cNvPr id="4100" name="Picture 4" descr="What is Padding in Convolutional Neural Network's(CNN's) padding | by  Ayeshmantha Perera | Medium">
            <a:extLst>
              <a:ext uri="{FF2B5EF4-FFF2-40B4-BE49-F238E27FC236}">
                <a16:creationId xmlns:a16="http://schemas.microsoft.com/office/drawing/2014/main" xmlns="" id="{735495B8-E615-E84A-44D1-BF466E3D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941" y="1740758"/>
            <a:ext cx="8192708" cy="36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AF3D6-DF71-800A-8153-44094A39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372" y="379717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Stride</a:t>
            </a:r>
          </a:p>
        </p:txBody>
      </p:sp>
      <p:pic>
        <p:nvPicPr>
          <p:cNvPr id="5122" name="Picture 2" descr="A Beginner's Guide To Understanding Convolutional Neural Networks Part 2 –  Adit Deshpande – Engineering at Forward | UCLA CS '19">
            <a:extLst>
              <a:ext uri="{FF2B5EF4-FFF2-40B4-BE49-F238E27FC236}">
                <a16:creationId xmlns:a16="http://schemas.microsoft.com/office/drawing/2014/main" xmlns="" id="{5A19F948-7E2C-834E-6595-8D801A1F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53" y="2005724"/>
            <a:ext cx="9083362" cy="35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189</TotalTime>
  <Words>382</Words>
  <Application>Microsoft Office PowerPoint</Application>
  <PresentationFormat>Custom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Slipstream</vt:lpstr>
      <vt:lpstr>PowerPoint Presentation</vt:lpstr>
      <vt:lpstr>Nội dung báo cáo:</vt:lpstr>
      <vt:lpstr>Tổng quan</vt:lpstr>
      <vt:lpstr>Ứng dụng thực tế</vt:lpstr>
      <vt:lpstr>I.Giới thiệu về CNN</vt:lpstr>
      <vt:lpstr>1.Lớp tích chập</vt:lpstr>
      <vt:lpstr>PowerPoint Presentation</vt:lpstr>
      <vt:lpstr>Padding</vt:lpstr>
      <vt:lpstr>Stride</vt:lpstr>
      <vt:lpstr>2.Pooling</vt:lpstr>
      <vt:lpstr>3.Fully-Connected</vt:lpstr>
      <vt:lpstr>PowerPoint Presentation</vt:lpstr>
      <vt:lpstr>II.CNN model</vt:lpstr>
      <vt:lpstr>2.CNN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báo cáo:</dc:title>
  <dc:creator>Ngô Thành Nhơn</dc:creator>
  <cp:lastModifiedBy>Windows User</cp:lastModifiedBy>
  <cp:revision>8</cp:revision>
  <dcterms:created xsi:type="dcterms:W3CDTF">2022-12-27T10:29:32Z</dcterms:created>
  <dcterms:modified xsi:type="dcterms:W3CDTF">2022-12-27T13:40:09Z</dcterms:modified>
</cp:coreProperties>
</file>