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1" r:id="rId6"/>
    <p:sldId id="269" r:id="rId7"/>
    <p:sldId id="260" r:id="rId8"/>
    <p:sldId id="262" r:id="rId9"/>
    <p:sldId id="263" r:id="rId10"/>
    <p:sldId id="264" r:id="rId11"/>
    <p:sldId id="265" r:id="rId12"/>
    <p:sldId id="266" r:id="rId13"/>
    <p:sldId id="268" r:id="rId14"/>
    <p:sldId id="270" r:id="rId15"/>
    <p:sldId id="272" r:id="rId16"/>
    <p:sldId id="271" r:id="rId17"/>
    <p:sldId id="273" r:id="rId18"/>
    <p:sldId id="274" r:id="rId19"/>
    <p:sldId id="278" r:id="rId20"/>
    <p:sldId id="279" r:id="rId21"/>
    <p:sldId id="280" r:id="rId22"/>
    <p:sldId id="281" r:id="rId23"/>
    <p:sldId id="282" r:id="rId24"/>
    <p:sldId id="284" r:id="rId25"/>
    <p:sldId id="285" r:id="rId26"/>
    <p:sldId id="286" r:id="rId27"/>
    <p:sldId id="287" r:id="rId28"/>
    <p:sldId id="267"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858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6_Custom Layout">
    <p:spTree>
      <p:nvGrpSpPr>
        <p:cNvPr id="1" name=""/>
        <p:cNvGrpSpPr/>
        <p:nvPr/>
      </p:nvGrpSpPr>
      <p:grpSpPr>
        <a:xfrm>
          <a:off x="0" y="0"/>
          <a:ext cx="0" cy="0"/>
          <a:chOff x="0" y="0"/>
          <a:chExt cx="0" cy="0"/>
        </a:xfrm>
      </p:grpSpPr>
      <p:sp>
        <p:nvSpPr>
          <p:cNvPr id="3" name="Bild"/>
          <p:cNvSpPr>
            <a:spLocks noGrp="1"/>
          </p:cNvSpPr>
          <p:nvPr>
            <p:ph type="pic" sz="quarter" idx="14"/>
          </p:nvPr>
        </p:nvSpPr>
        <p:spPr>
          <a:xfrm>
            <a:off x="7239000" y="0"/>
            <a:ext cx="5014119" cy="6857926"/>
          </a:xfrm>
          <a:prstGeom prst="rect">
            <a:avLst/>
          </a:prstGeom>
          <a:solidFill>
            <a:schemeClr val="tx2">
              <a:lumMod val="90000"/>
              <a:lumOff val="10000"/>
            </a:schemeClr>
          </a:solidFill>
        </p:spPr>
        <p:txBody>
          <a:bodyPr lIns="91439" tIns="45719" rIns="91439" bIns="45719" anchor="t">
            <a:noAutofit/>
          </a:bodyPr>
          <a:lstStyle>
            <a:lvl1pPr>
              <a:defRPr>
                <a:solidFill>
                  <a:schemeClr val="bg1"/>
                </a:solidFill>
              </a:defRPr>
            </a:lvl1pPr>
          </a:lstStyle>
          <a:p>
            <a:r>
              <a:rPr lang="en-US"/>
              <a:t>Click icon to add picture</a:t>
            </a:r>
            <a:endParaRPr/>
          </a:p>
        </p:txBody>
      </p:sp>
    </p:spTree>
    <p:extLst>
      <p:ext uri="{BB962C8B-B14F-4D97-AF65-F5344CB8AC3E}">
        <p14:creationId xmlns:p14="http://schemas.microsoft.com/office/powerpoint/2010/main" val="134311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6000" cy="3429000"/>
          </a:xfrm>
          <a:prstGeom prst="rect">
            <a:avLst/>
          </a:prstGeom>
          <a:solidFill>
            <a:schemeClr val="tx2">
              <a:lumMod val="90000"/>
              <a:lumOff val="10000"/>
            </a:schemeClr>
          </a:solidFill>
        </p:spPr>
        <p:txBody>
          <a:bodyPr/>
          <a:lstStyle>
            <a:lvl1pPr>
              <a:defRPr>
                <a:solidFill>
                  <a:schemeClr val="bg1"/>
                </a:solidFill>
              </a:defRPr>
            </a:lvl1pPr>
          </a:lstStyle>
          <a:p>
            <a:r>
              <a:rPr lang="en-US"/>
              <a:t>Click icon to add picture</a:t>
            </a:r>
          </a:p>
        </p:txBody>
      </p:sp>
      <p:sp>
        <p:nvSpPr>
          <p:cNvPr id="4" name="Picture Placeholder 3"/>
          <p:cNvSpPr>
            <a:spLocks noGrp="1"/>
          </p:cNvSpPr>
          <p:nvPr>
            <p:ph type="pic" sz="quarter" idx="11"/>
          </p:nvPr>
        </p:nvSpPr>
        <p:spPr>
          <a:xfrm>
            <a:off x="6096000" y="3429000"/>
            <a:ext cx="6096000" cy="3429000"/>
          </a:xfrm>
          <a:prstGeom prst="rect">
            <a:avLst/>
          </a:prstGeom>
          <a:solidFill>
            <a:schemeClr val="tx2">
              <a:lumMod val="90000"/>
              <a:lumOff val="10000"/>
            </a:schemeClr>
          </a:solidFill>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82667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Custom Layout">
    <p:spTree>
      <p:nvGrpSpPr>
        <p:cNvPr id="1" name=""/>
        <p:cNvGrpSpPr/>
        <p:nvPr/>
      </p:nvGrpSpPr>
      <p:grpSpPr>
        <a:xfrm>
          <a:off x="0" y="0"/>
          <a:ext cx="0" cy="0"/>
          <a:chOff x="0" y="0"/>
          <a:chExt cx="0" cy="0"/>
        </a:xfrm>
      </p:grpSpPr>
      <p:sp>
        <p:nvSpPr>
          <p:cNvPr id="13" name="Freeform 17"/>
          <p:cNvSpPr>
            <a:spLocks noEditPoints="1"/>
          </p:cNvSpPr>
          <p:nvPr/>
        </p:nvSpPr>
        <p:spPr bwMode="auto">
          <a:xfrm flipH="1">
            <a:off x="1" y="3118"/>
            <a:ext cx="12192000" cy="6827987"/>
          </a:xfrm>
          <a:custGeom>
            <a:avLst/>
            <a:gdLst>
              <a:gd name="T0" fmla="*/ 3122 w 3200"/>
              <a:gd name="T1" fmla="*/ 418 h 1791"/>
              <a:gd name="T2" fmla="*/ 2809 w 3200"/>
              <a:gd name="T3" fmla="*/ 610 h 1791"/>
              <a:gd name="T4" fmla="*/ 2790 w 3200"/>
              <a:gd name="T5" fmla="*/ 566 h 1791"/>
              <a:gd name="T6" fmla="*/ 2790 w 3200"/>
              <a:gd name="T7" fmla="*/ 657 h 1791"/>
              <a:gd name="T8" fmla="*/ 2614 w 3200"/>
              <a:gd name="T9" fmla="*/ 538 h 1791"/>
              <a:gd name="T10" fmla="*/ 2577 w 3200"/>
              <a:gd name="T11" fmla="*/ 478 h 1791"/>
              <a:gd name="T12" fmla="*/ 2587 w 3200"/>
              <a:gd name="T13" fmla="*/ 562 h 1791"/>
              <a:gd name="T14" fmla="*/ 2530 w 3200"/>
              <a:gd name="T15" fmla="*/ 642 h 1791"/>
              <a:gd name="T16" fmla="*/ 2525 w 3200"/>
              <a:gd name="T17" fmla="*/ 518 h 1791"/>
              <a:gd name="T18" fmla="*/ 2524 w 3200"/>
              <a:gd name="T19" fmla="*/ 427 h 1791"/>
              <a:gd name="T20" fmla="*/ 2493 w 3200"/>
              <a:gd name="T21" fmla="*/ 391 h 1791"/>
              <a:gd name="T22" fmla="*/ 2480 w 3200"/>
              <a:gd name="T23" fmla="*/ 532 h 1791"/>
              <a:gd name="T24" fmla="*/ 2480 w 3200"/>
              <a:gd name="T25" fmla="*/ 641 h 1791"/>
              <a:gd name="T26" fmla="*/ 2317 w 3200"/>
              <a:gd name="T27" fmla="*/ 686 h 1791"/>
              <a:gd name="T28" fmla="*/ 2265 w 3200"/>
              <a:gd name="T29" fmla="*/ 621 h 1791"/>
              <a:gd name="T30" fmla="*/ 2271 w 3200"/>
              <a:gd name="T31" fmla="*/ 747 h 1791"/>
              <a:gd name="T32" fmla="*/ 1964 w 3200"/>
              <a:gd name="T33" fmla="*/ 700 h 1791"/>
              <a:gd name="T34" fmla="*/ 1922 w 3200"/>
              <a:gd name="T35" fmla="*/ 812 h 1791"/>
              <a:gd name="T36" fmla="*/ 1905 w 3200"/>
              <a:gd name="T37" fmla="*/ 689 h 1791"/>
              <a:gd name="T38" fmla="*/ 1858 w 3200"/>
              <a:gd name="T39" fmla="*/ 724 h 1791"/>
              <a:gd name="T40" fmla="*/ 1879 w 3200"/>
              <a:gd name="T41" fmla="*/ 812 h 1791"/>
              <a:gd name="T42" fmla="*/ 1791 w 3200"/>
              <a:gd name="T43" fmla="*/ 708 h 1791"/>
              <a:gd name="T44" fmla="*/ 1771 w 3200"/>
              <a:gd name="T45" fmla="*/ 855 h 1791"/>
              <a:gd name="T46" fmla="*/ 1473 w 3200"/>
              <a:gd name="T47" fmla="*/ 720 h 1791"/>
              <a:gd name="T48" fmla="*/ 1454 w 3200"/>
              <a:gd name="T49" fmla="*/ 808 h 1791"/>
              <a:gd name="T50" fmla="*/ 1403 w 3200"/>
              <a:gd name="T51" fmla="*/ 676 h 1791"/>
              <a:gd name="T52" fmla="*/ 1384 w 3200"/>
              <a:gd name="T53" fmla="*/ 765 h 1791"/>
              <a:gd name="T54" fmla="*/ 1310 w 3200"/>
              <a:gd name="T55" fmla="*/ 658 h 1791"/>
              <a:gd name="T56" fmla="*/ 1273 w 3200"/>
              <a:gd name="T57" fmla="*/ 598 h 1791"/>
              <a:gd name="T58" fmla="*/ 1283 w 3200"/>
              <a:gd name="T59" fmla="*/ 682 h 1791"/>
              <a:gd name="T60" fmla="*/ 1216 w 3200"/>
              <a:gd name="T61" fmla="*/ 672 h 1791"/>
              <a:gd name="T62" fmla="*/ 1186 w 3200"/>
              <a:gd name="T63" fmla="*/ 617 h 1791"/>
              <a:gd name="T64" fmla="*/ 1105 w 3200"/>
              <a:gd name="T65" fmla="*/ 645 h 1791"/>
              <a:gd name="T66" fmla="*/ 1075 w 3200"/>
              <a:gd name="T67" fmla="*/ 591 h 1791"/>
              <a:gd name="T68" fmla="*/ 1034 w 3200"/>
              <a:gd name="T69" fmla="*/ 549 h 1791"/>
              <a:gd name="T70" fmla="*/ 997 w 3200"/>
              <a:gd name="T71" fmla="*/ 598 h 1791"/>
              <a:gd name="T72" fmla="*/ 909 w 3200"/>
              <a:gd name="T73" fmla="*/ 511 h 1791"/>
              <a:gd name="T74" fmla="*/ 888 w 3200"/>
              <a:gd name="T75" fmla="*/ 461 h 1791"/>
              <a:gd name="T76" fmla="*/ 881 w 3200"/>
              <a:gd name="T77" fmla="*/ 569 h 1791"/>
              <a:gd name="T78" fmla="*/ 777 w 3200"/>
              <a:gd name="T79" fmla="*/ 487 h 1791"/>
              <a:gd name="T80" fmla="*/ 717 w 3200"/>
              <a:gd name="T81" fmla="*/ 354 h 1791"/>
              <a:gd name="T82" fmla="*/ 702 w 3200"/>
              <a:gd name="T83" fmla="*/ 464 h 1791"/>
              <a:gd name="T84" fmla="*/ 623 w 3200"/>
              <a:gd name="T85" fmla="*/ 316 h 1791"/>
              <a:gd name="T86" fmla="*/ 592 w 3200"/>
              <a:gd name="T87" fmla="*/ 280 h 1791"/>
              <a:gd name="T88" fmla="*/ 610 w 3200"/>
              <a:gd name="T89" fmla="*/ 356 h 1791"/>
              <a:gd name="T90" fmla="*/ 549 w 3200"/>
              <a:gd name="T91" fmla="*/ 366 h 1791"/>
              <a:gd name="T92" fmla="*/ 495 w 3200"/>
              <a:gd name="T93" fmla="*/ 379 h 1791"/>
              <a:gd name="T94" fmla="*/ 450 w 3200"/>
              <a:gd name="T95" fmla="*/ 325 h 1791"/>
              <a:gd name="T96" fmla="*/ 406 w 3200"/>
              <a:gd name="T97" fmla="*/ 255 h 1791"/>
              <a:gd name="T98" fmla="*/ 407 w 3200"/>
              <a:gd name="T99" fmla="*/ 343 h 1791"/>
              <a:gd name="T100" fmla="*/ 351 w 3200"/>
              <a:gd name="T101" fmla="*/ 202 h 1791"/>
              <a:gd name="T102" fmla="*/ 332 w 3200"/>
              <a:gd name="T103" fmla="*/ 291 h 1791"/>
              <a:gd name="T104" fmla="*/ 188 w 3200"/>
              <a:gd name="T105" fmla="*/ 224 h 1791"/>
              <a:gd name="T106" fmla="*/ 170 w 3200"/>
              <a:gd name="T107" fmla="*/ 101 h 1791"/>
              <a:gd name="T108" fmla="*/ 124 w 3200"/>
              <a:gd name="T109" fmla="*/ 135 h 1791"/>
              <a:gd name="T110" fmla="*/ 73 w 3200"/>
              <a:gd name="T111" fmla="*/ 184 h 1791"/>
              <a:gd name="T112" fmla="*/ 36 w 3200"/>
              <a:gd name="T113" fmla="*/ 124 h 1791"/>
              <a:gd name="T114" fmla="*/ 3200 w 3200"/>
              <a:gd name="T115" fmla="*/ 903 h 1791"/>
              <a:gd name="T116" fmla="*/ 1057 w 3200"/>
              <a:gd name="T117" fmla="*/ 650 h 1791"/>
              <a:gd name="T118" fmla="*/ 3132 w 3200"/>
              <a:gd name="T119" fmla="*/ 462 h 1791"/>
              <a:gd name="T120" fmla="*/ 1989 w 3200"/>
              <a:gd name="T121" fmla="*/ 787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0" h="1791">
                <a:moveTo>
                  <a:pt x="3157" y="467"/>
                </a:moveTo>
                <a:cubicBezTo>
                  <a:pt x="3157" y="467"/>
                  <a:pt x="3157" y="467"/>
                  <a:pt x="3157" y="467"/>
                </a:cubicBezTo>
                <a:cubicBezTo>
                  <a:pt x="3157" y="462"/>
                  <a:pt x="3154" y="457"/>
                  <a:pt x="3151" y="452"/>
                </a:cubicBezTo>
                <a:cubicBezTo>
                  <a:pt x="3147" y="447"/>
                  <a:pt x="3145" y="442"/>
                  <a:pt x="3141" y="437"/>
                </a:cubicBezTo>
                <a:cubicBezTo>
                  <a:pt x="3138" y="431"/>
                  <a:pt x="3134" y="426"/>
                  <a:pt x="3133" y="419"/>
                </a:cubicBezTo>
                <a:cubicBezTo>
                  <a:pt x="3139" y="413"/>
                  <a:pt x="3146" y="433"/>
                  <a:pt x="3154" y="430"/>
                </a:cubicBezTo>
                <a:cubicBezTo>
                  <a:pt x="3160" y="428"/>
                  <a:pt x="3157" y="419"/>
                  <a:pt x="3154" y="414"/>
                </a:cubicBezTo>
                <a:cubicBezTo>
                  <a:pt x="3146" y="402"/>
                  <a:pt x="3141" y="389"/>
                  <a:pt x="3137" y="375"/>
                </a:cubicBezTo>
                <a:cubicBezTo>
                  <a:pt x="3136" y="368"/>
                  <a:pt x="3135" y="361"/>
                  <a:pt x="3134" y="354"/>
                </a:cubicBezTo>
                <a:cubicBezTo>
                  <a:pt x="3133" y="351"/>
                  <a:pt x="3134" y="335"/>
                  <a:pt x="3127" y="340"/>
                </a:cubicBezTo>
                <a:cubicBezTo>
                  <a:pt x="3125" y="341"/>
                  <a:pt x="3125" y="343"/>
                  <a:pt x="3124" y="346"/>
                </a:cubicBezTo>
                <a:cubicBezTo>
                  <a:pt x="3121" y="357"/>
                  <a:pt x="3119" y="369"/>
                  <a:pt x="3116" y="381"/>
                </a:cubicBezTo>
                <a:cubicBezTo>
                  <a:pt x="3113" y="390"/>
                  <a:pt x="3112" y="403"/>
                  <a:pt x="3106" y="411"/>
                </a:cubicBezTo>
                <a:cubicBezTo>
                  <a:pt x="3103" y="415"/>
                  <a:pt x="3099" y="418"/>
                  <a:pt x="3099" y="424"/>
                </a:cubicBezTo>
                <a:cubicBezTo>
                  <a:pt x="3099" y="425"/>
                  <a:pt x="3100" y="425"/>
                  <a:pt x="3100" y="426"/>
                </a:cubicBezTo>
                <a:cubicBezTo>
                  <a:pt x="3100" y="426"/>
                  <a:pt x="3101" y="427"/>
                  <a:pt x="3102" y="427"/>
                </a:cubicBezTo>
                <a:cubicBezTo>
                  <a:pt x="3108" y="429"/>
                  <a:pt x="3113" y="424"/>
                  <a:pt x="3118" y="420"/>
                </a:cubicBezTo>
                <a:cubicBezTo>
                  <a:pt x="3118" y="419"/>
                  <a:pt x="3119" y="418"/>
                  <a:pt x="3120" y="418"/>
                </a:cubicBezTo>
                <a:cubicBezTo>
                  <a:pt x="3120" y="418"/>
                  <a:pt x="3121" y="418"/>
                  <a:pt x="3122" y="418"/>
                </a:cubicBezTo>
                <a:cubicBezTo>
                  <a:pt x="3123" y="420"/>
                  <a:pt x="3122" y="424"/>
                  <a:pt x="3122" y="426"/>
                </a:cubicBezTo>
                <a:cubicBezTo>
                  <a:pt x="3121" y="432"/>
                  <a:pt x="3118" y="438"/>
                  <a:pt x="3115" y="443"/>
                </a:cubicBezTo>
                <a:cubicBezTo>
                  <a:pt x="3109" y="450"/>
                  <a:pt x="3101" y="457"/>
                  <a:pt x="3097" y="466"/>
                </a:cubicBezTo>
                <a:cubicBezTo>
                  <a:pt x="3096" y="466"/>
                  <a:pt x="3096" y="467"/>
                  <a:pt x="3096" y="467"/>
                </a:cubicBezTo>
                <a:cubicBezTo>
                  <a:pt x="3061" y="467"/>
                  <a:pt x="3061" y="467"/>
                  <a:pt x="3061" y="467"/>
                </a:cubicBezTo>
                <a:cubicBezTo>
                  <a:pt x="2829" y="700"/>
                  <a:pt x="2829" y="700"/>
                  <a:pt x="2829" y="700"/>
                </a:cubicBezTo>
                <a:cubicBezTo>
                  <a:pt x="2825" y="691"/>
                  <a:pt x="2818" y="685"/>
                  <a:pt x="2812" y="678"/>
                </a:cubicBezTo>
                <a:cubicBezTo>
                  <a:pt x="2809" y="673"/>
                  <a:pt x="2806" y="669"/>
                  <a:pt x="2805" y="664"/>
                </a:cubicBezTo>
                <a:cubicBezTo>
                  <a:pt x="2805" y="662"/>
                  <a:pt x="2803" y="657"/>
                  <a:pt x="2804" y="656"/>
                </a:cubicBezTo>
                <a:cubicBezTo>
                  <a:pt x="2805" y="653"/>
                  <a:pt x="2808" y="657"/>
                  <a:pt x="2809" y="659"/>
                </a:cubicBezTo>
                <a:cubicBezTo>
                  <a:pt x="2811" y="661"/>
                  <a:pt x="2812" y="664"/>
                  <a:pt x="2814" y="666"/>
                </a:cubicBezTo>
                <a:cubicBezTo>
                  <a:pt x="2815" y="668"/>
                  <a:pt x="2817" y="670"/>
                  <a:pt x="2819" y="671"/>
                </a:cubicBezTo>
                <a:cubicBezTo>
                  <a:pt x="2821" y="672"/>
                  <a:pt x="2823" y="673"/>
                  <a:pt x="2825" y="672"/>
                </a:cubicBezTo>
                <a:cubicBezTo>
                  <a:pt x="2828" y="671"/>
                  <a:pt x="2830" y="667"/>
                  <a:pt x="2830" y="664"/>
                </a:cubicBezTo>
                <a:cubicBezTo>
                  <a:pt x="2830" y="660"/>
                  <a:pt x="2828" y="655"/>
                  <a:pt x="2825" y="651"/>
                </a:cubicBezTo>
                <a:cubicBezTo>
                  <a:pt x="2823" y="647"/>
                  <a:pt x="2819" y="644"/>
                  <a:pt x="2816" y="640"/>
                </a:cubicBezTo>
                <a:cubicBezTo>
                  <a:pt x="2814" y="638"/>
                  <a:pt x="2811" y="635"/>
                  <a:pt x="2809" y="632"/>
                </a:cubicBezTo>
                <a:cubicBezTo>
                  <a:pt x="2807" y="629"/>
                  <a:pt x="2797" y="611"/>
                  <a:pt x="2804" y="609"/>
                </a:cubicBezTo>
                <a:cubicBezTo>
                  <a:pt x="2806" y="608"/>
                  <a:pt x="2808" y="609"/>
                  <a:pt x="2809" y="610"/>
                </a:cubicBezTo>
                <a:cubicBezTo>
                  <a:pt x="2811" y="611"/>
                  <a:pt x="2812" y="613"/>
                  <a:pt x="2813" y="614"/>
                </a:cubicBezTo>
                <a:cubicBezTo>
                  <a:pt x="2816" y="618"/>
                  <a:pt x="2820" y="619"/>
                  <a:pt x="2825" y="619"/>
                </a:cubicBezTo>
                <a:cubicBezTo>
                  <a:pt x="2826" y="619"/>
                  <a:pt x="2827" y="619"/>
                  <a:pt x="2828" y="618"/>
                </a:cubicBezTo>
                <a:cubicBezTo>
                  <a:pt x="2829" y="617"/>
                  <a:pt x="2830" y="615"/>
                  <a:pt x="2830" y="614"/>
                </a:cubicBezTo>
                <a:cubicBezTo>
                  <a:pt x="2830" y="608"/>
                  <a:pt x="2826" y="603"/>
                  <a:pt x="2823" y="599"/>
                </a:cubicBezTo>
                <a:cubicBezTo>
                  <a:pt x="2819" y="594"/>
                  <a:pt x="2817" y="588"/>
                  <a:pt x="2814" y="583"/>
                </a:cubicBezTo>
                <a:cubicBezTo>
                  <a:pt x="2810" y="578"/>
                  <a:pt x="2806" y="572"/>
                  <a:pt x="2805" y="565"/>
                </a:cubicBezTo>
                <a:cubicBezTo>
                  <a:pt x="2812" y="559"/>
                  <a:pt x="2818" y="579"/>
                  <a:pt x="2827" y="576"/>
                </a:cubicBezTo>
                <a:cubicBezTo>
                  <a:pt x="2833" y="574"/>
                  <a:pt x="2830" y="565"/>
                  <a:pt x="2826" y="560"/>
                </a:cubicBezTo>
                <a:cubicBezTo>
                  <a:pt x="2818" y="548"/>
                  <a:pt x="2813" y="535"/>
                  <a:pt x="2810" y="521"/>
                </a:cubicBezTo>
                <a:cubicBezTo>
                  <a:pt x="2808" y="514"/>
                  <a:pt x="2807" y="507"/>
                  <a:pt x="2806" y="500"/>
                </a:cubicBezTo>
                <a:cubicBezTo>
                  <a:pt x="2806" y="497"/>
                  <a:pt x="2806" y="482"/>
                  <a:pt x="2800" y="486"/>
                </a:cubicBezTo>
                <a:cubicBezTo>
                  <a:pt x="2798" y="487"/>
                  <a:pt x="2797" y="490"/>
                  <a:pt x="2796" y="492"/>
                </a:cubicBezTo>
                <a:cubicBezTo>
                  <a:pt x="2794" y="504"/>
                  <a:pt x="2791" y="516"/>
                  <a:pt x="2788" y="527"/>
                </a:cubicBezTo>
                <a:cubicBezTo>
                  <a:pt x="2786" y="537"/>
                  <a:pt x="2785" y="549"/>
                  <a:pt x="2779" y="557"/>
                </a:cubicBezTo>
                <a:cubicBezTo>
                  <a:pt x="2775" y="561"/>
                  <a:pt x="2771" y="565"/>
                  <a:pt x="2772" y="571"/>
                </a:cubicBezTo>
                <a:cubicBezTo>
                  <a:pt x="2772" y="571"/>
                  <a:pt x="2772" y="572"/>
                  <a:pt x="2772" y="572"/>
                </a:cubicBezTo>
                <a:cubicBezTo>
                  <a:pt x="2772" y="573"/>
                  <a:pt x="2773" y="573"/>
                  <a:pt x="2774" y="573"/>
                </a:cubicBezTo>
                <a:cubicBezTo>
                  <a:pt x="2781" y="575"/>
                  <a:pt x="2786" y="570"/>
                  <a:pt x="2790" y="566"/>
                </a:cubicBezTo>
                <a:cubicBezTo>
                  <a:pt x="2791" y="565"/>
                  <a:pt x="2791" y="565"/>
                  <a:pt x="2792" y="564"/>
                </a:cubicBezTo>
                <a:cubicBezTo>
                  <a:pt x="2793" y="564"/>
                  <a:pt x="2794" y="564"/>
                  <a:pt x="2794" y="565"/>
                </a:cubicBezTo>
                <a:cubicBezTo>
                  <a:pt x="2796" y="566"/>
                  <a:pt x="2794" y="571"/>
                  <a:pt x="2794" y="573"/>
                </a:cubicBezTo>
                <a:cubicBezTo>
                  <a:pt x="2793" y="579"/>
                  <a:pt x="2790" y="584"/>
                  <a:pt x="2787" y="589"/>
                </a:cubicBezTo>
                <a:cubicBezTo>
                  <a:pt x="2781" y="597"/>
                  <a:pt x="2774" y="603"/>
                  <a:pt x="2769" y="612"/>
                </a:cubicBezTo>
                <a:cubicBezTo>
                  <a:pt x="2768" y="614"/>
                  <a:pt x="2767" y="616"/>
                  <a:pt x="2767" y="618"/>
                </a:cubicBezTo>
                <a:cubicBezTo>
                  <a:pt x="2768" y="621"/>
                  <a:pt x="2771" y="624"/>
                  <a:pt x="2775" y="624"/>
                </a:cubicBezTo>
                <a:cubicBezTo>
                  <a:pt x="2780" y="624"/>
                  <a:pt x="2782" y="620"/>
                  <a:pt x="2784" y="616"/>
                </a:cubicBezTo>
                <a:cubicBezTo>
                  <a:pt x="2785" y="614"/>
                  <a:pt x="2786" y="611"/>
                  <a:pt x="2789" y="610"/>
                </a:cubicBezTo>
                <a:cubicBezTo>
                  <a:pt x="2789" y="609"/>
                  <a:pt x="2790" y="609"/>
                  <a:pt x="2791" y="610"/>
                </a:cubicBezTo>
                <a:cubicBezTo>
                  <a:pt x="2791" y="610"/>
                  <a:pt x="2791" y="610"/>
                  <a:pt x="2791" y="611"/>
                </a:cubicBezTo>
                <a:cubicBezTo>
                  <a:pt x="2791" y="616"/>
                  <a:pt x="2790" y="622"/>
                  <a:pt x="2788" y="627"/>
                </a:cubicBezTo>
                <a:cubicBezTo>
                  <a:pt x="2785" y="632"/>
                  <a:pt x="2781" y="636"/>
                  <a:pt x="2777" y="640"/>
                </a:cubicBezTo>
                <a:cubicBezTo>
                  <a:pt x="2775" y="642"/>
                  <a:pt x="2773" y="644"/>
                  <a:pt x="2771" y="647"/>
                </a:cubicBezTo>
                <a:cubicBezTo>
                  <a:pt x="2770" y="649"/>
                  <a:pt x="2769" y="651"/>
                  <a:pt x="2769" y="653"/>
                </a:cubicBezTo>
                <a:cubicBezTo>
                  <a:pt x="2770" y="656"/>
                  <a:pt x="2771" y="658"/>
                  <a:pt x="2773" y="659"/>
                </a:cubicBezTo>
                <a:cubicBezTo>
                  <a:pt x="2776" y="660"/>
                  <a:pt x="2779" y="658"/>
                  <a:pt x="2782" y="656"/>
                </a:cubicBezTo>
                <a:cubicBezTo>
                  <a:pt x="2783" y="655"/>
                  <a:pt x="2789" y="645"/>
                  <a:pt x="2791" y="649"/>
                </a:cubicBezTo>
                <a:cubicBezTo>
                  <a:pt x="2792" y="650"/>
                  <a:pt x="2790" y="656"/>
                  <a:pt x="2790" y="657"/>
                </a:cubicBezTo>
                <a:cubicBezTo>
                  <a:pt x="2789" y="663"/>
                  <a:pt x="2787" y="668"/>
                  <a:pt x="2785" y="673"/>
                </a:cubicBezTo>
                <a:cubicBezTo>
                  <a:pt x="2785" y="673"/>
                  <a:pt x="2785" y="674"/>
                  <a:pt x="2784" y="674"/>
                </a:cubicBezTo>
                <a:cubicBezTo>
                  <a:pt x="2772" y="662"/>
                  <a:pt x="2772" y="662"/>
                  <a:pt x="2772" y="662"/>
                </a:cubicBezTo>
                <a:cubicBezTo>
                  <a:pt x="2636" y="662"/>
                  <a:pt x="2636" y="662"/>
                  <a:pt x="2636" y="662"/>
                </a:cubicBezTo>
                <a:cubicBezTo>
                  <a:pt x="2636" y="654"/>
                  <a:pt x="2632" y="647"/>
                  <a:pt x="2627" y="641"/>
                </a:cubicBezTo>
                <a:cubicBezTo>
                  <a:pt x="2620" y="632"/>
                  <a:pt x="2611" y="623"/>
                  <a:pt x="2613" y="612"/>
                </a:cubicBezTo>
                <a:cubicBezTo>
                  <a:pt x="2621" y="613"/>
                  <a:pt x="2623" y="625"/>
                  <a:pt x="2630" y="625"/>
                </a:cubicBezTo>
                <a:cubicBezTo>
                  <a:pt x="2636" y="625"/>
                  <a:pt x="2638" y="618"/>
                  <a:pt x="2637" y="612"/>
                </a:cubicBezTo>
                <a:cubicBezTo>
                  <a:pt x="2634" y="601"/>
                  <a:pt x="2625" y="593"/>
                  <a:pt x="2618" y="584"/>
                </a:cubicBezTo>
                <a:cubicBezTo>
                  <a:pt x="2614" y="580"/>
                  <a:pt x="2611" y="575"/>
                  <a:pt x="2610" y="570"/>
                </a:cubicBezTo>
                <a:cubicBezTo>
                  <a:pt x="2610" y="568"/>
                  <a:pt x="2608" y="564"/>
                  <a:pt x="2609" y="562"/>
                </a:cubicBezTo>
                <a:cubicBezTo>
                  <a:pt x="2611" y="560"/>
                  <a:pt x="2613" y="563"/>
                  <a:pt x="2614" y="565"/>
                </a:cubicBezTo>
                <a:cubicBezTo>
                  <a:pt x="2616" y="567"/>
                  <a:pt x="2617" y="570"/>
                  <a:pt x="2619" y="572"/>
                </a:cubicBezTo>
                <a:cubicBezTo>
                  <a:pt x="2621" y="574"/>
                  <a:pt x="2622" y="576"/>
                  <a:pt x="2624" y="577"/>
                </a:cubicBezTo>
                <a:cubicBezTo>
                  <a:pt x="2626" y="578"/>
                  <a:pt x="2628" y="579"/>
                  <a:pt x="2631" y="578"/>
                </a:cubicBezTo>
                <a:cubicBezTo>
                  <a:pt x="2633" y="577"/>
                  <a:pt x="2635" y="574"/>
                  <a:pt x="2635" y="571"/>
                </a:cubicBezTo>
                <a:cubicBezTo>
                  <a:pt x="2635" y="566"/>
                  <a:pt x="2633" y="561"/>
                  <a:pt x="2630" y="557"/>
                </a:cubicBezTo>
                <a:cubicBezTo>
                  <a:pt x="2628" y="553"/>
                  <a:pt x="2624" y="550"/>
                  <a:pt x="2621" y="546"/>
                </a:cubicBezTo>
                <a:cubicBezTo>
                  <a:pt x="2619" y="544"/>
                  <a:pt x="2616" y="541"/>
                  <a:pt x="2614" y="538"/>
                </a:cubicBezTo>
                <a:cubicBezTo>
                  <a:pt x="2612" y="535"/>
                  <a:pt x="2602" y="517"/>
                  <a:pt x="2609" y="515"/>
                </a:cubicBezTo>
                <a:cubicBezTo>
                  <a:pt x="2611" y="514"/>
                  <a:pt x="2613" y="515"/>
                  <a:pt x="2615" y="516"/>
                </a:cubicBezTo>
                <a:cubicBezTo>
                  <a:pt x="2616" y="518"/>
                  <a:pt x="2617" y="519"/>
                  <a:pt x="2618" y="521"/>
                </a:cubicBezTo>
                <a:cubicBezTo>
                  <a:pt x="2621" y="524"/>
                  <a:pt x="2625" y="526"/>
                  <a:pt x="2630" y="526"/>
                </a:cubicBezTo>
                <a:cubicBezTo>
                  <a:pt x="2631" y="525"/>
                  <a:pt x="2632" y="525"/>
                  <a:pt x="2633" y="525"/>
                </a:cubicBezTo>
                <a:cubicBezTo>
                  <a:pt x="2634" y="524"/>
                  <a:pt x="2635" y="522"/>
                  <a:pt x="2635" y="520"/>
                </a:cubicBezTo>
                <a:cubicBezTo>
                  <a:pt x="2635" y="514"/>
                  <a:pt x="2632" y="509"/>
                  <a:pt x="2628" y="505"/>
                </a:cubicBezTo>
                <a:cubicBezTo>
                  <a:pt x="2625" y="500"/>
                  <a:pt x="2622" y="495"/>
                  <a:pt x="2619" y="490"/>
                </a:cubicBezTo>
                <a:cubicBezTo>
                  <a:pt x="2615" y="484"/>
                  <a:pt x="2611" y="479"/>
                  <a:pt x="2610" y="472"/>
                </a:cubicBezTo>
                <a:cubicBezTo>
                  <a:pt x="2617" y="465"/>
                  <a:pt x="2623" y="485"/>
                  <a:pt x="2632" y="483"/>
                </a:cubicBezTo>
                <a:cubicBezTo>
                  <a:pt x="2638" y="481"/>
                  <a:pt x="2635" y="472"/>
                  <a:pt x="2631" y="467"/>
                </a:cubicBezTo>
                <a:cubicBezTo>
                  <a:pt x="2623" y="455"/>
                  <a:pt x="2618" y="441"/>
                  <a:pt x="2615" y="427"/>
                </a:cubicBezTo>
                <a:cubicBezTo>
                  <a:pt x="2613" y="420"/>
                  <a:pt x="2612" y="413"/>
                  <a:pt x="2611" y="406"/>
                </a:cubicBezTo>
                <a:cubicBezTo>
                  <a:pt x="2611" y="403"/>
                  <a:pt x="2611" y="388"/>
                  <a:pt x="2605" y="392"/>
                </a:cubicBezTo>
                <a:cubicBezTo>
                  <a:pt x="2603" y="394"/>
                  <a:pt x="2602" y="396"/>
                  <a:pt x="2602" y="398"/>
                </a:cubicBezTo>
                <a:cubicBezTo>
                  <a:pt x="2599" y="410"/>
                  <a:pt x="2596" y="422"/>
                  <a:pt x="2593" y="434"/>
                </a:cubicBezTo>
                <a:cubicBezTo>
                  <a:pt x="2591" y="443"/>
                  <a:pt x="2590" y="456"/>
                  <a:pt x="2584" y="463"/>
                </a:cubicBezTo>
                <a:cubicBezTo>
                  <a:pt x="2581" y="468"/>
                  <a:pt x="2577" y="471"/>
                  <a:pt x="2577" y="477"/>
                </a:cubicBezTo>
                <a:cubicBezTo>
                  <a:pt x="2577" y="477"/>
                  <a:pt x="2577" y="478"/>
                  <a:pt x="2577" y="478"/>
                </a:cubicBezTo>
                <a:cubicBezTo>
                  <a:pt x="2578" y="479"/>
                  <a:pt x="2578" y="479"/>
                  <a:pt x="2579" y="479"/>
                </a:cubicBezTo>
                <a:cubicBezTo>
                  <a:pt x="2586" y="482"/>
                  <a:pt x="2591" y="477"/>
                  <a:pt x="2595" y="472"/>
                </a:cubicBezTo>
                <a:cubicBezTo>
                  <a:pt x="2596" y="472"/>
                  <a:pt x="2596" y="471"/>
                  <a:pt x="2597" y="471"/>
                </a:cubicBezTo>
                <a:cubicBezTo>
                  <a:pt x="2598" y="470"/>
                  <a:pt x="2599" y="470"/>
                  <a:pt x="2599" y="471"/>
                </a:cubicBezTo>
                <a:cubicBezTo>
                  <a:pt x="2601" y="472"/>
                  <a:pt x="2600" y="477"/>
                  <a:pt x="2599" y="479"/>
                </a:cubicBezTo>
                <a:cubicBezTo>
                  <a:pt x="2598" y="485"/>
                  <a:pt x="2596" y="490"/>
                  <a:pt x="2592" y="495"/>
                </a:cubicBezTo>
                <a:cubicBezTo>
                  <a:pt x="2586" y="503"/>
                  <a:pt x="2579" y="510"/>
                  <a:pt x="2574" y="518"/>
                </a:cubicBezTo>
                <a:cubicBezTo>
                  <a:pt x="2573" y="520"/>
                  <a:pt x="2572" y="522"/>
                  <a:pt x="2573" y="524"/>
                </a:cubicBezTo>
                <a:cubicBezTo>
                  <a:pt x="2573" y="528"/>
                  <a:pt x="2577" y="530"/>
                  <a:pt x="2580" y="530"/>
                </a:cubicBezTo>
                <a:cubicBezTo>
                  <a:pt x="2585" y="530"/>
                  <a:pt x="2587" y="527"/>
                  <a:pt x="2589" y="523"/>
                </a:cubicBezTo>
                <a:cubicBezTo>
                  <a:pt x="2590" y="520"/>
                  <a:pt x="2591" y="517"/>
                  <a:pt x="2594" y="516"/>
                </a:cubicBezTo>
                <a:cubicBezTo>
                  <a:pt x="2594" y="515"/>
                  <a:pt x="2595" y="515"/>
                  <a:pt x="2596" y="516"/>
                </a:cubicBezTo>
                <a:cubicBezTo>
                  <a:pt x="2596" y="516"/>
                  <a:pt x="2596" y="516"/>
                  <a:pt x="2596" y="517"/>
                </a:cubicBezTo>
                <a:cubicBezTo>
                  <a:pt x="2596" y="523"/>
                  <a:pt x="2595" y="528"/>
                  <a:pt x="2593" y="533"/>
                </a:cubicBezTo>
                <a:cubicBezTo>
                  <a:pt x="2590" y="539"/>
                  <a:pt x="2586" y="542"/>
                  <a:pt x="2582" y="546"/>
                </a:cubicBezTo>
                <a:cubicBezTo>
                  <a:pt x="2580" y="548"/>
                  <a:pt x="2578" y="550"/>
                  <a:pt x="2576" y="553"/>
                </a:cubicBezTo>
                <a:cubicBezTo>
                  <a:pt x="2575" y="555"/>
                  <a:pt x="2574" y="557"/>
                  <a:pt x="2575" y="560"/>
                </a:cubicBezTo>
                <a:cubicBezTo>
                  <a:pt x="2575" y="562"/>
                  <a:pt x="2576" y="564"/>
                  <a:pt x="2578" y="565"/>
                </a:cubicBezTo>
                <a:cubicBezTo>
                  <a:pt x="2581" y="566"/>
                  <a:pt x="2585" y="565"/>
                  <a:pt x="2587" y="562"/>
                </a:cubicBezTo>
                <a:cubicBezTo>
                  <a:pt x="2588" y="561"/>
                  <a:pt x="2594" y="551"/>
                  <a:pt x="2596" y="555"/>
                </a:cubicBezTo>
                <a:cubicBezTo>
                  <a:pt x="2597" y="557"/>
                  <a:pt x="2595" y="562"/>
                  <a:pt x="2595" y="564"/>
                </a:cubicBezTo>
                <a:cubicBezTo>
                  <a:pt x="2594" y="569"/>
                  <a:pt x="2592" y="574"/>
                  <a:pt x="2590" y="579"/>
                </a:cubicBezTo>
                <a:cubicBezTo>
                  <a:pt x="2586" y="589"/>
                  <a:pt x="2580" y="599"/>
                  <a:pt x="2572" y="607"/>
                </a:cubicBezTo>
                <a:cubicBezTo>
                  <a:pt x="2569" y="610"/>
                  <a:pt x="2565" y="614"/>
                  <a:pt x="2565" y="619"/>
                </a:cubicBezTo>
                <a:cubicBezTo>
                  <a:pt x="2566" y="625"/>
                  <a:pt x="2574" y="628"/>
                  <a:pt x="2579" y="626"/>
                </a:cubicBezTo>
                <a:cubicBezTo>
                  <a:pt x="2586" y="624"/>
                  <a:pt x="2586" y="616"/>
                  <a:pt x="2592" y="612"/>
                </a:cubicBezTo>
                <a:cubicBezTo>
                  <a:pt x="2592" y="612"/>
                  <a:pt x="2593" y="612"/>
                  <a:pt x="2593" y="612"/>
                </a:cubicBezTo>
                <a:cubicBezTo>
                  <a:pt x="2594" y="612"/>
                  <a:pt x="2594" y="614"/>
                  <a:pt x="2594" y="615"/>
                </a:cubicBezTo>
                <a:cubicBezTo>
                  <a:pt x="2592" y="625"/>
                  <a:pt x="2588" y="635"/>
                  <a:pt x="2582" y="644"/>
                </a:cubicBezTo>
                <a:cubicBezTo>
                  <a:pt x="2579" y="649"/>
                  <a:pt x="2575" y="653"/>
                  <a:pt x="2572" y="658"/>
                </a:cubicBezTo>
                <a:cubicBezTo>
                  <a:pt x="2572" y="659"/>
                  <a:pt x="2571" y="661"/>
                  <a:pt x="2571" y="662"/>
                </a:cubicBezTo>
                <a:cubicBezTo>
                  <a:pt x="2532" y="662"/>
                  <a:pt x="2532" y="662"/>
                  <a:pt x="2532" y="662"/>
                </a:cubicBezTo>
                <a:cubicBezTo>
                  <a:pt x="2531" y="659"/>
                  <a:pt x="2529" y="657"/>
                  <a:pt x="2527" y="654"/>
                </a:cubicBezTo>
                <a:cubicBezTo>
                  <a:pt x="2524" y="652"/>
                  <a:pt x="2521" y="650"/>
                  <a:pt x="2519" y="647"/>
                </a:cubicBezTo>
                <a:cubicBezTo>
                  <a:pt x="2517" y="645"/>
                  <a:pt x="2510" y="633"/>
                  <a:pt x="2518" y="634"/>
                </a:cubicBezTo>
                <a:cubicBezTo>
                  <a:pt x="2518" y="634"/>
                  <a:pt x="2519" y="634"/>
                  <a:pt x="2520" y="635"/>
                </a:cubicBezTo>
                <a:cubicBezTo>
                  <a:pt x="2522" y="636"/>
                  <a:pt x="2523" y="639"/>
                  <a:pt x="2524" y="640"/>
                </a:cubicBezTo>
                <a:cubicBezTo>
                  <a:pt x="2526" y="642"/>
                  <a:pt x="2528" y="643"/>
                  <a:pt x="2530" y="642"/>
                </a:cubicBezTo>
                <a:cubicBezTo>
                  <a:pt x="2533" y="641"/>
                  <a:pt x="2533" y="637"/>
                  <a:pt x="2532" y="634"/>
                </a:cubicBezTo>
                <a:cubicBezTo>
                  <a:pt x="2530" y="627"/>
                  <a:pt x="2527" y="621"/>
                  <a:pt x="2522" y="616"/>
                </a:cubicBezTo>
                <a:cubicBezTo>
                  <a:pt x="2518" y="611"/>
                  <a:pt x="2512" y="607"/>
                  <a:pt x="2514" y="600"/>
                </a:cubicBezTo>
                <a:cubicBezTo>
                  <a:pt x="2514" y="599"/>
                  <a:pt x="2514" y="598"/>
                  <a:pt x="2515" y="597"/>
                </a:cubicBezTo>
                <a:cubicBezTo>
                  <a:pt x="2516" y="596"/>
                  <a:pt x="2518" y="596"/>
                  <a:pt x="2520" y="597"/>
                </a:cubicBezTo>
                <a:cubicBezTo>
                  <a:pt x="2521" y="598"/>
                  <a:pt x="2522" y="599"/>
                  <a:pt x="2523" y="600"/>
                </a:cubicBezTo>
                <a:cubicBezTo>
                  <a:pt x="2524" y="602"/>
                  <a:pt x="2531" y="612"/>
                  <a:pt x="2533" y="607"/>
                </a:cubicBezTo>
                <a:cubicBezTo>
                  <a:pt x="2534" y="606"/>
                  <a:pt x="2534" y="605"/>
                  <a:pt x="2534" y="604"/>
                </a:cubicBezTo>
                <a:cubicBezTo>
                  <a:pt x="2533" y="596"/>
                  <a:pt x="2531" y="588"/>
                  <a:pt x="2526" y="582"/>
                </a:cubicBezTo>
                <a:cubicBezTo>
                  <a:pt x="2522" y="576"/>
                  <a:pt x="2516" y="571"/>
                  <a:pt x="2514" y="564"/>
                </a:cubicBezTo>
                <a:cubicBezTo>
                  <a:pt x="2512" y="560"/>
                  <a:pt x="2512" y="553"/>
                  <a:pt x="2517" y="553"/>
                </a:cubicBezTo>
                <a:cubicBezTo>
                  <a:pt x="2522" y="553"/>
                  <a:pt x="2525" y="558"/>
                  <a:pt x="2529" y="561"/>
                </a:cubicBezTo>
                <a:cubicBezTo>
                  <a:pt x="2532" y="562"/>
                  <a:pt x="2537" y="562"/>
                  <a:pt x="2537" y="559"/>
                </a:cubicBezTo>
                <a:cubicBezTo>
                  <a:pt x="2538" y="557"/>
                  <a:pt x="2538" y="556"/>
                  <a:pt x="2537" y="555"/>
                </a:cubicBezTo>
                <a:cubicBezTo>
                  <a:pt x="2535" y="548"/>
                  <a:pt x="2531" y="540"/>
                  <a:pt x="2526" y="535"/>
                </a:cubicBezTo>
                <a:cubicBezTo>
                  <a:pt x="2520" y="530"/>
                  <a:pt x="2516" y="527"/>
                  <a:pt x="2513" y="520"/>
                </a:cubicBezTo>
                <a:cubicBezTo>
                  <a:pt x="2512" y="517"/>
                  <a:pt x="2512" y="513"/>
                  <a:pt x="2514" y="512"/>
                </a:cubicBezTo>
                <a:cubicBezTo>
                  <a:pt x="2516" y="510"/>
                  <a:pt x="2519" y="511"/>
                  <a:pt x="2520" y="513"/>
                </a:cubicBezTo>
                <a:cubicBezTo>
                  <a:pt x="2522" y="514"/>
                  <a:pt x="2523" y="516"/>
                  <a:pt x="2525" y="518"/>
                </a:cubicBezTo>
                <a:cubicBezTo>
                  <a:pt x="2526" y="519"/>
                  <a:pt x="2529" y="520"/>
                  <a:pt x="2531" y="519"/>
                </a:cubicBezTo>
                <a:cubicBezTo>
                  <a:pt x="2532" y="518"/>
                  <a:pt x="2533" y="516"/>
                  <a:pt x="2533" y="514"/>
                </a:cubicBezTo>
                <a:cubicBezTo>
                  <a:pt x="2532" y="513"/>
                  <a:pt x="2531" y="511"/>
                  <a:pt x="2530" y="509"/>
                </a:cubicBezTo>
                <a:cubicBezTo>
                  <a:pt x="2527" y="504"/>
                  <a:pt x="2524" y="500"/>
                  <a:pt x="2521" y="495"/>
                </a:cubicBezTo>
                <a:cubicBezTo>
                  <a:pt x="2519" y="491"/>
                  <a:pt x="2514" y="486"/>
                  <a:pt x="2514" y="481"/>
                </a:cubicBezTo>
                <a:cubicBezTo>
                  <a:pt x="2514" y="480"/>
                  <a:pt x="2514" y="478"/>
                  <a:pt x="2515" y="477"/>
                </a:cubicBezTo>
                <a:cubicBezTo>
                  <a:pt x="2516" y="477"/>
                  <a:pt x="2518" y="477"/>
                  <a:pt x="2519" y="478"/>
                </a:cubicBezTo>
                <a:cubicBezTo>
                  <a:pt x="2519" y="478"/>
                  <a:pt x="2520" y="479"/>
                  <a:pt x="2521" y="480"/>
                </a:cubicBezTo>
                <a:cubicBezTo>
                  <a:pt x="2523" y="482"/>
                  <a:pt x="2525" y="483"/>
                  <a:pt x="2527" y="483"/>
                </a:cubicBezTo>
                <a:cubicBezTo>
                  <a:pt x="2529" y="483"/>
                  <a:pt x="2530" y="483"/>
                  <a:pt x="2531" y="482"/>
                </a:cubicBezTo>
                <a:cubicBezTo>
                  <a:pt x="2532" y="481"/>
                  <a:pt x="2532" y="480"/>
                  <a:pt x="2532" y="478"/>
                </a:cubicBezTo>
                <a:cubicBezTo>
                  <a:pt x="2532" y="473"/>
                  <a:pt x="2528" y="469"/>
                  <a:pt x="2524" y="466"/>
                </a:cubicBezTo>
                <a:cubicBezTo>
                  <a:pt x="2521" y="463"/>
                  <a:pt x="2509" y="448"/>
                  <a:pt x="2515" y="445"/>
                </a:cubicBezTo>
                <a:cubicBezTo>
                  <a:pt x="2519" y="443"/>
                  <a:pt x="2525" y="457"/>
                  <a:pt x="2530" y="451"/>
                </a:cubicBezTo>
                <a:cubicBezTo>
                  <a:pt x="2531" y="450"/>
                  <a:pt x="2531" y="447"/>
                  <a:pt x="2530" y="445"/>
                </a:cubicBezTo>
                <a:cubicBezTo>
                  <a:pt x="2529" y="443"/>
                  <a:pt x="2528" y="441"/>
                  <a:pt x="2526" y="440"/>
                </a:cubicBezTo>
                <a:cubicBezTo>
                  <a:pt x="2524" y="438"/>
                  <a:pt x="2522" y="437"/>
                  <a:pt x="2519" y="436"/>
                </a:cubicBezTo>
                <a:cubicBezTo>
                  <a:pt x="2516" y="434"/>
                  <a:pt x="2509" y="424"/>
                  <a:pt x="2514" y="421"/>
                </a:cubicBezTo>
                <a:cubicBezTo>
                  <a:pt x="2519" y="420"/>
                  <a:pt x="2521" y="426"/>
                  <a:pt x="2524" y="427"/>
                </a:cubicBezTo>
                <a:cubicBezTo>
                  <a:pt x="2525" y="428"/>
                  <a:pt x="2527" y="428"/>
                  <a:pt x="2528" y="427"/>
                </a:cubicBezTo>
                <a:cubicBezTo>
                  <a:pt x="2528" y="427"/>
                  <a:pt x="2528" y="427"/>
                  <a:pt x="2528" y="427"/>
                </a:cubicBezTo>
                <a:cubicBezTo>
                  <a:pt x="2528" y="427"/>
                  <a:pt x="2528" y="426"/>
                  <a:pt x="2528" y="426"/>
                </a:cubicBezTo>
                <a:cubicBezTo>
                  <a:pt x="2529" y="419"/>
                  <a:pt x="2525" y="413"/>
                  <a:pt x="2522" y="408"/>
                </a:cubicBezTo>
                <a:cubicBezTo>
                  <a:pt x="2518" y="402"/>
                  <a:pt x="2514" y="397"/>
                  <a:pt x="2513" y="390"/>
                </a:cubicBezTo>
                <a:cubicBezTo>
                  <a:pt x="2513" y="389"/>
                  <a:pt x="2513" y="388"/>
                  <a:pt x="2513" y="387"/>
                </a:cubicBezTo>
                <a:cubicBezTo>
                  <a:pt x="2514" y="386"/>
                  <a:pt x="2515" y="385"/>
                  <a:pt x="2516" y="385"/>
                </a:cubicBezTo>
                <a:cubicBezTo>
                  <a:pt x="2518" y="386"/>
                  <a:pt x="2517" y="389"/>
                  <a:pt x="2518" y="390"/>
                </a:cubicBezTo>
                <a:cubicBezTo>
                  <a:pt x="2520" y="391"/>
                  <a:pt x="2522" y="391"/>
                  <a:pt x="2524" y="390"/>
                </a:cubicBezTo>
                <a:cubicBezTo>
                  <a:pt x="2526" y="389"/>
                  <a:pt x="2527" y="385"/>
                  <a:pt x="2526" y="382"/>
                </a:cubicBezTo>
                <a:cubicBezTo>
                  <a:pt x="2525" y="380"/>
                  <a:pt x="2523" y="377"/>
                  <a:pt x="2521" y="375"/>
                </a:cubicBezTo>
                <a:cubicBezTo>
                  <a:pt x="2516" y="367"/>
                  <a:pt x="2513" y="359"/>
                  <a:pt x="2511" y="350"/>
                </a:cubicBezTo>
                <a:cubicBezTo>
                  <a:pt x="2509" y="341"/>
                  <a:pt x="2510" y="333"/>
                  <a:pt x="2510" y="324"/>
                </a:cubicBezTo>
                <a:cubicBezTo>
                  <a:pt x="2510" y="322"/>
                  <a:pt x="2511" y="310"/>
                  <a:pt x="2507" y="310"/>
                </a:cubicBezTo>
                <a:cubicBezTo>
                  <a:pt x="2503" y="310"/>
                  <a:pt x="2503" y="321"/>
                  <a:pt x="2503" y="323"/>
                </a:cubicBezTo>
                <a:cubicBezTo>
                  <a:pt x="2501" y="343"/>
                  <a:pt x="2500" y="364"/>
                  <a:pt x="2487" y="379"/>
                </a:cubicBezTo>
                <a:cubicBezTo>
                  <a:pt x="2485" y="381"/>
                  <a:pt x="2484" y="383"/>
                  <a:pt x="2483" y="386"/>
                </a:cubicBezTo>
                <a:cubicBezTo>
                  <a:pt x="2483" y="388"/>
                  <a:pt x="2484" y="391"/>
                  <a:pt x="2487" y="392"/>
                </a:cubicBezTo>
                <a:cubicBezTo>
                  <a:pt x="2489" y="393"/>
                  <a:pt x="2492" y="392"/>
                  <a:pt x="2493" y="391"/>
                </a:cubicBezTo>
                <a:cubicBezTo>
                  <a:pt x="2495" y="389"/>
                  <a:pt x="2496" y="386"/>
                  <a:pt x="2498" y="388"/>
                </a:cubicBezTo>
                <a:cubicBezTo>
                  <a:pt x="2499" y="389"/>
                  <a:pt x="2499" y="391"/>
                  <a:pt x="2499" y="392"/>
                </a:cubicBezTo>
                <a:cubicBezTo>
                  <a:pt x="2500" y="400"/>
                  <a:pt x="2496" y="408"/>
                  <a:pt x="2492" y="414"/>
                </a:cubicBezTo>
                <a:cubicBezTo>
                  <a:pt x="2487" y="421"/>
                  <a:pt x="2482" y="428"/>
                  <a:pt x="2480" y="436"/>
                </a:cubicBezTo>
                <a:cubicBezTo>
                  <a:pt x="2479" y="438"/>
                  <a:pt x="2478" y="441"/>
                  <a:pt x="2479" y="443"/>
                </a:cubicBezTo>
                <a:cubicBezTo>
                  <a:pt x="2480" y="446"/>
                  <a:pt x="2482" y="448"/>
                  <a:pt x="2484" y="448"/>
                </a:cubicBezTo>
                <a:cubicBezTo>
                  <a:pt x="2489" y="448"/>
                  <a:pt x="2489" y="444"/>
                  <a:pt x="2492" y="443"/>
                </a:cubicBezTo>
                <a:cubicBezTo>
                  <a:pt x="2494" y="442"/>
                  <a:pt x="2496" y="442"/>
                  <a:pt x="2497" y="443"/>
                </a:cubicBezTo>
                <a:cubicBezTo>
                  <a:pt x="2498" y="444"/>
                  <a:pt x="2498" y="445"/>
                  <a:pt x="2498" y="447"/>
                </a:cubicBezTo>
                <a:cubicBezTo>
                  <a:pt x="2498" y="453"/>
                  <a:pt x="2493" y="457"/>
                  <a:pt x="2488" y="461"/>
                </a:cubicBezTo>
                <a:cubicBezTo>
                  <a:pt x="2483" y="466"/>
                  <a:pt x="2479" y="472"/>
                  <a:pt x="2477" y="479"/>
                </a:cubicBezTo>
                <a:cubicBezTo>
                  <a:pt x="2476" y="481"/>
                  <a:pt x="2476" y="483"/>
                  <a:pt x="2476" y="485"/>
                </a:cubicBezTo>
                <a:cubicBezTo>
                  <a:pt x="2476" y="487"/>
                  <a:pt x="2477" y="489"/>
                  <a:pt x="2478" y="490"/>
                </a:cubicBezTo>
                <a:cubicBezTo>
                  <a:pt x="2481" y="492"/>
                  <a:pt x="2485" y="491"/>
                  <a:pt x="2487" y="489"/>
                </a:cubicBezTo>
                <a:cubicBezTo>
                  <a:pt x="2489" y="487"/>
                  <a:pt x="2491" y="484"/>
                  <a:pt x="2492" y="481"/>
                </a:cubicBezTo>
                <a:cubicBezTo>
                  <a:pt x="2493" y="479"/>
                  <a:pt x="2494" y="478"/>
                  <a:pt x="2496" y="477"/>
                </a:cubicBezTo>
                <a:cubicBezTo>
                  <a:pt x="2503" y="476"/>
                  <a:pt x="2498" y="488"/>
                  <a:pt x="2497" y="490"/>
                </a:cubicBezTo>
                <a:cubicBezTo>
                  <a:pt x="2488" y="501"/>
                  <a:pt x="2476" y="512"/>
                  <a:pt x="2477" y="526"/>
                </a:cubicBezTo>
                <a:cubicBezTo>
                  <a:pt x="2477" y="528"/>
                  <a:pt x="2478" y="531"/>
                  <a:pt x="2480" y="532"/>
                </a:cubicBezTo>
                <a:cubicBezTo>
                  <a:pt x="2483" y="533"/>
                  <a:pt x="2486" y="530"/>
                  <a:pt x="2488" y="527"/>
                </a:cubicBezTo>
                <a:cubicBezTo>
                  <a:pt x="2489" y="526"/>
                  <a:pt x="2497" y="509"/>
                  <a:pt x="2498" y="518"/>
                </a:cubicBezTo>
                <a:cubicBezTo>
                  <a:pt x="2499" y="526"/>
                  <a:pt x="2493" y="530"/>
                  <a:pt x="2489" y="535"/>
                </a:cubicBezTo>
                <a:cubicBezTo>
                  <a:pt x="2483" y="541"/>
                  <a:pt x="2480" y="549"/>
                  <a:pt x="2477" y="556"/>
                </a:cubicBezTo>
                <a:cubicBezTo>
                  <a:pt x="2476" y="560"/>
                  <a:pt x="2476" y="564"/>
                  <a:pt x="2479" y="566"/>
                </a:cubicBezTo>
                <a:cubicBezTo>
                  <a:pt x="2484" y="568"/>
                  <a:pt x="2486" y="561"/>
                  <a:pt x="2489" y="559"/>
                </a:cubicBezTo>
                <a:cubicBezTo>
                  <a:pt x="2492" y="556"/>
                  <a:pt x="2496" y="558"/>
                  <a:pt x="2497" y="562"/>
                </a:cubicBezTo>
                <a:cubicBezTo>
                  <a:pt x="2498" y="564"/>
                  <a:pt x="2497" y="567"/>
                  <a:pt x="2496" y="569"/>
                </a:cubicBezTo>
                <a:cubicBezTo>
                  <a:pt x="2490" y="578"/>
                  <a:pt x="2480" y="584"/>
                  <a:pt x="2476" y="593"/>
                </a:cubicBezTo>
                <a:cubicBezTo>
                  <a:pt x="2475" y="596"/>
                  <a:pt x="2475" y="600"/>
                  <a:pt x="2477" y="601"/>
                </a:cubicBezTo>
                <a:cubicBezTo>
                  <a:pt x="2481" y="604"/>
                  <a:pt x="2485" y="599"/>
                  <a:pt x="2487" y="597"/>
                </a:cubicBezTo>
                <a:cubicBezTo>
                  <a:pt x="2488" y="596"/>
                  <a:pt x="2489" y="596"/>
                  <a:pt x="2490" y="596"/>
                </a:cubicBezTo>
                <a:cubicBezTo>
                  <a:pt x="2491" y="596"/>
                  <a:pt x="2492" y="597"/>
                  <a:pt x="2493" y="598"/>
                </a:cubicBezTo>
                <a:cubicBezTo>
                  <a:pt x="2493" y="599"/>
                  <a:pt x="2493" y="600"/>
                  <a:pt x="2492" y="602"/>
                </a:cubicBezTo>
                <a:cubicBezTo>
                  <a:pt x="2489" y="612"/>
                  <a:pt x="2480" y="616"/>
                  <a:pt x="2474" y="624"/>
                </a:cubicBezTo>
                <a:cubicBezTo>
                  <a:pt x="2472" y="628"/>
                  <a:pt x="2470" y="632"/>
                  <a:pt x="2469" y="636"/>
                </a:cubicBezTo>
                <a:cubicBezTo>
                  <a:pt x="2469" y="638"/>
                  <a:pt x="2469" y="641"/>
                  <a:pt x="2469" y="643"/>
                </a:cubicBezTo>
                <a:cubicBezTo>
                  <a:pt x="2470" y="645"/>
                  <a:pt x="2472" y="646"/>
                  <a:pt x="2474" y="646"/>
                </a:cubicBezTo>
                <a:cubicBezTo>
                  <a:pt x="2477" y="646"/>
                  <a:pt x="2479" y="644"/>
                  <a:pt x="2480" y="641"/>
                </a:cubicBezTo>
                <a:cubicBezTo>
                  <a:pt x="2481" y="639"/>
                  <a:pt x="2482" y="636"/>
                  <a:pt x="2484" y="634"/>
                </a:cubicBezTo>
                <a:cubicBezTo>
                  <a:pt x="2486" y="631"/>
                  <a:pt x="2491" y="631"/>
                  <a:pt x="2491" y="635"/>
                </a:cubicBezTo>
                <a:cubicBezTo>
                  <a:pt x="2492" y="639"/>
                  <a:pt x="2487" y="643"/>
                  <a:pt x="2485" y="645"/>
                </a:cubicBezTo>
                <a:cubicBezTo>
                  <a:pt x="2482" y="651"/>
                  <a:pt x="2478" y="656"/>
                  <a:pt x="2475" y="662"/>
                </a:cubicBezTo>
                <a:cubicBezTo>
                  <a:pt x="2433" y="662"/>
                  <a:pt x="2433" y="662"/>
                  <a:pt x="2433" y="662"/>
                </a:cubicBezTo>
                <a:cubicBezTo>
                  <a:pt x="2326" y="769"/>
                  <a:pt x="2326" y="769"/>
                  <a:pt x="2326" y="769"/>
                </a:cubicBezTo>
                <a:cubicBezTo>
                  <a:pt x="2324" y="767"/>
                  <a:pt x="2322" y="764"/>
                  <a:pt x="2320" y="762"/>
                </a:cubicBezTo>
                <a:cubicBezTo>
                  <a:pt x="2313" y="755"/>
                  <a:pt x="2308" y="746"/>
                  <a:pt x="2305" y="736"/>
                </a:cubicBezTo>
                <a:cubicBezTo>
                  <a:pt x="2308" y="740"/>
                  <a:pt x="2312" y="744"/>
                  <a:pt x="2316" y="747"/>
                </a:cubicBezTo>
                <a:cubicBezTo>
                  <a:pt x="2319" y="749"/>
                  <a:pt x="2323" y="749"/>
                  <a:pt x="2324" y="745"/>
                </a:cubicBezTo>
                <a:cubicBezTo>
                  <a:pt x="2324" y="743"/>
                  <a:pt x="2324" y="742"/>
                  <a:pt x="2324" y="740"/>
                </a:cubicBezTo>
                <a:cubicBezTo>
                  <a:pt x="2324" y="736"/>
                  <a:pt x="2323" y="732"/>
                  <a:pt x="2322" y="729"/>
                </a:cubicBezTo>
                <a:cubicBezTo>
                  <a:pt x="2319" y="723"/>
                  <a:pt x="2314" y="718"/>
                  <a:pt x="2310" y="713"/>
                </a:cubicBezTo>
                <a:cubicBezTo>
                  <a:pt x="2305" y="708"/>
                  <a:pt x="2302" y="702"/>
                  <a:pt x="2303" y="696"/>
                </a:cubicBezTo>
                <a:cubicBezTo>
                  <a:pt x="2304" y="695"/>
                  <a:pt x="2304" y="694"/>
                  <a:pt x="2305" y="693"/>
                </a:cubicBezTo>
                <a:cubicBezTo>
                  <a:pt x="2306" y="692"/>
                  <a:pt x="2308" y="694"/>
                  <a:pt x="2309" y="695"/>
                </a:cubicBezTo>
                <a:cubicBezTo>
                  <a:pt x="2311" y="698"/>
                  <a:pt x="2311" y="700"/>
                  <a:pt x="2315" y="699"/>
                </a:cubicBezTo>
                <a:cubicBezTo>
                  <a:pt x="2318" y="698"/>
                  <a:pt x="2319" y="695"/>
                  <a:pt x="2319" y="692"/>
                </a:cubicBezTo>
                <a:cubicBezTo>
                  <a:pt x="2319" y="690"/>
                  <a:pt x="2318" y="688"/>
                  <a:pt x="2317" y="686"/>
                </a:cubicBezTo>
                <a:cubicBezTo>
                  <a:pt x="2311" y="675"/>
                  <a:pt x="2299" y="665"/>
                  <a:pt x="2301" y="652"/>
                </a:cubicBezTo>
                <a:cubicBezTo>
                  <a:pt x="2301" y="651"/>
                  <a:pt x="2301" y="650"/>
                  <a:pt x="2302" y="649"/>
                </a:cubicBezTo>
                <a:cubicBezTo>
                  <a:pt x="2304" y="648"/>
                  <a:pt x="2306" y="650"/>
                  <a:pt x="2308" y="652"/>
                </a:cubicBezTo>
                <a:cubicBezTo>
                  <a:pt x="2309" y="654"/>
                  <a:pt x="2311" y="656"/>
                  <a:pt x="2313" y="655"/>
                </a:cubicBezTo>
                <a:cubicBezTo>
                  <a:pt x="2315" y="654"/>
                  <a:pt x="2315" y="651"/>
                  <a:pt x="2315" y="649"/>
                </a:cubicBezTo>
                <a:cubicBezTo>
                  <a:pt x="2312" y="639"/>
                  <a:pt x="2306" y="630"/>
                  <a:pt x="2302" y="621"/>
                </a:cubicBezTo>
                <a:cubicBezTo>
                  <a:pt x="2300" y="618"/>
                  <a:pt x="2299" y="615"/>
                  <a:pt x="2300" y="613"/>
                </a:cubicBezTo>
                <a:cubicBezTo>
                  <a:pt x="2300" y="612"/>
                  <a:pt x="2300" y="612"/>
                  <a:pt x="2300" y="611"/>
                </a:cubicBezTo>
                <a:cubicBezTo>
                  <a:pt x="2301" y="610"/>
                  <a:pt x="2303" y="610"/>
                  <a:pt x="2304" y="611"/>
                </a:cubicBezTo>
                <a:cubicBezTo>
                  <a:pt x="2306" y="613"/>
                  <a:pt x="2306" y="617"/>
                  <a:pt x="2309" y="617"/>
                </a:cubicBezTo>
                <a:cubicBezTo>
                  <a:pt x="2313" y="618"/>
                  <a:pt x="2315" y="614"/>
                  <a:pt x="2315" y="611"/>
                </a:cubicBezTo>
                <a:cubicBezTo>
                  <a:pt x="2315" y="607"/>
                  <a:pt x="2313" y="604"/>
                  <a:pt x="2311" y="601"/>
                </a:cubicBezTo>
                <a:cubicBezTo>
                  <a:pt x="2298" y="580"/>
                  <a:pt x="2298" y="553"/>
                  <a:pt x="2290" y="530"/>
                </a:cubicBezTo>
                <a:cubicBezTo>
                  <a:pt x="2289" y="529"/>
                  <a:pt x="2289" y="528"/>
                  <a:pt x="2288" y="527"/>
                </a:cubicBezTo>
                <a:cubicBezTo>
                  <a:pt x="2287" y="526"/>
                  <a:pt x="2284" y="527"/>
                  <a:pt x="2284" y="529"/>
                </a:cubicBezTo>
                <a:cubicBezTo>
                  <a:pt x="2283" y="531"/>
                  <a:pt x="2283" y="533"/>
                  <a:pt x="2283" y="534"/>
                </a:cubicBezTo>
                <a:cubicBezTo>
                  <a:pt x="2285" y="550"/>
                  <a:pt x="2282" y="566"/>
                  <a:pt x="2279" y="582"/>
                </a:cubicBezTo>
                <a:cubicBezTo>
                  <a:pt x="2278" y="588"/>
                  <a:pt x="2277" y="594"/>
                  <a:pt x="2275" y="600"/>
                </a:cubicBezTo>
                <a:cubicBezTo>
                  <a:pt x="2272" y="607"/>
                  <a:pt x="2268" y="614"/>
                  <a:pt x="2265" y="621"/>
                </a:cubicBezTo>
                <a:cubicBezTo>
                  <a:pt x="2264" y="625"/>
                  <a:pt x="2263" y="630"/>
                  <a:pt x="2267" y="632"/>
                </a:cubicBezTo>
                <a:cubicBezTo>
                  <a:pt x="2272" y="633"/>
                  <a:pt x="2275" y="626"/>
                  <a:pt x="2280" y="626"/>
                </a:cubicBezTo>
                <a:cubicBezTo>
                  <a:pt x="2288" y="626"/>
                  <a:pt x="2282" y="637"/>
                  <a:pt x="2280" y="640"/>
                </a:cubicBezTo>
                <a:cubicBezTo>
                  <a:pt x="2277" y="647"/>
                  <a:pt x="2271" y="654"/>
                  <a:pt x="2271" y="663"/>
                </a:cubicBezTo>
                <a:cubicBezTo>
                  <a:pt x="2271" y="664"/>
                  <a:pt x="2271" y="665"/>
                  <a:pt x="2271" y="666"/>
                </a:cubicBezTo>
                <a:cubicBezTo>
                  <a:pt x="2276" y="673"/>
                  <a:pt x="2282" y="662"/>
                  <a:pt x="2284" y="659"/>
                </a:cubicBezTo>
                <a:cubicBezTo>
                  <a:pt x="2284" y="658"/>
                  <a:pt x="2286" y="657"/>
                  <a:pt x="2288" y="658"/>
                </a:cubicBezTo>
                <a:cubicBezTo>
                  <a:pt x="2289" y="659"/>
                  <a:pt x="2289" y="660"/>
                  <a:pt x="2289" y="662"/>
                </a:cubicBezTo>
                <a:cubicBezTo>
                  <a:pt x="2287" y="679"/>
                  <a:pt x="2269" y="689"/>
                  <a:pt x="2265" y="705"/>
                </a:cubicBezTo>
                <a:cubicBezTo>
                  <a:pt x="2264" y="707"/>
                  <a:pt x="2264" y="709"/>
                  <a:pt x="2265" y="711"/>
                </a:cubicBezTo>
                <a:cubicBezTo>
                  <a:pt x="2267" y="715"/>
                  <a:pt x="2274" y="714"/>
                  <a:pt x="2277" y="711"/>
                </a:cubicBezTo>
                <a:cubicBezTo>
                  <a:pt x="2280" y="709"/>
                  <a:pt x="2281" y="705"/>
                  <a:pt x="2284" y="703"/>
                </a:cubicBezTo>
                <a:cubicBezTo>
                  <a:pt x="2286" y="701"/>
                  <a:pt x="2291" y="699"/>
                  <a:pt x="2289" y="705"/>
                </a:cubicBezTo>
                <a:cubicBezTo>
                  <a:pt x="2289" y="707"/>
                  <a:pt x="2288" y="708"/>
                  <a:pt x="2286" y="710"/>
                </a:cubicBezTo>
                <a:cubicBezTo>
                  <a:pt x="2283" y="714"/>
                  <a:pt x="2279" y="718"/>
                  <a:pt x="2275" y="722"/>
                </a:cubicBezTo>
                <a:cubicBezTo>
                  <a:pt x="2273" y="724"/>
                  <a:pt x="2271" y="726"/>
                  <a:pt x="2269" y="728"/>
                </a:cubicBezTo>
                <a:cubicBezTo>
                  <a:pt x="2267" y="731"/>
                  <a:pt x="2266" y="734"/>
                  <a:pt x="2265" y="738"/>
                </a:cubicBezTo>
                <a:cubicBezTo>
                  <a:pt x="2264" y="741"/>
                  <a:pt x="2263" y="745"/>
                  <a:pt x="2265" y="747"/>
                </a:cubicBezTo>
                <a:cubicBezTo>
                  <a:pt x="2267" y="748"/>
                  <a:pt x="2269" y="748"/>
                  <a:pt x="2271" y="747"/>
                </a:cubicBezTo>
                <a:cubicBezTo>
                  <a:pt x="2272" y="746"/>
                  <a:pt x="2274" y="745"/>
                  <a:pt x="2275" y="743"/>
                </a:cubicBezTo>
                <a:cubicBezTo>
                  <a:pt x="2277" y="741"/>
                  <a:pt x="2279" y="738"/>
                  <a:pt x="2281" y="736"/>
                </a:cubicBezTo>
                <a:cubicBezTo>
                  <a:pt x="2282" y="735"/>
                  <a:pt x="2283" y="736"/>
                  <a:pt x="2283" y="737"/>
                </a:cubicBezTo>
                <a:cubicBezTo>
                  <a:pt x="2284" y="738"/>
                  <a:pt x="2284" y="739"/>
                  <a:pt x="2284" y="740"/>
                </a:cubicBezTo>
                <a:cubicBezTo>
                  <a:pt x="2282" y="749"/>
                  <a:pt x="2278" y="754"/>
                  <a:pt x="2271" y="759"/>
                </a:cubicBezTo>
                <a:cubicBezTo>
                  <a:pt x="2264" y="766"/>
                  <a:pt x="2256" y="773"/>
                  <a:pt x="2255" y="782"/>
                </a:cubicBezTo>
                <a:cubicBezTo>
                  <a:pt x="2255" y="784"/>
                  <a:pt x="2255" y="786"/>
                  <a:pt x="2255" y="787"/>
                </a:cubicBezTo>
                <a:cubicBezTo>
                  <a:pt x="2005" y="787"/>
                  <a:pt x="2005" y="787"/>
                  <a:pt x="2005" y="787"/>
                </a:cubicBezTo>
                <a:cubicBezTo>
                  <a:pt x="2005" y="787"/>
                  <a:pt x="2005" y="786"/>
                  <a:pt x="2005" y="786"/>
                </a:cubicBezTo>
                <a:cubicBezTo>
                  <a:pt x="2005" y="781"/>
                  <a:pt x="2002" y="776"/>
                  <a:pt x="1999" y="771"/>
                </a:cubicBezTo>
                <a:cubicBezTo>
                  <a:pt x="1995" y="766"/>
                  <a:pt x="1993" y="761"/>
                  <a:pt x="1989" y="756"/>
                </a:cubicBezTo>
                <a:cubicBezTo>
                  <a:pt x="1986" y="750"/>
                  <a:pt x="1982" y="745"/>
                  <a:pt x="1981" y="738"/>
                </a:cubicBezTo>
                <a:cubicBezTo>
                  <a:pt x="1987" y="732"/>
                  <a:pt x="1994" y="751"/>
                  <a:pt x="2002" y="749"/>
                </a:cubicBezTo>
                <a:cubicBezTo>
                  <a:pt x="2008" y="747"/>
                  <a:pt x="2005" y="738"/>
                  <a:pt x="2002" y="733"/>
                </a:cubicBezTo>
                <a:cubicBezTo>
                  <a:pt x="1994" y="721"/>
                  <a:pt x="1989" y="707"/>
                  <a:pt x="1985" y="693"/>
                </a:cubicBezTo>
                <a:cubicBezTo>
                  <a:pt x="1984" y="687"/>
                  <a:pt x="1983" y="679"/>
                  <a:pt x="1982" y="672"/>
                </a:cubicBezTo>
                <a:cubicBezTo>
                  <a:pt x="1981" y="670"/>
                  <a:pt x="1982" y="654"/>
                  <a:pt x="1975" y="659"/>
                </a:cubicBezTo>
                <a:cubicBezTo>
                  <a:pt x="1973" y="660"/>
                  <a:pt x="1973" y="662"/>
                  <a:pt x="1972" y="665"/>
                </a:cubicBezTo>
                <a:cubicBezTo>
                  <a:pt x="1969" y="676"/>
                  <a:pt x="1967" y="688"/>
                  <a:pt x="1964" y="700"/>
                </a:cubicBezTo>
                <a:cubicBezTo>
                  <a:pt x="1961" y="709"/>
                  <a:pt x="1960" y="722"/>
                  <a:pt x="1954" y="730"/>
                </a:cubicBezTo>
                <a:cubicBezTo>
                  <a:pt x="1951" y="734"/>
                  <a:pt x="1947" y="737"/>
                  <a:pt x="1947" y="743"/>
                </a:cubicBezTo>
                <a:cubicBezTo>
                  <a:pt x="1947" y="744"/>
                  <a:pt x="1948" y="744"/>
                  <a:pt x="1948" y="744"/>
                </a:cubicBezTo>
                <a:cubicBezTo>
                  <a:pt x="1948" y="745"/>
                  <a:pt x="1949" y="745"/>
                  <a:pt x="1950" y="746"/>
                </a:cubicBezTo>
                <a:cubicBezTo>
                  <a:pt x="1956" y="748"/>
                  <a:pt x="1961" y="743"/>
                  <a:pt x="1966" y="738"/>
                </a:cubicBezTo>
                <a:cubicBezTo>
                  <a:pt x="1966" y="738"/>
                  <a:pt x="1967" y="737"/>
                  <a:pt x="1968" y="737"/>
                </a:cubicBezTo>
                <a:cubicBezTo>
                  <a:pt x="1968" y="736"/>
                  <a:pt x="1969" y="737"/>
                  <a:pt x="1970" y="737"/>
                </a:cubicBezTo>
                <a:cubicBezTo>
                  <a:pt x="1971" y="739"/>
                  <a:pt x="1970" y="743"/>
                  <a:pt x="1970" y="745"/>
                </a:cubicBezTo>
                <a:cubicBezTo>
                  <a:pt x="1969" y="751"/>
                  <a:pt x="1966" y="757"/>
                  <a:pt x="1963" y="761"/>
                </a:cubicBezTo>
                <a:cubicBezTo>
                  <a:pt x="1957" y="769"/>
                  <a:pt x="1949" y="776"/>
                  <a:pt x="1945" y="784"/>
                </a:cubicBezTo>
                <a:cubicBezTo>
                  <a:pt x="1944" y="786"/>
                  <a:pt x="1943" y="788"/>
                  <a:pt x="1943" y="790"/>
                </a:cubicBezTo>
                <a:cubicBezTo>
                  <a:pt x="1943" y="794"/>
                  <a:pt x="1947" y="796"/>
                  <a:pt x="1951" y="796"/>
                </a:cubicBezTo>
                <a:cubicBezTo>
                  <a:pt x="1955" y="797"/>
                  <a:pt x="1958" y="793"/>
                  <a:pt x="1960" y="789"/>
                </a:cubicBezTo>
                <a:cubicBezTo>
                  <a:pt x="1961" y="786"/>
                  <a:pt x="1962" y="783"/>
                  <a:pt x="1964" y="782"/>
                </a:cubicBezTo>
                <a:cubicBezTo>
                  <a:pt x="1965" y="782"/>
                  <a:pt x="1966" y="782"/>
                  <a:pt x="1966" y="782"/>
                </a:cubicBezTo>
                <a:cubicBezTo>
                  <a:pt x="1967" y="782"/>
                  <a:pt x="1967" y="783"/>
                  <a:pt x="1967" y="783"/>
                </a:cubicBezTo>
                <a:cubicBezTo>
                  <a:pt x="1967" y="788"/>
                  <a:pt x="1966" y="793"/>
                  <a:pt x="1964" y="797"/>
                </a:cubicBezTo>
                <a:cubicBezTo>
                  <a:pt x="1922" y="812"/>
                  <a:pt x="1922" y="812"/>
                  <a:pt x="1922" y="812"/>
                </a:cubicBezTo>
                <a:cubicBezTo>
                  <a:pt x="1922" y="812"/>
                  <a:pt x="1922" y="812"/>
                  <a:pt x="1922" y="812"/>
                </a:cubicBezTo>
                <a:cubicBezTo>
                  <a:pt x="1920" y="801"/>
                  <a:pt x="1910" y="792"/>
                  <a:pt x="1903" y="784"/>
                </a:cubicBezTo>
                <a:cubicBezTo>
                  <a:pt x="1900" y="779"/>
                  <a:pt x="1897" y="775"/>
                  <a:pt x="1896" y="770"/>
                </a:cubicBezTo>
                <a:cubicBezTo>
                  <a:pt x="1895" y="768"/>
                  <a:pt x="1894" y="763"/>
                  <a:pt x="1894" y="762"/>
                </a:cubicBezTo>
                <a:cubicBezTo>
                  <a:pt x="1896" y="759"/>
                  <a:pt x="1899" y="763"/>
                  <a:pt x="1900" y="765"/>
                </a:cubicBezTo>
                <a:cubicBezTo>
                  <a:pt x="1902" y="767"/>
                  <a:pt x="1903" y="770"/>
                  <a:pt x="1905" y="772"/>
                </a:cubicBezTo>
                <a:cubicBezTo>
                  <a:pt x="1906" y="774"/>
                  <a:pt x="1908" y="776"/>
                  <a:pt x="1910" y="777"/>
                </a:cubicBezTo>
                <a:cubicBezTo>
                  <a:pt x="1912" y="778"/>
                  <a:pt x="1914" y="779"/>
                  <a:pt x="1916" y="778"/>
                </a:cubicBezTo>
                <a:cubicBezTo>
                  <a:pt x="1919" y="777"/>
                  <a:pt x="1920" y="773"/>
                  <a:pt x="1920" y="770"/>
                </a:cubicBezTo>
                <a:cubicBezTo>
                  <a:pt x="1921" y="765"/>
                  <a:pt x="1919" y="761"/>
                  <a:pt x="1916" y="757"/>
                </a:cubicBezTo>
                <a:cubicBezTo>
                  <a:pt x="1913" y="753"/>
                  <a:pt x="1910" y="750"/>
                  <a:pt x="1907" y="746"/>
                </a:cubicBezTo>
                <a:cubicBezTo>
                  <a:pt x="1904" y="744"/>
                  <a:pt x="1902" y="741"/>
                  <a:pt x="1900" y="738"/>
                </a:cubicBezTo>
                <a:cubicBezTo>
                  <a:pt x="1898" y="735"/>
                  <a:pt x="1888" y="717"/>
                  <a:pt x="1895" y="715"/>
                </a:cubicBezTo>
                <a:cubicBezTo>
                  <a:pt x="1897" y="714"/>
                  <a:pt x="1899" y="715"/>
                  <a:pt x="1900" y="716"/>
                </a:cubicBezTo>
                <a:cubicBezTo>
                  <a:pt x="1902" y="717"/>
                  <a:pt x="1903" y="719"/>
                  <a:pt x="1904" y="720"/>
                </a:cubicBezTo>
                <a:cubicBezTo>
                  <a:pt x="1907" y="724"/>
                  <a:pt x="1911" y="725"/>
                  <a:pt x="1915" y="725"/>
                </a:cubicBezTo>
                <a:cubicBezTo>
                  <a:pt x="1916" y="725"/>
                  <a:pt x="1918" y="725"/>
                  <a:pt x="1918" y="724"/>
                </a:cubicBezTo>
                <a:cubicBezTo>
                  <a:pt x="1920" y="723"/>
                  <a:pt x="1920" y="721"/>
                  <a:pt x="1920" y="720"/>
                </a:cubicBezTo>
                <a:cubicBezTo>
                  <a:pt x="1920" y="714"/>
                  <a:pt x="1917" y="709"/>
                  <a:pt x="1914" y="705"/>
                </a:cubicBezTo>
                <a:cubicBezTo>
                  <a:pt x="1910" y="700"/>
                  <a:pt x="1908" y="694"/>
                  <a:pt x="1905" y="689"/>
                </a:cubicBezTo>
                <a:cubicBezTo>
                  <a:pt x="1901" y="683"/>
                  <a:pt x="1897" y="678"/>
                  <a:pt x="1896" y="671"/>
                </a:cubicBezTo>
                <a:cubicBezTo>
                  <a:pt x="1903" y="665"/>
                  <a:pt x="1909" y="685"/>
                  <a:pt x="1917" y="682"/>
                </a:cubicBezTo>
                <a:cubicBezTo>
                  <a:pt x="1923" y="680"/>
                  <a:pt x="1921" y="671"/>
                  <a:pt x="1917" y="666"/>
                </a:cubicBezTo>
                <a:cubicBezTo>
                  <a:pt x="1909" y="654"/>
                  <a:pt x="1904" y="641"/>
                  <a:pt x="1901" y="627"/>
                </a:cubicBezTo>
                <a:cubicBezTo>
                  <a:pt x="1899" y="620"/>
                  <a:pt x="1898" y="613"/>
                  <a:pt x="1897" y="606"/>
                </a:cubicBezTo>
                <a:cubicBezTo>
                  <a:pt x="1897" y="603"/>
                  <a:pt x="1897" y="588"/>
                  <a:pt x="1890" y="592"/>
                </a:cubicBezTo>
                <a:cubicBezTo>
                  <a:pt x="1888" y="593"/>
                  <a:pt x="1888" y="596"/>
                  <a:pt x="1887" y="598"/>
                </a:cubicBezTo>
                <a:cubicBezTo>
                  <a:pt x="1885" y="610"/>
                  <a:pt x="1882" y="622"/>
                  <a:pt x="1879" y="633"/>
                </a:cubicBezTo>
                <a:cubicBezTo>
                  <a:pt x="1877" y="643"/>
                  <a:pt x="1875" y="655"/>
                  <a:pt x="1870" y="663"/>
                </a:cubicBezTo>
                <a:cubicBezTo>
                  <a:pt x="1866" y="667"/>
                  <a:pt x="1862" y="671"/>
                  <a:pt x="1863" y="677"/>
                </a:cubicBezTo>
                <a:cubicBezTo>
                  <a:pt x="1863" y="677"/>
                  <a:pt x="1863" y="677"/>
                  <a:pt x="1863" y="678"/>
                </a:cubicBezTo>
                <a:cubicBezTo>
                  <a:pt x="1863" y="679"/>
                  <a:pt x="1864" y="679"/>
                  <a:pt x="1865" y="679"/>
                </a:cubicBezTo>
                <a:cubicBezTo>
                  <a:pt x="1872" y="681"/>
                  <a:pt x="1876" y="676"/>
                  <a:pt x="1881" y="672"/>
                </a:cubicBezTo>
                <a:cubicBezTo>
                  <a:pt x="1881" y="671"/>
                  <a:pt x="1882" y="671"/>
                  <a:pt x="1883" y="670"/>
                </a:cubicBezTo>
                <a:cubicBezTo>
                  <a:pt x="1884" y="670"/>
                  <a:pt x="1884" y="670"/>
                  <a:pt x="1885" y="671"/>
                </a:cubicBezTo>
                <a:cubicBezTo>
                  <a:pt x="1887" y="672"/>
                  <a:pt x="1885" y="677"/>
                  <a:pt x="1885" y="678"/>
                </a:cubicBezTo>
                <a:cubicBezTo>
                  <a:pt x="1884" y="684"/>
                  <a:pt x="1881" y="690"/>
                  <a:pt x="1878" y="695"/>
                </a:cubicBezTo>
                <a:cubicBezTo>
                  <a:pt x="1872" y="703"/>
                  <a:pt x="1864" y="709"/>
                  <a:pt x="1860" y="718"/>
                </a:cubicBezTo>
                <a:cubicBezTo>
                  <a:pt x="1859" y="720"/>
                  <a:pt x="1858" y="722"/>
                  <a:pt x="1858" y="724"/>
                </a:cubicBezTo>
                <a:cubicBezTo>
                  <a:pt x="1859" y="727"/>
                  <a:pt x="1862" y="730"/>
                  <a:pt x="1866" y="730"/>
                </a:cubicBezTo>
                <a:cubicBezTo>
                  <a:pt x="1871" y="730"/>
                  <a:pt x="1873" y="726"/>
                  <a:pt x="1875" y="722"/>
                </a:cubicBezTo>
                <a:cubicBezTo>
                  <a:pt x="1876" y="720"/>
                  <a:pt x="1877" y="717"/>
                  <a:pt x="1880" y="715"/>
                </a:cubicBezTo>
                <a:cubicBezTo>
                  <a:pt x="1880" y="715"/>
                  <a:pt x="1881" y="715"/>
                  <a:pt x="1881" y="716"/>
                </a:cubicBezTo>
                <a:cubicBezTo>
                  <a:pt x="1882" y="716"/>
                  <a:pt x="1882" y="716"/>
                  <a:pt x="1882" y="716"/>
                </a:cubicBezTo>
                <a:cubicBezTo>
                  <a:pt x="1882" y="722"/>
                  <a:pt x="1881" y="728"/>
                  <a:pt x="1879" y="733"/>
                </a:cubicBezTo>
                <a:cubicBezTo>
                  <a:pt x="1876" y="738"/>
                  <a:pt x="1872" y="742"/>
                  <a:pt x="1868" y="746"/>
                </a:cubicBezTo>
                <a:cubicBezTo>
                  <a:pt x="1866" y="748"/>
                  <a:pt x="1863" y="750"/>
                  <a:pt x="1862" y="753"/>
                </a:cubicBezTo>
                <a:cubicBezTo>
                  <a:pt x="1861" y="755"/>
                  <a:pt x="1860" y="757"/>
                  <a:pt x="1860" y="759"/>
                </a:cubicBezTo>
                <a:cubicBezTo>
                  <a:pt x="1861" y="762"/>
                  <a:pt x="1862" y="764"/>
                  <a:pt x="1864" y="765"/>
                </a:cubicBezTo>
                <a:cubicBezTo>
                  <a:pt x="1867" y="766"/>
                  <a:pt x="1870" y="764"/>
                  <a:pt x="1872" y="762"/>
                </a:cubicBezTo>
                <a:cubicBezTo>
                  <a:pt x="1874" y="761"/>
                  <a:pt x="1880" y="751"/>
                  <a:pt x="1882" y="755"/>
                </a:cubicBezTo>
                <a:cubicBezTo>
                  <a:pt x="1883" y="756"/>
                  <a:pt x="1881" y="762"/>
                  <a:pt x="1881" y="763"/>
                </a:cubicBezTo>
                <a:cubicBezTo>
                  <a:pt x="1880" y="769"/>
                  <a:pt x="1878" y="774"/>
                  <a:pt x="1876" y="779"/>
                </a:cubicBezTo>
                <a:cubicBezTo>
                  <a:pt x="1872" y="789"/>
                  <a:pt x="1866" y="798"/>
                  <a:pt x="1858" y="806"/>
                </a:cubicBezTo>
                <a:cubicBezTo>
                  <a:pt x="1855" y="810"/>
                  <a:pt x="1851" y="814"/>
                  <a:pt x="1851" y="818"/>
                </a:cubicBezTo>
                <a:cubicBezTo>
                  <a:pt x="1851" y="825"/>
                  <a:pt x="1859" y="827"/>
                  <a:pt x="1865" y="826"/>
                </a:cubicBezTo>
                <a:cubicBezTo>
                  <a:pt x="1872" y="824"/>
                  <a:pt x="1872" y="816"/>
                  <a:pt x="1877" y="812"/>
                </a:cubicBezTo>
                <a:cubicBezTo>
                  <a:pt x="1878" y="812"/>
                  <a:pt x="1878" y="811"/>
                  <a:pt x="1879" y="812"/>
                </a:cubicBezTo>
                <a:cubicBezTo>
                  <a:pt x="1880" y="812"/>
                  <a:pt x="1880" y="813"/>
                  <a:pt x="1880" y="814"/>
                </a:cubicBezTo>
                <a:cubicBezTo>
                  <a:pt x="1879" y="819"/>
                  <a:pt x="1878" y="824"/>
                  <a:pt x="1876" y="829"/>
                </a:cubicBezTo>
                <a:cubicBezTo>
                  <a:pt x="1808" y="853"/>
                  <a:pt x="1808" y="853"/>
                  <a:pt x="1808" y="853"/>
                </a:cubicBezTo>
                <a:cubicBezTo>
                  <a:pt x="1806" y="851"/>
                  <a:pt x="1805" y="850"/>
                  <a:pt x="1803" y="848"/>
                </a:cubicBezTo>
                <a:cubicBezTo>
                  <a:pt x="1801" y="845"/>
                  <a:pt x="1791" y="827"/>
                  <a:pt x="1798" y="824"/>
                </a:cubicBezTo>
                <a:cubicBezTo>
                  <a:pt x="1800" y="824"/>
                  <a:pt x="1802" y="825"/>
                  <a:pt x="1804" y="826"/>
                </a:cubicBezTo>
                <a:cubicBezTo>
                  <a:pt x="1805" y="827"/>
                  <a:pt x="1806" y="829"/>
                  <a:pt x="1807" y="830"/>
                </a:cubicBezTo>
                <a:cubicBezTo>
                  <a:pt x="1810" y="833"/>
                  <a:pt x="1814" y="835"/>
                  <a:pt x="1819" y="835"/>
                </a:cubicBezTo>
                <a:cubicBezTo>
                  <a:pt x="1820" y="835"/>
                  <a:pt x="1821" y="835"/>
                  <a:pt x="1822" y="834"/>
                </a:cubicBezTo>
                <a:cubicBezTo>
                  <a:pt x="1823" y="833"/>
                  <a:pt x="1824" y="831"/>
                  <a:pt x="1824" y="829"/>
                </a:cubicBezTo>
                <a:cubicBezTo>
                  <a:pt x="1824" y="824"/>
                  <a:pt x="1821" y="819"/>
                  <a:pt x="1817" y="814"/>
                </a:cubicBezTo>
                <a:cubicBezTo>
                  <a:pt x="1814" y="809"/>
                  <a:pt x="1811" y="804"/>
                  <a:pt x="1808" y="799"/>
                </a:cubicBezTo>
                <a:cubicBezTo>
                  <a:pt x="1804" y="793"/>
                  <a:pt x="1800" y="788"/>
                  <a:pt x="1799" y="781"/>
                </a:cubicBezTo>
                <a:cubicBezTo>
                  <a:pt x="1806" y="775"/>
                  <a:pt x="1812" y="795"/>
                  <a:pt x="1821" y="792"/>
                </a:cubicBezTo>
                <a:cubicBezTo>
                  <a:pt x="1827" y="790"/>
                  <a:pt x="1824" y="781"/>
                  <a:pt x="1820" y="776"/>
                </a:cubicBezTo>
                <a:cubicBezTo>
                  <a:pt x="1812" y="764"/>
                  <a:pt x="1807" y="751"/>
                  <a:pt x="1804" y="737"/>
                </a:cubicBezTo>
                <a:cubicBezTo>
                  <a:pt x="1802" y="730"/>
                  <a:pt x="1801" y="723"/>
                  <a:pt x="1800" y="716"/>
                </a:cubicBezTo>
                <a:cubicBezTo>
                  <a:pt x="1800" y="713"/>
                  <a:pt x="1800" y="697"/>
                  <a:pt x="1794" y="702"/>
                </a:cubicBezTo>
                <a:cubicBezTo>
                  <a:pt x="1792" y="703"/>
                  <a:pt x="1791" y="705"/>
                  <a:pt x="1791" y="708"/>
                </a:cubicBezTo>
                <a:cubicBezTo>
                  <a:pt x="1788" y="719"/>
                  <a:pt x="1785" y="731"/>
                  <a:pt x="1782" y="743"/>
                </a:cubicBezTo>
                <a:cubicBezTo>
                  <a:pt x="1780" y="752"/>
                  <a:pt x="1779" y="765"/>
                  <a:pt x="1773" y="773"/>
                </a:cubicBezTo>
                <a:cubicBezTo>
                  <a:pt x="1770" y="777"/>
                  <a:pt x="1766" y="780"/>
                  <a:pt x="1766" y="786"/>
                </a:cubicBezTo>
                <a:cubicBezTo>
                  <a:pt x="1766" y="787"/>
                  <a:pt x="1766" y="787"/>
                  <a:pt x="1766" y="788"/>
                </a:cubicBezTo>
                <a:cubicBezTo>
                  <a:pt x="1767" y="788"/>
                  <a:pt x="1767" y="789"/>
                  <a:pt x="1768" y="789"/>
                </a:cubicBezTo>
                <a:cubicBezTo>
                  <a:pt x="1775" y="791"/>
                  <a:pt x="1780" y="786"/>
                  <a:pt x="1784" y="781"/>
                </a:cubicBezTo>
                <a:cubicBezTo>
                  <a:pt x="1785" y="781"/>
                  <a:pt x="1785" y="780"/>
                  <a:pt x="1786" y="780"/>
                </a:cubicBezTo>
                <a:cubicBezTo>
                  <a:pt x="1787" y="780"/>
                  <a:pt x="1788" y="780"/>
                  <a:pt x="1788" y="780"/>
                </a:cubicBezTo>
                <a:cubicBezTo>
                  <a:pt x="1790" y="782"/>
                  <a:pt x="1789" y="786"/>
                  <a:pt x="1788" y="788"/>
                </a:cubicBezTo>
                <a:cubicBezTo>
                  <a:pt x="1787" y="794"/>
                  <a:pt x="1785" y="800"/>
                  <a:pt x="1781" y="805"/>
                </a:cubicBezTo>
                <a:cubicBezTo>
                  <a:pt x="1775" y="812"/>
                  <a:pt x="1768" y="819"/>
                  <a:pt x="1763" y="828"/>
                </a:cubicBezTo>
                <a:cubicBezTo>
                  <a:pt x="1762" y="829"/>
                  <a:pt x="1761" y="831"/>
                  <a:pt x="1762" y="833"/>
                </a:cubicBezTo>
                <a:cubicBezTo>
                  <a:pt x="1762" y="837"/>
                  <a:pt x="1766" y="839"/>
                  <a:pt x="1769" y="839"/>
                </a:cubicBezTo>
                <a:cubicBezTo>
                  <a:pt x="1774" y="840"/>
                  <a:pt x="1776" y="836"/>
                  <a:pt x="1778" y="832"/>
                </a:cubicBezTo>
                <a:cubicBezTo>
                  <a:pt x="1779" y="829"/>
                  <a:pt x="1780" y="826"/>
                  <a:pt x="1783" y="825"/>
                </a:cubicBezTo>
                <a:cubicBezTo>
                  <a:pt x="1783" y="825"/>
                  <a:pt x="1784" y="825"/>
                  <a:pt x="1785" y="825"/>
                </a:cubicBezTo>
                <a:cubicBezTo>
                  <a:pt x="1785" y="825"/>
                  <a:pt x="1785" y="826"/>
                  <a:pt x="1785" y="826"/>
                </a:cubicBezTo>
                <a:cubicBezTo>
                  <a:pt x="1785" y="832"/>
                  <a:pt x="1784" y="837"/>
                  <a:pt x="1782" y="843"/>
                </a:cubicBezTo>
                <a:cubicBezTo>
                  <a:pt x="1779" y="848"/>
                  <a:pt x="1775" y="851"/>
                  <a:pt x="1771" y="855"/>
                </a:cubicBezTo>
                <a:cubicBezTo>
                  <a:pt x="1769" y="858"/>
                  <a:pt x="1767" y="860"/>
                  <a:pt x="1765" y="863"/>
                </a:cubicBezTo>
                <a:cubicBezTo>
                  <a:pt x="1764" y="864"/>
                  <a:pt x="1763" y="867"/>
                  <a:pt x="1763" y="869"/>
                </a:cubicBezTo>
                <a:cubicBezTo>
                  <a:pt x="1721" y="884"/>
                  <a:pt x="1721" y="884"/>
                  <a:pt x="1721" y="884"/>
                </a:cubicBezTo>
                <a:cubicBezTo>
                  <a:pt x="1565" y="884"/>
                  <a:pt x="1565" y="884"/>
                  <a:pt x="1565" y="884"/>
                </a:cubicBezTo>
                <a:cubicBezTo>
                  <a:pt x="1489" y="849"/>
                  <a:pt x="1489" y="849"/>
                  <a:pt x="1489" y="849"/>
                </a:cubicBezTo>
                <a:cubicBezTo>
                  <a:pt x="1486" y="845"/>
                  <a:pt x="1483" y="842"/>
                  <a:pt x="1480" y="839"/>
                </a:cubicBezTo>
                <a:cubicBezTo>
                  <a:pt x="1477" y="836"/>
                  <a:pt x="1475" y="834"/>
                  <a:pt x="1473" y="831"/>
                </a:cubicBezTo>
                <a:cubicBezTo>
                  <a:pt x="1470" y="828"/>
                  <a:pt x="1461" y="810"/>
                  <a:pt x="1468" y="807"/>
                </a:cubicBezTo>
                <a:cubicBezTo>
                  <a:pt x="1470" y="807"/>
                  <a:pt x="1472" y="808"/>
                  <a:pt x="1473" y="809"/>
                </a:cubicBezTo>
                <a:cubicBezTo>
                  <a:pt x="1474" y="810"/>
                  <a:pt x="1475" y="812"/>
                  <a:pt x="1477" y="813"/>
                </a:cubicBezTo>
                <a:cubicBezTo>
                  <a:pt x="1479" y="816"/>
                  <a:pt x="1484" y="818"/>
                  <a:pt x="1488" y="818"/>
                </a:cubicBezTo>
                <a:cubicBezTo>
                  <a:pt x="1489" y="818"/>
                  <a:pt x="1490" y="818"/>
                  <a:pt x="1491" y="817"/>
                </a:cubicBezTo>
                <a:cubicBezTo>
                  <a:pt x="1493" y="816"/>
                  <a:pt x="1493" y="814"/>
                  <a:pt x="1493" y="812"/>
                </a:cubicBezTo>
                <a:cubicBezTo>
                  <a:pt x="1493" y="807"/>
                  <a:pt x="1490" y="802"/>
                  <a:pt x="1487" y="797"/>
                </a:cubicBezTo>
                <a:cubicBezTo>
                  <a:pt x="1483" y="792"/>
                  <a:pt x="1481" y="787"/>
                  <a:pt x="1477" y="782"/>
                </a:cubicBezTo>
                <a:cubicBezTo>
                  <a:pt x="1474" y="776"/>
                  <a:pt x="1470" y="771"/>
                  <a:pt x="1469" y="764"/>
                </a:cubicBezTo>
                <a:cubicBezTo>
                  <a:pt x="1475" y="758"/>
                  <a:pt x="1482" y="778"/>
                  <a:pt x="1490" y="775"/>
                </a:cubicBezTo>
                <a:cubicBezTo>
                  <a:pt x="1496" y="773"/>
                  <a:pt x="1493" y="764"/>
                  <a:pt x="1490" y="759"/>
                </a:cubicBezTo>
                <a:cubicBezTo>
                  <a:pt x="1482" y="747"/>
                  <a:pt x="1476" y="734"/>
                  <a:pt x="1473" y="720"/>
                </a:cubicBezTo>
                <a:cubicBezTo>
                  <a:pt x="1472" y="713"/>
                  <a:pt x="1471" y="706"/>
                  <a:pt x="1470" y="699"/>
                </a:cubicBezTo>
                <a:cubicBezTo>
                  <a:pt x="1469" y="696"/>
                  <a:pt x="1470" y="680"/>
                  <a:pt x="1463" y="685"/>
                </a:cubicBezTo>
                <a:cubicBezTo>
                  <a:pt x="1461" y="686"/>
                  <a:pt x="1461" y="688"/>
                  <a:pt x="1460" y="691"/>
                </a:cubicBezTo>
                <a:cubicBezTo>
                  <a:pt x="1457" y="702"/>
                  <a:pt x="1455" y="714"/>
                  <a:pt x="1452" y="726"/>
                </a:cubicBezTo>
                <a:cubicBezTo>
                  <a:pt x="1449" y="735"/>
                  <a:pt x="1448" y="748"/>
                  <a:pt x="1442" y="756"/>
                </a:cubicBezTo>
                <a:cubicBezTo>
                  <a:pt x="1439" y="760"/>
                  <a:pt x="1435" y="763"/>
                  <a:pt x="1435" y="769"/>
                </a:cubicBezTo>
                <a:cubicBezTo>
                  <a:pt x="1435" y="770"/>
                  <a:pt x="1435" y="770"/>
                  <a:pt x="1436" y="771"/>
                </a:cubicBezTo>
                <a:cubicBezTo>
                  <a:pt x="1436" y="771"/>
                  <a:pt x="1437" y="772"/>
                  <a:pt x="1437" y="772"/>
                </a:cubicBezTo>
                <a:cubicBezTo>
                  <a:pt x="1444" y="774"/>
                  <a:pt x="1449" y="769"/>
                  <a:pt x="1454" y="764"/>
                </a:cubicBezTo>
                <a:cubicBezTo>
                  <a:pt x="1454" y="764"/>
                  <a:pt x="1455" y="763"/>
                  <a:pt x="1455" y="763"/>
                </a:cubicBezTo>
                <a:cubicBezTo>
                  <a:pt x="1456" y="763"/>
                  <a:pt x="1457" y="763"/>
                  <a:pt x="1458" y="763"/>
                </a:cubicBezTo>
                <a:cubicBezTo>
                  <a:pt x="1459" y="765"/>
                  <a:pt x="1458" y="769"/>
                  <a:pt x="1458" y="771"/>
                </a:cubicBezTo>
                <a:cubicBezTo>
                  <a:pt x="1457" y="777"/>
                  <a:pt x="1454" y="783"/>
                  <a:pt x="1450" y="788"/>
                </a:cubicBezTo>
                <a:cubicBezTo>
                  <a:pt x="1445" y="795"/>
                  <a:pt x="1437" y="802"/>
                  <a:pt x="1433" y="811"/>
                </a:cubicBezTo>
                <a:cubicBezTo>
                  <a:pt x="1432" y="812"/>
                  <a:pt x="1431" y="814"/>
                  <a:pt x="1431" y="816"/>
                </a:cubicBezTo>
                <a:cubicBezTo>
                  <a:pt x="1431" y="820"/>
                  <a:pt x="1435" y="822"/>
                  <a:pt x="1439" y="822"/>
                </a:cubicBezTo>
                <a:cubicBezTo>
                  <a:pt x="1443" y="823"/>
                  <a:pt x="1446" y="819"/>
                  <a:pt x="1448" y="815"/>
                </a:cubicBezTo>
                <a:cubicBezTo>
                  <a:pt x="1449" y="812"/>
                  <a:pt x="1450" y="809"/>
                  <a:pt x="1452" y="808"/>
                </a:cubicBezTo>
                <a:cubicBezTo>
                  <a:pt x="1453" y="808"/>
                  <a:pt x="1454" y="808"/>
                  <a:pt x="1454" y="808"/>
                </a:cubicBezTo>
                <a:cubicBezTo>
                  <a:pt x="1454" y="808"/>
                  <a:pt x="1454" y="809"/>
                  <a:pt x="1454" y="809"/>
                </a:cubicBezTo>
                <a:cubicBezTo>
                  <a:pt x="1455" y="815"/>
                  <a:pt x="1454" y="820"/>
                  <a:pt x="1451" y="826"/>
                </a:cubicBezTo>
                <a:cubicBezTo>
                  <a:pt x="1450" y="827"/>
                  <a:pt x="1449" y="829"/>
                  <a:pt x="1448" y="831"/>
                </a:cubicBezTo>
                <a:cubicBezTo>
                  <a:pt x="1423" y="819"/>
                  <a:pt x="1423" y="819"/>
                  <a:pt x="1423" y="819"/>
                </a:cubicBezTo>
                <a:cubicBezTo>
                  <a:pt x="1423" y="815"/>
                  <a:pt x="1422" y="810"/>
                  <a:pt x="1419" y="806"/>
                </a:cubicBezTo>
                <a:cubicBezTo>
                  <a:pt x="1416" y="802"/>
                  <a:pt x="1413" y="799"/>
                  <a:pt x="1410" y="796"/>
                </a:cubicBezTo>
                <a:cubicBezTo>
                  <a:pt x="1407" y="793"/>
                  <a:pt x="1405" y="790"/>
                  <a:pt x="1403" y="788"/>
                </a:cubicBezTo>
                <a:cubicBezTo>
                  <a:pt x="1400" y="785"/>
                  <a:pt x="1391" y="767"/>
                  <a:pt x="1398" y="764"/>
                </a:cubicBezTo>
                <a:cubicBezTo>
                  <a:pt x="1400" y="764"/>
                  <a:pt x="1402" y="764"/>
                  <a:pt x="1403" y="766"/>
                </a:cubicBezTo>
                <a:cubicBezTo>
                  <a:pt x="1405" y="767"/>
                  <a:pt x="1406" y="769"/>
                  <a:pt x="1407" y="770"/>
                </a:cubicBezTo>
                <a:cubicBezTo>
                  <a:pt x="1410" y="773"/>
                  <a:pt x="1414" y="775"/>
                  <a:pt x="1418" y="775"/>
                </a:cubicBezTo>
                <a:cubicBezTo>
                  <a:pt x="1419" y="775"/>
                  <a:pt x="1420" y="774"/>
                  <a:pt x="1421" y="774"/>
                </a:cubicBezTo>
                <a:cubicBezTo>
                  <a:pt x="1423" y="773"/>
                  <a:pt x="1423" y="771"/>
                  <a:pt x="1423" y="769"/>
                </a:cubicBezTo>
                <a:cubicBezTo>
                  <a:pt x="1423" y="764"/>
                  <a:pt x="1420" y="759"/>
                  <a:pt x="1417" y="754"/>
                </a:cubicBezTo>
                <a:cubicBezTo>
                  <a:pt x="1413" y="749"/>
                  <a:pt x="1411" y="744"/>
                  <a:pt x="1407" y="739"/>
                </a:cubicBezTo>
                <a:cubicBezTo>
                  <a:pt x="1404" y="733"/>
                  <a:pt x="1400" y="728"/>
                  <a:pt x="1399" y="721"/>
                </a:cubicBezTo>
                <a:cubicBezTo>
                  <a:pt x="1405" y="715"/>
                  <a:pt x="1412" y="734"/>
                  <a:pt x="1420" y="732"/>
                </a:cubicBezTo>
                <a:cubicBezTo>
                  <a:pt x="1426" y="730"/>
                  <a:pt x="1423" y="721"/>
                  <a:pt x="1420" y="716"/>
                </a:cubicBezTo>
                <a:cubicBezTo>
                  <a:pt x="1412" y="704"/>
                  <a:pt x="1407" y="690"/>
                  <a:pt x="1403" y="676"/>
                </a:cubicBezTo>
                <a:cubicBezTo>
                  <a:pt x="1402" y="669"/>
                  <a:pt x="1401" y="662"/>
                  <a:pt x="1400" y="655"/>
                </a:cubicBezTo>
                <a:cubicBezTo>
                  <a:pt x="1399" y="653"/>
                  <a:pt x="1400" y="637"/>
                  <a:pt x="1393" y="642"/>
                </a:cubicBezTo>
                <a:cubicBezTo>
                  <a:pt x="1391" y="643"/>
                  <a:pt x="1391" y="645"/>
                  <a:pt x="1390" y="648"/>
                </a:cubicBezTo>
                <a:cubicBezTo>
                  <a:pt x="1387" y="659"/>
                  <a:pt x="1385" y="671"/>
                  <a:pt x="1382" y="683"/>
                </a:cubicBezTo>
                <a:cubicBezTo>
                  <a:pt x="1380" y="692"/>
                  <a:pt x="1378" y="705"/>
                  <a:pt x="1372" y="713"/>
                </a:cubicBezTo>
                <a:cubicBezTo>
                  <a:pt x="1369" y="717"/>
                  <a:pt x="1365" y="720"/>
                  <a:pt x="1366" y="726"/>
                </a:cubicBezTo>
                <a:cubicBezTo>
                  <a:pt x="1366" y="727"/>
                  <a:pt x="1366" y="727"/>
                  <a:pt x="1366" y="727"/>
                </a:cubicBezTo>
                <a:cubicBezTo>
                  <a:pt x="1366" y="728"/>
                  <a:pt x="1367" y="728"/>
                  <a:pt x="1368" y="729"/>
                </a:cubicBezTo>
                <a:cubicBezTo>
                  <a:pt x="1375" y="731"/>
                  <a:pt x="1379" y="726"/>
                  <a:pt x="1384" y="721"/>
                </a:cubicBezTo>
                <a:cubicBezTo>
                  <a:pt x="1384" y="721"/>
                  <a:pt x="1385" y="720"/>
                  <a:pt x="1386" y="720"/>
                </a:cubicBezTo>
                <a:cubicBezTo>
                  <a:pt x="1386" y="719"/>
                  <a:pt x="1387" y="720"/>
                  <a:pt x="1388" y="720"/>
                </a:cubicBezTo>
                <a:cubicBezTo>
                  <a:pt x="1389" y="722"/>
                  <a:pt x="1388" y="726"/>
                  <a:pt x="1388" y="728"/>
                </a:cubicBezTo>
                <a:cubicBezTo>
                  <a:pt x="1387" y="734"/>
                  <a:pt x="1384" y="740"/>
                  <a:pt x="1381" y="744"/>
                </a:cubicBezTo>
                <a:cubicBezTo>
                  <a:pt x="1375" y="752"/>
                  <a:pt x="1367" y="759"/>
                  <a:pt x="1363" y="767"/>
                </a:cubicBezTo>
                <a:cubicBezTo>
                  <a:pt x="1362" y="769"/>
                  <a:pt x="1361" y="771"/>
                  <a:pt x="1361" y="773"/>
                </a:cubicBezTo>
                <a:cubicBezTo>
                  <a:pt x="1361" y="777"/>
                  <a:pt x="1365" y="779"/>
                  <a:pt x="1369" y="779"/>
                </a:cubicBezTo>
                <a:cubicBezTo>
                  <a:pt x="1373" y="780"/>
                  <a:pt x="1376" y="776"/>
                  <a:pt x="1378" y="772"/>
                </a:cubicBezTo>
                <a:cubicBezTo>
                  <a:pt x="1379" y="769"/>
                  <a:pt x="1380" y="766"/>
                  <a:pt x="1382" y="765"/>
                </a:cubicBezTo>
                <a:cubicBezTo>
                  <a:pt x="1383" y="765"/>
                  <a:pt x="1384" y="765"/>
                  <a:pt x="1384" y="765"/>
                </a:cubicBezTo>
                <a:cubicBezTo>
                  <a:pt x="1385" y="765"/>
                  <a:pt x="1385" y="766"/>
                  <a:pt x="1385" y="766"/>
                </a:cubicBezTo>
                <a:cubicBezTo>
                  <a:pt x="1385" y="772"/>
                  <a:pt x="1384" y="777"/>
                  <a:pt x="1381" y="783"/>
                </a:cubicBezTo>
                <a:cubicBezTo>
                  <a:pt x="1379" y="788"/>
                  <a:pt x="1375" y="791"/>
                  <a:pt x="1371" y="795"/>
                </a:cubicBezTo>
                <a:cubicBezTo>
                  <a:pt x="1332" y="777"/>
                  <a:pt x="1332" y="777"/>
                  <a:pt x="1332" y="777"/>
                </a:cubicBezTo>
                <a:cubicBezTo>
                  <a:pt x="1331" y="771"/>
                  <a:pt x="1327" y="765"/>
                  <a:pt x="1323" y="761"/>
                </a:cubicBezTo>
                <a:cubicBezTo>
                  <a:pt x="1316" y="752"/>
                  <a:pt x="1307" y="743"/>
                  <a:pt x="1309" y="732"/>
                </a:cubicBezTo>
                <a:cubicBezTo>
                  <a:pt x="1317" y="732"/>
                  <a:pt x="1319" y="745"/>
                  <a:pt x="1326" y="745"/>
                </a:cubicBezTo>
                <a:cubicBezTo>
                  <a:pt x="1332" y="745"/>
                  <a:pt x="1334" y="738"/>
                  <a:pt x="1333" y="732"/>
                </a:cubicBezTo>
                <a:cubicBezTo>
                  <a:pt x="1330" y="721"/>
                  <a:pt x="1321" y="713"/>
                  <a:pt x="1314" y="704"/>
                </a:cubicBezTo>
                <a:cubicBezTo>
                  <a:pt x="1310" y="700"/>
                  <a:pt x="1307" y="695"/>
                  <a:pt x="1306" y="690"/>
                </a:cubicBezTo>
                <a:cubicBezTo>
                  <a:pt x="1306" y="688"/>
                  <a:pt x="1304" y="684"/>
                  <a:pt x="1305" y="682"/>
                </a:cubicBezTo>
                <a:cubicBezTo>
                  <a:pt x="1307" y="680"/>
                  <a:pt x="1310" y="683"/>
                  <a:pt x="1310" y="685"/>
                </a:cubicBezTo>
                <a:cubicBezTo>
                  <a:pt x="1312" y="687"/>
                  <a:pt x="1314" y="690"/>
                  <a:pt x="1315" y="692"/>
                </a:cubicBezTo>
                <a:cubicBezTo>
                  <a:pt x="1317" y="694"/>
                  <a:pt x="1318" y="696"/>
                  <a:pt x="1320" y="697"/>
                </a:cubicBezTo>
                <a:cubicBezTo>
                  <a:pt x="1322" y="698"/>
                  <a:pt x="1325" y="699"/>
                  <a:pt x="1327" y="698"/>
                </a:cubicBezTo>
                <a:cubicBezTo>
                  <a:pt x="1330" y="697"/>
                  <a:pt x="1331" y="693"/>
                  <a:pt x="1331" y="690"/>
                </a:cubicBezTo>
                <a:cubicBezTo>
                  <a:pt x="1331" y="686"/>
                  <a:pt x="1329" y="681"/>
                  <a:pt x="1327" y="677"/>
                </a:cubicBezTo>
                <a:cubicBezTo>
                  <a:pt x="1324" y="673"/>
                  <a:pt x="1321" y="670"/>
                  <a:pt x="1317" y="666"/>
                </a:cubicBezTo>
                <a:cubicBezTo>
                  <a:pt x="1315" y="664"/>
                  <a:pt x="1313" y="661"/>
                  <a:pt x="1310" y="658"/>
                </a:cubicBezTo>
                <a:cubicBezTo>
                  <a:pt x="1308" y="655"/>
                  <a:pt x="1298" y="637"/>
                  <a:pt x="1306" y="635"/>
                </a:cubicBezTo>
                <a:cubicBezTo>
                  <a:pt x="1307" y="634"/>
                  <a:pt x="1309" y="635"/>
                  <a:pt x="1311" y="636"/>
                </a:cubicBezTo>
                <a:cubicBezTo>
                  <a:pt x="1312" y="638"/>
                  <a:pt x="1313" y="639"/>
                  <a:pt x="1314" y="641"/>
                </a:cubicBezTo>
                <a:cubicBezTo>
                  <a:pt x="1317" y="644"/>
                  <a:pt x="1322" y="646"/>
                  <a:pt x="1326" y="645"/>
                </a:cubicBezTo>
                <a:cubicBezTo>
                  <a:pt x="1327" y="645"/>
                  <a:pt x="1328" y="645"/>
                  <a:pt x="1329" y="644"/>
                </a:cubicBezTo>
                <a:cubicBezTo>
                  <a:pt x="1330" y="643"/>
                  <a:pt x="1331" y="642"/>
                  <a:pt x="1331" y="640"/>
                </a:cubicBezTo>
                <a:cubicBezTo>
                  <a:pt x="1331" y="634"/>
                  <a:pt x="1328" y="629"/>
                  <a:pt x="1324" y="625"/>
                </a:cubicBezTo>
                <a:cubicBezTo>
                  <a:pt x="1321" y="620"/>
                  <a:pt x="1318" y="615"/>
                  <a:pt x="1315" y="609"/>
                </a:cubicBezTo>
                <a:cubicBezTo>
                  <a:pt x="1311" y="604"/>
                  <a:pt x="1307" y="599"/>
                  <a:pt x="1307" y="591"/>
                </a:cubicBezTo>
                <a:cubicBezTo>
                  <a:pt x="1313" y="585"/>
                  <a:pt x="1319" y="605"/>
                  <a:pt x="1328" y="602"/>
                </a:cubicBezTo>
                <a:cubicBezTo>
                  <a:pt x="1334" y="600"/>
                  <a:pt x="1331" y="592"/>
                  <a:pt x="1327" y="586"/>
                </a:cubicBezTo>
                <a:cubicBezTo>
                  <a:pt x="1319" y="575"/>
                  <a:pt x="1314" y="561"/>
                  <a:pt x="1311" y="547"/>
                </a:cubicBezTo>
                <a:cubicBezTo>
                  <a:pt x="1309" y="540"/>
                  <a:pt x="1308" y="533"/>
                  <a:pt x="1307" y="526"/>
                </a:cubicBezTo>
                <a:cubicBezTo>
                  <a:pt x="1307" y="523"/>
                  <a:pt x="1307" y="508"/>
                  <a:pt x="1301" y="512"/>
                </a:cubicBezTo>
                <a:cubicBezTo>
                  <a:pt x="1299" y="513"/>
                  <a:pt x="1298" y="516"/>
                  <a:pt x="1298" y="518"/>
                </a:cubicBezTo>
                <a:cubicBezTo>
                  <a:pt x="1295" y="530"/>
                  <a:pt x="1293" y="542"/>
                  <a:pt x="1290" y="553"/>
                </a:cubicBezTo>
                <a:cubicBezTo>
                  <a:pt x="1287" y="563"/>
                  <a:pt x="1286" y="575"/>
                  <a:pt x="1280" y="583"/>
                </a:cubicBezTo>
                <a:cubicBezTo>
                  <a:pt x="1277" y="588"/>
                  <a:pt x="1273" y="591"/>
                  <a:pt x="1273" y="597"/>
                </a:cubicBezTo>
                <a:cubicBezTo>
                  <a:pt x="1273" y="597"/>
                  <a:pt x="1273" y="598"/>
                  <a:pt x="1273" y="598"/>
                </a:cubicBezTo>
                <a:cubicBezTo>
                  <a:pt x="1274" y="599"/>
                  <a:pt x="1275" y="599"/>
                  <a:pt x="1275" y="599"/>
                </a:cubicBezTo>
                <a:cubicBezTo>
                  <a:pt x="1282" y="602"/>
                  <a:pt x="1287" y="597"/>
                  <a:pt x="1291" y="592"/>
                </a:cubicBezTo>
                <a:cubicBezTo>
                  <a:pt x="1292" y="591"/>
                  <a:pt x="1292" y="591"/>
                  <a:pt x="1293" y="590"/>
                </a:cubicBezTo>
                <a:cubicBezTo>
                  <a:pt x="1294" y="590"/>
                  <a:pt x="1295" y="590"/>
                  <a:pt x="1296" y="591"/>
                </a:cubicBezTo>
                <a:cubicBezTo>
                  <a:pt x="1297" y="592"/>
                  <a:pt x="1296" y="597"/>
                  <a:pt x="1295" y="599"/>
                </a:cubicBezTo>
                <a:cubicBezTo>
                  <a:pt x="1295" y="605"/>
                  <a:pt x="1292" y="610"/>
                  <a:pt x="1288" y="615"/>
                </a:cubicBezTo>
                <a:cubicBezTo>
                  <a:pt x="1282" y="623"/>
                  <a:pt x="1275" y="629"/>
                  <a:pt x="1270" y="638"/>
                </a:cubicBezTo>
                <a:cubicBezTo>
                  <a:pt x="1269" y="640"/>
                  <a:pt x="1269" y="642"/>
                  <a:pt x="1269" y="644"/>
                </a:cubicBezTo>
                <a:cubicBezTo>
                  <a:pt x="1269" y="648"/>
                  <a:pt x="1273" y="650"/>
                  <a:pt x="1276" y="650"/>
                </a:cubicBezTo>
                <a:cubicBezTo>
                  <a:pt x="1281" y="650"/>
                  <a:pt x="1284" y="647"/>
                  <a:pt x="1285" y="643"/>
                </a:cubicBezTo>
                <a:cubicBezTo>
                  <a:pt x="1286" y="640"/>
                  <a:pt x="1287" y="637"/>
                  <a:pt x="1290" y="636"/>
                </a:cubicBezTo>
                <a:cubicBezTo>
                  <a:pt x="1291" y="635"/>
                  <a:pt x="1292" y="635"/>
                  <a:pt x="1292" y="636"/>
                </a:cubicBezTo>
                <a:cubicBezTo>
                  <a:pt x="1292" y="636"/>
                  <a:pt x="1292" y="636"/>
                  <a:pt x="1292" y="637"/>
                </a:cubicBezTo>
                <a:cubicBezTo>
                  <a:pt x="1293" y="642"/>
                  <a:pt x="1291" y="648"/>
                  <a:pt x="1289" y="653"/>
                </a:cubicBezTo>
                <a:cubicBezTo>
                  <a:pt x="1287" y="659"/>
                  <a:pt x="1283" y="662"/>
                  <a:pt x="1278" y="666"/>
                </a:cubicBezTo>
                <a:cubicBezTo>
                  <a:pt x="1276" y="668"/>
                  <a:pt x="1274" y="670"/>
                  <a:pt x="1272" y="673"/>
                </a:cubicBezTo>
                <a:cubicBezTo>
                  <a:pt x="1271" y="675"/>
                  <a:pt x="1270" y="677"/>
                  <a:pt x="1271" y="680"/>
                </a:cubicBezTo>
                <a:cubicBezTo>
                  <a:pt x="1271" y="682"/>
                  <a:pt x="1272" y="684"/>
                  <a:pt x="1274" y="685"/>
                </a:cubicBezTo>
                <a:cubicBezTo>
                  <a:pt x="1277" y="686"/>
                  <a:pt x="1281" y="684"/>
                  <a:pt x="1283" y="682"/>
                </a:cubicBezTo>
                <a:cubicBezTo>
                  <a:pt x="1284" y="681"/>
                  <a:pt x="1290" y="671"/>
                  <a:pt x="1292" y="675"/>
                </a:cubicBezTo>
                <a:cubicBezTo>
                  <a:pt x="1293" y="676"/>
                  <a:pt x="1292" y="682"/>
                  <a:pt x="1291" y="683"/>
                </a:cubicBezTo>
                <a:cubicBezTo>
                  <a:pt x="1290" y="689"/>
                  <a:pt x="1289" y="694"/>
                  <a:pt x="1286" y="699"/>
                </a:cubicBezTo>
                <a:cubicBezTo>
                  <a:pt x="1282" y="709"/>
                  <a:pt x="1276" y="719"/>
                  <a:pt x="1268" y="727"/>
                </a:cubicBezTo>
                <a:cubicBezTo>
                  <a:pt x="1265" y="730"/>
                  <a:pt x="1261" y="734"/>
                  <a:pt x="1261" y="738"/>
                </a:cubicBezTo>
                <a:cubicBezTo>
                  <a:pt x="1262" y="745"/>
                  <a:pt x="1270" y="748"/>
                  <a:pt x="1275" y="746"/>
                </a:cubicBezTo>
                <a:cubicBezTo>
                  <a:pt x="1283" y="744"/>
                  <a:pt x="1282" y="736"/>
                  <a:pt x="1288" y="732"/>
                </a:cubicBezTo>
                <a:cubicBezTo>
                  <a:pt x="1288" y="732"/>
                  <a:pt x="1289" y="732"/>
                  <a:pt x="1289" y="732"/>
                </a:cubicBezTo>
                <a:cubicBezTo>
                  <a:pt x="1290" y="732"/>
                  <a:pt x="1290" y="733"/>
                  <a:pt x="1290" y="734"/>
                </a:cubicBezTo>
                <a:cubicBezTo>
                  <a:pt x="1289" y="741"/>
                  <a:pt x="1287" y="748"/>
                  <a:pt x="1284" y="754"/>
                </a:cubicBezTo>
                <a:cubicBezTo>
                  <a:pt x="1218" y="724"/>
                  <a:pt x="1218" y="724"/>
                  <a:pt x="1218" y="724"/>
                </a:cubicBezTo>
                <a:cubicBezTo>
                  <a:pt x="1220" y="723"/>
                  <a:pt x="1221" y="720"/>
                  <a:pt x="1221" y="717"/>
                </a:cubicBezTo>
                <a:cubicBezTo>
                  <a:pt x="1221" y="712"/>
                  <a:pt x="1219" y="708"/>
                  <a:pt x="1217" y="704"/>
                </a:cubicBezTo>
                <a:cubicBezTo>
                  <a:pt x="1214" y="700"/>
                  <a:pt x="1211" y="696"/>
                  <a:pt x="1207" y="693"/>
                </a:cubicBezTo>
                <a:cubicBezTo>
                  <a:pt x="1205" y="690"/>
                  <a:pt x="1203" y="688"/>
                  <a:pt x="1201" y="685"/>
                </a:cubicBezTo>
                <a:cubicBezTo>
                  <a:pt x="1198" y="682"/>
                  <a:pt x="1189" y="664"/>
                  <a:pt x="1196" y="661"/>
                </a:cubicBezTo>
                <a:cubicBezTo>
                  <a:pt x="1198" y="661"/>
                  <a:pt x="1200" y="662"/>
                  <a:pt x="1201" y="663"/>
                </a:cubicBezTo>
                <a:cubicBezTo>
                  <a:pt x="1202" y="664"/>
                  <a:pt x="1203" y="666"/>
                  <a:pt x="1204" y="667"/>
                </a:cubicBezTo>
                <a:cubicBezTo>
                  <a:pt x="1207" y="670"/>
                  <a:pt x="1212" y="672"/>
                  <a:pt x="1216" y="672"/>
                </a:cubicBezTo>
                <a:cubicBezTo>
                  <a:pt x="1217" y="672"/>
                  <a:pt x="1218" y="672"/>
                  <a:pt x="1219" y="671"/>
                </a:cubicBezTo>
                <a:cubicBezTo>
                  <a:pt x="1220" y="670"/>
                  <a:pt x="1221" y="668"/>
                  <a:pt x="1221" y="666"/>
                </a:cubicBezTo>
                <a:cubicBezTo>
                  <a:pt x="1221" y="661"/>
                  <a:pt x="1218" y="656"/>
                  <a:pt x="1215" y="651"/>
                </a:cubicBezTo>
                <a:cubicBezTo>
                  <a:pt x="1211" y="646"/>
                  <a:pt x="1208" y="641"/>
                  <a:pt x="1205" y="636"/>
                </a:cubicBezTo>
                <a:cubicBezTo>
                  <a:pt x="1202" y="630"/>
                  <a:pt x="1198" y="625"/>
                  <a:pt x="1197" y="618"/>
                </a:cubicBezTo>
                <a:cubicBezTo>
                  <a:pt x="1203" y="612"/>
                  <a:pt x="1210" y="632"/>
                  <a:pt x="1218" y="629"/>
                </a:cubicBezTo>
                <a:cubicBezTo>
                  <a:pt x="1224" y="627"/>
                  <a:pt x="1221" y="618"/>
                  <a:pt x="1218" y="613"/>
                </a:cubicBezTo>
                <a:cubicBezTo>
                  <a:pt x="1209" y="601"/>
                  <a:pt x="1204" y="588"/>
                  <a:pt x="1201" y="574"/>
                </a:cubicBezTo>
                <a:cubicBezTo>
                  <a:pt x="1200" y="567"/>
                  <a:pt x="1198" y="560"/>
                  <a:pt x="1198" y="553"/>
                </a:cubicBezTo>
                <a:cubicBezTo>
                  <a:pt x="1197" y="550"/>
                  <a:pt x="1197" y="534"/>
                  <a:pt x="1191" y="539"/>
                </a:cubicBezTo>
                <a:cubicBezTo>
                  <a:pt x="1189" y="540"/>
                  <a:pt x="1188" y="542"/>
                  <a:pt x="1188" y="545"/>
                </a:cubicBezTo>
                <a:cubicBezTo>
                  <a:pt x="1185" y="556"/>
                  <a:pt x="1183" y="568"/>
                  <a:pt x="1180" y="580"/>
                </a:cubicBezTo>
                <a:cubicBezTo>
                  <a:pt x="1177" y="589"/>
                  <a:pt x="1176" y="602"/>
                  <a:pt x="1170" y="610"/>
                </a:cubicBezTo>
                <a:cubicBezTo>
                  <a:pt x="1167" y="614"/>
                  <a:pt x="1163" y="617"/>
                  <a:pt x="1163" y="623"/>
                </a:cubicBezTo>
                <a:cubicBezTo>
                  <a:pt x="1163" y="624"/>
                  <a:pt x="1163" y="624"/>
                  <a:pt x="1164" y="625"/>
                </a:cubicBezTo>
                <a:cubicBezTo>
                  <a:pt x="1164" y="625"/>
                  <a:pt x="1165" y="626"/>
                  <a:pt x="1165" y="626"/>
                </a:cubicBezTo>
                <a:cubicBezTo>
                  <a:pt x="1172" y="628"/>
                  <a:pt x="1177" y="623"/>
                  <a:pt x="1181" y="619"/>
                </a:cubicBezTo>
                <a:cubicBezTo>
                  <a:pt x="1182" y="618"/>
                  <a:pt x="1183" y="617"/>
                  <a:pt x="1183" y="617"/>
                </a:cubicBezTo>
                <a:cubicBezTo>
                  <a:pt x="1184" y="617"/>
                  <a:pt x="1185" y="617"/>
                  <a:pt x="1186" y="617"/>
                </a:cubicBezTo>
                <a:cubicBezTo>
                  <a:pt x="1187" y="619"/>
                  <a:pt x="1186" y="623"/>
                  <a:pt x="1186" y="625"/>
                </a:cubicBezTo>
                <a:cubicBezTo>
                  <a:pt x="1185" y="631"/>
                  <a:pt x="1182" y="637"/>
                  <a:pt x="1178" y="642"/>
                </a:cubicBezTo>
                <a:cubicBezTo>
                  <a:pt x="1173" y="649"/>
                  <a:pt x="1165" y="656"/>
                  <a:pt x="1160" y="665"/>
                </a:cubicBezTo>
                <a:cubicBezTo>
                  <a:pt x="1160" y="666"/>
                  <a:pt x="1159" y="668"/>
                  <a:pt x="1159" y="670"/>
                </a:cubicBezTo>
                <a:cubicBezTo>
                  <a:pt x="1159" y="674"/>
                  <a:pt x="1163" y="676"/>
                  <a:pt x="1166" y="676"/>
                </a:cubicBezTo>
                <a:cubicBezTo>
                  <a:pt x="1171" y="677"/>
                  <a:pt x="1174" y="673"/>
                  <a:pt x="1175" y="669"/>
                </a:cubicBezTo>
                <a:cubicBezTo>
                  <a:pt x="1176" y="666"/>
                  <a:pt x="1178" y="664"/>
                  <a:pt x="1180" y="662"/>
                </a:cubicBezTo>
                <a:cubicBezTo>
                  <a:pt x="1181" y="662"/>
                  <a:pt x="1182" y="662"/>
                  <a:pt x="1182" y="662"/>
                </a:cubicBezTo>
                <a:cubicBezTo>
                  <a:pt x="1182" y="663"/>
                  <a:pt x="1182" y="663"/>
                  <a:pt x="1182" y="663"/>
                </a:cubicBezTo>
                <a:cubicBezTo>
                  <a:pt x="1183" y="669"/>
                  <a:pt x="1182" y="674"/>
                  <a:pt x="1179" y="680"/>
                </a:cubicBezTo>
                <a:cubicBezTo>
                  <a:pt x="1177" y="685"/>
                  <a:pt x="1173" y="688"/>
                  <a:pt x="1169" y="692"/>
                </a:cubicBezTo>
                <a:cubicBezTo>
                  <a:pt x="1167" y="694"/>
                  <a:pt x="1164" y="696"/>
                  <a:pt x="1163" y="699"/>
                </a:cubicBezTo>
                <a:cubicBezTo>
                  <a:pt x="1100" y="669"/>
                  <a:pt x="1100" y="669"/>
                  <a:pt x="1100" y="669"/>
                </a:cubicBezTo>
                <a:cubicBezTo>
                  <a:pt x="1099" y="668"/>
                  <a:pt x="1098" y="667"/>
                  <a:pt x="1097" y="666"/>
                </a:cubicBezTo>
                <a:cubicBezTo>
                  <a:pt x="1094" y="664"/>
                  <a:pt x="1092" y="661"/>
                  <a:pt x="1090" y="658"/>
                </a:cubicBezTo>
                <a:cubicBezTo>
                  <a:pt x="1087" y="655"/>
                  <a:pt x="1078" y="637"/>
                  <a:pt x="1085" y="635"/>
                </a:cubicBezTo>
                <a:cubicBezTo>
                  <a:pt x="1087" y="634"/>
                  <a:pt x="1089" y="635"/>
                  <a:pt x="1090" y="636"/>
                </a:cubicBezTo>
                <a:cubicBezTo>
                  <a:pt x="1091" y="638"/>
                  <a:pt x="1092" y="639"/>
                  <a:pt x="1094" y="641"/>
                </a:cubicBezTo>
                <a:cubicBezTo>
                  <a:pt x="1097" y="644"/>
                  <a:pt x="1101" y="646"/>
                  <a:pt x="1105" y="645"/>
                </a:cubicBezTo>
                <a:cubicBezTo>
                  <a:pt x="1106" y="645"/>
                  <a:pt x="1107" y="645"/>
                  <a:pt x="1108" y="644"/>
                </a:cubicBezTo>
                <a:cubicBezTo>
                  <a:pt x="1110" y="643"/>
                  <a:pt x="1110" y="642"/>
                  <a:pt x="1110" y="640"/>
                </a:cubicBezTo>
                <a:cubicBezTo>
                  <a:pt x="1110" y="634"/>
                  <a:pt x="1107" y="629"/>
                  <a:pt x="1104" y="625"/>
                </a:cubicBezTo>
                <a:cubicBezTo>
                  <a:pt x="1100" y="620"/>
                  <a:pt x="1098" y="615"/>
                  <a:pt x="1094" y="609"/>
                </a:cubicBezTo>
                <a:cubicBezTo>
                  <a:pt x="1091" y="604"/>
                  <a:pt x="1087" y="599"/>
                  <a:pt x="1086" y="591"/>
                </a:cubicBezTo>
                <a:cubicBezTo>
                  <a:pt x="1092" y="585"/>
                  <a:pt x="1099" y="605"/>
                  <a:pt x="1107" y="602"/>
                </a:cubicBezTo>
                <a:cubicBezTo>
                  <a:pt x="1113" y="600"/>
                  <a:pt x="1110" y="592"/>
                  <a:pt x="1107" y="586"/>
                </a:cubicBezTo>
                <a:cubicBezTo>
                  <a:pt x="1099" y="575"/>
                  <a:pt x="1094" y="561"/>
                  <a:pt x="1090" y="547"/>
                </a:cubicBezTo>
                <a:cubicBezTo>
                  <a:pt x="1089" y="540"/>
                  <a:pt x="1088" y="533"/>
                  <a:pt x="1087" y="526"/>
                </a:cubicBezTo>
                <a:cubicBezTo>
                  <a:pt x="1086" y="523"/>
                  <a:pt x="1087" y="508"/>
                  <a:pt x="1080" y="512"/>
                </a:cubicBezTo>
                <a:cubicBezTo>
                  <a:pt x="1078" y="513"/>
                  <a:pt x="1078" y="516"/>
                  <a:pt x="1077" y="518"/>
                </a:cubicBezTo>
                <a:cubicBezTo>
                  <a:pt x="1074" y="530"/>
                  <a:pt x="1072" y="542"/>
                  <a:pt x="1069" y="553"/>
                </a:cubicBezTo>
                <a:cubicBezTo>
                  <a:pt x="1066" y="563"/>
                  <a:pt x="1065" y="575"/>
                  <a:pt x="1059" y="583"/>
                </a:cubicBezTo>
                <a:cubicBezTo>
                  <a:pt x="1056" y="588"/>
                  <a:pt x="1052" y="591"/>
                  <a:pt x="1052" y="597"/>
                </a:cubicBezTo>
                <a:cubicBezTo>
                  <a:pt x="1052" y="597"/>
                  <a:pt x="1053" y="598"/>
                  <a:pt x="1053" y="598"/>
                </a:cubicBezTo>
                <a:cubicBezTo>
                  <a:pt x="1053" y="599"/>
                  <a:pt x="1054" y="599"/>
                  <a:pt x="1055" y="599"/>
                </a:cubicBezTo>
                <a:cubicBezTo>
                  <a:pt x="1061" y="602"/>
                  <a:pt x="1066" y="597"/>
                  <a:pt x="1071" y="592"/>
                </a:cubicBezTo>
                <a:cubicBezTo>
                  <a:pt x="1071" y="591"/>
                  <a:pt x="1072" y="591"/>
                  <a:pt x="1073" y="590"/>
                </a:cubicBezTo>
                <a:cubicBezTo>
                  <a:pt x="1073" y="590"/>
                  <a:pt x="1074" y="590"/>
                  <a:pt x="1075" y="591"/>
                </a:cubicBezTo>
                <a:cubicBezTo>
                  <a:pt x="1076" y="592"/>
                  <a:pt x="1075" y="597"/>
                  <a:pt x="1075" y="599"/>
                </a:cubicBezTo>
                <a:cubicBezTo>
                  <a:pt x="1074" y="605"/>
                  <a:pt x="1071" y="610"/>
                  <a:pt x="1068" y="615"/>
                </a:cubicBezTo>
                <a:cubicBezTo>
                  <a:pt x="1062" y="623"/>
                  <a:pt x="1054" y="629"/>
                  <a:pt x="1050" y="638"/>
                </a:cubicBezTo>
                <a:cubicBezTo>
                  <a:pt x="1049" y="640"/>
                  <a:pt x="1048" y="642"/>
                  <a:pt x="1048" y="644"/>
                </a:cubicBezTo>
                <a:cubicBezTo>
                  <a:pt x="1048" y="645"/>
                  <a:pt x="1048" y="645"/>
                  <a:pt x="1049" y="646"/>
                </a:cubicBezTo>
                <a:cubicBezTo>
                  <a:pt x="1033" y="639"/>
                  <a:pt x="1033" y="639"/>
                  <a:pt x="1033" y="639"/>
                </a:cubicBezTo>
                <a:cubicBezTo>
                  <a:pt x="1030" y="635"/>
                  <a:pt x="1027" y="632"/>
                  <a:pt x="1024" y="628"/>
                </a:cubicBezTo>
                <a:cubicBezTo>
                  <a:pt x="1022" y="626"/>
                  <a:pt x="1019" y="623"/>
                  <a:pt x="1017" y="621"/>
                </a:cubicBezTo>
                <a:cubicBezTo>
                  <a:pt x="1015" y="618"/>
                  <a:pt x="1005" y="599"/>
                  <a:pt x="1012" y="597"/>
                </a:cubicBezTo>
                <a:cubicBezTo>
                  <a:pt x="1014" y="596"/>
                  <a:pt x="1016" y="597"/>
                  <a:pt x="1017" y="599"/>
                </a:cubicBezTo>
                <a:cubicBezTo>
                  <a:pt x="1019" y="600"/>
                  <a:pt x="1020" y="601"/>
                  <a:pt x="1021" y="603"/>
                </a:cubicBezTo>
                <a:cubicBezTo>
                  <a:pt x="1024" y="606"/>
                  <a:pt x="1028" y="608"/>
                  <a:pt x="1033" y="608"/>
                </a:cubicBezTo>
                <a:cubicBezTo>
                  <a:pt x="1034" y="608"/>
                  <a:pt x="1035" y="607"/>
                  <a:pt x="1036" y="607"/>
                </a:cubicBezTo>
                <a:cubicBezTo>
                  <a:pt x="1037" y="606"/>
                  <a:pt x="1038" y="604"/>
                  <a:pt x="1038" y="602"/>
                </a:cubicBezTo>
                <a:cubicBezTo>
                  <a:pt x="1038" y="596"/>
                  <a:pt x="1034" y="591"/>
                  <a:pt x="1031" y="587"/>
                </a:cubicBezTo>
                <a:cubicBezTo>
                  <a:pt x="1027" y="582"/>
                  <a:pt x="1025" y="577"/>
                  <a:pt x="1022" y="572"/>
                </a:cubicBezTo>
                <a:cubicBezTo>
                  <a:pt x="1018" y="566"/>
                  <a:pt x="1014" y="561"/>
                  <a:pt x="1013" y="554"/>
                </a:cubicBezTo>
                <a:cubicBezTo>
                  <a:pt x="1020" y="548"/>
                  <a:pt x="1026" y="567"/>
                  <a:pt x="1035" y="565"/>
                </a:cubicBezTo>
                <a:cubicBezTo>
                  <a:pt x="1041" y="563"/>
                  <a:pt x="1038" y="554"/>
                  <a:pt x="1034" y="549"/>
                </a:cubicBezTo>
                <a:cubicBezTo>
                  <a:pt x="1026" y="537"/>
                  <a:pt x="1021" y="523"/>
                  <a:pt x="1018" y="509"/>
                </a:cubicBezTo>
                <a:cubicBezTo>
                  <a:pt x="1016" y="502"/>
                  <a:pt x="1015" y="495"/>
                  <a:pt x="1014" y="488"/>
                </a:cubicBezTo>
                <a:cubicBezTo>
                  <a:pt x="1014" y="485"/>
                  <a:pt x="1014" y="470"/>
                  <a:pt x="1008" y="474"/>
                </a:cubicBezTo>
                <a:cubicBezTo>
                  <a:pt x="1006" y="476"/>
                  <a:pt x="1005" y="478"/>
                  <a:pt x="1004" y="480"/>
                </a:cubicBezTo>
                <a:cubicBezTo>
                  <a:pt x="1002" y="492"/>
                  <a:pt x="999" y="504"/>
                  <a:pt x="996" y="516"/>
                </a:cubicBezTo>
                <a:cubicBezTo>
                  <a:pt x="994" y="525"/>
                  <a:pt x="993" y="538"/>
                  <a:pt x="987" y="545"/>
                </a:cubicBezTo>
                <a:cubicBezTo>
                  <a:pt x="983" y="550"/>
                  <a:pt x="979" y="553"/>
                  <a:pt x="980" y="559"/>
                </a:cubicBezTo>
                <a:cubicBezTo>
                  <a:pt x="980" y="559"/>
                  <a:pt x="980" y="560"/>
                  <a:pt x="980" y="560"/>
                </a:cubicBezTo>
                <a:cubicBezTo>
                  <a:pt x="980" y="561"/>
                  <a:pt x="981" y="561"/>
                  <a:pt x="982" y="561"/>
                </a:cubicBezTo>
                <a:cubicBezTo>
                  <a:pt x="989" y="564"/>
                  <a:pt x="993" y="559"/>
                  <a:pt x="998" y="554"/>
                </a:cubicBezTo>
                <a:cubicBezTo>
                  <a:pt x="999" y="554"/>
                  <a:pt x="999" y="553"/>
                  <a:pt x="1000" y="553"/>
                </a:cubicBezTo>
                <a:cubicBezTo>
                  <a:pt x="1001" y="552"/>
                  <a:pt x="1002" y="552"/>
                  <a:pt x="1002" y="553"/>
                </a:cubicBezTo>
                <a:cubicBezTo>
                  <a:pt x="1004" y="554"/>
                  <a:pt x="1002" y="559"/>
                  <a:pt x="1002" y="561"/>
                </a:cubicBezTo>
                <a:cubicBezTo>
                  <a:pt x="1001" y="567"/>
                  <a:pt x="998" y="572"/>
                  <a:pt x="995" y="577"/>
                </a:cubicBezTo>
                <a:cubicBezTo>
                  <a:pt x="989" y="585"/>
                  <a:pt x="982" y="592"/>
                  <a:pt x="977" y="600"/>
                </a:cubicBezTo>
                <a:cubicBezTo>
                  <a:pt x="976" y="602"/>
                  <a:pt x="975" y="604"/>
                  <a:pt x="975" y="606"/>
                </a:cubicBezTo>
                <a:cubicBezTo>
                  <a:pt x="976" y="610"/>
                  <a:pt x="979" y="612"/>
                  <a:pt x="983" y="612"/>
                </a:cubicBezTo>
                <a:cubicBezTo>
                  <a:pt x="988" y="612"/>
                  <a:pt x="990" y="609"/>
                  <a:pt x="992" y="605"/>
                </a:cubicBezTo>
                <a:cubicBezTo>
                  <a:pt x="993" y="602"/>
                  <a:pt x="994" y="599"/>
                  <a:pt x="997" y="598"/>
                </a:cubicBezTo>
                <a:cubicBezTo>
                  <a:pt x="997" y="598"/>
                  <a:pt x="998" y="597"/>
                  <a:pt x="999" y="598"/>
                </a:cubicBezTo>
                <a:cubicBezTo>
                  <a:pt x="999" y="598"/>
                  <a:pt x="999" y="599"/>
                  <a:pt x="999" y="599"/>
                </a:cubicBezTo>
                <a:cubicBezTo>
                  <a:pt x="999" y="605"/>
                  <a:pt x="998" y="610"/>
                  <a:pt x="996" y="615"/>
                </a:cubicBezTo>
                <a:cubicBezTo>
                  <a:pt x="995" y="617"/>
                  <a:pt x="994" y="619"/>
                  <a:pt x="993" y="620"/>
                </a:cubicBezTo>
                <a:cubicBezTo>
                  <a:pt x="918" y="585"/>
                  <a:pt x="918" y="585"/>
                  <a:pt x="918" y="585"/>
                </a:cubicBezTo>
                <a:cubicBezTo>
                  <a:pt x="914" y="582"/>
                  <a:pt x="911" y="578"/>
                  <a:pt x="908" y="574"/>
                </a:cubicBezTo>
                <a:cubicBezTo>
                  <a:pt x="905" y="570"/>
                  <a:pt x="902" y="566"/>
                  <a:pt x="901" y="560"/>
                </a:cubicBezTo>
                <a:cubicBezTo>
                  <a:pt x="900" y="559"/>
                  <a:pt x="899" y="554"/>
                  <a:pt x="899" y="553"/>
                </a:cubicBezTo>
                <a:cubicBezTo>
                  <a:pt x="901" y="550"/>
                  <a:pt x="904" y="554"/>
                  <a:pt x="905" y="555"/>
                </a:cubicBezTo>
                <a:cubicBezTo>
                  <a:pt x="906" y="558"/>
                  <a:pt x="908" y="560"/>
                  <a:pt x="910" y="563"/>
                </a:cubicBezTo>
                <a:cubicBezTo>
                  <a:pt x="911" y="565"/>
                  <a:pt x="913" y="567"/>
                  <a:pt x="915" y="568"/>
                </a:cubicBezTo>
                <a:cubicBezTo>
                  <a:pt x="917" y="569"/>
                  <a:pt x="919" y="570"/>
                  <a:pt x="921" y="569"/>
                </a:cubicBezTo>
                <a:cubicBezTo>
                  <a:pt x="924" y="567"/>
                  <a:pt x="925" y="564"/>
                  <a:pt x="925" y="561"/>
                </a:cubicBezTo>
                <a:cubicBezTo>
                  <a:pt x="926" y="556"/>
                  <a:pt x="924" y="552"/>
                  <a:pt x="921" y="548"/>
                </a:cubicBezTo>
                <a:cubicBezTo>
                  <a:pt x="918" y="544"/>
                  <a:pt x="915" y="540"/>
                  <a:pt x="912" y="537"/>
                </a:cubicBezTo>
                <a:cubicBezTo>
                  <a:pt x="909" y="534"/>
                  <a:pt x="907" y="532"/>
                  <a:pt x="905" y="529"/>
                </a:cubicBezTo>
                <a:cubicBezTo>
                  <a:pt x="903" y="526"/>
                  <a:pt x="893" y="508"/>
                  <a:pt x="900" y="505"/>
                </a:cubicBezTo>
                <a:cubicBezTo>
                  <a:pt x="902" y="505"/>
                  <a:pt x="904" y="506"/>
                  <a:pt x="905" y="507"/>
                </a:cubicBezTo>
                <a:cubicBezTo>
                  <a:pt x="907" y="508"/>
                  <a:pt x="908" y="510"/>
                  <a:pt x="909" y="511"/>
                </a:cubicBezTo>
                <a:cubicBezTo>
                  <a:pt x="912" y="514"/>
                  <a:pt x="916" y="516"/>
                  <a:pt x="920" y="516"/>
                </a:cubicBezTo>
                <a:cubicBezTo>
                  <a:pt x="921" y="516"/>
                  <a:pt x="923" y="516"/>
                  <a:pt x="923" y="515"/>
                </a:cubicBezTo>
                <a:cubicBezTo>
                  <a:pt x="925" y="514"/>
                  <a:pt x="925" y="512"/>
                  <a:pt x="925" y="510"/>
                </a:cubicBezTo>
                <a:cubicBezTo>
                  <a:pt x="925" y="505"/>
                  <a:pt x="922" y="500"/>
                  <a:pt x="919" y="495"/>
                </a:cubicBezTo>
                <a:cubicBezTo>
                  <a:pt x="915" y="490"/>
                  <a:pt x="913" y="485"/>
                  <a:pt x="910" y="480"/>
                </a:cubicBezTo>
                <a:cubicBezTo>
                  <a:pt x="906" y="474"/>
                  <a:pt x="902" y="469"/>
                  <a:pt x="901" y="462"/>
                </a:cubicBezTo>
                <a:cubicBezTo>
                  <a:pt x="908" y="456"/>
                  <a:pt x="914" y="476"/>
                  <a:pt x="922" y="473"/>
                </a:cubicBezTo>
                <a:cubicBezTo>
                  <a:pt x="928" y="471"/>
                  <a:pt x="926" y="462"/>
                  <a:pt x="922" y="457"/>
                </a:cubicBezTo>
                <a:cubicBezTo>
                  <a:pt x="914" y="445"/>
                  <a:pt x="909" y="432"/>
                  <a:pt x="906" y="418"/>
                </a:cubicBezTo>
                <a:cubicBezTo>
                  <a:pt x="904" y="411"/>
                  <a:pt x="903" y="404"/>
                  <a:pt x="902" y="397"/>
                </a:cubicBezTo>
                <a:cubicBezTo>
                  <a:pt x="902" y="394"/>
                  <a:pt x="902" y="379"/>
                  <a:pt x="895" y="383"/>
                </a:cubicBezTo>
                <a:cubicBezTo>
                  <a:pt x="893" y="384"/>
                  <a:pt x="893" y="387"/>
                  <a:pt x="892" y="389"/>
                </a:cubicBezTo>
                <a:cubicBezTo>
                  <a:pt x="890" y="401"/>
                  <a:pt x="887" y="412"/>
                  <a:pt x="884" y="424"/>
                </a:cubicBezTo>
                <a:cubicBezTo>
                  <a:pt x="882" y="433"/>
                  <a:pt x="880" y="446"/>
                  <a:pt x="875" y="454"/>
                </a:cubicBezTo>
                <a:cubicBezTo>
                  <a:pt x="871" y="458"/>
                  <a:pt x="867" y="461"/>
                  <a:pt x="868" y="467"/>
                </a:cubicBezTo>
                <a:cubicBezTo>
                  <a:pt x="868" y="468"/>
                  <a:pt x="868" y="468"/>
                  <a:pt x="868" y="469"/>
                </a:cubicBezTo>
                <a:cubicBezTo>
                  <a:pt x="868" y="469"/>
                  <a:pt x="869" y="470"/>
                  <a:pt x="870" y="470"/>
                </a:cubicBezTo>
                <a:cubicBezTo>
                  <a:pt x="877" y="472"/>
                  <a:pt x="881" y="467"/>
                  <a:pt x="886" y="463"/>
                </a:cubicBezTo>
                <a:cubicBezTo>
                  <a:pt x="886" y="462"/>
                  <a:pt x="887" y="461"/>
                  <a:pt x="888" y="461"/>
                </a:cubicBezTo>
                <a:cubicBezTo>
                  <a:pt x="888" y="461"/>
                  <a:pt x="889" y="461"/>
                  <a:pt x="890" y="461"/>
                </a:cubicBezTo>
                <a:cubicBezTo>
                  <a:pt x="892" y="463"/>
                  <a:pt x="890" y="468"/>
                  <a:pt x="890" y="469"/>
                </a:cubicBezTo>
                <a:cubicBezTo>
                  <a:pt x="889" y="475"/>
                  <a:pt x="886" y="481"/>
                  <a:pt x="883" y="486"/>
                </a:cubicBezTo>
                <a:cubicBezTo>
                  <a:pt x="877" y="494"/>
                  <a:pt x="869" y="500"/>
                  <a:pt x="865" y="509"/>
                </a:cubicBezTo>
                <a:cubicBezTo>
                  <a:pt x="864" y="510"/>
                  <a:pt x="863" y="512"/>
                  <a:pt x="863" y="514"/>
                </a:cubicBezTo>
                <a:cubicBezTo>
                  <a:pt x="863" y="518"/>
                  <a:pt x="867" y="520"/>
                  <a:pt x="871" y="521"/>
                </a:cubicBezTo>
                <a:cubicBezTo>
                  <a:pt x="875" y="521"/>
                  <a:pt x="878" y="517"/>
                  <a:pt x="880" y="513"/>
                </a:cubicBezTo>
                <a:cubicBezTo>
                  <a:pt x="881" y="511"/>
                  <a:pt x="882" y="508"/>
                  <a:pt x="884" y="506"/>
                </a:cubicBezTo>
                <a:cubicBezTo>
                  <a:pt x="885" y="506"/>
                  <a:pt x="886" y="506"/>
                  <a:pt x="886" y="506"/>
                </a:cubicBezTo>
                <a:cubicBezTo>
                  <a:pt x="887" y="507"/>
                  <a:pt x="887" y="507"/>
                  <a:pt x="887" y="507"/>
                </a:cubicBezTo>
                <a:cubicBezTo>
                  <a:pt x="887" y="513"/>
                  <a:pt x="886" y="519"/>
                  <a:pt x="884" y="524"/>
                </a:cubicBezTo>
                <a:cubicBezTo>
                  <a:pt x="881" y="529"/>
                  <a:pt x="877" y="532"/>
                  <a:pt x="873" y="537"/>
                </a:cubicBezTo>
                <a:cubicBezTo>
                  <a:pt x="871" y="539"/>
                  <a:pt x="868" y="541"/>
                  <a:pt x="867" y="544"/>
                </a:cubicBezTo>
                <a:cubicBezTo>
                  <a:pt x="866" y="546"/>
                  <a:pt x="865" y="548"/>
                  <a:pt x="865" y="550"/>
                </a:cubicBezTo>
                <a:cubicBezTo>
                  <a:pt x="865" y="552"/>
                  <a:pt x="867" y="555"/>
                  <a:pt x="869" y="555"/>
                </a:cubicBezTo>
                <a:cubicBezTo>
                  <a:pt x="872" y="557"/>
                  <a:pt x="875" y="555"/>
                  <a:pt x="877" y="553"/>
                </a:cubicBezTo>
                <a:cubicBezTo>
                  <a:pt x="879" y="552"/>
                  <a:pt x="885" y="542"/>
                  <a:pt x="887" y="546"/>
                </a:cubicBezTo>
                <a:cubicBezTo>
                  <a:pt x="888" y="547"/>
                  <a:pt x="886" y="552"/>
                  <a:pt x="886" y="554"/>
                </a:cubicBezTo>
                <a:cubicBezTo>
                  <a:pt x="885" y="559"/>
                  <a:pt x="883" y="564"/>
                  <a:pt x="881" y="569"/>
                </a:cubicBezTo>
                <a:cubicBezTo>
                  <a:pt x="812" y="537"/>
                  <a:pt x="812" y="537"/>
                  <a:pt x="812" y="537"/>
                </a:cubicBezTo>
                <a:cubicBezTo>
                  <a:pt x="812" y="537"/>
                  <a:pt x="812" y="537"/>
                  <a:pt x="812" y="537"/>
                </a:cubicBezTo>
                <a:cubicBezTo>
                  <a:pt x="812" y="531"/>
                  <a:pt x="809" y="526"/>
                  <a:pt x="806" y="522"/>
                </a:cubicBezTo>
                <a:cubicBezTo>
                  <a:pt x="802" y="517"/>
                  <a:pt x="800" y="511"/>
                  <a:pt x="797" y="506"/>
                </a:cubicBezTo>
                <a:cubicBezTo>
                  <a:pt x="793" y="500"/>
                  <a:pt x="789" y="495"/>
                  <a:pt x="788" y="488"/>
                </a:cubicBezTo>
                <a:cubicBezTo>
                  <a:pt x="794" y="482"/>
                  <a:pt x="801" y="502"/>
                  <a:pt x="809" y="499"/>
                </a:cubicBezTo>
                <a:cubicBezTo>
                  <a:pt x="815" y="497"/>
                  <a:pt x="812" y="488"/>
                  <a:pt x="809" y="483"/>
                </a:cubicBezTo>
                <a:cubicBezTo>
                  <a:pt x="801" y="471"/>
                  <a:pt x="796" y="458"/>
                  <a:pt x="792" y="444"/>
                </a:cubicBezTo>
                <a:cubicBezTo>
                  <a:pt x="791" y="437"/>
                  <a:pt x="790" y="430"/>
                  <a:pt x="789" y="423"/>
                </a:cubicBezTo>
                <a:cubicBezTo>
                  <a:pt x="788" y="420"/>
                  <a:pt x="789" y="405"/>
                  <a:pt x="782" y="409"/>
                </a:cubicBezTo>
                <a:cubicBezTo>
                  <a:pt x="780" y="410"/>
                  <a:pt x="780" y="413"/>
                  <a:pt x="779" y="415"/>
                </a:cubicBezTo>
                <a:cubicBezTo>
                  <a:pt x="776" y="427"/>
                  <a:pt x="774" y="439"/>
                  <a:pt x="771" y="450"/>
                </a:cubicBezTo>
                <a:cubicBezTo>
                  <a:pt x="769" y="460"/>
                  <a:pt x="767" y="472"/>
                  <a:pt x="761" y="480"/>
                </a:cubicBezTo>
                <a:cubicBezTo>
                  <a:pt x="758" y="484"/>
                  <a:pt x="754" y="488"/>
                  <a:pt x="755" y="493"/>
                </a:cubicBezTo>
                <a:cubicBezTo>
                  <a:pt x="755" y="494"/>
                  <a:pt x="755" y="494"/>
                  <a:pt x="755" y="495"/>
                </a:cubicBezTo>
                <a:cubicBezTo>
                  <a:pt x="755" y="495"/>
                  <a:pt x="756" y="496"/>
                  <a:pt x="757" y="496"/>
                </a:cubicBezTo>
                <a:cubicBezTo>
                  <a:pt x="764" y="498"/>
                  <a:pt x="768" y="493"/>
                  <a:pt x="773" y="489"/>
                </a:cubicBezTo>
                <a:cubicBezTo>
                  <a:pt x="773" y="488"/>
                  <a:pt x="774" y="488"/>
                  <a:pt x="775" y="487"/>
                </a:cubicBezTo>
                <a:cubicBezTo>
                  <a:pt x="775" y="487"/>
                  <a:pt x="776" y="487"/>
                  <a:pt x="777" y="487"/>
                </a:cubicBezTo>
                <a:cubicBezTo>
                  <a:pt x="779" y="489"/>
                  <a:pt x="777" y="494"/>
                  <a:pt x="777" y="495"/>
                </a:cubicBezTo>
                <a:cubicBezTo>
                  <a:pt x="776" y="501"/>
                  <a:pt x="773" y="507"/>
                  <a:pt x="770" y="512"/>
                </a:cubicBezTo>
                <a:cubicBezTo>
                  <a:pt x="769" y="513"/>
                  <a:pt x="768" y="514"/>
                  <a:pt x="767" y="516"/>
                </a:cubicBezTo>
                <a:cubicBezTo>
                  <a:pt x="733" y="500"/>
                  <a:pt x="733" y="500"/>
                  <a:pt x="733" y="500"/>
                </a:cubicBezTo>
                <a:cubicBezTo>
                  <a:pt x="731" y="498"/>
                  <a:pt x="729" y="496"/>
                  <a:pt x="727" y="494"/>
                </a:cubicBezTo>
                <a:cubicBezTo>
                  <a:pt x="725" y="491"/>
                  <a:pt x="722" y="489"/>
                  <a:pt x="720" y="486"/>
                </a:cubicBezTo>
                <a:cubicBezTo>
                  <a:pt x="718" y="483"/>
                  <a:pt x="708" y="465"/>
                  <a:pt x="715" y="462"/>
                </a:cubicBezTo>
                <a:cubicBezTo>
                  <a:pt x="717" y="462"/>
                  <a:pt x="719" y="463"/>
                  <a:pt x="720" y="464"/>
                </a:cubicBezTo>
                <a:cubicBezTo>
                  <a:pt x="722" y="465"/>
                  <a:pt x="723" y="467"/>
                  <a:pt x="724" y="468"/>
                </a:cubicBezTo>
                <a:cubicBezTo>
                  <a:pt x="727" y="471"/>
                  <a:pt x="731" y="473"/>
                  <a:pt x="736" y="473"/>
                </a:cubicBezTo>
                <a:cubicBezTo>
                  <a:pt x="737" y="473"/>
                  <a:pt x="738" y="473"/>
                  <a:pt x="739" y="472"/>
                </a:cubicBezTo>
                <a:cubicBezTo>
                  <a:pt x="740" y="471"/>
                  <a:pt x="741" y="469"/>
                  <a:pt x="741" y="467"/>
                </a:cubicBezTo>
                <a:cubicBezTo>
                  <a:pt x="741" y="462"/>
                  <a:pt x="737" y="457"/>
                  <a:pt x="734" y="452"/>
                </a:cubicBezTo>
                <a:cubicBezTo>
                  <a:pt x="730" y="447"/>
                  <a:pt x="728" y="442"/>
                  <a:pt x="725" y="437"/>
                </a:cubicBezTo>
                <a:cubicBezTo>
                  <a:pt x="721" y="431"/>
                  <a:pt x="717" y="426"/>
                  <a:pt x="716" y="419"/>
                </a:cubicBezTo>
                <a:cubicBezTo>
                  <a:pt x="723" y="413"/>
                  <a:pt x="729" y="433"/>
                  <a:pt x="738" y="430"/>
                </a:cubicBezTo>
                <a:cubicBezTo>
                  <a:pt x="744" y="428"/>
                  <a:pt x="741" y="419"/>
                  <a:pt x="737" y="414"/>
                </a:cubicBezTo>
                <a:cubicBezTo>
                  <a:pt x="729" y="402"/>
                  <a:pt x="724" y="389"/>
                  <a:pt x="721" y="375"/>
                </a:cubicBezTo>
                <a:cubicBezTo>
                  <a:pt x="719" y="368"/>
                  <a:pt x="718" y="361"/>
                  <a:pt x="717" y="354"/>
                </a:cubicBezTo>
                <a:cubicBezTo>
                  <a:pt x="717" y="351"/>
                  <a:pt x="717" y="335"/>
                  <a:pt x="711" y="340"/>
                </a:cubicBezTo>
                <a:cubicBezTo>
                  <a:pt x="709" y="341"/>
                  <a:pt x="708" y="343"/>
                  <a:pt x="707" y="346"/>
                </a:cubicBezTo>
                <a:cubicBezTo>
                  <a:pt x="705" y="357"/>
                  <a:pt x="702" y="369"/>
                  <a:pt x="699" y="381"/>
                </a:cubicBezTo>
                <a:cubicBezTo>
                  <a:pt x="697" y="390"/>
                  <a:pt x="696" y="403"/>
                  <a:pt x="690" y="411"/>
                </a:cubicBezTo>
                <a:cubicBezTo>
                  <a:pt x="686" y="415"/>
                  <a:pt x="682" y="418"/>
                  <a:pt x="683" y="424"/>
                </a:cubicBezTo>
                <a:cubicBezTo>
                  <a:pt x="683" y="425"/>
                  <a:pt x="683" y="425"/>
                  <a:pt x="683" y="426"/>
                </a:cubicBezTo>
                <a:cubicBezTo>
                  <a:pt x="683" y="426"/>
                  <a:pt x="684" y="427"/>
                  <a:pt x="685" y="427"/>
                </a:cubicBezTo>
                <a:cubicBezTo>
                  <a:pt x="692" y="429"/>
                  <a:pt x="697" y="424"/>
                  <a:pt x="701" y="420"/>
                </a:cubicBezTo>
                <a:cubicBezTo>
                  <a:pt x="702" y="419"/>
                  <a:pt x="702" y="418"/>
                  <a:pt x="703" y="418"/>
                </a:cubicBezTo>
                <a:cubicBezTo>
                  <a:pt x="704" y="418"/>
                  <a:pt x="705" y="418"/>
                  <a:pt x="705" y="418"/>
                </a:cubicBezTo>
                <a:cubicBezTo>
                  <a:pt x="707" y="420"/>
                  <a:pt x="705" y="424"/>
                  <a:pt x="705" y="426"/>
                </a:cubicBezTo>
                <a:cubicBezTo>
                  <a:pt x="704" y="432"/>
                  <a:pt x="701" y="438"/>
                  <a:pt x="698" y="443"/>
                </a:cubicBezTo>
                <a:cubicBezTo>
                  <a:pt x="692" y="450"/>
                  <a:pt x="685" y="457"/>
                  <a:pt x="680" y="466"/>
                </a:cubicBezTo>
                <a:cubicBezTo>
                  <a:pt x="679" y="467"/>
                  <a:pt x="678" y="469"/>
                  <a:pt x="678" y="471"/>
                </a:cubicBezTo>
                <a:cubicBezTo>
                  <a:pt x="679" y="475"/>
                  <a:pt x="682" y="477"/>
                  <a:pt x="686" y="477"/>
                </a:cubicBezTo>
                <a:cubicBezTo>
                  <a:pt x="691" y="478"/>
                  <a:pt x="693" y="474"/>
                  <a:pt x="695" y="470"/>
                </a:cubicBezTo>
                <a:cubicBezTo>
                  <a:pt x="696" y="467"/>
                  <a:pt x="697" y="465"/>
                  <a:pt x="700" y="463"/>
                </a:cubicBezTo>
                <a:cubicBezTo>
                  <a:pt x="700" y="463"/>
                  <a:pt x="701" y="463"/>
                  <a:pt x="702" y="463"/>
                </a:cubicBezTo>
                <a:cubicBezTo>
                  <a:pt x="702" y="464"/>
                  <a:pt x="702" y="464"/>
                  <a:pt x="702" y="464"/>
                </a:cubicBezTo>
                <a:cubicBezTo>
                  <a:pt x="702" y="470"/>
                  <a:pt x="701" y="475"/>
                  <a:pt x="699" y="481"/>
                </a:cubicBezTo>
                <a:cubicBezTo>
                  <a:pt x="698" y="482"/>
                  <a:pt x="698" y="483"/>
                  <a:pt x="697" y="483"/>
                </a:cubicBezTo>
                <a:cubicBezTo>
                  <a:pt x="650" y="462"/>
                  <a:pt x="650" y="462"/>
                  <a:pt x="650" y="462"/>
                </a:cubicBezTo>
                <a:cubicBezTo>
                  <a:pt x="649" y="454"/>
                  <a:pt x="645" y="447"/>
                  <a:pt x="641" y="442"/>
                </a:cubicBezTo>
                <a:cubicBezTo>
                  <a:pt x="634" y="433"/>
                  <a:pt x="625" y="424"/>
                  <a:pt x="627" y="413"/>
                </a:cubicBezTo>
                <a:cubicBezTo>
                  <a:pt x="634" y="414"/>
                  <a:pt x="636" y="426"/>
                  <a:pt x="644" y="426"/>
                </a:cubicBezTo>
                <a:cubicBezTo>
                  <a:pt x="649" y="426"/>
                  <a:pt x="651" y="419"/>
                  <a:pt x="650" y="413"/>
                </a:cubicBezTo>
                <a:cubicBezTo>
                  <a:pt x="648" y="402"/>
                  <a:pt x="638" y="394"/>
                  <a:pt x="631" y="385"/>
                </a:cubicBezTo>
                <a:cubicBezTo>
                  <a:pt x="628" y="381"/>
                  <a:pt x="625" y="376"/>
                  <a:pt x="623" y="371"/>
                </a:cubicBezTo>
                <a:cubicBezTo>
                  <a:pt x="623" y="369"/>
                  <a:pt x="621" y="365"/>
                  <a:pt x="622" y="363"/>
                </a:cubicBezTo>
                <a:cubicBezTo>
                  <a:pt x="624" y="361"/>
                  <a:pt x="627" y="364"/>
                  <a:pt x="628" y="366"/>
                </a:cubicBezTo>
                <a:cubicBezTo>
                  <a:pt x="629" y="368"/>
                  <a:pt x="631" y="371"/>
                  <a:pt x="633" y="373"/>
                </a:cubicBezTo>
                <a:cubicBezTo>
                  <a:pt x="634" y="375"/>
                  <a:pt x="636" y="377"/>
                  <a:pt x="637" y="378"/>
                </a:cubicBezTo>
                <a:cubicBezTo>
                  <a:pt x="639" y="379"/>
                  <a:pt x="642" y="380"/>
                  <a:pt x="644" y="379"/>
                </a:cubicBezTo>
                <a:cubicBezTo>
                  <a:pt x="647" y="378"/>
                  <a:pt x="648" y="375"/>
                  <a:pt x="648" y="372"/>
                </a:cubicBezTo>
                <a:cubicBezTo>
                  <a:pt x="648" y="367"/>
                  <a:pt x="647" y="362"/>
                  <a:pt x="644" y="358"/>
                </a:cubicBezTo>
                <a:cubicBezTo>
                  <a:pt x="641" y="354"/>
                  <a:pt x="638" y="351"/>
                  <a:pt x="635" y="347"/>
                </a:cubicBezTo>
                <a:cubicBezTo>
                  <a:pt x="632" y="345"/>
                  <a:pt x="630" y="342"/>
                  <a:pt x="628" y="339"/>
                </a:cubicBezTo>
                <a:cubicBezTo>
                  <a:pt x="625" y="336"/>
                  <a:pt x="616" y="318"/>
                  <a:pt x="623" y="316"/>
                </a:cubicBezTo>
                <a:cubicBezTo>
                  <a:pt x="625" y="315"/>
                  <a:pt x="627" y="316"/>
                  <a:pt x="628" y="317"/>
                </a:cubicBezTo>
                <a:cubicBezTo>
                  <a:pt x="629" y="319"/>
                  <a:pt x="630" y="320"/>
                  <a:pt x="632" y="322"/>
                </a:cubicBezTo>
                <a:cubicBezTo>
                  <a:pt x="634" y="325"/>
                  <a:pt x="639" y="327"/>
                  <a:pt x="643" y="327"/>
                </a:cubicBezTo>
                <a:cubicBezTo>
                  <a:pt x="644" y="326"/>
                  <a:pt x="645" y="326"/>
                  <a:pt x="646" y="326"/>
                </a:cubicBezTo>
                <a:cubicBezTo>
                  <a:pt x="648" y="325"/>
                  <a:pt x="648" y="323"/>
                  <a:pt x="648" y="321"/>
                </a:cubicBezTo>
                <a:cubicBezTo>
                  <a:pt x="648" y="315"/>
                  <a:pt x="645" y="310"/>
                  <a:pt x="642" y="306"/>
                </a:cubicBezTo>
                <a:cubicBezTo>
                  <a:pt x="638" y="301"/>
                  <a:pt x="636" y="296"/>
                  <a:pt x="632" y="291"/>
                </a:cubicBezTo>
                <a:cubicBezTo>
                  <a:pt x="629" y="285"/>
                  <a:pt x="625" y="280"/>
                  <a:pt x="624" y="273"/>
                </a:cubicBezTo>
                <a:cubicBezTo>
                  <a:pt x="630" y="266"/>
                  <a:pt x="637" y="286"/>
                  <a:pt x="645" y="284"/>
                </a:cubicBezTo>
                <a:cubicBezTo>
                  <a:pt x="651" y="282"/>
                  <a:pt x="648" y="273"/>
                  <a:pt x="645" y="268"/>
                </a:cubicBezTo>
                <a:cubicBezTo>
                  <a:pt x="637" y="256"/>
                  <a:pt x="631" y="242"/>
                  <a:pt x="628" y="228"/>
                </a:cubicBezTo>
                <a:cubicBezTo>
                  <a:pt x="627" y="221"/>
                  <a:pt x="626" y="214"/>
                  <a:pt x="625" y="207"/>
                </a:cubicBezTo>
                <a:cubicBezTo>
                  <a:pt x="624" y="204"/>
                  <a:pt x="625" y="189"/>
                  <a:pt x="618" y="193"/>
                </a:cubicBezTo>
                <a:cubicBezTo>
                  <a:pt x="616" y="195"/>
                  <a:pt x="616" y="197"/>
                  <a:pt x="615" y="199"/>
                </a:cubicBezTo>
                <a:cubicBezTo>
                  <a:pt x="612" y="211"/>
                  <a:pt x="610" y="223"/>
                  <a:pt x="607" y="235"/>
                </a:cubicBezTo>
                <a:cubicBezTo>
                  <a:pt x="604" y="244"/>
                  <a:pt x="603" y="257"/>
                  <a:pt x="597" y="264"/>
                </a:cubicBezTo>
                <a:cubicBezTo>
                  <a:pt x="594" y="269"/>
                  <a:pt x="590" y="272"/>
                  <a:pt x="590" y="278"/>
                </a:cubicBezTo>
                <a:cubicBezTo>
                  <a:pt x="590" y="278"/>
                  <a:pt x="590" y="279"/>
                  <a:pt x="591" y="279"/>
                </a:cubicBezTo>
                <a:cubicBezTo>
                  <a:pt x="591" y="280"/>
                  <a:pt x="592" y="280"/>
                  <a:pt x="592" y="280"/>
                </a:cubicBezTo>
                <a:cubicBezTo>
                  <a:pt x="599" y="283"/>
                  <a:pt x="604" y="278"/>
                  <a:pt x="609" y="273"/>
                </a:cubicBezTo>
                <a:cubicBezTo>
                  <a:pt x="609" y="273"/>
                  <a:pt x="610" y="272"/>
                  <a:pt x="610" y="272"/>
                </a:cubicBezTo>
                <a:cubicBezTo>
                  <a:pt x="611" y="271"/>
                  <a:pt x="612" y="271"/>
                  <a:pt x="613" y="272"/>
                </a:cubicBezTo>
                <a:cubicBezTo>
                  <a:pt x="614" y="273"/>
                  <a:pt x="613" y="278"/>
                  <a:pt x="613" y="280"/>
                </a:cubicBezTo>
                <a:cubicBezTo>
                  <a:pt x="612" y="286"/>
                  <a:pt x="609" y="291"/>
                  <a:pt x="605" y="296"/>
                </a:cubicBezTo>
                <a:cubicBezTo>
                  <a:pt x="600" y="304"/>
                  <a:pt x="592" y="311"/>
                  <a:pt x="588" y="319"/>
                </a:cubicBezTo>
                <a:cubicBezTo>
                  <a:pt x="587" y="321"/>
                  <a:pt x="586" y="323"/>
                  <a:pt x="586" y="325"/>
                </a:cubicBezTo>
                <a:cubicBezTo>
                  <a:pt x="586" y="329"/>
                  <a:pt x="590" y="331"/>
                  <a:pt x="594" y="331"/>
                </a:cubicBezTo>
                <a:cubicBezTo>
                  <a:pt x="598" y="331"/>
                  <a:pt x="601" y="328"/>
                  <a:pt x="603" y="324"/>
                </a:cubicBezTo>
                <a:cubicBezTo>
                  <a:pt x="604" y="321"/>
                  <a:pt x="605" y="318"/>
                  <a:pt x="607" y="317"/>
                </a:cubicBezTo>
                <a:cubicBezTo>
                  <a:pt x="608" y="316"/>
                  <a:pt x="609" y="316"/>
                  <a:pt x="609" y="317"/>
                </a:cubicBezTo>
                <a:cubicBezTo>
                  <a:pt x="609" y="317"/>
                  <a:pt x="609" y="317"/>
                  <a:pt x="609" y="318"/>
                </a:cubicBezTo>
                <a:cubicBezTo>
                  <a:pt x="610" y="324"/>
                  <a:pt x="609" y="329"/>
                  <a:pt x="606" y="334"/>
                </a:cubicBezTo>
                <a:cubicBezTo>
                  <a:pt x="604" y="340"/>
                  <a:pt x="600" y="343"/>
                  <a:pt x="596" y="347"/>
                </a:cubicBezTo>
                <a:cubicBezTo>
                  <a:pt x="593" y="349"/>
                  <a:pt x="591" y="351"/>
                  <a:pt x="590" y="354"/>
                </a:cubicBezTo>
                <a:cubicBezTo>
                  <a:pt x="588" y="356"/>
                  <a:pt x="588" y="358"/>
                  <a:pt x="588" y="361"/>
                </a:cubicBezTo>
                <a:cubicBezTo>
                  <a:pt x="588" y="363"/>
                  <a:pt x="590" y="365"/>
                  <a:pt x="592" y="366"/>
                </a:cubicBezTo>
                <a:cubicBezTo>
                  <a:pt x="595" y="367"/>
                  <a:pt x="598" y="366"/>
                  <a:pt x="600" y="363"/>
                </a:cubicBezTo>
                <a:cubicBezTo>
                  <a:pt x="601" y="362"/>
                  <a:pt x="608" y="352"/>
                  <a:pt x="610" y="356"/>
                </a:cubicBezTo>
                <a:cubicBezTo>
                  <a:pt x="611" y="358"/>
                  <a:pt x="609" y="363"/>
                  <a:pt x="609" y="365"/>
                </a:cubicBezTo>
                <a:cubicBezTo>
                  <a:pt x="607" y="370"/>
                  <a:pt x="606" y="375"/>
                  <a:pt x="604" y="380"/>
                </a:cubicBezTo>
                <a:cubicBezTo>
                  <a:pt x="600" y="390"/>
                  <a:pt x="593" y="400"/>
                  <a:pt x="586" y="408"/>
                </a:cubicBezTo>
                <a:cubicBezTo>
                  <a:pt x="582" y="411"/>
                  <a:pt x="578" y="415"/>
                  <a:pt x="579" y="420"/>
                </a:cubicBezTo>
                <a:cubicBezTo>
                  <a:pt x="579" y="426"/>
                  <a:pt x="587" y="429"/>
                  <a:pt x="592" y="427"/>
                </a:cubicBezTo>
                <a:cubicBezTo>
                  <a:pt x="600" y="425"/>
                  <a:pt x="600" y="417"/>
                  <a:pt x="605" y="413"/>
                </a:cubicBezTo>
                <a:cubicBezTo>
                  <a:pt x="606" y="413"/>
                  <a:pt x="606" y="413"/>
                  <a:pt x="606" y="413"/>
                </a:cubicBezTo>
                <a:cubicBezTo>
                  <a:pt x="608" y="413"/>
                  <a:pt x="608" y="415"/>
                  <a:pt x="608" y="416"/>
                </a:cubicBezTo>
                <a:cubicBezTo>
                  <a:pt x="606" y="424"/>
                  <a:pt x="604" y="431"/>
                  <a:pt x="600" y="438"/>
                </a:cubicBezTo>
                <a:cubicBezTo>
                  <a:pt x="549" y="415"/>
                  <a:pt x="549" y="415"/>
                  <a:pt x="549" y="415"/>
                </a:cubicBezTo>
                <a:cubicBezTo>
                  <a:pt x="547" y="412"/>
                  <a:pt x="544" y="410"/>
                  <a:pt x="542" y="408"/>
                </a:cubicBezTo>
                <a:cubicBezTo>
                  <a:pt x="540" y="405"/>
                  <a:pt x="538" y="402"/>
                  <a:pt x="535" y="400"/>
                </a:cubicBezTo>
                <a:cubicBezTo>
                  <a:pt x="533" y="397"/>
                  <a:pt x="523" y="379"/>
                  <a:pt x="531" y="376"/>
                </a:cubicBezTo>
                <a:cubicBezTo>
                  <a:pt x="532" y="375"/>
                  <a:pt x="534" y="376"/>
                  <a:pt x="536" y="378"/>
                </a:cubicBezTo>
                <a:cubicBezTo>
                  <a:pt x="537" y="379"/>
                  <a:pt x="538" y="380"/>
                  <a:pt x="539" y="382"/>
                </a:cubicBezTo>
                <a:cubicBezTo>
                  <a:pt x="542" y="385"/>
                  <a:pt x="546" y="387"/>
                  <a:pt x="551" y="387"/>
                </a:cubicBezTo>
                <a:cubicBezTo>
                  <a:pt x="552" y="387"/>
                  <a:pt x="553" y="386"/>
                  <a:pt x="554" y="386"/>
                </a:cubicBezTo>
                <a:cubicBezTo>
                  <a:pt x="555" y="385"/>
                  <a:pt x="556" y="383"/>
                  <a:pt x="556" y="381"/>
                </a:cubicBezTo>
                <a:cubicBezTo>
                  <a:pt x="556" y="376"/>
                  <a:pt x="553" y="370"/>
                  <a:pt x="549" y="366"/>
                </a:cubicBezTo>
                <a:cubicBezTo>
                  <a:pt x="546" y="361"/>
                  <a:pt x="543" y="356"/>
                  <a:pt x="540" y="351"/>
                </a:cubicBezTo>
                <a:cubicBezTo>
                  <a:pt x="536" y="345"/>
                  <a:pt x="532" y="340"/>
                  <a:pt x="532" y="333"/>
                </a:cubicBezTo>
                <a:cubicBezTo>
                  <a:pt x="538" y="327"/>
                  <a:pt x="544" y="346"/>
                  <a:pt x="553" y="344"/>
                </a:cubicBezTo>
                <a:cubicBezTo>
                  <a:pt x="559" y="342"/>
                  <a:pt x="556" y="333"/>
                  <a:pt x="552" y="328"/>
                </a:cubicBezTo>
                <a:cubicBezTo>
                  <a:pt x="544" y="316"/>
                  <a:pt x="539" y="302"/>
                  <a:pt x="536" y="288"/>
                </a:cubicBezTo>
                <a:cubicBezTo>
                  <a:pt x="534" y="281"/>
                  <a:pt x="533" y="274"/>
                  <a:pt x="532" y="267"/>
                </a:cubicBezTo>
                <a:cubicBezTo>
                  <a:pt x="532" y="264"/>
                  <a:pt x="532" y="249"/>
                  <a:pt x="526" y="254"/>
                </a:cubicBezTo>
                <a:cubicBezTo>
                  <a:pt x="524" y="255"/>
                  <a:pt x="523" y="257"/>
                  <a:pt x="523" y="259"/>
                </a:cubicBezTo>
                <a:cubicBezTo>
                  <a:pt x="520" y="271"/>
                  <a:pt x="517" y="283"/>
                  <a:pt x="514" y="295"/>
                </a:cubicBezTo>
                <a:cubicBezTo>
                  <a:pt x="512" y="304"/>
                  <a:pt x="511" y="317"/>
                  <a:pt x="505" y="325"/>
                </a:cubicBezTo>
                <a:cubicBezTo>
                  <a:pt x="502" y="329"/>
                  <a:pt x="498" y="332"/>
                  <a:pt x="498" y="338"/>
                </a:cubicBezTo>
                <a:cubicBezTo>
                  <a:pt x="498" y="338"/>
                  <a:pt x="498" y="339"/>
                  <a:pt x="498" y="339"/>
                </a:cubicBezTo>
                <a:cubicBezTo>
                  <a:pt x="499" y="340"/>
                  <a:pt x="499" y="340"/>
                  <a:pt x="500" y="341"/>
                </a:cubicBezTo>
                <a:cubicBezTo>
                  <a:pt x="507" y="343"/>
                  <a:pt x="512" y="338"/>
                  <a:pt x="516" y="333"/>
                </a:cubicBezTo>
                <a:cubicBezTo>
                  <a:pt x="517" y="333"/>
                  <a:pt x="517" y="332"/>
                  <a:pt x="518" y="332"/>
                </a:cubicBezTo>
                <a:cubicBezTo>
                  <a:pt x="519" y="331"/>
                  <a:pt x="520" y="331"/>
                  <a:pt x="520" y="332"/>
                </a:cubicBezTo>
                <a:cubicBezTo>
                  <a:pt x="522" y="334"/>
                  <a:pt x="521" y="338"/>
                  <a:pt x="520" y="340"/>
                </a:cubicBezTo>
                <a:cubicBezTo>
                  <a:pt x="519" y="346"/>
                  <a:pt x="517" y="352"/>
                  <a:pt x="513" y="356"/>
                </a:cubicBezTo>
                <a:cubicBezTo>
                  <a:pt x="507" y="364"/>
                  <a:pt x="500" y="371"/>
                  <a:pt x="495" y="379"/>
                </a:cubicBezTo>
                <a:cubicBezTo>
                  <a:pt x="494" y="381"/>
                  <a:pt x="493" y="383"/>
                  <a:pt x="494" y="385"/>
                </a:cubicBezTo>
                <a:cubicBezTo>
                  <a:pt x="494" y="389"/>
                  <a:pt x="498" y="391"/>
                  <a:pt x="501" y="391"/>
                </a:cubicBezTo>
                <a:cubicBezTo>
                  <a:pt x="506" y="391"/>
                  <a:pt x="509" y="388"/>
                  <a:pt x="510" y="384"/>
                </a:cubicBezTo>
                <a:cubicBezTo>
                  <a:pt x="511" y="381"/>
                  <a:pt x="512" y="378"/>
                  <a:pt x="515" y="377"/>
                </a:cubicBezTo>
                <a:cubicBezTo>
                  <a:pt x="516" y="377"/>
                  <a:pt x="516" y="376"/>
                  <a:pt x="517" y="377"/>
                </a:cubicBezTo>
                <a:cubicBezTo>
                  <a:pt x="517" y="377"/>
                  <a:pt x="517" y="378"/>
                  <a:pt x="517" y="378"/>
                </a:cubicBezTo>
                <a:cubicBezTo>
                  <a:pt x="517" y="384"/>
                  <a:pt x="516" y="389"/>
                  <a:pt x="514" y="394"/>
                </a:cubicBezTo>
                <a:cubicBezTo>
                  <a:pt x="513" y="396"/>
                  <a:pt x="513" y="397"/>
                  <a:pt x="512" y="398"/>
                </a:cubicBezTo>
                <a:cubicBezTo>
                  <a:pt x="454" y="371"/>
                  <a:pt x="454" y="371"/>
                  <a:pt x="454" y="371"/>
                </a:cubicBezTo>
                <a:cubicBezTo>
                  <a:pt x="451" y="368"/>
                  <a:pt x="449" y="365"/>
                  <a:pt x="446" y="362"/>
                </a:cubicBezTo>
                <a:cubicBezTo>
                  <a:pt x="443" y="358"/>
                  <a:pt x="440" y="354"/>
                  <a:pt x="439" y="348"/>
                </a:cubicBezTo>
                <a:cubicBezTo>
                  <a:pt x="438" y="347"/>
                  <a:pt x="437" y="342"/>
                  <a:pt x="437" y="341"/>
                </a:cubicBezTo>
                <a:cubicBezTo>
                  <a:pt x="439" y="338"/>
                  <a:pt x="442" y="342"/>
                  <a:pt x="443" y="343"/>
                </a:cubicBezTo>
                <a:cubicBezTo>
                  <a:pt x="444" y="346"/>
                  <a:pt x="446" y="348"/>
                  <a:pt x="448" y="351"/>
                </a:cubicBezTo>
                <a:cubicBezTo>
                  <a:pt x="449" y="353"/>
                  <a:pt x="451" y="354"/>
                  <a:pt x="453" y="356"/>
                </a:cubicBezTo>
                <a:cubicBezTo>
                  <a:pt x="455" y="357"/>
                  <a:pt x="457" y="357"/>
                  <a:pt x="459" y="356"/>
                </a:cubicBezTo>
                <a:cubicBezTo>
                  <a:pt x="462" y="355"/>
                  <a:pt x="463" y="352"/>
                  <a:pt x="463" y="349"/>
                </a:cubicBezTo>
                <a:cubicBezTo>
                  <a:pt x="464" y="344"/>
                  <a:pt x="462" y="340"/>
                  <a:pt x="459" y="336"/>
                </a:cubicBezTo>
                <a:cubicBezTo>
                  <a:pt x="456" y="332"/>
                  <a:pt x="453" y="328"/>
                  <a:pt x="450" y="325"/>
                </a:cubicBezTo>
                <a:cubicBezTo>
                  <a:pt x="447" y="322"/>
                  <a:pt x="445" y="320"/>
                  <a:pt x="443" y="317"/>
                </a:cubicBezTo>
                <a:cubicBezTo>
                  <a:pt x="441" y="314"/>
                  <a:pt x="431" y="296"/>
                  <a:pt x="438" y="293"/>
                </a:cubicBezTo>
                <a:cubicBezTo>
                  <a:pt x="440" y="293"/>
                  <a:pt x="442" y="294"/>
                  <a:pt x="443" y="295"/>
                </a:cubicBezTo>
                <a:cubicBezTo>
                  <a:pt x="445" y="296"/>
                  <a:pt x="446" y="298"/>
                  <a:pt x="447" y="299"/>
                </a:cubicBezTo>
                <a:cubicBezTo>
                  <a:pt x="450" y="302"/>
                  <a:pt x="454" y="304"/>
                  <a:pt x="458" y="304"/>
                </a:cubicBezTo>
                <a:cubicBezTo>
                  <a:pt x="459" y="304"/>
                  <a:pt x="461" y="304"/>
                  <a:pt x="461" y="303"/>
                </a:cubicBezTo>
                <a:cubicBezTo>
                  <a:pt x="463" y="302"/>
                  <a:pt x="463" y="300"/>
                  <a:pt x="463" y="298"/>
                </a:cubicBezTo>
                <a:cubicBezTo>
                  <a:pt x="463" y="293"/>
                  <a:pt x="460" y="288"/>
                  <a:pt x="457" y="283"/>
                </a:cubicBezTo>
                <a:cubicBezTo>
                  <a:pt x="453" y="278"/>
                  <a:pt x="451" y="273"/>
                  <a:pt x="448" y="268"/>
                </a:cubicBezTo>
                <a:cubicBezTo>
                  <a:pt x="444" y="262"/>
                  <a:pt x="440" y="257"/>
                  <a:pt x="439" y="250"/>
                </a:cubicBezTo>
                <a:cubicBezTo>
                  <a:pt x="446" y="244"/>
                  <a:pt x="452" y="264"/>
                  <a:pt x="460" y="261"/>
                </a:cubicBezTo>
                <a:cubicBezTo>
                  <a:pt x="466" y="259"/>
                  <a:pt x="464" y="250"/>
                  <a:pt x="460" y="245"/>
                </a:cubicBezTo>
                <a:cubicBezTo>
                  <a:pt x="452" y="233"/>
                  <a:pt x="447" y="220"/>
                  <a:pt x="443" y="206"/>
                </a:cubicBezTo>
                <a:cubicBezTo>
                  <a:pt x="442" y="199"/>
                  <a:pt x="441" y="192"/>
                  <a:pt x="440" y="185"/>
                </a:cubicBezTo>
                <a:cubicBezTo>
                  <a:pt x="440" y="182"/>
                  <a:pt x="440" y="167"/>
                  <a:pt x="433" y="171"/>
                </a:cubicBezTo>
                <a:cubicBezTo>
                  <a:pt x="431" y="172"/>
                  <a:pt x="431" y="174"/>
                  <a:pt x="430" y="177"/>
                </a:cubicBezTo>
                <a:cubicBezTo>
                  <a:pt x="428" y="189"/>
                  <a:pt x="425" y="200"/>
                  <a:pt x="422" y="212"/>
                </a:cubicBezTo>
                <a:cubicBezTo>
                  <a:pt x="420" y="221"/>
                  <a:pt x="418" y="234"/>
                  <a:pt x="412" y="242"/>
                </a:cubicBezTo>
                <a:cubicBezTo>
                  <a:pt x="409" y="246"/>
                  <a:pt x="405" y="249"/>
                  <a:pt x="406" y="255"/>
                </a:cubicBezTo>
                <a:cubicBezTo>
                  <a:pt x="406" y="256"/>
                  <a:pt x="406" y="256"/>
                  <a:pt x="406" y="257"/>
                </a:cubicBezTo>
                <a:cubicBezTo>
                  <a:pt x="406" y="257"/>
                  <a:pt x="407" y="258"/>
                  <a:pt x="408" y="258"/>
                </a:cubicBezTo>
                <a:cubicBezTo>
                  <a:pt x="415" y="260"/>
                  <a:pt x="419" y="255"/>
                  <a:pt x="424" y="251"/>
                </a:cubicBezTo>
                <a:cubicBezTo>
                  <a:pt x="424" y="250"/>
                  <a:pt x="425" y="249"/>
                  <a:pt x="426" y="249"/>
                </a:cubicBezTo>
                <a:cubicBezTo>
                  <a:pt x="426" y="249"/>
                  <a:pt x="427" y="249"/>
                  <a:pt x="428" y="249"/>
                </a:cubicBezTo>
                <a:cubicBezTo>
                  <a:pt x="430" y="251"/>
                  <a:pt x="428" y="255"/>
                  <a:pt x="428" y="257"/>
                </a:cubicBezTo>
                <a:cubicBezTo>
                  <a:pt x="427" y="263"/>
                  <a:pt x="424" y="269"/>
                  <a:pt x="421" y="274"/>
                </a:cubicBezTo>
                <a:cubicBezTo>
                  <a:pt x="415" y="281"/>
                  <a:pt x="407" y="288"/>
                  <a:pt x="403" y="297"/>
                </a:cubicBezTo>
                <a:cubicBezTo>
                  <a:pt x="402" y="298"/>
                  <a:pt x="401" y="300"/>
                  <a:pt x="401" y="302"/>
                </a:cubicBezTo>
                <a:cubicBezTo>
                  <a:pt x="401" y="306"/>
                  <a:pt x="405" y="308"/>
                  <a:pt x="409" y="308"/>
                </a:cubicBezTo>
                <a:cubicBezTo>
                  <a:pt x="413" y="309"/>
                  <a:pt x="416" y="305"/>
                  <a:pt x="418" y="301"/>
                </a:cubicBezTo>
                <a:cubicBezTo>
                  <a:pt x="419" y="298"/>
                  <a:pt x="420" y="296"/>
                  <a:pt x="422" y="294"/>
                </a:cubicBezTo>
                <a:cubicBezTo>
                  <a:pt x="423" y="294"/>
                  <a:pt x="424" y="294"/>
                  <a:pt x="424" y="294"/>
                </a:cubicBezTo>
                <a:cubicBezTo>
                  <a:pt x="425" y="295"/>
                  <a:pt x="425" y="295"/>
                  <a:pt x="425" y="295"/>
                </a:cubicBezTo>
                <a:cubicBezTo>
                  <a:pt x="425" y="301"/>
                  <a:pt x="424" y="307"/>
                  <a:pt x="421" y="312"/>
                </a:cubicBezTo>
                <a:cubicBezTo>
                  <a:pt x="419" y="317"/>
                  <a:pt x="415" y="320"/>
                  <a:pt x="411" y="324"/>
                </a:cubicBezTo>
                <a:cubicBezTo>
                  <a:pt x="409" y="327"/>
                  <a:pt x="406" y="329"/>
                  <a:pt x="405" y="332"/>
                </a:cubicBezTo>
                <a:cubicBezTo>
                  <a:pt x="404" y="334"/>
                  <a:pt x="403" y="336"/>
                  <a:pt x="403" y="338"/>
                </a:cubicBezTo>
                <a:cubicBezTo>
                  <a:pt x="403" y="340"/>
                  <a:pt x="405" y="343"/>
                  <a:pt x="407" y="343"/>
                </a:cubicBezTo>
                <a:cubicBezTo>
                  <a:pt x="410" y="345"/>
                  <a:pt x="413" y="343"/>
                  <a:pt x="415" y="341"/>
                </a:cubicBezTo>
                <a:cubicBezTo>
                  <a:pt x="416" y="340"/>
                  <a:pt x="423" y="330"/>
                  <a:pt x="425" y="334"/>
                </a:cubicBezTo>
                <a:cubicBezTo>
                  <a:pt x="426" y="335"/>
                  <a:pt x="424" y="340"/>
                  <a:pt x="424" y="342"/>
                </a:cubicBezTo>
                <a:cubicBezTo>
                  <a:pt x="423" y="346"/>
                  <a:pt x="421" y="351"/>
                  <a:pt x="420" y="355"/>
                </a:cubicBezTo>
                <a:cubicBezTo>
                  <a:pt x="365" y="330"/>
                  <a:pt x="365" y="330"/>
                  <a:pt x="365" y="330"/>
                </a:cubicBezTo>
                <a:cubicBezTo>
                  <a:pt x="363" y="327"/>
                  <a:pt x="360" y="324"/>
                  <a:pt x="357" y="321"/>
                </a:cubicBezTo>
                <a:cubicBezTo>
                  <a:pt x="355" y="319"/>
                  <a:pt x="353" y="316"/>
                  <a:pt x="351" y="313"/>
                </a:cubicBezTo>
                <a:cubicBezTo>
                  <a:pt x="348" y="310"/>
                  <a:pt x="338" y="292"/>
                  <a:pt x="346" y="290"/>
                </a:cubicBezTo>
                <a:cubicBezTo>
                  <a:pt x="348" y="289"/>
                  <a:pt x="349" y="290"/>
                  <a:pt x="351" y="291"/>
                </a:cubicBezTo>
                <a:cubicBezTo>
                  <a:pt x="352" y="293"/>
                  <a:pt x="353" y="294"/>
                  <a:pt x="354" y="296"/>
                </a:cubicBezTo>
                <a:cubicBezTo>
                  <a:pt x="357" y="299"/>
                  <a:pt x="362" y="301"/>
                  <a:pt x="366" y="300"/>
                </a:cubicBezTo>
                <a:cubicBezTo>
                  <a:pt x="367" y="300"/>
                  <a:pt x="368" y="300"/>
                  <a:pt x="369" y="300"/>
                </a:cubicBezTo>
                <a:cubicBezTo>
                  <a:pt x="370" y="299"/>
                  <a:pt x="371" y="297"/>
                  <a:pt x="371" y="295"/>
                </a:cubicBezTo>
                <a:cubicBezTo>
                  <a:pt x="371" y="289"/>
                  <a:pt x="368" y="284"/>
                  <a:pt x="365" y="280"/>
                </a:cubicBezTo>
                <a:cubicBezTo>
                  <a:pt x="361" y="275"/>
                  <a:pt x="358" y="270"/>
                  <a:pt x="355" y="265"/>
                </a:cubicBezTo>
                <a:cubicBezTo>
                  <a:pt x="352" y="259"/>
                  <a:pt x="348" y="254"/>
                  <a:pt x="347" y="247"/>
                </a:cubicBezTo>
                <a:cubicBezTo>
                  <a:pt x="353" y="240"/>
                  <a:pt x="360" y="260"/>
                  <a:pt x="368" y="257"/>
                </a:cubicBezTo>
                <a:cubicBezTo>
                  <a:pt x="374" y="256"/>
                  <a:pt x="371" y="247"/>
                  <a:pt x="368" y="241"/>
                </a:cubicBezTo>
                <a:cubicBezTo>
                  <a:pt x="359" y="230"/>
                  <a:pt x="354" y="216"/>
                  <a:pt x="351" y="202"/>
                </a:cubicBezTo>
                <a:cubicBezTo>
                  <a:pt x="350" y="195"/>
                  <a:pt x="348" y="188"/>
                  <a:pt x="347" y="181"/>
                </a:cubicBezTo>
                <a:cubicBezTo>
                  <a:pt x="347" y="178"/>
                  <a:pt x="347" y="163"/>
                  <a:pt x="341" y="167"/>
                </a:cubicBezTo>
                <a:cubicBezTo>
                  <a:pt x="339" y="169"/>
                  <a:pt x="338" y="171"/>
                  <a:pt x="338" y="173"/>
                </a:cubicBezTo>
                <a:cubicBezTo>
                  <a:pt x="335" y="185"/>
                  <a:pt x="333" y="197"/>
                  <a:pt x="330" y="209"/>
                </a:cubicBezTo>
                <a:cubicBezTo>
                  <a:pt x="327" y="218"/>
                  <a:pt x="326" y="230"/>
                  <a:pt x="320" y="238"/>
                </a:cubicBezTo>
                <a:cubicBezTo>
                  <a:pt x="317" y="243"/>
                  <a:pt x="313" y="246"/>
                  <a:pt x="313" y="252"/>
                </a:cubicBezTo>
                <a:cubicBezTo>
                  <a:pt x="313" y="252"/>
                  <a:pt x="313" y="253"/>
                  <a:pt x="313" y="253"/>
                </a:cubicBezTo>
                <a:cubicBezTo>
                  <a:pt x="314" y="254"/>
                  <a:pt x="315" y="254"/>
                  <a:pt x="315" y="254"/>
                </a:cubicBezTo>
                <a:cubicBezTo>
                  <a:pt x="322" y="257"/>
                  <a:pt x="327" y="252"/>
                  <a:pt x="331" y="247"/>
                </a:cubicBezTo>
                <a:cubicBezTo>
                  <a:pt x="332" y="246"/>
                  <a:pt x="333" y="246"/>
                  <a:pt x="333" y="245"/>
                </a:cubicBezTo>
                <a:cubicBezTo>
                  <a:pt x="334" y="245"/>
                  <a:pt x="335" y="245"/>
                  <a:pt x="336" y="246"/>
                </a:cubicBezTo>
                <a:cubicBezTo>
                  <a:pt x="337" y="247"/>
                  <a:pt x="336" y="252"/>
                  <a:pt x="336" y="254"/>
                </a:cubicBezTo>
                <a:cubicBezTo>
                  <a:pt x="335" y="260"/>
                  <a:pt x="332" y="265"/>
                  <a:pt x="328" y="270"/>
                </a:cubicBezTo>
                <a:cubicBezTo>
                  <a:pt x="322" y="278"/>
                  <a:pt x="315" y="285"/>
                  <a:pt x="310" y="293"/>
                </a:cubicBezTo>
                <a:cubicBezTo>
                  <a:pt x="309" y="295"/>
                  <a:pt x="309" y="297"/>
                  <a:pt x="309" y="299"/>
                </a:cubicBezTo>
                <a:cubicBezTo>
                  <a:pt x="309" y="303"/>
                  <a:pt x="313" y="305"/>
                  <a:pt x="316" y="305"/>
                </a:cubicBezTo>
                <a:cubicBezTo>
                  <a:pt x="321" y="305"/>
                  <a:pt x="324" y="302"/>
                  <a:pt x="325" y="298"/>
                </a:cubicBezTo>
                <a:cubicBezTo>
                  <a:pt x="326" y="295"/>
                  <a:pt x="328" y="292"/>
                  <a:pt x="330" y="291"/>
                </a:cubicBezTo>
                <a:cubicBezTo>
                  <a:pt x="331" y="290"/>
                  <a:pt x="332" y="290"/>
                  <a:pt x="332" y="291"/>
                </a:cubicBezTo>
                <a:cubicBezTo>
                  <a:pt x="332" y="291"/>
                  <a:pt x="332" y="291"/>
                  <a:pt x="332" y="292"/>
                </a:cubicBezTo>
                <a:cubicBezTo>
                  <a:pt x="333" y="297"/>
                  <a:pt x="331" y="303"/>
                  <a:pt x="329" y="308"/>
                </a:cubicBezTo>
                <a:cubicBezTo>
                  <a:pt x="328" y="310"/>
                  <a:pt x="328" y="311"/>
                  <a:pt x="327" y="312"/>
                </a:cubicBezTo>
                <a:cubicBezTo>
                  <a:pt x="264" y="283"/>
                  <a:pt x="264" y="283"/>
                  <a:pt x="264" y="283"/>
                </a:cubicBezTo>
                <a:cubicBezTo>
                  <a:pt x="263" y="283"/>
                  <a:pt x="263" y="282"/>
                  <a:pt x="263" y="282"/>
                </a:cubicBezTo>
                <a:cubicBezTo>
                  <a:pt x="259" y="276"/>
                  <a:pt x="255" y="271"/>
                  <a:pt x="254" y="264"/>
                </a:cubicBezTo>
                <a:cubicBezTo>
                  <a:pt x="261" y="257"/>
                  <a:pt x="267" y="277"/>
                  <a:pt x="276" y="274"/>
                </a:cubicBezTo>
                <a:cubicBezTo>
                  <a:pt x="282" y="273"/>
                  <a:pt x="279" y="264"/>
                  <a:pt x="275" y="258"/>
                </a:cubicBezTo>
                <a:cubicBezTo>
                  <a:pt x="267" y="247"/>
                  <a:pt x="262" y="233"/>
                  <a:pt x="259" y="219"/>
                </a:cubicBezTo>
                <a:cubicBezTo>
                  <a:pt x="257" y="212"/>
                  <a:pt x="256" y="205"/>
                  <a:pt x="255" y="198"/>
                </a:cubicBezTo>
                <a:cubicBezTo>
                  <a:pt x="255" y="195"/>
                  <a:pt x="255" y="180"/>
                  <a:pt x="249" y="184"/>
                </a:cubicBezTo>
                <a:cubicBezTo>
                  <a:pt x="247" y="186"/>
                  <a:pt x="246" y="188"/>
                  <a:pt x="245" y="190"/>
                </a:cubicBezTo>
                <a:cubicBezTo>
                  <a:pt x="243" y="202"/>
                  <a:pt x="240" y="214"/>
                  <a:pt x="237" y="226"/>
                </a:cubicBezTo>
                <a:cubicBezTo>
                  <a:pt x="235" y="235"/>
                  <a:pt x="234" y="247"/>
                  <a:pt x="228" y="255"/>
                </a:cubicBezTo>
                <a:cubicBezTo>
                  <a:pt x="225" y="258"/>
                  <a:pt x="223" y="261"/>
                  <a:pt x="222" y="264"/>
                </a:cubicBezTo>
                <a:cubicBezTo>
                  <a:pt x="168" y="239"/>
                  <a:pt x="168" y="239"/>
                  <a:pt x="168" y="239"/>
                </a:cubicBezTo>
                <a:cubicBezTo>
                  <a:pt x="165" y="234"/>
                  <a:pt x="163" y="229"/>
                  <a:pt x="165" y="223"/>
                </a:cubicBezTo>
                <a:cubicBezTo>
                  <a:pt x="172" y="224"/>
                  <a:pt x="174" y="237"/>
                  <a:pt x="182" y="237"/>
                </a:cubicBezTo>
                <a:cubicBezTo>
                  <a:pt x="187" y="237"/>
                  <a:pt x="189" y="229"/>
                  <a:pt x="188" y="224"/>
                </a:cubicBezTo>
                <a:cubicBezTo>
                  <a:pt x="186" y="212"/>
                  <a:pt x="176" y="204"/>
                  <a:pt x="169" y="195"/>
                </a:cubicBezTo>
                <a:cubicBezTo>
                  <a:pt x="166" y="191"/>
                  <a:pt x="163" y="187"/>
                  <a:pt x="161" y="181"/>
                </a:cubicBezTo>
                <a:cubicBezTo>
                  <a:pt x="161" y="180"/>
                  <a:pt x="159" y="175"/>
                  <a:pt x="160" y="174"/>
                </a:cubicBezTo>
                <a:cubicBezTo>
                  <a:pt x="162" y="171"/>
                  <a:pt x="165" y="175"/>
                  <a:pt x="166" y="176"/>
                </a:cubicBezTo>
                <a:cubicBezTo>
                  <a:pt x="167" y="179"/>
                  <a:pt x="169" y="181"/>
                  <a:pt x="171" y="184"/>
                </a:cubicBezTo>
                <a:cubicBezTo>
                  <a:pt x="172" y="186"/>
                  <a:pt x="173" y="188"/>
                  <a:pt x="175" y="189"/>
                </a:cubicBezTo>
                <a:cubicBezTo>
                  <a:pt x="177" y="190"/>
                  <a:pt x="180" y="191"/>
                  <a:pt x="182" y="190"/>
                </a:cubicBezTo>
                <a:cubicBezTo>
                  <a:pt x="185" y="188"/>
                  <a:pt x="186" y="185"/>
                  <a:pt x="186" y="182"/>
                </a:cubicBezTo>
                <a:cubicBezTo>
                  <a:pt x="186" y="177"/>
                  <a:pt x="185" y="173"/>
                  <a:pt x="182" y="169"/>
                </a:cubicBezTo>
                <a:cubicBezTo>
                  <a:pt x="179" y="165"/>
                  <a:pt x="176" y="161"/>
                  <a:pt x="173" y="158"/>
                </a:cubicBezTo>
                <a:cubicBezTo>
                  <a:pt x="170" y="155"/>
                  <a:pt x="168" y="153"/>
                  <a:pt x="166" y="150"/>
                </a:cubicBezTo>
                <a:cubicBezTo>
                  <a:pt x="163" y="147"/>
                  <a:pt x="154" y="129"/>
                  <a:pt x="161" y="126"/>
                </a:cubicBezTo>
                <a:cubicBezTo>
                  <a:pt x="163" y="126"/>
                  <a:pt x="165" y="127"/>
                  <a:pt x="166" y="128"/>
                </a:cubicBezTo>
                <a:cubicBezTo>
                  <a:pt x="167" y="129"/>
                  <a:pt x="168" y="131"/>
                  <a:pt x="170" y="132"/>
                </a:cubicBezTo>
                <a:cubicBezTo>
                  <a:pt x="172" y="135"/>
                  <a:pt x="177" y="137"/>
                  <a:pt x="181" y="137"/>
                </a:cubicBezTo>
                <a:cubicBezTo>
                  <a:pt x="182" y="137"/>
                  <a:pt x="183" y="137"/>
                  <a:pt x="184" y="136"/>
                </a:cubicBezTo>
                <a:cubicBezTo>
                  <a:pt x="186" y="135"/>
                  <a:pt x="186" y="133"/>
                  <a:pt x="186" y="131"/>
                </a:cubicBezTo>
                <a:cubicBezTo>
                  <a:pt x="186" y="126"/>
                  <a:pt x="183" y="121"/>
                  <a:pt x="180" y="116"/>
                </a:cubicBezTo>
                <a:cubicBezTo>
                  <a:pt x="176" y="111"/>
                  <a:pt x="174" y="106"/>
                  <a:pt x="170" y="101"/>
                </a:cubicBezTo>
                <a:cubicBezTo>
                  <a:pt x="167" y="95"/>
                  <a:pt x="163" y="90"/>
                  <a:pt x="162" y="83"/>
                </a:cubicBezTo>
                <a:cubicBezTo>
                  <a:pt x="168" y="77"/>
                  <a:pt x="175" y="97"/>
                  <a:pt x="183" y="94"/>
                </a:cubicBezTo>
                <a:cubicBezTo>
                  <a:pt x="189" y="92"/>
                  <a:pt x="186" y="83"/>
                  <a:pt x="183" y="78"/>
                </a:cubicBezTo>
                <a:cubicBezTo>
                  <a:pt x="175" y="66"/>
                  <a:pt x="169" y="53"/>
                  <a:pt x="166" y="39"/>
                </a:cubicBezTo>
                <a:cubicBezTo>
                  <a:pt x="165" y="32"/>
                  <a:pt x="164" y="25"/>
                  <a:pt x="163" y="18"/>
                </a:cubicBezTo>
                <a:cubicBezTo>
                  <a:pt x="162" y="15"/>
                  <a:pt x="163" y="0"/>
                  <a:pt x="156" y="4"/>
                </a:cubicBezTo>
                <a:cubicBezTo>
                  <a:pt x="154" y="5"/>
                  <a:pt x="154" y="8"/>
                  <a:pt x="153" y="10"/>
                </a:cubicBezTo>
                <a:cubicBezTo>
                  <a:pt x="150" y="22"/>
                  <a:pt x="148" y="33"/>
                  <a:pt x="145" y="45"/>
                </a:cubicBezTo>
                <a:cubicBezTo>
                  <a:pt x="142" y="54"/>
                  <a:pt x="141" y="67"/>
                  <a:pt x="135" y="75"/>
                </a:cubicBezTo>
                <a:cubicBezTo>
                  <a:pt x="132" y="79"/>
                  <a:pt x="128" y="82"/>
                  <a:pt x="128" y="88"/>
                </a:cubicBezTo>
                <a:cubicBezTo>
                  <a:pt x="128" y="89"/>
                  <a:pt x="128" y="89"/>
                  <a:pt x="129" y="90"/>
                </a:cubicBezTo>
                <a:cubicBezTo>
                  <a:pt x="129" y="90"/>
                  <a:pt x="130" y="91"/>
                  <a:pt x="130" y="91"/>
                </a:cubicBezTo>
                <a:cubicBezTo>
                  <a:pt x="137" y="93"/>
                  <a:pt x="142" y="88"/>
                  <a:pt x="146" y="84"/>
                </a:cubicBezTo>
                <a:cubicBezTo>
                  <a:pt x="147" y="83"/>
                  <a:pt x="148" y="82"/>
                  <a:pt x="148" y="82"/>
                </a:cubicBezTo>
                <a:cubicBezTo>
                  <a:pt x="149" y="82"/>
                  <a:pt x="150" y="82"/>
                  <a:pt x="151" y="82"/>
                </a:cubicBezTo>
                <a:cubicBezTo>
                  <a:pt x="152" y="84"/>
                  <a:pt x="151" y="89"/>
                  <a:pt x="151" y="90"/>
                </a:cubicBezTo>
                <a:cubicBezTo>
                  <a:pt x="150" y="96"/>
                  <a:pt x="147" y="102"/>
                  <a:pt x="143" y="107"/>
                </a:cubicBezTo>
                <a:cubicBezTo>
                  <a:pt x="138" y="115"/>
                  <a:pt x="130" y="121"/>
                  <a:pt x="126" y="130"/>
                </a:cubicBezTo>
                <a:cubicBezTo>
                  <a:pt x="125" y="131"/>
                  <a:pt x="124" y="133"/>
                  <a:pt x="124" y="135"/>
                </a:cubicBezTo>
                <a:cubicBezTo>
                  <a:pt x="124" y="139"/>
                  <a:pt x="128" y="141"/>
                  <a:pt x="132" y="142"/>
                </a:cubicBezTo>
                <a:cubicBezTo>
                  <a:pt x="136" y="142"/>
                  <a:pt x="139" y="138"/>
                  <a:pt x="141" y="134"/>
                </a:cubicBezTo>
                <a:cubicBezTo>
                  <a:pt x="142" y="132"/>
                  <a:pt x="143" y="129"/>
                  <a:pt x="145" y="127"/>
                </a:cubicBezTo>
                <a:cubicBezTo>
                  <a:pt x="146" y="127"/>
                  <a:pt x="147" y="127"/>
                  <a:pt x="147" y="127"/>
                </a:cubicBezTo>
                <a:cubicBezTo>
                  <a:pt x="147" y="128"/>
                  <a:pt x="147" y="128"/>
                  <a:pt x="147" y="128"/>
                </a:cubicBezTo>
                <a:cubicBezTo>
                  <a:pt x="148" y="134"/>
                  <a:pt x="147" y="140"/>
                  <a:pt x="144" y="145"/>
                </a:cubicBezTo>
                <a:cubicBezTo>
                  <a:pt x="142" y="150"/>
                  <a:pt x="138" y="153"/>
                  <a:pt x="134" y="158"/>
                </a:cubicBezTo>
                <a:cubicBezTo>
                  <a:pt x="131" y="160"/>
                  <a:pt x="129" y="162"/>
                  <a:pt x="128" y="165"/>
                </a:cubicBezTo>
                <a:cubicBezTo>
                  <a:pt x="126" y="167"/>
                  <a:pt x="126" y="169"/>
                  <a:pt x="126" y="171"/>
                </a:cubicBezTo>
                <a:cubicBezTo>
                  <a:pt x="126" y="173"/>
                  <a:pt x="128" y="176"/>
                  <a:pt x="130" y="176"/>
                </a:cubicBezTo>
                <a:cubicBezTo>
                  <a:pt x="133" y="178"/>
                  <a:pt x="136" y="176"/>
                  <a:pt x="138" y="174"/>
                </a:cubicBezTo>
                <a:cubicBezTo>
                  <a:pt x="139" y="173"/>
                  <a:pt x="145" y="163"/>
                  <a:pt x="148" y="167"/>
                </a:cubicBezTo>
                <a:cubicBezTo>
                  <a:pt x="149" y="168"/>
                  <a:pt x="147" y="173"/>
                  <a:pt x="146" y="175"/>
                </a:cubicBezTo>
                <a:cubicBezTo>
                  <a:pt x="145" y="180"/>
                  <a:pt x="144" y="186"/>
                  <a:pt x="142" y="191"/>
                </a:cubicBezTo>
                <a:cubicBezTo>
                  <a:pt x="138" y="201"/>
                  <a:pt x="131" y="210"/>
                  <a:pt x="124" y="218"/>
                </a:cubicBezTo>
                <a:cubicBezTo>
                  <a:pt x="124" y="218"/>
                  <a:pt x="124" y="218"/>
                  <a:pt x="123" y="218"/>
                </a:cubicBezTo>
                <a:cubicBezTo>
                  <a:pt x="89" y="203"/>
                  <a:pt x="89" y="203"/>
                  <a:pt x="89" y="203"/>
                </a:cubicBezTo>
                <a:cubicBezTo>
                  <a:pt x="87" y="199"/>
                  <a:pt x="83" y="195"/>
                  <a:pt x="80" y="192"/>
                </a:cubicBezTo>
                <a:cubicBezTo>
                  <a:pt x="78" y="189"/>
                  <a:pt x="75" y="187"/>
                  <a:pt x="73" y="184"/>
                </a:cubicBezTo>
                <a:cubicBezTo>
                  <a:pt x="71" y="181"/>
                  <a:pt x="61" y="163"/>
                  <a:pt x="69" y="160"/>
                </a:cubicBezTo>
                <a:cubicBezTo>
                  <a:pt x="70" y="160"/>
                  <a:pt x="72" y="161"/>
                  <a:pt x="74" y="162"/>
                </a:cubicBezTo>
                <a:cubicBezTo>
                  <a:pt x="75" y="163"/>
                  <a:pt x="76" y="165"/>
                  <a:pt x="77" y="166"/>
                </a:cubicBezTo>
                <a:cubicBezTo>
                  <a:pt x="80" y="169"/>
                  <a:pt x="84" y="171"/>
                  <a:pt x="89" y="171"/>
                </a:cubicBezTo>
                <a:cubicBezTo>
                  <a:pt x="90" y="171"/>
                  <a:pt x="91" y="171"/>
                  <a:pt x="92" y="170"/>
                </a:cubicBezTo>
                <a:cubicBezTo>
                  <a:pt x="93" y="169"/>
                  <a:pt x="94" y="167"/>
                  <a:pt x="94" y="165"/>
                </a:cubicBezTo>
                <a:cubicBezTo>
                  <a:pt x="94" y="160"/>
                  <a:pt x="91" y="155"/>
                  <a:pt x="87" y="150"/>
                </a:cubicBezTo>
                <a:cubicBezTo>
                  <a:pt x="84" y="146"/>
                  <a:pt x="81" y="140"/>
                  <a:pt x="78" y="135"/>
                </a:cubicBezTo>
                <a:cubicBezTo>
                  <a:pt x="74" y="129"/>
                  <a:pt x="70" y="124"/>
                  <a:pt x="69" y="117"/>
                </a:cubicBezTo>
                <a:cubicBezTo>
                  <a:pt x="76" y="111"/>
                  <a:pt x="82" y="131"/>
                  <a:pt x="91" y="128"/>
                </a:cubicBezTo>
                <a:cubicBezTo>
                  <a:pt x="97" y="126"/>
                  <a:pt x="94" y="117"/>
                  <a:pt x="90" y="112"/>
                </a:cubicBezTo>
                <a:cubicBezTo>
                  <a:pt x="82" y="100"/>
                  <a:pt x="77" y="87"/>
                  <a:pt x="74" y="73"/>
                </a:cubicBezTo>
                <a:cubicBezTo>
                  <a:pt x="72" y="66"/>
                  <a:pt x="71" y="59"/>
                  <a:pt x="70" y="52"/>
                </a:cubicBezTo>
                <a:cubicBezTo>
                  <a:pt x="70" y="49"/>
                  <a:pt x="70" y="34"/>
                  <a:pt x="64" y="38"/>
                </a:cubicBezTo>
                <a:cubicBezTo>
                  <a:pt x="62" y="39"/>
                  <a:pt x="61" y="42"/>
                  <a:pt x="61" y="44"/>
                </a:cubicBezTo>
                <a:cubicBezTo>
                  <a:pt x="58" y="56"/>
                  <a:pt x="55" y="68"/>
                  <a:pt x="52" y="79"/>
                </a:cubicBezTo>
                <a:cubicBezTo>
                  <a:pt x="50" y="89"/>
                  <a:pt x="49" y="101"/>
                  <a:pt x="43" y="109"/>
                </a:cubicBezTo>
                <a:cubicBezTo>
                  <a:pt x="40" y="113"/>
                  <a:pt x="36" y="116"/>
                  <a:pt x="36" y="122"/>
                </a:cubicBezTo>
                <a:cubicBezTo>
                  <a:pt x="36" y="123"/>
                  <a:pt x="36" y="123"/>
                  <a:pt x="36" y="124"/>
                </a:cubicBezTo>
                <a:cubicBezTo>
                  <a:pt x="37" y="124"/>
                  <a:pt x="37" y="125"/>
                  <a:pt x="38" y="125"/>
                </a:cubicBezTo>
                <a:cubicBezTo>
                  <a:pt x="45" y="127"/>
                  <a:pt x="50" y="122"/>
                  <a:pt x="54" y="118"/>
                </a:cubicBezTo>
                <a:cubicBezTo>
                  <a:pt x="55" y="117"/>
                  <a:pt x="55" y="116"/>
                  <a:pt x="56" y="116"/>
                </a:cubicBezTo>
                <a:cubicBezTo>
                  <a:pt x="57" y="116"/>
                  <a:pt x="58" y="116"/>
                  <a:pt x="58" y="116"/>
                </a:cubicBezTo>
                <a:cubicBezTo>
                  <a:pt x="60" y="118"/>
                  <a:pt x="59" y="123"/>
                  <a:pt x="58" y="124"/>
                </a:cubicBezTo>
                <a:cubicBezTo>
                  <a:pt x="57" y="130"/>
                  <a:pt x="55" y="136"/>
                  <a:pt x="51" y="141"/>
                </a:cubicBezTo>
                <a:cubicBezTo>
                  <a:pt x="45" y="149"/>
                  <a:pt x="38" y="155"/>
                  <a:pt x="33" y="164"/>
                </a:cubicBezTo>
                <a:cubicBezTo>
                  <a:pt x="32" y="166"/>
                  <a:pt x="31" y="167"/>
                  <a:pt x="32" y="169"/>
                </a:cubicBezTo>
                <a:cubicBezTo>
                  <a:pt x="32" y="173"/>
                  <a:pt x="36" y="175"/>
                  <a:pt x="39" y="176"/>
                </a:cubicBezTo>
                <a:cubicBezTo>
                  <a:pt x="44" y="176"/>
                  <a:pt x="46" y="172"/>
                  <a:pt x="48" y="168"/>
                </a:cubicBezTo>
                <a:cubicBezTo>
                  <a:pt x="49" y="166"/>
                  <a:pt x="50" y="163"/>
                  <a:pt x="53" y="161"/>
                </a:cubicBezTo>
                <a:cubicBezTo>
                  <a:pt x="53" y="161"/>
                  <a:pt x="54" y="161"/>
                  <a:pt x="55" y="161"/>
                </a:cubicBezTo>
                <a:cubicBezTo>
                  <a:pt x="55" y="162"/>
                  <a:pt x="55" y="162"/>
                  <a:pt x="55" y="162"/>
                </a:cubicBezTo>
                <a:cubicBezTo>
                  <a:pt x="55" y="168"/>
                  <a:pt x="54" y="174"/>
                  <a:pt x="52" y="179"/>
                </a:cubicBezTo>
                <a:cubicBezTo>
                  <a:pt x="51" y="181"/>
                  <a:pt x="50" y="182"/>
                  <a:pt x="49" y="184"/>
                </a:cubicBezTo>
                <a:cubicBezTo>
                  <a:pt x="0" y="161"/>
                  <a:pt x="0" y="161"/>
                  <a:pt x="0" y="161"/>
                </a:cubicBezTo>
                <a:cubicBezTo>
                  <a:pt x="0" y="1791"/>
                  <a:pt x="0" y="1791"/>
                  <a:pt x="0" y="1791"/>
                </a:cubicBezTo>
                <a:cubicBezTo>
                  <a:pt x="3200" y="1791"/>
                  <a:pt x="3200" y="1791"/>
                  <a:pt x="3200" y="1791"/>
                </a:cubicBezTo>
                <a:cubicBezTo>
                  <a:pt x="3200" y="903"/>
                  <a:pt x="3200" y="903"/>
                  <a:pt x="3200" y="903"/>
                </a:cubicBezTo>
                <a:cubicBezTo>
                  <a:pt x="3200" y="884"/>
                  <a:pt x="3200" y="884"/>
                  <a:pt x="3200" y="884"/>
                </a:cubicBezTo>
                <a:cubicBezTo>
                  <a:pt x="3200" y="467"/>
                  <a:pt x="3200" y="467"/>
                  <a:pt x="3200" y="467"/>
                </a:cubicBezTo>
                <a:lnTo>
                  <a:pt x="3157" y="467"/>
                </a:lnTo>
                <a:close/>
                <a:moveTo>
                  <a:pt x="1195" y="709"/>
                </a:moveTo>
                <a:cubicBezTo>
                  <a:pt x="1197" y="706"/>
                  <a:pt x="1200" y="710"/>
                  <a:pt x="1201" y="711"/>
                </a:cubicBezTo>
                <a:cubicBezTo>
                  <a:pt x="1202" y="714"/>
                  <a:pt x="1204" y="716"/>
                  <a:pt x="1205" y="718"/>
                </a:cubicBezTo>
                <a:cubicBezTo>
                  <a:pt x="1196" y="714"/>
                  <a:pt x="1196" y="714"/>
                  <a:pt x="1196" y="714"/>
                </a:cubicBezTo>
                <a:cubicBezTo>
                  <a:pt x="1195" y="712"/>
                  <a:pt x="1195" y="710"/>
                  <a:pt x="1195" y="709"/>
                </a:cubicBezTo>
                <a:close/>
                <a:moveTo>
                  <a:pt x="1183" y="702"/>
                </a:moveTo>
                <a:cubicBezTo>
                  <a:pt x="1183" y="702"/>
                  <a:pt x="1183" y="705"/>
                  <a:pt x="1182" y="707"/>
                </a:cubicBezTo>
                <a:cubicBezTo>
                  <a:pt x="1176" y="705"/>
                  <a:pt x="1176" y="705"/>
                  <a:pt x="1176" y="705"/>
                </a:cubicBezTo>
                <a:cubicBezTo>
                  <a:pt x="1178" y="702"/>
                  <a:pt x="1181" y="699"/>
                  <a:pt x="1183" y="702"/>
                </a:cubicBezTo>
                <a:close/>
                <a:moveTo>
                  <a:pt x="1065" y="643"/>
                </a:moveTo>
                <a:cubicBezTo>
                  <a:pt x="1066" y="640"/>
                  <a:pt x="1067" y="637"/>
                  <a:pt x="1069" y="636"/>
                </a:cubicBezTo>
                <a:cubicBezTo>
                  <a:pt x="1070" y="635"/>
                  <a:pt x="1071" y="635"/>
                  <a:pt x="1071" y="636"/>
                </a:cubicBezTo>
                <a:cubicBezTo>
                  <a:pt x="1071" y="636"/>
                  <a:pt x="1071" y="636"/>
                  <a:pt x="1072" y="637"/>
                </a:cubicBezTo>
                <a:cubicBezTo>
                  <a:pt x="1072" y="642"/>
                  <a:pt x="1071" y="648"/>
                  <a:pt x="1068" y="653"/>
                </a:cubicBezTo>
                <a:cubicBezTo>
                  <a:pt x="1068" y="654"/>
                  <a:pt x="1068" y="654"/>
                  <a:pt x="1068" y="655"/>
                </a:cubicBezTo>
                <a:cubicBezTo>
                  <a:pt x="1057" y="650"/>
                  <a:pt x="1057" y="650"/>
                  <a:pt x="1057" y="650"/>
                </a:cubicBezTo>
                <a:cubicBezTo>
                  <a:pt x="1061" y="649"/>
                  <a:pt x="1063" y="646"/>
                  <a:pt x="1065" y="643"/>
                </a:cubicBezTo>
                <a:close/>
                <a:moveTo>
                  <a:pt x="239" y="264"/>
                </a:moveTo>
                <a:cubicBezTo>
                  <a:pt x="239" y="263"/>
                  <a:pt x="240" y="263"/>
                  <a:pt x="241" y="263"/>
                </a:cubicBezTo>
                <a:cubicBezTo>
                  <a:pt x="242" y="262"/>
                  <a:pt x="243" y="262"/>
                  <a:pt x="243" y="263"/>
                </a:cubicBezTo>
                <a:cubicBezTo>
                  <a:pt x="245" y="264"/>
                  <a:pt x="243" y="269"/>
                  <a:pt x="243" y="271"/>
                </a:cubicBezTo>
                <a:cubicBezTo>
                  <a:pt x="243" y="272"/>
                  <a:pt x="243" y="273"/>
                  <a:pt x="243" y="273"/>
                </a:cubicBezTo>
                <a:cubicBezTo>
                  <a:pt x="233" y="269"/>
                  <a:pt x="233" y="269"/>
                  <a:pt x="233" y="269"/>
                </a:cubicBezTo>
                <a:cubicBezTo>
                  <a:pt x="235" y="268"/>
                  <a:pt x="237" y="266"/>
                  <a:pt x="239" y="264"/>
                </a:cubicBezTo>
                <a:close/>
                <a:moveTo>
                  <a:pt x="143" y="224"/>
                </a:moveTo>
                <a:cubicBezTo>
                  <a:pt x="144" y="224"/>
                  <a:pt x="144" y="223"/>
                  <a:pt x="144" y="223"/>
                </a:cubicBezTo>
                <a:cubicBezTo>
                  <a:pt x="146" y="224"/>
                  <a:pt x="146" y="225"/>
                  <a:pt x="145" y="226"/>
                </a:cubicBezTo>
                <a:cubicBezTo>
                  <a:pt x="145" y="227"/>
                  <a:pt x="145" y="228"/>
                  <a:pt x="145" y="228"/>
                </a:cubicBezTo>
                <a:cubicBezTo>
                  <a:pt x="141" y="226"/>
                  <a:pt x="141" y="226"/>
                  <a:pt x="141" y="226"/>
                </a:cubicBezTo>
                <a:cubicBezTo>
                  <a:pt x="141" y="225"/>
                  <a:pt x="142" y="225"/>
                  <a:pt x="143" y="224"/>
                </a:cubicBezTo>
                <a:close/>
                <a:moveTo>
                  <a:pt x="3132" y="462"/>
                </a:moveTo>
                <a:cubicBezTo>
                  <a:pt x="3134" y="462"/>
                  <a:pt x="3136" y="463"/>
                  <a:pt x="3137" y="464"/>
                </a:cubicBezTo>
                <a:cubicBezTo>
                  <a:pt x="3138" y="465"/>
                  <a:pt x="3139" y="466"/>
                  <a:pt x="3140" y="467"/>
                </a:cubicBezTo>
                <a:cubicBezTo>
                  <a:pt x="3129" y="467"/>
                  <a:pt x="3129" y="467"/>
                  <a:pt x="3129" y="467"/>
                </a:cubicBezTo>
                <a:cubicBezTo>
                  <a:pt x="3129" y="465"/>
                  <a:pt x="3130" y="463"/>
                  <a:pt x="3132" y="462"/>
                </a:cubicBezTo>
                <a:close/>
                <a:moveTo>
                  <a:pt x="3116" y="463"/>
                </a:moveTo>
                <a:cubicBezTo>
                  <a:pt x="3117" y="463"/>
                  <a:pt x="3118" y="463"/>
                  <a:pt x="3118" y="463"/>
                </a:cubicBezTo>
                <a:cubicBezTo>
                  <a:pt x="3118" y="464"/>
                  <a:pt x="3119" y="464"/>
                  <a:pt x="3119" y="464"/>
                </a:cubicBezTo>
                <a:cubicBezTo>
                  <a:pt x="3119" y="465"/>
                  <a:pt x="3119" y="466"/>
                  <a:pt x="3119" y="467"/>
                </a:cubicBezTo>
                <a:cubicBezTo>
                  <a:pt x="3113" y="467"/>
                  <a:pt x="3113" y="467"/>
                  <a:pt x="3113" y="467"/>
                </a:cubicBezTo>
                <a:cubicBezTo>
                  <a:pt x="3114" y="466"/>
                  <a:pt x="3115" y="464"/>
                  <a:pt x="3116" y="463"/>
                </a:cubicBezTo>
                <a:close/>
                <a:moveTo>
                  <a:pt x="2311" y="784"/>
                </a:moveTo>
                <a:cubicBezTo>
                  <a:pt x="2308" y="787"/>
                  <a:pt x="2308" y="787"/>
                  <a:pt x="2308" y="787"/>
                </a:cubicBezTo>
                <a:cubicBezTo>
                  <a:pt x="2307" y="787"/>
                  <a:pt x="2307" y="787"/>
                  <a:pt x="2307" y="787"/>
                </a:cubicBezTo>
                <a:cubicBezTo>
                  <a:pt x="2306" y="785"/>
                  <a:pt x="2305" y="782"/>
                  <a:pt x="2305" y="779"/>
                </a:cubicBezTo>
                <a:cubicBezTo>
                  <a:pt x="2307" y="781"/>
                  <a:pt x="2309" y="783"/>
                  <a:pt x="2311" y="784"/>
                </a:cubicBezTo>
                <a:close/>
                <a:moveTo>
                  <a:pt x="2271" y="782"/>
                </a:moveTo>
                <a:cubicBezTo>
                  <a:pt x="2275" y="776"/>
                  <a:pt x="2281" y="770"/>
                  <a:pt x="2286" y="774"/>
                </a:cubicBezTo>
                <a:cubicBezTo>
                  <a:pt x="2286" y="779"/>
                  <a:pt x="2283" y="784"/>
                  <a:pt x="2278" y="787"/>
                </a:cubicBezTo>
                <a:cubicBezTo>
                  <a:pt x="2267" y="787"/>
                  <a:pt x="2267" y="787"/>
                  <a:pt x="2267" y="787"/>
                </a:cubicBezTo>
                <a:cubicBezTo>
                  <a:pt x="2269" y="786"/>
                  <a:pt x="2270" y="784"/>
                  <a:pt x="2271" y="782"/>
                </a:cubicBezTo>
                <a:close/>
                <a:moveTo>
                  <a:pt x="1980" y="781"/>
                </a:moveTo>
                <a:cubicBezTo>
                  <a:pt x="1982" y="781"/>
                  <a:pt x="1984" y="781"/>
                  <a:pt x="1985" y="783"/>
                </a:cubicBezTo>
                <a:cubicBezTo>
                  <a:pt x="1986" y="784"/>
                  <a:pt x="1987" y="786"/>
                  <a:pt x="1989" y="787"/>
                </a:cubicBezTo>
                <a:cubicBezTo>
                  <a:pt x="1989" y="787"/>
                  <a:pt x="1990" y="788"/>
                  <a:pt x="1990" y="788"/>
                </a:cubicBezTo>
                <a:cubicBezTo>
                  <a:pt x="1979" y="792"/>
                  <a:pt x="1979" y="792"/>
                  <a:pt x="1979" y="792"/>
                </a:cubicBezTo>
                <a:cubicBezTo>
                  <a:pt x="1977" y="787"/>
                  <a:pt x="1977" y="782"/>
                  <a:pt x="1980" y="781"/>
                </a:cubicBezTo>
                <a:close/>
                <a:moveTo>
                  <a:pt x="1899" y="812"/>
                </a:moveTo>
                <a:cubicBezTo>
                  <a:pt x="1902" y="812"/>
                  <a:pt x="1905" y="815"/>
                  <a:pt x="1907" y="818"/>
                </a:cubicBezTo>
                <a:cubicBezTo>
                  <a:pt x="1899" y="820"/>
                  <a:pt x="1899" y="820"/>
                  <a:pt x="1899" y="820"/>
                </a:cubicBezTo>
                <a:cubicBezTo>
                  <a:pt x="1899" y="818"/>
                  <a:pt x="1898" y="815"/>
                  <a:pt x="1899" y="812"/>
                </a:cubicBezTo>
                <a:close/>
              </a:path>
            </a:pathLst>
          </a:custGeom>
          <a:solidFill>
            <a:srgbClr val="000000">
              <a:alpha val="7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1" y="2533687"/>
            <a:ext cx="12192000" cy="4324313"/>
          </a:xfrm>
          <a:custGeom>
            <a:avLst/>
            <a:gdLst>
              <a:gd name="T0" fmla="*/ 3117 w 3200"/>
              <a:gd name="T1" fmla="*/ 814 h 1133"/>
              <a:gd name="T2" fmla="*/ 3115 w 3200"/>
              <a:gd name="T3" fmla="*/ 741 h 1133"/>
              <a:gd name="T4" fmla="*/ 3064 w 3200"/>
              <a:gd name="T5" fmla="*/ 712 h 1133"/>
              <a:gd name="T6" fmla="*/ 3076 w 3200"/>
              <a:gd name="T7" fmla="*/ 758 h 1133"/>
              <a:gd name="T8" fmla="*/ 3082 w 3200"/>
              <a:gd name="T9" fmla="*/ 799 h 1133"/>
              <a:gd name="T10" fmla="*/ 1927 w 3200"/>
              <a:gd name="T11" fmla="*/ 656 h 1133"/>
              <a:gd name="T12" fmla="*/ 1934 w 3200"/>
              <a:gd name="T13" fmla="*/ 571 h 1133"/>
              <a:gd name="T14" fmla="*/ 1893 w 3200"/>
              <a:gd name="T15" fmla="*/ 420 h 1133"/>
              <a:gd name="T16" fmla="*/ 1900 w 3200"/>
              <a:gd name="T17" fmla="*/ 588 h 1133"/>
              <a:gd name="T18" fmla="*/ 1876 w 3200"/>
              <a:gd name="T19" fmla="*/ 701 h 1133"/>
              <a:gd name="T20" fmla="*/ 1491 w 3200"/>
              <a:gd name="T21" fmla="*/ 582 h 1133"/>
              <a:gd name="T22" fmla="*/ 1497 w 3200"/>
              <a:gd name="T23" fmla="*/ 495 h 1133"/>
              <a:gd name="T24" fmla="*/ 1481 w 3200"/>
              <a:gd name="T25" fmla="*/ 538 h 1133"/>
              <a:gd name="T26" fmla="*/ 1464 w 3200"/>
              <a:gd name="T27" fmla="*/ 613 h 1133"/>
              <a:gd name="T28" fmla="*/ 1373 w 3200"/>
              <a:gd name="T29" fmla="*/ 483 h 1133"/>
              <a:gd name="T30" fmla="*/ 1367 w 3200"/>
              <a:gd name="T31" fmla="*/ 377 h 1133"/>
              <a:gd name="T32" fmla="*/ 1334 w 3200"/>
              <a:gd name="T33" fmla="*/ 360 h 1133"/>
              <a:gd name="T34" fmla="*/ 1321 w 3200"/>
              <a:gd name="T35" fmla="*/ 507 h 1133"/>
              <a:gd name="T36" fmla="*/ 1341 w 3200"/>
              <a:gd name="T37" fmla="*/ 539 h 1133"/>
              <a:gd name="T38" fmla="*/ 1260 w 3200"/>
              <a:gd name="T39" fmla="*/ 517 h 1133"/>
              <a:gd name="T40" fmla="*/ 1243 w 3200"/>
              <a:gd name="T41" fmla="*/ 397 h 1133"/>
              <a:gd name="T42" fmla="*/ 1257 w 3200"/>
              <a:gd name="T43" fmla="*/ 357 h 1133"/>
              <a:gd name="T44" fmla="*/ 1253 w 3200"/>
              <a:gd name="T45" fmla="*/ 287 h 1133"/>
              <a:gd name="T46" fmla="*/ 1230 w 3200"/>
              <a:gd name="T47" fmla="*/ 155 h 1133"/>
              <a:gd name="T48" fmla="*/ 1190 w 3200"/>
              <a:gd name="T49" fmla="*/ 307 h 1133"/>
              <a:gd name="T50" fmla="*/ 1212 w 3200"/>
              <a:gd name="T51" fmla="*/ 351 h 1133"/>
              <a:gd name="T52" fmla="*/ 1211 w 3200"/>
              <a:gd name="T53" fmla="*/ 469 h 1133"/>
              <a:gd name="T54" fmla="*/ 732 w 3200"/>
              <a:gd name="T55" fmla="*/ 467 h 1133"/>
              <a:gd name="T56" fmla="*/ 747 w 3200"/>
              <a:gd name="T57" fmla="*/ 406 h 1133"/>
              <a:gd name="T58" fmla="*/ 731 w 3200"/>
              <a:gd name="T59" fmla="*/ 325 h 1133"/>
              <a:gd name="T60" fmla="*/ 689 w 3200"/>
              <a:gd name="T61" fmla="*/ 314 h 1133"/>
              <a:gd name="T62" fmla="*/ 706 w 3200"/>
              <a:gd name="T63" fmla="*/ 351 h 1133"/>
              <a:gd name="T64" fmla="*/ 702 w 3200"/>
              <a:gd name="T65" fmla="*/ 414 h 1133"/>
              <a:gd name="T66" fmla="*/ 638 w 3200"/>
              <a:gd name="T67" fmla="*/ 432 h 1133"/>
              <a:gd name="T68" fmla="*/ 656 w 3200"/>
              <a:gd name="T69" fmla="*/ 380 h 1133"/>
              <a:gd name="T70" fmla="*/ 639 w 3200"/>
              <a:gd name="T71" fmla="*/ 260 h 1133"/>
              <a:gd name="T72" fmla="*/ 654 w 3200"/>
              <a:gd name="T73" fmla="*/ 221 h 1133"/>
              <a:gd name="T74" fmla="*/ 649 w 3200"/>
              <a:gd name="T75" fmla="*/ 150 h 1133"/>
              <a:gd name="T76" fmla="*/ 627 w 3200"/>
              <a:gd name="T77" fmla="*/ 18 h 1133"/>
              <a:gd name="T78" fmla="*/ 587 w 3200"/>
              <a:gd name="T79" fmla="*/ 171 h 1133"/>
              <a:gd name="T80" fmla="*/ 609 w 3200"/>
              <a:gd name="T81" fmla="*/ 215 h 1133"/>
              <a:gd name="T82" fmla="*/ 608 w 3200"/>
              <a:gd name="T83" fmla="*/ 332 h 1133"/>
              <a:gd name="T84" fmla="*/ 588 w 3200"/>
              <a:gd name="T85" fmla="*/ 425 h 1133"/>
              <a:gd name="T86" fmla="*/ 329 w 3200"/>
              <a:gd name="T87" fmla="*/ 402 h 1133"/>
              <a:gd name="T88" fmla="*/ 318 w 3200"/>
              <a:gd name="T89" fmla="*/ 305 h 1133"/>
              <a:gd name="T90" fmla="*/ 279 w 3200"/>
              <a:gd name="T91" fmla="*/ 139 h 1133"/>
              <a:gd name="T92" fmla="*/ 284 w 3200"/>
              <a:gd name="T93" fmla="*/ 309 h 1133"/>
              <a:gd name="T94" fmla="*/ 254 w 3200"/>
              <a:gd name="T95" fmla="*/ 426 h 1133"/>
              <a:gd name="T96" fmla="*/ 215 w 3200"/>
              <a:gd name="T97" fmla="*/ 449 h 1133"/>
              <a:gd name="T98" fmla="*/ 206 w 3200"/>
              <a:gd name="T99" fmla="*/ 370 h 1133"/>
              <a:gd name="T100" fmla="*/ 217 w 3200"/>
              <a:gd name="T101" fmla="*/ 306 h 1133"/>
              <a:gd name="T102" fmla="*/ 180 w 3200"/>
              <a:gd name="T103" fmla="*/ 296 h 1133"/>
              <a:gd name="T104" fmla="*/ 181 w 3200"/>
              <a:gd name="T105" fmla="*/ 340 h 1133"/>
              <a:gd name="T106" fmla="*/ 150 w 3200"/>
              <a:gd name="T107" fmla="*/ 442 h 1133"/>
              <a:gd name="T108" fmla="*/ 104 w 3200"/>
              <a:gd name="T109" fmla="*/ 406 h 1133"/>
              <a:gd name="T110" fmla="*/ 110 w 3200"/>
              <a:gd name="T111" fmla="*/ 318 h 1133"/>
              <a:gd name="T112" fmla="*/ 94 w 3200"/>
              <a:gd name="T113" fmla="*/ 362 h 1133"/>
              <a:gd name="T114" fmla="*/ 77 w 3200"/>
              <a:gd name="T115" fmla="*/ 437 h 1133"/>
              <a:gd name="T116" fmla="*/ 3200 w 3200"/>
              <a:gd name="T117" fmla="*/ 873 h 1133"/>
              <a:gd name="T118" fmla="*/ 281 w 3200"/>
              <a:gd name="T119" fmla="*/ 467 h 1133"/>
              <a:gd name="T120" fmla="*/ 1197 w 3200"/>
              <a:gd name="T121" fmla="*/ 5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0" h="1133">
                <a:moveTo>
                  <a:pt x="3102" y="861"/>
                </a:moveTo>
                <a:cubicBezTo>
                  <a:pt x="3100" y="857"/>
                  <a:pt x="3099" y="852"/>
                  <a:pt x="3100" y="847"/>
                </a:cubicBezTo>
                <a:cubicBezTo>
                  <a:pt x="3107" y="848"/>
                  <a:pt x="3109" y="861"/>
                  <a:pt x="3117" y="861"/>
                </a:cubicBezTo>
                <a:cubicBezTo>
                  <a:pt x="3122" y="861"/>
                  <a:pt x="3125" y="853"/>
                  <a:pt x="3123" y="848"/>
                </a:cubicBezTo>
                <a:cubicBezTo>
                  <a:pt x="3121" y="837"/>
                  <a:pt x="3111" y="828"/>
                  <a:pt x="3104" y="819"/>
                </a:cubicBezTo>
                <a:cubicBezTo>
                  <a:pt x="3101" y="815"/>
                  <a:pt x="3098" y="811"/>
                  <a:pt x="3097" y="805"/>
                </a:cubicBezTo>
                <a:cubicBezTo>
                  <a:pt x="3096" y="804"/>
                  <a:pt x="3095" y="799"/>
                  <a:pt x="3095" y="798"/>
                </a:cubicBezTo>
                <a:cubicBezTo>
                  <a:pt x="3097" y="795"/>
                  <a:pt x="3100" y="799"/>
                  <a:pt x="3101" y="801"/>
                </a:cubicBezTo>
                <a:cubicBezTo>
                  <a:pt x="3102" y="803"/>
                  <a:pt x="3104" y="806"/>
                  <a:pt x="3106" y="808"/>
                </a:cubicBezTo>
                <a:cubicBezTo>
                  <a:pt x="3107" y="810"/>
                  <a:pt x="3109" y="812"/>
                  <a:pt x="3111" y="813"/>
                </a:cubicBezTo>
                <a:cubicBezTo>
                  <a:pt x="3113" y="814"/>
                  <a:pt x="3115" y="815"/>
                  <a:pt x="3117" y="814"/>
                </a:cubicBezTo>
                <a:cubicBezTo>
                  <a:pt x="3120" y="812"/>
                  <a:pt x="3121" y="809"/>
                  <a:pt x="3121" y="806"/>
                </a:cubicBezTo>
                <a:cubicBezTo>
                  <a:pt x="3122" y="801"/>
                  <a:pt x="3120" y="797"/>
                  <a:pt x="3117" y="793"/>
                </a:cubicBezTo>
                <a:cubicBezTo>
                  <a:pt x="3114" y="789"/>
                  <a:pt x="3111" y="786"/>
                  <a:pt x="3108" y="782"/>
                </a:cubicBezTo>
                <a:cubicBezTo>
                  <a:pt x="3105" y="779"/>
                  <a:pt x="3103" y="777"/>
                  <a:pt x="3101" y="774"/>
                </a:cubicBezTo>
                <a:cubicBezTo>
                  <a:pt x="3099" y="771"/>
                  <a:pt x="3089" y="753"/>
                  <a:pt x="3096" y="751"/>
                </a:cubicBezTo>
                <a:cubicBezTo>
                  <a:pt x="3098" y="750"/>
                  <a:pt x="3100" y="751"/>
                  <a:pt x="3101" y="752"/>
                </a:cubicBezTo>
                <a:cubicBezTo>
                  <a:pt x="3103" y="753"/>
                  <a:pt x="3104" y="755"/>
                  <a:pt x="3105" y="756"/>
                </a:cubicBezTo>
                <a:cubicBezTo>
                  <a:pt x="3108" y="759"/>
                  <a:pt x="3112" y="761"/>
                  <a:pt x="3116" y="761"/>
                </a:cubicBezTo>
                <a:cubicBezTo>
                  <a:pt x="3117" y="761"/>
                  <a:pt x="3119" y="761"/>
                  <a:pt x="3119" y="760"/>
                </a:cubicBezTo>
                <a:cubicBezTo>
                  <a:pt x="3121" y="759"/>
                  <a:pt x="3121" y="757"/>
                  <a:pt x="3121" y="756"/>
                </a:cubicBezTo>
                <a:cubicBezTo>
                  <a:pt x="3121" y="750"/>
                  <a:pt x="3118" y="745"/>
                  <a:pt x="3115" y="741"/>
                </a:cubicBezTo>
                <a:cubicBezTo>
                  <a:pt x="3111" y="736"/>
                  <a:pt x="3109" y="730"/>
                  <a:pt x="3106" y="725"/>
                </a:cubicBezTo>
                <a:cubicBezTo>
                  <a:pt x="3102" y="719"/>
                  <a:pt x="3098" y="714"/>
                  <a:pt x="3097" y="707"/>
                </a:cubicBezTo>
                <a:cubicBezTo>
                  <a:pt x="3104" y="701"/>
                  <a:pt x="3110" y="721"/>
                  <a:pt x="3118" y="718"/>
                </a:cubicBezTo>
                <a:cubicBezTo>
                  <a:pt x="3124" y="716"/>
                  <a:pt x="3122" y="707"/>
                  <a:pt x="3118" y="702"/>
                </a:cubicBezTo>
                <a:cubicBezTo>
                  <a:pt x="3110" y="690"/>
                  <a:pt x="3105" y="677"/>
                  <a:pt x="3102" y="663"/>
                </a:cubicBezTo>
                <a:cubicBezTo>
                  <a:pt x="3100" y="656"/>
                  <a:pt x="3099" y="649"/>
                  <a:pt x="3098" y="642"/>
                </a:cubicBezTo>
                <a:cubicBezTo>
                  <a:pt x="3098" y="639"/>
                  <a:pt x="3098" y="624"/>
                  <a:pt x="3091" y="628"/>
                </a:cubicBezTo>
                <a:cubicBezTo>
                  <a:pt x="3089" y="629"/>
                  <a:pt x="3089" y="632"/>
                  <a:pt x="3088" y="634"/>
                </a:cubicBezTo>
                <a:cubicBezTo>
                  <a:pt x="3086" y="646"/>
                  <a:pt x="3083" y="658"/>
                  <a:pt x="3080" y="669"/>
                </a:cubicBezTo>
                <a:cubicBezTo>
                  <a:pt x="3078" y="679"/>
                  <a:pt x="3076" y="691"/>
                  <a:pt x="3070" y="699"/>
                </a:cubicBezTo>
                <a:cubicBezTo>
                  <a:pt x="3067" y="703"/>
                  <a:pt x="3063" y="707"/>
                  <a:pt x="3064" y="712"/>
                </a:cubicBezTo>
                <a:cubicBezTo>
                  <a:pt x="3064" y="713"/>
                  <a:pt x="3064" y="713"/>
                  <a:pt x="3064" y="714"/>
                </a:cubicBezTo>
                <a:cubicBezTo>
                  <a:pt x="3064" y="714"/>
                  <a:pt x="3065" y="715"/>
                  <a:pt x="3066" y="715"/>
                </a:cubicBezTo>
                <a:cubicBezTo>
                  <a:pt x="3073" y="717"/>
                  <a:pt x="3077" y="712"/>
                  <a:pt x="3082" y="708"/>
                </a:cubicBezTo>
                <a:cubicBezTo>
                  <a:pt x="3082" y="707"/>
                  <a:pt x="3083" y="707"/>
                  <a:pt x="3084" y="706"/>
                </a:cubicBezTo>
                <a:cubicBezTo>
                  <a:pt x="3084" y="706"/>
                  <a:pt x="3085" y="706"/>
                  <a:pt x="3086" y="706"/>
                </a:cubicBezTo>
                <a:cubicBezTo>
                  <a:pt x="3088" y="708"/>
                  <a:pt x="3086" y="713"/>
                  <a:pt x="3086" y="714"/>
                </a:cubicBezTo>
                <a:cubicBezTo>
                  <a:pt x="3085" y="720"/>
                  <a:pt x="3082" y="726"/>
                  <a:pt x="3079" y="731"/>
                </a:cubicBezTo>
                <a:cubicBezTo>
                  <a:pt x="3073" y="739"/>
                  <a:pt x="3065" y="745"/>
                  <a:pt x="3061" y="754"/>
                </a:cubicBezTo>
                <a:cubicBezTo>
                  <a:pt x="3060" y="756"/>
                  <a:pt x="3059" y="758"/>
                  <a:pt x="3059" y="760"/>
                </a:cubicBezTo>
                <a:cubicBezTo>
                  <a:pt x="3059" y="763"/>
                  <a:pt x="3063" y="765"/>
                  <a:pt x="3067" y="766"/>
                </a:cubicBezTo>
                <a:cubicBezTo>
                  <a:pt x="3071" y="766"/>
                  <a:pt x="3074" y="762"/>
                  <a:pt x="3076" y="758"/>
                </a:cubicBezTo>
                <a:cubicBezTo>
                  <a:pt x="3077" y="756"/>
                  <a:pt x="3078" y="753"/>
                  <a:pt x="3080" y="751"/>
                </a:cubicBezTo>
                <a:cubicBezTo>
                  <a:pt x="3081" y="751"/>
                  <a:pt x="3082" y="751"/>
                  <a:pt x="3082" y="752"/>
                </a:cubicBezTo>
                <a:cubicBezTo>
                  <a:pt x="3083" y="752"/>
                  <a:pt x="3083" y="752"/>
                  <a:pt x="3083" y="752"/>
                </a:cubicBezTo>
                <a:cubicBezTo>
                  <a:pt x="3083" y="758"/>
                  <a:pt x="3082" y="764"/>
                  <a:pt x="3080" y="769"/>
                </a:cubicBezTo>
                <a:cubicBezTo>
                  <a:pt x="3077" y="774"/>
                  <a:pt x="3073" y="778"/>
                  <a:pt x="3069" y="782"/>
                </a:cubicBezTo>
                <a:cubicBezTo>
                  <a:pt x="3067" y="784"/>
                  <a:pt x="3064" y="786"/>
                  <a:pt x="3063" y="789"/>
                </a:cubicBezTo>
                <a:cubicBezTo>
                  <a:pt x="3062" y="791"/>
                  <a:pt x="3061" y="793"/>
                  <a:pt x="3061" y="795"/>
                </a:cubicBezTo>
                <a:cubicBezTo>
                  <a:pt x="3061" y="798"/>
                  <a:pt x="3063" y="800"/>
                  <a:pt x="3065" y="801"/>
                </a:cubicBezTo>
                <a:cubicBezTo>
                  <a:pt x="3068" y="802"/>
                  <a:pt x="3071" y="800"/>
                  <a:pt x="3073" y="798"/>
                </a:cubicBezTo>
                <a:cubicBezTo>
                  <a:pt x="3075" y="797"/>
                  <a:pt x="3081" y="787"/>
                  <a:pt x="3083" y="791"/>
                </a:cubicBezTo>
                <a:cubicBezTo>
                  <a:pt x="3084" y="792"/>
                  <a:pt x="3082" y="798"/>
                  <a:pt x="3082" y="799"/>
                </a:cubicBezTo>
                <a:cubicBezTo>
                  <a:pt x="3081" y="804"/>
                  <a:pt x="3079" y="810"/>
                  <a:pt x="3077" y="815"/>
                </a:cubicBezTo>
                <a:cubicBezTo>
                  <a:pt x="3073" y="825"/>
                  <a:pt x="3067" y="834"/>
                  <a:pt x="3059" y="842"/>
                </a:cubicBezTo>
                <a:cubicBezTo>
                  <a:pt x="3056" y="846"/>
                  <a:pt x="3052" y="849"/>
                  <a:pt x="3052" y="854"/>
                </a:cubicBezTo>
                <a:cubicBezTo>
                  <a:pt x="3052" y="855"/>
                  <a:pt x="3052" y="855"/>
                  <a:pt x="3052" y="855"/>
                </a:cubicBezTo>
                <a:cubicBezTo>
                  <a:pt x="1940" y="720"/>
                  <a:pt x="1940" y="720"/>
                  <a:pt x="1940" y="720"/>
                </a:cubicBezTo>
                <a:cubicBezTo>
                  <a:pt x="1931" y="710"/>
                  <a:pt x="1925" y="699"/>
                  <a:pt x="1921" y="686"/>
                </a:cubicBezTo>
                <a:cubicBezTo>
                  <a:pt x="1926" y="692"/>
                  <a:pt x="1931" y="697"/>
                  <a:pt x="1936" y="701"/>
                </a:cubicBezTo>
                <a:cubicBezTo>
                  <a:pt x="1940" y="704"/>
                  <a:pt x="1945" y="703"/>
                  <a:pt x="1946" y="698"/>
                </a:cubicBezTo>
                <a:cubicBezTo>
                  <a:pt x="1947" y="696"/>
                  <a:pt x="1947" y="693"/>
                  <a:pt x="1946" y="691"/>
                </a:cubicBezTo>
                <a:cubicBezTo>
                  <a:pt x="1946" y="686"/>
                  <a:pt x="1945" y="681"/>
                  <a:pt x="1943" y="676"/>
                </a:cubicBezTo>
                <a:cubicBezTo>
                  <a:pt x="1940" y="669"/>
                  <a:pt x="1933" y="663"/>
                  <a:pt x="1927" y="656"/>
                </a:cubicBezTo>
                <a:cubicBezTo>
                  <a:pt x="1922" y="650"/>
                  <a:pt x="1917" y="641"/>
                  <a:pt x="1919" y="633"/>
                </a:cubicBezTo>
                <a:cubicBezTo>
                  <a:pt x="1919" y="631"/>
                  <a:pt x="1920" y="630"/>
                  <a:pt x="1921" y="629"/>
                </a:cubicBezTo>
                <a:cubicBezTo>
                  <a:pt x="1923" y="628"/>
                  <a:pt x="1925" y="630"/>
                  <a:pt x="1927" y="632"/>
                </a:cubicBezTo>
                <a:cubicBezTo>
                  <a:pt x="1929" y="636"/>
                  <a:pt x="1929" y="639"/>
                  <a:pt x="1934" y="637"/>
                </a:cubicBezTo>
                <a:cubicBezTo>
                  <a:pt x="1938" y="636"/>
                  <a:pt x="1940" y="632"/>
                  <a:pt x="1940" y="628"/>
                </a:cubicBezTo>
                <a:cubicBezTo>
                  <a:pt x="1940" y="625"/>
                  <a:pt x="1939" y="622"/>
                  <a:pt x="1937" y="619"/>
                </a:cubicBezTo>
                <a:cubicBezTo>
                  <a:pt x="1929" y="606"/>
                  <a:pt x="1913" y="593"/>
                  <a:pt x="1916" y="575"/>
                </a:cubicBezTo>
                <a:cubicBezTo>
                  <a:pt x="1916" y="574"/>
                  <a:pt x="1916" y="572"/>
                  <a:pt x="1917" y="571"/>
                </a:cubicBezTo>
                <a:cubicBezTo>
                  <a:pt x="1919" y="569"/>
                  <a:pt x="1923" y="572"/>
                  <a:pt x="1925" y="575"/>
                </a:cubicBezTo>
                <a:cubicBezTo>
                  <a:pt x="1927" y="577"/>
                  <a:pt x="1929" y="581"/>
                  <a:pt x="1932" y="579"/>
                </a:cubicBezTo>
                <a:cubicBezTo>
                  <a:pt x="1935" y="578"/>
                  <a:pt x="1935" y="574"/>
                  <a:pt x="1934" y="571"/>
                </a:cubicBezTo>
                <a:cubicBezTo>
                  <a:pt x="1931" y="558"/>
                  <a:pt x="1922" y="546"/>
                  <a:pt x="1917" y="534"/>
                </a:cubicBezTo>
                <a:cubicBezTo>
                  <a:pt x="1915" y="530"/>
                  <a:pt x="1914" y="527"/>
                  <a:pt x="1914" y="523"/>
                </a:cubicBezTo>
                <a:cubicBezTo>
                  <a:pt x="1914" y="523"/>
                  <a:pt x="1915" y="522"/>
                  <a:pt x="1915" y="521"/>
                </a:cubicBezTo>
                <a:cubicBezTo>
                  <a:pt x="1916" y="520"/>
                  <a:pt x="1918" y="520"/>
                  <a:pt x="1919" y="521"/>
                </a:cubicBezTo>
                <a:cubicBezTo>
                  <a:pt x="1922" y="524"/>
                  <a:pt x="1922" y="529"/>
                  <a:pt x="1927" y="530"/>
                </a:cubicBezTo>
                <a:cubicBezTo>
                  <a:pt x="1932" y="530"/>
                  <a:pt x="1935" y="525"/>
                  <a:pt x="1935" y="521"/>
                </a:cubicBezTo>
                <a:cubicBezTo>
                  <a:pt x="1934" y="516"/>
                  <a:pt x="1931" y="512"/>
                  <a:pt x="1929" y="508"/>
                </a:cubicBezTo>
                <a:cubicBezTo>
                  <a:pt x="1912" y="481"/>
                  <a:pt x="1912" y="444"/>
                  <a:pt x="1901" y="414"/>
                </a:cubicBezTo>
                <a:cubicBezTo>
                  <a:pt x="1901" y="413"/>
                  <a:pt x="1900" y="411"/>
                  <a:pt x="1899" y="411"/>
                </a:cubicBezTo>
                <a:cubicBezTo>
                  <a:pt x="1897" y="409"/>
                  <a:pt x="1894" y="411"/>
                  <a:pt x="1893" y="413"/>
                </a:cubicBezTo>
                <a:cubicBezTo>
                  <a:pt x="1892" y="415"/>
                  <a:pt x="1893" y="418"/>
                  <a:pt x="1893" y="420"/>
                </a:cubicBezTo>
                <a:cubicBezTo>
                  <a:pt x="1895" y="441"/>
                  <a:pt x="1891" y="462"/>
                  <a:pt x="1888" y="483"/>
                </a:cubicBezTo>
                <a:cubicBezTo>
                  <a:pt x="1886" y="491"/>
                  <a:pt x="1885" y="499"/>
                  <a:pt x="1882" y="506"/>
                </a:cubicBezTo>
                <a:cubicBezTo>
                  <a:pt x="1878" y="516"/>
                  <a:pt x="1873" y="525"/>
                  <a:pt x="1869" y="535"/>
                </a:cubicBezTo>
                <a:cubicBezTo>
                  <a:pt x="1867" y="539"/>
                  <a:pt x="1867" y="547"/>
                  <a:pt x="1871" y="548"/>
                </a:cubicBezTo>
                <a:cubicBezTo>
                  <a:pt x="1878" y="550"/>
                  <a:pt x="1882" y="540"/>
                  <a:pt x="1889" y="541"/>
                </a:cubicBezTo>
                <a:cubicBezTo>
                  <a:pt x="1899" y="541"/>
                  <a:pt x="1891" y="555"/>
                  <a:pt x="1889" y="559"/>
                </a:cubicBezTo>
                <a:cubicBezTo>
                  <a:pt x="1884" y="569"/>
                  <a:pt x="1876" y="578"/>
                  <a:pt x="1876" y="589"/>
                </a:cubicBezTo>
                <a:cubicBezTo>
                  <a:pt x="1876" y="591"/>
                  <a:pt x="1876" y="592"/>
                  <a:pt x="1877" y="594"/>
                </a:cubicBezTo>
                <a:cubicBezTo>
                  <a:pt x="1883" y="602"/>
                  <a:pt x="1891" y="588"/>
                  <a:pt x="1893" y="585"/>
                </a:cubicBezTo>
                <a:cubicBezTo>
                  <a:pt x="1894" y="583"/>
                  <a:pt x="1897" y="582"/>
                  <a:pt x="1898" y="583"/>
                </a:cubicBezTo>
                <a:cubicBezTo>
                  <a:pt x="1900" y="584"/>
                  <a:pt x="1900" y="586"/>
                  <a:pt x="1900" y="588"/>
                </a:cubicBezTo>
                <a:cubicBezTo>
                  <a:pt x="1897" y="610"/>
                  <a:pt x="1874" y="624"/>
                  <a:pt x="1868" y="645"/>
                </a:cubicBezTo>
                <a:cubicBezTo>
                  <a:pt x="1868" y="648"/>
                  <a:pt x="1867" y="651"/>
                  <a:pt x="1869" y="653"/>
                </a:cubicBezTo>
                <a:cubicBezTo>
                  <a:pt x="1871" y="659"/>
                  <a:pt x="1880" y="657"/>
                  <a:pt x="1885" y="653"/>
                </a:cubicBezTo>
                <a:cubicBezTo>
                  <a:pt x="1888" y="650"/>
                  <a:pt x="1890" y="646"/>
                  <a:pt x="1893" y="643"/>
                </a:cubicBezTo>
                <a:cubicBezTo>
                  <a:pt x="1896" y="639"/>
                  <a:pt x="1902" y="638"/>
                  <a:pt x="1901" y="645"/>
                </a:cubicBezTo>
                <a:cubicBezTo>
                  <a:pt x="1900" y="648"/>
                  <a:pt x="1899" y="650"/>
                  <a:pt x="1897" y="652"/>
                </a:cubicBezTo>
                <a:cubicBezTo>
                  <a:pt x="1892" y="657"/>
                  <a:pt x="1887" y="662"/>
                  <a:pt x="1882" y="668"/>
                </a:cubicBezTo>
                <a:cubicBezTo>
                  <a:pt x="1879" y="670"/>
                  <a:pt x="1876" y="673"/>
                  <a:pt x="1874" y="676"/>
                </a:cubicBezTo>
                <a:cubicBezTo>
                  <a:pt x="1871" y="679"/>
                  <a:pt x="1870" y="684"/>
                  <a:pt x="1868" y="688"/>
                </a:cubicBezTo>
                <a:cubicBezTo>
                  <a:pt x="1867" y="692"/>
                  <a:pt x="1866" y="697"/>
                  <a:pt x="1869" y="700"/>
                </a:cubicBezTo>
                <a:cubicBezTo>
                  <a:pt x="1871" y="702"/>
                  <a:pt x="1874" y="702"/>
                  <a:pt x="1876" y="701"/>
                </a:cubicBezTo>
                <a:cubicBezTo>
                  <a:pt x="1878" y="700"/>
                  <a:pt x="1880" y="698"/>
                  <a:pt x="1882" y="696"/>
                </a:cubicBezTo>
                <a:cubicBezTo>
                  <a:pt x="1885" y="692"/>
                  <a:pt x="1887" y="689"/>
                  <a:pt x="1889" y="685"/>
                </a:cubicBezTo>
                <a:cubicBezTo>
                  <a:pt x="1890" y="684"/>
                  <a:pt x="1892" y="685"/>
                  <a:pt x="1893" y="687"/>
                </a:cubicBezTo>
                <a:cubicBezTo>
                  <a:pt x="1894" y="688"/>
                  <a:pt x="1893" y="690"/>
                  <a:pt x="1893" y="691"/>
                </a:cubicBezTo>
                <a:cubicBezTo>
                  <a:pt x="1892" y="701"/>
                  <a:pt x="1888" y="707"/>
                  <a:pt x="1881" y="712"/>
                </a:cubicBezTo>
                <a:cubicBezTo>
                  <a:pt x="1643" y="683"/>
                  <a:pt x="1643" y="683"/>
                  <a:pt x="1643" y="683"/>
                </a:cubicBezTo>
                <a:cubicBezTo>
                  <a:pt x="1516" y="635"/>
                  <a:pt x="1516" y="635"/>
                  <a:pt x="1516" y="635"/>
                </a:cubicBezTo>
                <a:cubicBezTo>
                  <a:pt x="1516" y="631"/>
                  <a:pt x="1514" y="628"/>
                  <a:pt x="1512" y="625"/>
                </a:cubicBezTo>
                <a:cubicBezTo>
                  <a:pt x="1509" y="621"/>
                  <a:pt x="1506" y="617"/>
                  <a:pt x="1503" y="614"/>
                </a:cubicBezTo>
                <a:cubicBezTo>
                  <a:pt x="1500" y="611"/>
                  <a:pt x="1498" y="609"/>
                  <a:pt x="1496" y="606"/>
                </a:cubicBezTo>
                <a:cubicBezTo>
                  <a:pt x="1494" y="603"/>
                  <a:pt x="1484" y="585"/>
                  <a:pt x="1491" y="582"/>
                </a:cubicBezTo>
                <a:cubicBezTo>
                  <a:pt x="1493" y="582"/>
                  <a:pt x="1495" y="583"/>
                  <a:pt x="1496" y="584"/>
                </a:cubicBezTo>
                <a:cubicBezTo>
                  <a:pt x="1498" y="585"/>
                  <a:pt x="1499" y="587"/>
                  <a:pt x="1500" y="588"/>
                </a:cubicBezTo>
                <a:cubicBezTo>
                  <a:pt x="1503" y="591"/>
                  <a:pt x="1507" y="593"/>
                  <a:pt x="1511" y="593"/>
                </a:cubicBezTo>
                <a:cubicBezTo>
                  <a:pt x="1512" y="593"/>
                  <a:pt x="1514" y="593"/>
                  <a:pt x="1514" y="592"/>
                </a:cubicBezTo>
                <a:cubicBezTo>
                  <a:pt x="1516" y="591"/>
                  <a:pt x="1516" y="589"/>
                  <a:pt x="1516" y="587"/>
                </a:cubicBezTo>
                <a:cubicBezTo>
                  <a:pt x="1516" y="582"/>
                  <a:pt x="1513" y="577"/>
                  <a:pt x="1510" y="572"/>
                </a:cubicBezTo>
                <a:cubicBezTo>
                  <a:pt x="1506" y="567"/>
                  <a:pt x="1504" y="562"/>
                  <a:pt x="1501" y="557"/>
                </a:cubicBezTo>
                <a:cubicBezTo>
                  <a:pt x="1497" y="551"/>
                  <a:pt x="1493" y="546"/>
                  <a:pt x="1492" y="539"/>
                </a:cubicBezTo>
                <a:cubicBezTo>
                  <a:pt x="1499" y="533"/>
                  <a:pt x="1505" y="553"/>
                  <a:pt x="1513" y="550"/>
                </a:cubicBezTo>
                <a:cubicBezTo>
                  <a:pt x="1519" y="548"/>
                  <a:pt x="1517" y="539"/>
                  <a:pt x="1513" y="534"/>
                </a:cubicBezTo>
                <a:cubicBezTo>
                  <a:pt x="1505" y="522"/>
                  <a:pt x="1500" y="509"/>
                  <a:pt x="1497" y="495"/>
                </a:cubicBezTo>
                <a:cubicBezTo>
                  <a:pt x="1495" y="488"/>
                  <a:pt x="1494" y="481"/>
                  <a:pt x="1493" y="474"/>
                </a:cubicBezTo>
                <a:cubicBezTo>
                  <a:pt x="1493" y="471"/>
                  <a:pt x="1493" y="455"/>
                  <a:pt x="1486" y="460"/>
                </a:cubicBezTo>
                <a:cubicBezTo>
                  <a:pt x="1484" y="461"/>
                  <a:pt x="1484" y="463"/>
                  <a:pt x="1483" y="466"/>
                </a:cubicBezTo>
                <a:cubicBezTo>
                  <a:pt x="1481" y="477"/>
                  <a:pt x="1478" y="489"/>
                  <a:pt x="1475" y="501"/>
                </a:cubicBezTo>
                <a:cubicBezTo>
                  <a:pt x="1473" y="510"/>
                  <a:pt x="1471" y="523"/>
                  <a:pt x="1466" y="531"/>
                </a:cubicBezTo>
                <a:cubicBezTo>
                  <a:pt x="1462" y="535"/>
                  <a:pt x="1458" y="538"/>
                  <a:pt x="1459" y="544"/>
                </a:cubicBezTo>
                <a:cubicBezTo>
                  <a:pt x="1459" y="545"/>
                  <a:pt x="1459" y="545"/>
                  <a:pt x="1459" y="546"/>
                </a:cubicBezTo>
                <a:cubicBezTo>
                  <a:pt x="1459" y="546"/>
                  <a:pt x="1460" y="547"/>
                  <a:pt x="1461" y="547"/>
                </a:cubicBezTo>
                <a:cubicBezTo>
                  <a:pt x="1468" y="549"/>
                  <a:pt x="1472" y="544"/>
                  <a:pt x="1477" y="539"/>
                </a:cubicBezTo>
                <a:cubicBezTo>
                  <a:pt x="1477" y="539"/>
                  <a:pt x="1478" y="538"/>
                  <a:pt x="1479" y="538"/>
                </a:cubicBezTo>
                <a:cubicBezTo>
                  <a:pt x="1480" y="538"/>
                  <a:pt x="1480" y="538"/>
                  <a:pt x="1481" y="538"/>
                </a:cubicBezTo>
                <a:cubicBezTo>
                  <a:pt x="1483" y="540"/>
                  <a:pt x="1481" y="544"/>
                  <a:pt x="1481" y="546"/>
                </a:cubicBezTo>
                <a:cubicBezTo>
                  <a:pt x="1480" y="552"/>
                  <a:pt x="1477" y="558"/>
                  <a:pt x="1474" y="563"/>
                </a:cubicBezTo>
                <a:cubicBezTo>
                  <a:pt x="1468" y="570"/>
                  <a:pt x="1460" y="577"/>
                  <a:pt x="1456" y="586"/>
                </a:cubicBezTo>
                <a:cubicBezTo>
                  <a:pt x="1455" y="587"/>
                  <a:pt x="1454" y="589"/>
                  <a:pt x="1454" y="591"/>
                </a:cubicBezTo>
                <a:cubicBezTo>
                  <a:pt x="1455" y="595"/>
                  <a:pt x="1458" y="597"/>
                  <a:pt x="1462" y="597"/>
                </a:cubicBezTo>
                <a:cubicBezTo>
                  <a:pt x="1467" y="598"/>
                  <a:pt x="1469" y="594"/>
                  <a:pt x="1471" y="590"/>
                </a:cubicBezTo>
                <a:cubicBezTo>
                  <a:pt x="1472" y="587"/>
                  <a:pt x="1473" y="584"/>
                  <a:pt x="1476" y="583"/>
                </a:cubicBezTo>
                <a:cubicBezTo>
                  <a:pt x="1476" y="583"/>
                  <a:pt x="1477" y="583"/>
                  <a:pt x="1477" y="583"/>
                </a:cubicBezTo>
                <a:cubicBezTo>
                  <a:pt x="1478" y="583"/>
                  <a:pt x="1478" y="584"/>
                  <a:pt x="1478" y="584"/>
                </a:cubicBezTo>
                <a:cubicBezTo>
                  <a:pt x="1478" y="590"/>
                  <a:pt x="1477" y="595"/>
                  <a:pt x="1475" y="601"/>
                </a:cubicBezTo>
                <a:cubicBezTo>
                  <a:pt x="1472" y="606"/>
                  <a:pt x="1468" y="609"/>
                  <a:pt x="1464" y="613"/>
                </a:cubicBezTo>
                <a:cubicBezTo>
                  <a:pt x="1464" y="614"/>
                  <a:pt x="1463" y="614"/>
                  <a:pt x="1463" y="614"/>
                </a:cubicBezTo>
                <a:cubicBezTo>
                  <a:pt x="1406" y="592"/>
                  <a:pt x="1406" y="592"/>
                  <a:pt x="1406" y="592"/>
                </a:cubicBezTo>
                <a:cubicBezTo>
                  <a:pt x="1404" y="586"/>
                  <a:pt x="1398" y="579"/>
                  <a:pt x="1393" y="574"/>
                </a:cubicBezTo>
                <a:cubicBezTo>
                  <a:pt x="1384" y="565"/>
                  <a:pt x="1377" y="553"/>
                  <a:pt x="1374" y="540"/>
                </a:cubicBezTo>
                <a:cubicBezTo>
                  <a:pt x="1378" y="545"/>
                  <a:pt x="1383" y="550"/>
                  <a:pt x="1388" y="554"/>
                </a:cubicBezTo>
                <a:cubicBezTo>
                  <a:pt x="1392" y="557"/>
                  <a:pt x="1397" y="557"/>
                  <a:pt x="1398" y="551"/>
                </a:cubicBezTo>
                <a:cubicBezTo>
                  <a:pt x="1399" y="549"/>
                  <a:pt x="1399" y="547"/>
                  <a:pt x="1399" y="545"/>
                </a:cubicBezTo>
                <a:cubicBezTo>
                  <a:pt x="1398" y="540"/>
                  <a:pt x="1397" y="535"/>
                  <a:pt x="1395" y="530"/>
                </a:cubicBezTo>
                <a:cubicBezTo>
                  <a:pt x="1392" y="522"/>
                  <a:pt x="1385" y="516"/>
                  <a:pt x="1379" y="510"/>
                </a:cubicBezTo>
                <a:cubicBezTo>
                  <a:pt x="1374" y="503"/>
                  <a:pt x="1369" y="495"/>
                  <a:pt x="1371" y="486"/>
                </a:cubicBezTo>
                <a:cubicBezTo>
                  <a:pt x="1371" y="485"/>
                  <a:pt x="1372" y="484"/>
                  <a:pt x="1373" y="483"/>
                </a:cubicBezTo>
                <a:cubicBezTo>
                  <a:pt x="1375" y="482"/>
                  <a:pt x="1378" y="484"/>
                  <a:pt x="1379" y="485"/>
                </a:cubicBezTo>
                <a:cubicBezTo>
                  <a:pt x="1381" y="490"/>
                  <a:pt x="1381" y="493"/>
                  <a:pt x="1386" y="491"/>
                </a:cubicBezTo>
                <a:cubicBezTo>
                  <a:pt x="1390" y="490"/>
                  <a:pt x="1393" y="485"/>
                  <a:pt x="1392" y="482"/>
                </a:cubicBezTo>
                <a:cubicBezTo>
                  <a:pt x="1392" y="478"/>
                  <a:pt x="1391" y="476"/>
                  <a:pt x="1389" y="473"/>
                </a:cubicBezTo>
                <a:cubicBezTo>
                  <a:pt x="1381" y="459"/>
                  <a:pt x="1365" y="446"/>
                  <a:pt x="1368" y="429"/>
                </a:cubicBezTo>
                <a:cubicBezTo>
                  <a:pt x="1368" y="427"/>
                  <a:pt x="1368" y="426"/>
                  <a:pt x="1369" y="425"/>
                </a:cubicBezTo>
                <a:cubicBezTo>
                  <a:pt x="1372" y="423"/>
                  <a:pt x="1375" y="426"/>
                  <a:pt x="1377" y="428"/>
                </a:cubicBezTo>
                <a:cubicBezTo>
                  <a:pt x="1379" y="431"/>
                  <a:pt x="1381" y="434"/>
                  <a:pt x="1384" y="433"/>
                </a:cubicBezTo>
                <a:cubicBezTo>
                  <a:pt x="1387" y="432"/>
                  <a:pt x="1387" y="428"/>
                  <a:pt x="1386" y="425"/>
                </a:cubicBezTo>
                <a:cubicBezTo>
                  <a:pt x="1383" y="412"/>
                  <a:pt x="1375" y="400"/>
                  <a:pt x="1369" y="387"/>
                </a:cubicBezTo>
                <a:cubicBezTo>
                  <a:pt x="1367" y="384"/>
                  <a:pt x="1366" y="380"/>
                  <a:pt x="1367" y="377"/>
                </a:cubicBezTo>
                <a:cubicBezTo>
                  <a:pt x="1367" y="376"/>
                  <a:pt x="1367" y="376"/>
                  <a:pt x="1367" y="375"/>
                </a:cubicBezTo>
                <a:cubicBezTo>
                  <a:pt x="1368" y="374"/>
                  <a:pt x="1370" y="374"/>
                  <a:pt x="1372" y="375"/>
                </a:cubicBezTo>
                <a:cubicBezTo>
                  <a:pt x="1374" y="378"/>
                  <a:pt x="1375" y="383"/>
                  <a:pt x="1379" y="383"/>
                </a:cubicBezTo>
                <a:cubicBezTo>
                  <a:pt x="1384" y="384"/>
                  <a:pt x="1387" y="379"/>
                  <a:pt x="1387" y="374"/>
                </a:cubicBezTo>
                <a:cubicBezTo>
                  <a:pt x="1386" y="370"/>
                  <a:pt x="1384" y="366"/>
                  <a:pt x="1381" y="362"/>
                </a:cubicBezTo>
                <a:cubicBezTo>
                  <a:pt x="1364" y="334"/>
                  <a:pt x="1364" y="298"/>
                  <a:pt x="1353" y="267"/>
                </a:cubicBezTo>
                <a:cubicBezTo>
                  <a:pt x="1353" y="266"/>
                  <a:pt x="1352" y="265"/>
                  <a:pt x="1351" y="264"/>
                </a:cubicBezTo>
                <a:cubicBezTo>
                  <a:pt x="1349" y="263"/>
                  <a:pt x="1346" y="264"/>
                  <a:pt x="1345" y="267"/>
                </a:cubicBezTo>
                <a:cubicBezTo>
                  <a:pt x="1344" y="269"/>
                  <a:pt x="1345" y="271"/>
                  <a:pt x="1345" y="274"/>
                </a:cubicBezTo>
                <a:cubicBezTo>
                  <a:pt x="1347" y="295"/>
                  <a:pt x="1344" y="316"/>
                  <a:pt x="1340" y="337"/>
                </a:cubicBezTo>
                <a:cubicBezTo>
                  <a:pt x="1338" y="344"/>
                  <a:pt x="1337" y="352"/>
                  <a:pt x="1334" y="360"/>
                </a:cubicBezTo>
                <a:cubicBezTo>
                  <a:pt x="1330" y="370"/>
                  <a:pt x="1325" y="379"/>
                  <a:pt x="1321" y="388"/>
                </a:cubicBezTo>
                <a:cubicBezTo>
                  <a:pt x="1319" y="393"/>
                  <a:pt x="1319" y="400"/>
                  <a:pt x="1324" y="402"/>
                </a:cubicBezTo>
                <a:cubicBezTo>
                  <a:pt x="1330" y="404"/>
                  <a:pt x="1334" y="394"/>
                  <a:pt x="1341" y="394"/>
                </a:cubicBezTo>
                <a:cubicBezTo>
                  <a:pt x="1351" y="395"/>
                  <a:pt x="1343" y="409"/>
                  <a:pt x="1341" y="413"/>
                </a:cubicBezTo>
                <a:cubicBezTo>
                  <a:pt x="1336" y="423"/>
                  <a:pt x="1328" y="432"/>
                  <a:pt x="1328" y="443"/>
                </a:cubicBezTo>
                <a:cubicBezTo>
                  <a:pt x="1328" y="444"/>
                  <a:pt x="1328" y="446"/>
                  <a:pt x="1329" y="447"/>
                </a:cubicBezTo>
                <a:cubicBezTo>
                  <a:pt x="1335" y="456"/>
                  <a:pt x="1343" y="442"/>
                  <a:pt x="1345" y="438"/>
                </a:cubicBezTo>
                <a:cubicBezTo>
                  <a:pt x="1346" y="437"/>
                  <a:pt x="1349" y="435"/>
                  <a:pt x="1350" y="437"/>
                </a:cubicBezTo>
                <a:cubicBezTo>
                  <a:pt x="1352" y="438"/>
                  <a:pt x="1352" y="440"/>
                  <a:pt x="1352" y="442"/>
                </a:cubicBezTo>
                <a:cubicBezTo>
                  <a:pt x="1350" y="464"/>
                  <a:pt x="1327" y="478"/>
                  <a:pt x="1321" y="499"/>
                </a:cubicBezTo>
                <a:cubicBezTo>
                  <a:pt x="1320" y="501"/>
                  <a:pt x="1319" y="504"/>
                  <a:pt x="1321" y="507"/>
                </a:cubicBezTo>
                <a:cubicBezTo>
                  <a:pt x="1323" y="512"/>
                  <a:pt x="1332" y="511"/>
                  <a:pt x="1337" y="507"/>
                </a:cubicBezTo>
                <a:cubicBezTo>
                  <a:pt x="1340" y="503"/>
                  <a:pt x="1342" y="499"/>
                  <a:pt x="1345" y="496"/>
                </a:cubicBezTo>
                <a:cubicBezTo>
                  <a:pt x="1348" y="493"/>
                  <a:pt x="1354" y="491"/>
                  <a:pt x="1353" y="499"/>
                </a:cubicBezTo>
                <a:cubicBezTo>
                  <a:pt x="1352" y="501"/>
                  <a:pt x="1351" y="503"/>
                  <a:pt x="1349" y="505"/>
                </a:cubicBezTo>
                <a:cubicBezTo>
                  <a:pt x="1344" y="511"/>
                  <a:pt x="1339" y="516"/>
                  <a:pt x="1334" y="521"/>
                </a:cubicBezTo>
                <a:cubicBezTo>
                  <a:pt x="1331" y="524"/>
                  <a:pt x="1328" y="526"/>
                  <a:pt x="1326" y="529"/>
                </a:cubicBezTo>
                <a:cubicBezTo>
                  <a:pt x="1323" y="533"/>
                  <a:pt x="1322" y="537"/>
                  <a:pt x="1320" y="542"/>
                </a:cubicBezTo>
                <a:cubicBezTo>
                  <a:pt x="1319" y="546"/>
                  <a:pt x="1318" y="551"/>
                  <a:pt x="1321" y="554"/>
                </a:cubicBezTo>
                <a:cubicBezTo>
                  <a:pt x="1323" y="555"/>
                  <a:pt x="1326" y="555"/>
                  <a:pt x="1328" y="554"/>
                </a:cubicBezTo>
                <a:cubicBezTo>
                  <a:pt x="1331" y="553"/>
                  <a:pt x="1332" y="551"/>
                  <a:pt x="1334" y="549"/>
                </a:cubicBezTo>
                <a:cubicBezTo>
                  <a:pt x="1337" y="546"/>
                  <a:pt x="1339" y="543"/>
                  <a:pt x="1341" y="539"/>
                </a:cubicBezTo>
                <a:cubicBezTo>
                  <a:pt x="1343" y="538"/>
                  <a:pt x="1344" y="539"/>
                  <a:pt x="1345" y="540"/>
                </a:cubicBezTo>
                <a:cubicBezTo>
                  <a:pt x="1346" y="542"/>
                  <a:pt x="1346" y="543"/>
                  <a:pt x="1345" y="545"/>
                </a:cubicBezTo>
                <a:cubicBezTo>
                  <a:pt x="1344" y="554"/>
                  <a:pt x="1340" y="559"/>
                  <a:pt x="1335" y="565"/>
                </a:cubicBezTo>
                <a:cubicBezTo>
                  <a:pt x="1298" y="551"/>
                  <a:pt x="1298" y="551"/>
                  <a:pt x="1298" y="551"/>
                </a:cubicBezTo>
                <a:cubicBezTo>
                  <a:pt x="1258" y="551"/>
                  <a:pt x="1258" y="551"/>
                  <a:pt x="1258" y="551"/>
                </a:cubicBezTo>
                <a:cubicBezTo>
                  <a:pt x="1255" y="543"/>
                  <a:pt x="1251" y="536"/>
                  <a:pt x="1246" y="529"/>
                </a:cubicBezTo>
                <a:cubicBezTo>
                  <a:pt x="1241" y="523"/>
                  <a:pt x="1232" y="517"/>
                  <a:pt x="1235" y="508"/>
                </a:cubicBezTo>
                <a:cubicBezTo>
                  <a:pt x="1235" y="507"/>
                  <a:pt x="1236" y="506"/>
                  <a:pt x="1237" y="505"/>
                </a:cubicBezTo>
                <a:cubicBezTo>
                  <a:pt x="1238" y="504"/>
                  <a:pt x="1241" y="504"/>
                  <a:pt x="1242" y="505"/>
                </a:cubicBezTo>
                <a:cubicBezTo>
                  <a:pt x="1244" y="506"/>
                  <a:pt x="1245" y="507"/>
                  <a:pt x="1247" y="509"/>
                </a:cubicBezTo>
                <a:cubicBezTo>
                  <a:pt x="1248" y="511"/>
                  <a:pt x="1256" y="524"/>
                  <a:pt x="1260" y="517"/>
                </a:cubicBezTo>
                <a:cubicBezTo>
                  <a:pt x="1260" y="516"/>
                  <a:pt x="1260" y="515"/>
                  <a:pt x="1260" y="514"/>
                </a:cubicBezTo>
                <a:cubicBezTo>
                  <a:pt x="1260" y="504"/>
                  <a:pt x="1256" y="494"/>
                  <a:pt x="1251" y="485"/>
                </a:cubicBezTo>
                <a:cubicBezTo>
                  <a:pt x="1245" y="478"/>
                  <a:pt x="1238" y="471"/>
                  <a:pt x="1235" y="463"/>
                </a:cubicBezTo>
                <a:cubicBezTo>
                  <a:pt x="1233" y="458"/>
                  <a:pt x="1232" y="448"/>
                  <a:pt x="1239" y="448"/>
                </a:cubicBezTo>
                <a:cubicBezTo>
                  <a:pt x="1245" y="448"/>
                  <a:pt x="1250" y="455"/>
                  <a:pt x="1254" y="458"/>
                </a:cubicBezTo>
                <a:cubicBezTo>
                  <a:pt x="1258" y="460"/>
                  <a:pt x="1264" y="460"/>
                  <a:pt x="1265" y="456"/>
                </a:cubicBezTo>
                <a:cubicBezTo>
                  <a:pt x="1266" y="454"/>
                  <a:pt x="1265" y="452"/>
                  <a:pt x="1265" y="451"/>
                </a:cubicBezTo>
                <a:cubicBezTo>
                  <a:pt x="1262" y="441"/>
                  <a:pt x="1257" y="432"/>
                  <a:pt x="1250" y="425"/>
                </a:cubicBezTo>
                <a:cubicBezTo>
                  <a:pt x="1243" y="419"/>
                  <a:pt x="1238" y="415"/>
                  <a:pt x="1234" y="406"/>
                </a:cubicBezTo>
                <a:cubicBezTo>
                  <a:pt x="1233" y="402"/>
                  <a:pt x="1232" y="397"/>
                  <a:pt x="1235" y="395"/>
                </a:cubicBezTo>
                <a:cubicBezTo>
                  <a:pt x="1238" y="394"/>
                  <a:pt x="1241" y="395"/>
                  <a:pt x="1243" y="397"/>
                </a:cubicBezTo>
                <a:cubicBezTo>
                  <a:pt x="1245" y="399"/>
                  <a:pt x="1247" y="401"/>
                  <a:pt x="1249" y="403"/>
                </a:cubicBezTo>
                <a:cubicBezTo>
                  <a:pt x="1251" y="405"/>
                  <a:pt x="1254" y="406"/>
                  <a:pt x="1257" y="405"/>
                </a:cubicBezTo>
                <a:cubicBezTo>
                  <a:pt x="1259" y="404"/>
                  <a:pt x="1259" y="401"/>
                  <a:pt x="1259" y="399"/>
                </a:cubicBezTo>
                <a:cubicBezTo>
                  <a:pt x="1259" y="396"/>
                  <a:pt x="1257" y="394"/>
                  <a:pt x="1256" y="392"/>
                </a:cubicBezTo>
                <a:cubicBezTo>
                  <a:pt x="1252" y="386"/>
                  <a:pt x="1248" y="380"/>
                  <a:pt x="1244" y="373"/>
                </a:cubicBezTo>
                <a:cubicBezTo>
                  <a:pt x="1241" y="369"/>
                  <a:pt x="1236" y="362"/>
                  <a:pt x="1235" y="356"/>
                </a:cubicBezTo>
                <a:cubicBezTo>
                  <a:pt x="1235" y="354"/>
                  <a:pt x="1235" y="352"/>
                  <a:pt x="1237" y="351"/>
                </a:cubicBezTo>
                <a:cubicBezTo>
                  <a:pt x="1238" y="350"/>
                  <a:pt x="1240" y="351"/>
                  <a:pt x="1241" y="352"/>
                </a:cubicBezTo>
                <a:cubicBezTo>
                  <a:pt x="1242" y="353"/>
                  <a:pt x="1243" y="354"/>
                  <a:pt x="1244" y="355"/>
                </a:cubicBezTo>
                <a:cubicBezTo>
                  <a:pt x="1246" y="357"/>
                  <a:pt x="1249" y="358"/>
                  <a:pt x="1252" y="359"/>
                </a:cubicBezTo>
                <a:cubicBezTo>
                  <a:pt x="1254" y="359"/>
                  <a:pt x="1256" y="359"/>
                  <a:pt x="1257" y="357"/>
                </a:cubicBezTo>
                <a:cubicBezTo>
                  <a:pt x="1259" y="356"/>
                  <a:pt x="1259" y="354"/>
                  <a:pt x="1259" y="353"/>
                </a:cubicBezTo>
                <a:cubicBezTo>
                  <a:pt x="1258" y="346"/>
                  <a:pt x="1253" y="341"/>
                  <a:pt x="1248" y="336"/>
                </a:cubicBezTo>
                <a:cubicBezTo>
                  <a:pt x="1245" y="333"/>
                  <a:pt x="1229" y="314"/>
                  <a:pt x="1236" y="310"/>
                </a:cubicBezTo>
                <a:cubicBezTo>
                  <a:pt x="1242" y="307"/>
                  <a:pt x="1249" y="325"/>
                  <a:pt x="1255" y="318"/>
                </a:cubicBezTo>
                <a:cubicBezTo>
                  <a:pt x="1257" y="316"/>
                  <a:pt x="1256" y="313"/>
                  <a:pt x="1256" y="310"/>
                </a:cubicBezTo>
                <a:cubicBezTo>
                  <a:pt x="1255" y="308"/>
                  <a:pt x="1253" y="305"/>
                  <a:pt x="1251" y="304"/>
                </a:cubicBezTo>
                <a:cubicBezTo>
                  <a:pt x="1248" y="301"/>
                  <a:pt x="1245" y="300"/>
                  <a:pt x="1242" y="298"/>
                </a:cubicBezTo>
                <a:cubicBezTo>
                  <a:pt x="1238" y="296"/>
                  <a:pt x="1228" y="283"/>
                  <a:pt x="1236" y="280"/>
                </a:cubicBezTo>
                <a:cubicBezTo>
                  <a:pt x="1241" y="277"/>
                  <a:pt x="1245" y="285"/>
                  <a:pt x="1248" y="287"/>
                </a:cubicBezTo>
                <a:cubicBezTo>
                  <a:pt x="1250" y="288"/>
                  <a:pt x="1252" y="288"/>
                  <a:pt x="1253" y="287"/>
                </a:cubicBezTo>
                <a:cubicBezTo>
                  <a:pt x="1253" y="287"/>
                  <a:pt x="1253" y="287"/>
                  <a:pt x="1253" y="287"/>
                </a:cubicBezTo>
                <a:cubicBezTo>
                  <a:pt x="1253" y="286"/>
                  <a:pt x="1253" y="286"/>
                  <a:pt x="1253" y="285"/>
                </a:cubicBezTo>
                <a:cubicBezTo>
                  <a:pt x="1254" y="277"/>
                  <a:pt x="1249" y="269"/>
                  <a:pt x="1245" y="262"/>
                </a:cubicBezTo>
                <a:cubicBezTo>
                  <a:pt x="1240" y="255"/>
                  <a:pt x="1235" y="248"/>
                  <a:pt x="1234" y="240"/>
                </a:cubicBezTo>
                <a:cubicBezTo>
                  <a:pt x="1234" y="238"/>
                  <a:pt x="1234" y="237"/>
                  <a:pt x="1234" y="235"/>
                </a:cubicBezTo>
                <a:cubicBezTo>
                  <a:pt x="1235" y="234"/>
                  <a:pt x="1236" y="233"/>
                  <a:pt x="1237" y="233"/>
                </a:cubicBezTo>
                <a:cubicBezTo>
                  <a:pt x="1240" y="234"/>
                  <a:pt x="1238" y="238"/>
                  <a:pt x="1240" y="240"/>
                </a:cubicBezTo>
                <a:cubicBezTo>
                  <a:pt x="1242" y="241"/>
                  <a:pt x="1246" y="241"/>
                  <a:pt x="1247" y="240"/>
                </a:cubicBezTo>
                <a:cubicBezTo>
                  <a:pt x="1251" y="238"/>
                  <a:pt x="1251" y="233"/>
                  <a:pt x="1250" y="230"/>
                </a:cubicBezTo>
                <a:cubicBezTo>
                  <a:pt x="1249" y="226"/>
                  <a:pt x="1247" y="223"/>
                  <a:pt x="1245" y="220"/>
                </a:cubicBezTo>
                <a:cubicBezTo>
                  <a:pt x="1238" y="210"/>
                  <a:pt x="1233" y="199"/>
                  <a:pt x="1231" y="188"/>
                </a:cubicBezTo>
                <a:cubicBezTo>
                  <a:pt x="1229" y="177"/>
                  <a:pt x="1231" y="166"/>
                  <a:pt x="1230" y="155"/>
                </a:cubicBezTo>
                <a:cubicBezTo>
                  <a:pt x="1230" y="152"/>
                  <a:pt x="1231" y="137"/>
                  <a:pt x="1226" y="137"/>
                </a:cubicBezTo>
                <a:cubicBezTo>
                  <a:pt x="1221" y="137"/>
                  <a:pt x="1221" y="150"/>
                  <a:pt x="1221" y="153"/>
                </a:cubicBezTo>
                <a:cubicBezTo>
                  <a:pt x="1219" y="179"/>
                  <a:pt x="1217" y="206"/>
                  <a:pt x="1201" y="225"/>
                </a:cubicBezTo>
                <a:cubicBezTo>
                  <a:pt x="1199" y="228"/>
                  <a:pt x="1196" y="230"/>
                  <a:pt x="1196" y="234"/>
                </a:cubicBezTo>
                <a:cubicBezTo>
                  <a:pt x="1195" y="237"/>
                  <a:pt x="1197" y="240"/>
                  <a:pt x="1200" y="242"/>
                </a:cubicBezTo>
                <a:cubicBezTo>
                  <a:pt x="1203" y="243"/>
                  <a:pt x="1206" y="242"/>
                  <a:pt x="1209" y="240"/>
                </a:cubicBezTo>
                <a:cubicBezTo>
                  <a:pt x="1210" y="239"/>
                  <a:pt x="1212" y="235"/>
                  <a:pt x="1215" y="237"/>
                </a:cubicBezTo>
                <a:cubicBezTo>
                  <a:pt x="1216" y="238"/>
                  <a:pt x="1216" y="240"/>
                  <a:pt x="1216" y="242"/>
                </a:cubicBezTo>
                <a:cubicBezTo>
                  <a:pt x="1217" y="252"/>
                  <a:pt x="1212" y="262"/>
                  <a:pt x="1206" y="271"/>
                </a:cubicBezTo>
                <a:cubicBezTo>
                  <a:pt x="1201" y="279"/>
                  <a:pt x="1194" y="288"/>
                  <a:pt x="1191" y="298"/>
                </a:cubicBezTo>
                <a:cubicBezTo>
                  <a:pt x="1190" y="301"/>
                  <a:pt x="1190" y="304"/>
                  <a:pt x="1190" y="307"/>
                </a:cubicBezTo>
                <a:cubicBezTo>
                  <a:pt x="1191" y="311"/>
                  <a:pt x="1194" y="314"/>
                  <a:pt x="1197" y="314"/>
                </a:cubicBezTo>
                <a:cubicBezTo>
                  <a:pt x="1203" y="314"/>
                  <a:pt x="1203" y="309"/>
                  <a:pt x="1208" y="307"/>
                </a:cubicBezTo>
                <a:cubicBezTo>
                  <a:pt x="1210" y="306"/>
                  <a:pt x="1212" y="306"/>
                  <a:pt x="1214" y="308"/>
                </a:cubicBezTo>
                <a:cubicBezTo>
                  <a:pt x="1215" y="309"/>
                  <a:pt x="1215" y="310"/>
                  <a:pt x="1215" y="312"/>
                </a:cubicBezTo>
                <a:cubicBezTo>
                  <a:pt x="1215" y="320"/>
                  <a:pt x="1208" y="325"/>
                  <a:pt x="1202" y="331"/>
                </a:cubicBezTo>
                <a:cubicBezTo>
                  <a:pt x="1196" y="337"/>
                  <a:pt x="1191" y="345"/>
                  <a:pt x="1188" y="353"/>
                </a:cubicBezTo>
                <a:cubicBezTo>
                  <a:pt x="1187" y="356"/>
                  <a:pt x="1186" y="359"/>
                  <a:pt x="1186" y="361"/>
                </a:cubicBezTo>
                <a:cubicBezTo>
                  <a:pt x="1186" y="364"/>
                  <a:pt x="1187" y="367"/>
                  <a:pt x="1189" y="368"/>
                </a:cubicBezTo>
                <a:cubicBezTo>
                  <a:pt x="1193" y="370"/>
                  <a:pt x="1198" y="369"/>
                  <a:pt x="1201" y="366"/>
                </a:cubicBezTo>
                <a:cubicBezTo>
                  <a:pt x="1204" y="363"/>
                  <a:pt x="1205" y="359"/>
                  <a:pt x="1207" y="356"/>
                </a:cubicBezTo>
                <a:cubicBezTo>
                  <a:pt x="1208" y="354"/>
                  <a:pt x="1210" y="352"/>
                  <a:pt x="1212" y="351"/>
                </a:cubicBezTo>
                <a:cubicBezTo>
                  <a:pt x="1222" y="349"/>
                  <a:pt x="1215" y="365"/>
                  <a:pt x="1213" y="367"/>
                </a:cubicBezTo>
                <a:cubicBezTo>
                  <a:pt x="1202" y="382"/>
                  <a:pt x="1187" y="396"/>
                  <a:pt x="1188" y="413"/>
                </a:cubicBezTo>
                <a:cubicBezTo>
                  <a:pt x="1188" y="416"/>
                  <a:pt x="1189" y="420"/>
                  <a:pt x="1192" y="421"/>
                </a:cubicBezTo>
                <a:cubicBezTo>
                  <a:pt x="1195" y="423"/>
                  <a:pt x="1199" y="419"/>
                  <a:pt x="1202" y="415"/>
                </a:cubicBezTo>
                <a:cubicBezTo>
                  <a:pt x="1203" y="413"/>
                  <a:pt x="1214" y="392"/>
                  <a:pt x="1215" y="403"/>
                </a:cubicBezTo>
                <a:cubicBezTo>
                  <a:pt x="1216" y="413"/>
                  <a:pt x="1208" y="418"/>
                  <a:pt x="1203" y="425"/>
                </a:cubicBezTo>
                <a:cubicBezTo>
                  <a:pt x="1196" y="433"/>
                  <a:pt x="1191" y="443"/>
                  <a:pt x="1188" y="453"/>
                </a:cubicBezTo>
                <a:cubicBezTo>
                  <a:pt x="1187" y="457"/>
                  <a:pt x="1187" y="463"/>
                  <a:pt x="1191" y="464"/>
                </a:cubicBezTo>
                <a:cubicBezTo>
                  <a:pt x="1197" y="467"/>
                  <a:pt x="1199" y="458"/>
                  <a:pt x="1203" y="456"/>
                </a:cubicBezTo>
                <a:cubicBezTo>
                  <a:pt x="1207" y="452"/>
                  <a:pt x="1213" y="454"/>
                  <a:pt x="1214" y="459"/>
                </a:cubicBezTo>
                <a:cubicBezTo>
                  <a:pt x="1214" y="462"/>
                  <a:pt x="1213" y="466"/>
                  <a:pt x="1211" y="469"/>
                </a:cubicBezTo>
                <a:cubicBezTo>
                  <a:pt x="1205" y="480"/>
                  <a:pt x="1191" y="487"/>
                  <a:pt x="1186" y="500"/>
                </a:cubicBezTo>
                <a:cubicBezTo>
                  <a:pt x="1185" y="504"/>
                  <a:pt x="1185" y="508"/>
                  <a:pt x="1188" y="510"/>
                </a:cubicBezTo>
                <a:cubicBezTo>
                  <a:pt x="1193" y="514"/>
                  <a:pt x="1198" y="508"/>
                  <a:pt x="1201" y="505"/>
                </a:cubicBezTo>
                <a:cubicBezTo>
                  <a:pt x="1202" y="504"/>
                  <a:pt x="1203" y="503"/>
                  <a:pt x="1205" y="503"/>
                </a:cubicBezTo>
                <a:cubicBezTo>
                  <a:pt x="1206" y="503"/>
                  <a:pt x="1208" y="504"/>
                  <a:pt x="1208" y="506"/>
                </a:cubicBezTo>
                <a:cubicBezTo>
                  <a:pt x="1208" y="507"/>
                  <a:pt x="1208" y="509"/>
                  <a:pt x="1207" y="510"/>
                </a:cubicBezTo>
                <a:cubicBezTo>
                  <a:pt x="1203" y="524"/>
                  <a:pt x="1192" y="529"/>
                  <a:pt x="1184" y="540"/>
                </a:cubicBezTo>
                <a:cubicBezTo>
                  <a:pt x="1182" y="543"/>
                  <a:pt x="1180" y="547"/>
                  <a:pt x="1178" y="551"/>
                </a:cubicBezTo>
                <a:cubicBezTo>
                  <a:pt x="1004" y="551"/>
                  <a:pt x="1004" y="551"/>
                  <a:pt x="1004" y="551"/>
                </a:cubicBezTo>
                <a:cubicBezTo>
                  <a:pt x="746" y="467"/>
                  <a:pt x="746" y="467"/>
                  <a:pt x="746" y="467"/>
                </a:cubicBezTo>
                <a:cubicBezTo>
                  <a:pt x="732" y="467"/>
                  <a:pt x="732" y="467"/>
                  <a:pt x="732" y="467"/>
                </a:cubicBezTo>
                <a:cubicBezTo>
                  <a:pt x="727" y="461"/>
                  <a:pt x="723" y="455"/>
                  <a:pt x="725" y="447"/>
                </a:cubicBezTo>
                <a:cubicBezTo>
                  <a:pt x="732" y="448"/>
                  <a:pt x="734" y="461"/>
                  <a:pt x="742" y="461"/>
                </a:cubicBezTo>
                <a:cubicBezTo>
                  <a:pt x="747" y="460"/>
                  <a:pt x="750" y="453"/>
                  <a:pt x="748" y="448"/>
                </a:cubicBezTo>
                <a:cubicBezTo>
                  <a:pt x="746" y="436"/>
                  <a:pt x="736" y="428"/>
                  <a:pt x="729" y="419"/>
                </a:cubicBezTo>
                <a:cubicBezTo>
                  <a:pt x="726" y="415"/>
                  <a:pt x="723" y="410"/>
                  <a:pt x="722" y="405"/>
                </a:cubicBezTo>
                <a:cubicBezTo>
                  <a:pt x="721" y="404"/>
                  <a:pt x="720" y="399"/>
                  <a:pt x="720" y="398"/>
                </a:cubicBezTo>
                <a:cubicBezTo>
                  <a:pt x="722" y="395"/>
                  <a:pt x="725" y="399"/>
                  <a:pt x="726" y="400"/>
                </a:cubicBezTo>
                <a:cubicBezTo>
                  <a:pt x="728" y="403"/>
                  <a:pt x="729" y="405"/>
                  <a:pt x="731" y="408"/>
                </a:cubicBezTo>
                <a:cubicBezTo>
                  <a:pt x="732" y="410"/>
                  <a:pt x="734" y="411"/>
                  <a:pt x="736" y="413"/>
                </a:cubicBezTo>
                <a:cubicBezTo>
                  <a:pt x="738" y="414"/>
                  <a:pt x="740" y="414"/>
                  <a:pt x="742" y="413"/>
                </a:cubicBezTo>
                <a:cubicBezTo>
                  <a:pt x="745" y="412"/>
                  <a:pt x="746" y="409"/>
                  <a:pt x="747" y="406"/>
                </a:cubicBezTo>
                <a:cubicBezTo>
                  <a:pt x="747" y="401"/>
                  <a:pt x="745" y="397"/>
                  <a:pt x="742" y="393"/>
                </a:cubicBezTo>
                <a:cubicBezTo>
                  <a:pt x="740" y="389"/>
                  <a:pt x="736" y="385"/>
                  <a:pt x="733" y="382"/>
                </a:cubicBezTo>
                <a:cubicBezTo>
                  <a:pt x="731" y="379"/>
                  <a:pt x="728" y="377"/>
                  <a:pt x="726" y="374"/>
                </a:cubicBezTo>
                <a:cubicBezTo>
                  <a:pt x="724" y="371"/>
                  <a:pt x="714" y="353"/>
                  <a:pt x="721" y="350"/>
                </a:cubicBezTo>
                <a:cubicBezTo>
                  <a:pt x="723" y="350"/>
                  <a:pt x="725" y="351"/>
                  <a:pt x="726" y="352"/>
                </a:cubicBezTo>
                <a:cubicBezTo>
                  <a:pt x="728" y="353"/>
                  <a:pt x="729" y="355"/>
                  <a:pt x="730" y="356"/>
                </a:cubicBezTo>
                <a:cubicBezTo>
                  <a:pt x="733" y="359"/>
                  <a:pt x="737" y="361"/>
                  <a:pt x="741" y="361"/>
                </a:cubicBezTo>
                <a:cubicBezTo>
                  <a:pt x="742" y="361"/>
                  <a:pt x="744" y="361"/>
                  <a:pt x="744" y="360"/>
                </a:cubicBezTo>
                <a:cubicBezTo>
                  <a:pt x="746" y="359"/>
                  <a:pt x="746" y="357"/>
                  <a:pt x="746" y="355"/>
                </a:cubicBezTo>
                <a:cubicBezTo>
                  <a:pt x="747" y="350"/>
                  <a:pt x="743" y="345"/>
                  <a:pt x="740" y="340"/>
                </a:cubicBezTo>
                <a:cubicBezTo>
                  <a:pt x="736" y="335"/>
                  <a:pt x="734" y="330"/>
                  <a:pt x="731" y="325"/>
                </a:cubicBezTo>
                <a:cubicBezTo>
                  <a:pt x="727" y="319"/>
                  <a:pt x="723" y="314"/>
                  <a:pt x="722" y="307"/>
                </a:cubicBezTo>
                <a:cubicBezTo>
                  <a:pt x="729" y="301"/>
                  <a:pt x="735" y="321"/>
                  <a:pt x="744" y="318"/>
                </a:cubicBezTo>
                <a:cubicBezTo>
                  <a:pt x="749" y="316"/>
                  <a:pt x="747" y="307"/>
                  <a:pt x="743" y="302"/>
                </a:cubicBezTo>
                <a:cubicBezTo>
                  <a:pt x="735" y="290"/>
                  <a:pt x="730" y="277"/>
                  <a:pt x="727" y="263"/>
                </a:cubicBezTo>
                <a:cubicBezTo>
                  <a:pt x="725" y="256"/>
                  <a:pt x="724" y="249"/>
                  <a:pt x="723" y="242"/>
                </a:cubicBezTo>
                <a:cubicBezTo>
                  <a:pt x="723" y="239"/>
                  <a:pt x="723" y="223"/>
                  <a:pt x="716" y="228"/>
                </a:cubicBezTo>
                <a:cubicBezTo>
                  <a:pt x="715" y="229"/>
                  <a:pt x="714" y="231"/>
                  <a:pt x="713" y="234"/>
                </a:cubicBezTo>
                <a:cubicBezTo>
                  <a:pt x="711" y="245"/>
                  <a:pt x="708" y="257"/>
                  <a:pt x="705" y="269"/>
                </a:cubicBezTo>
                <a:cubicBezTo>
                  <a:pt x="703" y="278"/>
                  <a:pt x="702" y="291"/>
                  <a:pt x="696" y="299"/>
                </a:cubicBezTo>
                <a:cubicBezTo>
                  <a:pt x="692" y="303"/>
                  <a:pt x="688" y="306"/>
                  <a:pt x="689" y="312"/>
                </a:cubicBezTo>
                <a:cubicBezTo>
                  <a:pt x="689" y="313"/>
                  <a:pt x="689" y="313"/>
                  <a:pt x="689" y="314"/>
                </a:cubicBezTo>
                <a:cubicBezTo>
                  <a:pt x="689" y="314"/>
                  <a:pt x="690" y="315"/>
                  <a:pt x="691" y="315"/>
                </a:cubicBezTo>
                <a:cubicBezTo>
                  <a:pt x="698" y="317"/>
                  <a:pt x="702" y="312"/>
                  <a:pt x="707" y="307"/>
                </a:cubicBezTo>
                <a:cubicBezTo>
                  <a:pt x="707" y="307"/>
                  <a:pt x="708" y="306"/>
                  <a:pt x="709" y="306"/>
                </a:cubicBezTo>
                <a:cubicBezTo>
                  <a:pt x="710" y="306"/>
                  <a:pt x="711" y="306"/>
                  <a:pt x="711" y="306"/>
                </a:cubicBezTo>
                <a:cubicBezTo>
                  <a:pt x="713" y="308"/>
                  <a:pt x="711" y="312"/>
                  <a:pt x="711" y="314"/>
                </a:cubicBezTo>
                <a:cubicBezTo>
                  <a:pt x="710" y="320"/>
                  <a:pt x="707" y="326"/>
                  <a:pt x="704" y="331"/>
                </a:cubicBezTo>
                <a:cubicBezTo>
                  <a:pt x="698" y="338"/>
                  <a:pt x="690" y="345"/>
                  <a:pt x="686" y="354"/>
                </a:cubicBezTo>
                <a:cubicBezTo>
                  <a:pt x="685" y="355"/>
                  <a:pt x="684" y="357"/>
                  <a:pt x="684" y="359"/>
                </a:cubicBezTo>
                <a:cubicBezTo>
                  <a:pt x="685" y="363"/>
                  <a:pt x="688" y="365"/>
                  <a:pt x="692" y="365"/>
                </a:cubicBezTo>
                <a:cubicBezTo>
                  <a:pt x="697" y="366"/>
                  <a:pt x="699" y="362"/>
                  <a:pt x="701" y="358"/>
                </a:cubicBezTo>
                <a:cubicBezTo>
                  <a:pt x="702" y="355"/>
                  <a:pt x="703" y="352"/>
                  <a:pt x="706" y="351"/>
                </a:cubicBezTo>
                <a:cubicBezTo>
                  <a:pt x="706" y="351"/>
                  <a:pt x="707" y="351"/>
                  <a:pt x="708" y="351"/>
                </a:cubicBezTo>
                <a:cubicBezTo>
                  <a:pt x="708" y="351"/>
                  <a:pt x="708" y="352"/>
                  <a:pt x="708" y="352"/>
                </a:cubicBezTo>
                <a:cubicBezTo>
                  <a:pt x="708" y="358"/>
                  <a:pt x="707" y="363"/>
                  <a:pt x="705" y="369"/>
                </a:cubicBezTo>
                <a:cubicBezTo>
                  <a:pt x="702" y="374"/>
                  <a:pt x="698" y="377"/>
                  <a:pt x="694" y="381"/>
                </a:cubicBezTo>
                <a:cubicBezTo>
                  <a:pt x="692" y="384"/>
                  <a:pt x="689" y="386"/>
                  <a:pt x="688" y="389"/>
                </a:cubicBezTo>
                <a:cubicBezTo>
                  <a:pt x="687" y="390"/>
                  <a:pt x="686" y="393"/>
                  <a:pt x="686" y="395"/>
                </a:cubicBezTo>
                <a:cubicBezTo>
                  <a:pt x="687" y="397"/>
                  <a:pt x="688" y="400"/>
                  <a:pt x="690" y="400"/>
                </a:cubicBezTo>
                <a:cubicBezTo>
                  <a:pt x="693" y="402"/>
                  <a:pt x="696" y="400"/>
                  <a:pt x="698" y="398"/>
                </a:cubicBezTo>
                <a:cubicBezTo>
                  <a:pt x="700" y="397"/>
                  <a:pt x="706" y="387"/>
                  <a:pt x="708" y="391"/>
                </a:cubicBezTo>
                <a:cubicBezTo>
                  <a:pt x="709" y="392"/>
                  <a:pt x="707" y="397"/>
                  <a:pt x="707" y="399"/>
                </a:cubicBezTo>
                <a:cubicBezTo>
                  <a:pt x="706" y="404"/>
                  <a:pt x="704" y="409"/>
                  <a:pt x="702" y="414"/>
                </a:cubicBezTo>
                <a:cubicBezTo>
                  <a:pt x="698" y="425"/>
                  <a:pt x="692" y="434"/>
                  <a:pt x="684" y="442"/>
                </a:cubicBezTo>
                <a:cubicBezTo>
                  <a:pt x="681" y="445"/>
                  <a:pt x="677" y="449"/>
                  <a:pt x="677" y="454"/>
                </a:cubicBezTo>
                <a:cubicBezTo>
                  <a:pt x="677" y="460"/>
                  <a:pt x="685" y="463"/>
                  <a:pt x="691" y="462"/>
                </a:cubicBezTo>
                <a:cubicBezTo>
                  <a:pt x="698" y="460"/>
                  <a:pt x="698" y="452"/>
                  <a:pt x="703" y="448"/>
                </a:cubicBezTo>
                <a:cubicBezTo>
                  <a:pt x="704" y="447"/>
                  <a:pt x="704" y="447"/>
                  <a:pt x="705" y="447"/>
                </a:cubicBezTo>
                <a:cubicBezTo>
                  <a:pt x="706" y="447"/>
                  <a:pt x="706" y="449"/>
                  <a:pt x="706" y="450"/>
                </a:cubicBezTo>
                <a:cubicBezTo>
                  <a:pt x="705" y="456"/>
                  <a:pt x="703" y="462"/>
                  <a:pt x="701" y="467"/>
                </a:cubicBezTo>
                <a:cubicBezTo>
                  <a:pt x="660" y="467"/>
                  <a:pt x="660" y="467"/>
                  <a:pt x="660" y="467"/>
                </a:cubicBezTo>
                <a:cubicBezTo>
                  <a:pt x="660" y="467"/>
                  <a:pt x="660" y="466"/>
                  <a:pt x="660" y="465"/>
                </a:cubicBezTo>
                <a:cubicBezTo>
                  <a:pt x="658" y="456"/>
                  <a:pt x="654" y="448"/>
                  <a:pt x="648" y="442"/>
                </a:cubicBezTo>
                <a:cubicBezTo>
                  <a:pt x="645" y="438"/>
                  <a:pt x="641" y="435"/>
                  <a:pt x="638" y="432"/>
                </a:cubicBezTo>
                <a:cubicBezTo>
                  <a:pt x="636" y="430"/>
                  <a:pt x="627" y="415"/>
                  <a:pt x="636" y="415"/>
                </a:cubicBezTo>
                <a:cubicBezTo>
                  <a:pt x="637" y="415"/>
                  <a:pt x="638" y="416"/>
                  <a:pt x="639" y="417"/>
                </a:cubicBezTo>
                <a:cubicBezTo>
                  <a:pt x="641" y="419"/>
                  <a:pt x="643" y="421"/>
                  <a:pt x="645" y="423"/>
                </a:cubicBezTo>
                <a:cubicBezTo>
                  <a:pt x="647" y="426"/>
                  <a:pt x="650" y="427"/>
                  <a:pt x="652" y="426"/>
                </a:cubicBezTo>
                <a:cubicBezTo>
                  <a:pt x="656" y="424"/>
                  <a:pt x="656" y="419"/>
                  <a:pt x="655" y="415"/>
                </a:cubicBezTo>
                <a:cubicBezTo>
                  <a:pt x="652" y="407"/>
                  <a:pt x="648" y="399"/>
                  <a:pt x="642" y="393"/>
                </a:cubicBezTo>
                <a:cubicBezTo>
                  <a:pt x="637" y="387"/>
                  <a:pt x="628" y="380"/>
                  <a:pt x="631" y="371"/>
                </a:cubicBezTo>
                <a:cubicBezTo>
                  <a:pt x="632" y="370"/>
                  <a:pt x="632" y="369"/>
                  <a:pt x="633" y="368"/>
                </a:cubicBezTo>
                <a:cubicBezTo>
                  <a:pt x="635" y="367"/>
                  <a:pt x="637" y="367"/>
                  <a:pt x="639" y="368"/>
                </a:cubicBezTo>
                <a:cubicBezTo>
                  <a:pt x="640" y="369"/>
                  <a:pt x="642" y="371"/>
                  <a:pt x="643" y="372"/>
                </a:cubicBezTo>
                <a:cubicBezTo>
                  <a:pt x="645" y="375"/>
                  <a:pt x="653" y="387"/>
                  <a:pt x="656" y="380"/>
                </a:cubicBezTo>
                <a:cubicBezTo>
                  <a:pt x="657" y="379"/>
                  <a:pt x="657" y="378"/>
                  <a:pt x="657" y="377"/>
                </a:cubicBezTo>
                <a:cubicBezTo>
                  <a:pt x="656" y="367"/>
                  <a:pt x="653" y="357"/>
                  <a:pt x="647" y="349"/>
                </a:cubicBezTo>
                <a:cubicBezTo>
                  <a:pt x="642" y="341"/>
                  <a:pt x="635" y="335"/>
                  <a:pt x="631" y="326"/>
                </a:cubicBezTo>
                <a:cubicBezTo>
                  <a:pt x="629" y="321"/>
                  <a:pt x="629" y="312"/>
                  <a:pt x="636" y="312"/>
                </a:cubicBezTo>
                <a:cubicBezTo>
                  <a:pt x="642" y="312"/>
                  <a:pt x="646" y="319"/>
                  <a:pt x="651" y="321"/>
                </a:cubicBezTo>
                <a:cubicBezTo>
                  <a:pt x="654" y="324"/>
                  <a:pt x="660" y="323"/>
                  <a:pt x="662" y="319"/>
                </a:cubicBezTo>
                <a:cubicBezTo>
                  <a:pt x="662" y="317"/>
                  <a:pt x="662" y="316"/>
                  <a:pt x="661" y="314"/>
                </a:cubicBezTo>
                <a:cubicBezTo>
                  <a:pt x="658" y="305"/>
                  <a:pt x="653" y="296"/>
                  <a:pt x="646" y="289"/>
                </a:cubicBezTo>
                <a:cubicBezTo>
                  <a:pt x="640" y="282"/>
                  <a:pt x="634" y="278"/>
                  <a:pt x="631" y="269"/>
                </a:cubicBezTo>
                <a:cubicBezTo>
                  <a:pt x="629" y="266"/>
                  <a:pt x="628" y="261"/>
                  <a:pt x="632" y="259"/>
                </a:cubicBezTo>
                <a:cubicBezTo>
                  <a:pt x="634" y="257"/>
                  <a:pt x="637" y="258"/>
                  <a:pt x="639" y="260"/>
                </a:cubicBezTo>
                <a:cubicBezTo>
                  <a:pt x="642" y="262"/>
                  <a:pt x="643" y="265"/>
                  <a:pt x="645" y="267"/>
                </a:cubicBezTo>
                <a:cubicBezTo>
                  <a:pt x="647" y="269"/>
                  <a:pt x="651" y="270"/>
                  <a:pt x="653" y="268"/>
                </a:cubicBezTo>
                <a:cubicBezTo>
                  <a:pt x="655" y="267"/>
                  <a:pt x="656" y="264"/>
                  <a:pt x="655" y="262"/>
                </a:cubicBezTo>
                <a:cubicBezTo>
                  <a:pt x="655" y="260"/>
                  <a:pt x="654" y="258"/>
                  <a:pt x="653" y="256"/>
                </a:cubicBezTo>
                <a:cubicBezTo>
                  <a:pt x="649" y="249"/>
                  <a:pt x="644" y="243"/>
                  <a:pt x="640" y="237"/>
                </a:cubicBezTo>
                <a:cubicBezTo>
                  <a:pt x="637" y="232"/>
                  <a:pt x="632" y="225"/>
                  <a:pt x="631" y="220"/>
                </a:cubicBezTo>
                <a:cubicBezTo>
                  <a:pt x="631" y="218"/>
                  <a:pt x="631" y="215"/>
                  <a:pt x="633" y="214"/>
                </a:cubicBezTo>
                <a:cubicBezTo>
                  <a:pt x="635" y="214"/>
                  <a:pt x="636" y="214"/>
                  <a:pt x="637" y="215"/>
                </a:cubicBezTo>
                <a:cubicBezTo>
                  <a:pt x="639" y="216"/>
                  <a:pt x="639" y="217"/>
                  <a:pt x="640" y="218"/>
                </a:cubicBezTo>
                <a:cubicBezTo>
                  <a:pt x="643" y="220"/>
                  <a:pt x="645" y="222"/>
                  <a:pt x="648" y="222"/>
                </a:cubicBezTo>
                <a:cubicBezTo>
                  <a:pt x="650" y="222"/>
                  <a:pt x="653" y="222"/>
                  <a:pt x="654" y="221"/>
                </a:cubicBezTo>
                <a:cubicBezTo>
                  <a:pt x="655" y="220"/>
                  <a:pt x="655" y="218"/>
                  <a:pt x="655" y="216"/>
                </a:cubicBezTo>
                <a:cubicBezTo>
                  <a:pt x="654" y="209"/>
                  <a:pt x="649" y="204"/>
                  <a:pt x="644" y="200"/>
                </a:cubicBezTo>
                <a:cubicBezTo>
                  <a:pt x="641" y="197"/>
                  <a:pt x="625" y="178"/>
                  <a:pt x="633" y="174"/>
                </a:cubicBezTo>
                <a:cubicBezTo>
                  <a:pt x="638" y="171"/>
                  <a:pt x="646" y="188"/>
                  <a:pt x="651" y="181"/>
                </a:cubicBezTo>
                <a:cubicBezTo>
                  <a:pt x="653" y="179"/>
                  <a:pt x="653" y="176"/>
                  <a:pt x="652" y="174"/>
                </a:cubicBezTo>
                <a:cubicBezTo>
                  <a:pt x="651" y="171"/>
                  <a:pt x="649" y="169"/>
                  <a:pt x="647" y="167"/>
                </a:cubicBezTo>
                <a:cubicBezTo>
                  <a:pt x="645" y="165"/>
                  <a:pt x="641" y="163"/>
                  <a:pt x="638" y="162"/>
                </a:cubicBezTo>
                <a:cubicBezTo>
                  <a:pt x="634" y="159"/>
                  <a:pt x="625" y="146"/>
                  <a:pt x="632" y="143"/>
                </a:cubicBezTo>
                <a:cubicBezTo>
                  <a:pt x="637" y="141"/>
                  <a:pt x="641" y="149"/>
                  <a:pt x="645" y="151"/>
                </a:cubicBezTo>
                <a:cubicBezTo>
                  <a:pt x="646" y="151"/>
                  <a:pt x="648" y="152"/>
                  <a:pt x="649" y="150"/>
                </a:cubicBezTo>
                <a:cubicBezTo>
                  <a:pt x="649" y="150"/>
                  <a:pt x="649" y="150"/>
                  <a:pt x="649" y="150"/>
                </a:cubicBezTo>
                <a:cubicBezTo>
                  <a:pt x="650" y="150"/>
                  <a:pt x="650" y="149"/>
                  <a:pt x="650" y="149"/>
                </a:cubicBezTo>
                <a:cubicBezTo>
                  <a:pt x="650" y="140"/>
                  <a:pt x="646" y="132"/>
                  <a:pt x="641" y="125"/>
                </a:cubicBezTo>
                <a:cubicBezTo>
                  <a:pt x="637" y="118"/>
                  <a:pt x="632" y="111"/>
                  <a:pt x="630" y="103"/>
                </a:cubicBezTo>
                <a:cubicBezTo>
                  <a:pt x="630" y="102"/>
                  <a:pt x="630" y="100"/>
                  <a:pt x="631" y="99"/>
                </a:cubicBezTo>
                <a:cubicBezTo>
                  <a:pt x="631" y="97"/>
                  <a:pt x="633" y="96"/>
                  <a:pt x="634" y="97"/>
                </a:cubicBezTo>
                <a:cubicBezTo>
                  <a:pt x="636" y="97"/>
                  <a:pt x="635" y="102"/>
                  <a:pt x="637" y="103"/>
                </a:cubicBezTo>
                <a:cubicBezTo>
                  <a:pt x="639" y="105"/>
                  <a:pt x="642" y="104"/>
                  <a:pt x="644" y="103"/>
                </a:cubicBezTo>
                <a:cubicBezTo>
                  <a:pt x="647" y="101"/>
                  <a:pt x="648" y="97"/>
                  <a:pt x="647" y="93"/>
                </a:cubicBezTo>
                <a:cubicBezTo>
                  <a:pt x="646" y="89"/>
                  <a:pt x="643" y="86"/>
                  <a:pt x="641" y="83"/>
                </a:cubicBezTo>
                <a:cubicBezTo>
                  <a:pt x="634" y="74"/>
                  <a:pt x="630" y="63"/>
                  <a:pt x="627" y="51"/>
                </a:cubicBezTo>
                <a:cubicBezTo>
                  <a:pt x="625" y="40"/>
                  <a:pt x="627" y="29"/>
                  <a:pt x="627" y="18"/>
                </a:cubicBezTo>
                <a:cubicBezTo>
                  <a:pt x="627" y="15"/>
                  <a:pt x="627" y="0"/>
                  <a:pt x="622" y="0"/>
                </a:cubicBezTo>
                <a:cubicBezTo>
                  <a:pt x="618" y="1"/>
                  <a:pt x="617" y="14"/>
                  <a:pt x="617" y="17"/>
                </a:cubicBezTo>
                <a:cubicBezTo>
                  <a:pt x="615" y="42"/>
                  <a:pt x="613" y="69"/>
                  <a:pt x="597" y="89"/>
                </a:cubicBezTo>
                <a:cubicBezTo>
                  <a:pt x="595" y="91"/>
                  <a:pt x="593" y="94"/>
                  <a:pt x="592" y="97"/>
                </a:cubicBezTo>
                <a:cubicBezTo>
                  <a:pt x="592" y="100"/>
                  <a:pt x="593" y="104"/>
                  <a:pt x="596" y="105"/>
                </a:cubicBezTo>
                <a:cubicBezTo>
                  <a:pt x="599" y="106"/>
                  <a:pt x="603" y="106"/>
                  <a:pt x="605" y="104"/>
                </a:cubicBezTo>
                <a:cubicBezTo>
                  <a:pt x="607" y="102"/>
                  <a:pt x="609" y="98"/>
                  <a:pt x="611" y="101"/>
                </a:cubicBezTo>
                <a:cubicBezTo>
                  <a:pt x="612" y="102"/>
                  <a:pt x="613" y="103"/>
                  <a:pt x="613" y="105"/>
                </a:cubicBezTo>
                <a:cubicBezTo>
                  <a:pt x="613" y="115"/>
                  <a:pt x="608" y="125"/>
                  <a:pt x="603" y="134"/>
                </a:cubicBezTo>
                <a:cubicBezTo>
                  <a:pt x="597" y="143"/>
                  <a:pt x="591" y="151"/>
                  <a:pt x="588" y="161"/>
                </a:cubicBezTo>
                <a:cubicBezTo>
                  <a:pt x="587" y="164"/>
                  <a:pt x="586" y="168"/>
                  <a:pt x="587" y="171"/>
                </a:cubicBezTo>
                <a:cubicBezTo>
                  <a:pt x="588" y="174"/>
                  <a:pt x="590" y="177"/>
                  <a:pt x="594" y="177"/>
                </a:cubicBezTo>
                <a:cubicBezTo>
                  <a:pt x="599" y="178"/>
                  <a:pt x="600" y="172"/>
                  <a:pt x="604" y="170"/>
                </a:cubicBezTo>
                <a:cubicBezTo>
                  <a:pt x="606" y="169"/>
                  <a:pt x="609" y="169"/>
                  <a:pt x="610" y="171"/>
                </a:cubicBezTo>
                <a:cubicBezTo>
                  <a:pt x="611" y="172"/>
                  <a:pt x="612" y="174"/>
                  <a:pt x="611" y="175"/>
                </a:cubicBezTo>
                <a:cubicBezTo>
                  <a:pt x="611" y="183"/>
                  <a:pt x="604" y="189"/>
                  <a:pt x="599" y="194"/>
                </a:cubicBezTo>
                <a:cubicBezTo>
                  <a:pt x="592" y="200"/>
                  <a:pt x="587" y="208"/>
                  <a:pt x="584" y="217"/>
                </a:cubicBezTo>
                <a:cubicBezTo>
                  <a:pt x="583" y="219"/>
                  <a:pt x="582" y="222"/>
                  <a:pt x="582" y="225"/>
                </a:cubicBezTo>
                <a:cubicBezTo>
                  <a:pt x="582" y="227"/>
                  <a:pt x="584" y="230"/>
                  <a:pt x="586" y="231"/>
                </a:cubicBezTo>
                <a:cubicBezTo>
                  <a:pt x="589" y="234"/>
                  <a:pt x="594" y="232"/>
                  <a:pt x="597" y="229"/>
                </a:cubicBezTo>
                <a:cubicBezTo>
                  <a:pt x="600" y="227"/>
                  <a:pt x="602" y="223"/>
                  <a:pt x="604" y="219"/>
                </a:cubicBezTo>
                <a:cubicBezTo>
                  <a:pt x="605" y="217"/>
                  <a:pt x="606" y="215"/>
                  <a:pt x="609" y="215"/>
                </a:cubicBezTo>
                <a:cubicBezTo>
                  <a:pt x="618" y="213"/>
                  <a:pt x="611" y="228"/>
                  <a:pt x="609" y="231"/>
                </a:cubicBezTo>
                <a:cubicBezTo>
                  <a:pt x="599" y="245"/>
                  <a:pt x="583" y="259"/>
                  <a:pt x="584" y="277"/>
                </a:cubicBezTo>
                <a:cubicBezTo>
                  <a:pt x="585" y="280"/>
                  <a:pt x="585" y="283"/>
                  <a:pt x="588" y="284"/>
                </a:cubicBezTo>
                <a:cubicBezTo>
                  <a:pt x="592" y="286"/>
                  <a:pt x="596" y="282"/>
                  <a:pt x="598" y="279"/>
                </a:cubicBezTo>
                <a:cubicBezTo>
                  <a:pt x="600" y="276"/>
                  <a:pt x="610" y="255"/>
                  <a:pt x="612" y="266"/>
                </a:cubicBezTo>
                <a:cubicBezTo>
                  <a:pt x="613" y="277"/>
                  <a:pt x="605" y="282"/>
                  <a:pt x="599" y="289"/>
                </a:cubicBezTo>
                <a:cubicBezTo>
                  <a:pt x="592" y="297"/>
                  <a:pt x="587" y="306"/>
                  <a:pt x="585" y="316"/>
                </a:cubicBezTo>
                <a:cubicBezTo>
                  <a:pt x="583" y="320"/>
                  <a:pt x="583" y="326"/>
                  <a:pt x="587" y="328"/>
                </a:cubicBezTo>
                <a:cubicBezTo>
                  <a:pt x="594" y="330"/>
                  <a:pt x="596" y="322"/>
                  <a:pt x="600" y="319"/>
                </a:cubicBezTo>
                <a:cubicBezTo>
                  <a:pt x="604" y="316"/>
                  <a:pt x="609" y="317"/>
                  <a:pt x="610" y="323"/>
                </a:cubicBezTo>
                <a:cubicBezTo>
                  <a:pt x="611" y="326"/>
                  <a:pt x="610" y="329"/>
                  <a:pt x="608" y="332"/>
                </a:cubicBezTo>
                <a:cubicBezTo>
                  <a:pt x="601" y="344"/>
                  <a:pt x="587" y="351"/>
                  <a:pt x="583" y="363"/>
                </a:cubicBezTo>
                <a:cubicBezTo>
                  <a:pt x="582" y="367"/>
                  <a:pt x="581" y="371"/>
                  <a:pt x="584" y="374"/>
                </a:cubicBezTo>
                <a:cubicBezTo>
                  <a:pt x="589" y="377"/>
                  <a:pt x="594" y="371"/>
                  <a:pt x="597" y="368"/>
                </a:cubicBezTo>
                <a:cubicBezTo>
                  <a:pt x="598" y="367"/>
                  <a:pt x="600" y="366"/>
                  <a:pt x="601" y="366"/>
                </a:cubicBezTo>
                <a:cubicBezTo>
                  <a:pt x="603" y="366"/>
                  <a:pt x="604" y="368"/>
                  <a:pt x="604" y="369"/>
                </a:cubicBezTo>
                <a:cubicBezTo>
                  <a:pt x="605" y="371"/>
                  <a:pt x="604" y="372"/>
                  <a:pt x="604" y="374"/>
                </a:cubicBezTo>
                <a:cubicBezTo>
                  <a:pt x="600" y="387"/>
                  <a:pt x="588" y="393"/>
                  <a:pt x="581" y="403"/>
                </a:cubicBezTo>
                <a:cubicBezTo>
                  <a:pt x="577" y="407"/>
                  <a:pt x="575" y="413"/>
                  <a:pt x="574" y="418"/>
                </a:cubicBezTo>
                <a:cubicBezTo>
                  <a:pt x="573" y="421"/>
                  <a:pt x="573" y="424"/>
                  <a:pt x="574" y="427"/>
                </a:cubicBezTo>
                <a:cubicBezTo>
                  <a:pt x="575" y="429"/>
                  <a:pt x="578" y="431"/>
                  <a:pt x="581" y="431"/>
                </a:cubicBezTo>
                <a:cubicBezTo>
                  <a:pt x="584" y="431"/>
                  <a:pt x="587" y="428"/>
                  <a:pt x="588" y="425"/>
                </a:cubicBezTo>
                <a:cubicBezTo>
                  <a:pt x="589" y="421"/>
                  <a:pt x="590" y="418"/>
                  <a:pt x="593" y="415"/>
                </a:cubicBezTo>
                <a:cubicBezTo>
                  <a:pt x="596" y="412"/>
                  <a:pt x="602" y="412"/>
                  <a:pt x="603" y="417"/>
                </a:cubicBezTo>
                <a:cubicBezTo>
                  <a:pt x="603" y="421"/>
                  <a:pt x="597" y="427"/>
                  <a:pt x="595" y="430"/>
                </a:cubicBezTo>
                <a:cubicBezTo>
                  <a:pt x="587" y="442"/>
                  <a:pt x="579" y="455"/>
                  <a:pt x="572" y="467"/>
                </a:cubicBezTo>
                <a:cubicBezTo>
                  <a:pt x="340" y="467"/>
                  <a:pt x="340" y="467"/>
                  <a:pt x="340" y="467"/>
                </a:cubicBezTo>
                <a:cubicBezTo>
                  <a:pt x="340" y="460"/>
                  <a:pt x="332" y="452"/>
                  <a:pt x="326" y="446"/>
                </a:cubicBezTo>
                <a:cubicBezTo>
                  <a:pt x="317" y="437"/>
                  <a:pt x="310" y="425"/>
                  <a:pt x="307" y="412"/>
                </a:cubicBezTo>
                <a:cubicBezTo>
                  <a:pt x="311" y="417"/>
                  <a:pt x="316" y="422"/>
                  <a:pt x="322" y="426"/>
                </a:cubicBezTo>
                <a:cubicBezTo>
                  <a:pt x="326" y="429"/>
                  <a:pt x="330" y="429"/>
                  <a:pt x="332" y="424"/>
                </a:cubicBezTo>
                <a:cubicBezTo>
                  <a:pt x="332" y="421"/>
                  <a:pt x="332" y="419"/>
                  <a:pt x="332" y="417"/>
                </a:cubicBezTo>
                <a:cubicBezTo>
                  <a:pt x="331" y="412"/>
                  <a:pt x="331" y="407"/>
                  <a:pt x="329" y="402"/>
                </a:cubicBezTo>
                <a:cubicBezTo>
                  <a:pt x="325" y="394"/>
                  <a:pt x="318" y="389"/>
                  <a:pt x="313" y="382"/>
                </a:cubicBezTo>
                <a:cubicBezTo>
                  <a:pt x="307" y="375"/>
                  <a:pt x="303" y="367"/>
                  <a:pt x="305" y="359"/>
                </a:cubicBezTo>
                <a:cubicBezTo>
                  <a:pt x="305" y="357"/>
                  <a:pt x="305" y="356"/>
                  <a:pt x="307" y="355"/>
                </a:cubicBezTo>
                <a:cubicBezTo>
                  <a:pt x="309" y="354"/>
                  <a:pt x="311" y="356"/>
                  <a:pt x="312" y="358"/>
                </a:cubicBezTo>
                <a:cubicBezTo>
                  <a:pt x="314" y="362"/>
                  <a:pt x="314" y="365"/>
                  <a:pt x="320" y="363"/>
                </a:cubicBezTo>
                <a:cubicBezTo>
                  <a:pt x="323" y="362"/>
                  <a:pt x="326" y="357"/>
                  <a:pt x="326" y="354"/>
                </a:cubicBezTo>
                <a:cubicBezTo>
                  <a:pt x="326" y="351"/>
                  <a:pt x="324" y="348"/>
                  <a:pt x="322" y="345"/>
                </a:cubicBezTo>
                <a:cubicBezTo>
                  <a:pt x="314" y="331"/>
                  <a:pt x="298" y="319"/>
                  <a:pt x="301" y="301"/>
                </a:cubicBezTo>
                <a:cubicBezTo>
                  <a:pt x="301" y="299"/>
                  <a:pt x="302" y="298"/>
                  <a:pt x="303" y="297"/>
                </a:cubicBezTo>
                <a:cubicBezTo>
                  <a:pt x="305" y="295"/>
                  <a:pt x="308" y="298"/>
                  <a:pt x="310" y="301"/>
                </a:cubicBezTo>
                <a:cubicBezTo>
                  <a:pt x="312" y="303"/>
                  <a:pt x="315" y="306"/>
                  <a:pt x="318" y="305"/>
                </a:cubicBezTo>
                <a:cubicBezTo>
                  <a:pt x="321" y="304"/>
                  <a:pt x="321" y="300"/>
                  <a:pt x="320" y="297"/>
                </a:cubicBezTo>
                <a:cubicBezTo>
                  <a:pt x="316" y="284"/>
                  <a:pt x="308" y="272"/>
                  <a:pt x="302" y="259"/>
                </a:cubicBezTo>
                <a:cubicBezTo>
                  <a:pt x="301" y="256"/>
                  <a:pt x="299" y="253"/>
                  <a:pt x="300" y="249"/>
                </a:cubicBezTo>
                <a:cubicBezTo>
                  <a:pt x="300" y="248"/>
                  <a:pt x="300" y="248"/>
                  <a:pt x="301" y="247"/>
                </a:cubicBezTo>
                <a:cubicBezTo>
                  <a:pt x="302" y="246"/>
                  <a:pt x="304" y="246"/>
                  <a:pt x="305" y="247"/>
                </a:cubicBezTo>
                <a:cubicBezTo>
                  <a:pt x="308" y="250"/>
                  <a:pt x="308" y="255"/>
                  <a:pt x="313" y="255"/>
                </a:cubicBezTo>
                <a:cubicBezTo>
                  <a:pt x="317" y="256"/>
                  <a:pt x="321" y="251"/>
                  <a:pt x="320" y="246"/>
                </a:cubicBezTo>
                <a:cubicBezTo>
                  <a:pt x="320" y="242"/>
                  <a:pt x="317" y="238"/>
                  <a:pt x="315" y="234"/>
                </a:cubicBezTo>
                <a:cubicBezTo>
                  <a:pt x="297" y="207"/>
                  <a:pt x="297" y="170"/>
                  <a:pt x="287" y="140"/>
                </a:cubicBezTo>
                <a:cubicBezTo>
                  <a:pt x="286" y="138"/>
                  <a:pt x="286" y="137"/>
                  <a:pt x="285" y="136"/>
                </a:cubicBezTo>
                <a:cubicBezTo>
                  <a:pt x="283" y="135"/>
                  <a:pt x="280" y="137"/>
                  <a:pt x="279" y="139"/>
                </a:cubicBezTo>
                <a:cubicBezTo>
                  <a:pt x="278" y="141"/>
                  <a:pt x="278" y="144"/>
                  <a:pt x="278" y="146"/>
                </a:cubicBezTo>
                <a:cubicBezTo>
                  <a:pt x="281" y="167"/>
                  <a:pt x="277" y="188"/>
                  <a:pt x="273" y="209"/>
                </a:cubicBezTo>
                <a:cubicBezTo>
                  <a:pt x="272" y="217"/>
                  <a:pt x="270" y="225"/>
                  <a:pt x="267" y="232"/>
                </a:cubicBezTo>
                <a:cubicBezTo>
                  <a:pt x="264" y="242"/>
                  <a:pt x="258" y="251"/>
                  <a:pt x="254" y="260"/>
                </a:cubicBezTo>
                <a:cubicBezTo>
                  <a:pt x="253" y="265"/>
                  <a:pt x="252" y="272"/>
                  <a:pt x="257" y="274"/>
                </a:cubicBezTo>
                <a:cubicBezTo>
                  <a:pt x="263" y="276"/>
                  <a:pt x="268" y="266"/>
                  <a:pt x="274" y="266"/>
                </a:cubicBezTo>
                <a:cubicBezTo>
                  <a:pt x="285" y="267"/>
                  <a:pt x="276" y="281"/>
                  <a:pt x="274" y="285"/>
                </a:cubicBezTo>
                <a:cubicBezTo>
                  <a:pt x="270" y="295"/>
                  <a:pt x="262" y="304"/>
                  <a:pt x="262" y="315"/>
                </a:cubicBezTo>
                <a:cubicBezTo>
                  <a:pt x="262" y="316"/>
                  <a:pt x="262" y="318"/>
                  <a:pt x="263" y="319"/>
                </a:cubicBezTo>
                <a:cubicBezTo>
                  <a:pt x="268" y="328"/>
                  <a:pt x="276" y="314"/>
                  <a:pt x="279" y="311"/>
                </a:cubicBezTo>
                <a:cubicBezTo>
                  <a:pt x="280" y="309"/>
                  <a:pt x="282" y="308"/>
                  <a:pt x="284" y="309"/>
                </a:cubicBezTo>
                <a:cubicBezTo>
                  <a:pt x="285" y="310"/>
                  <a:pt x="285" y="312"/>
                  <a:pt x="285" y="314"/>
                </a:cubicBezTo>
                <a:cubicBezTo>
                  <a:pt x="283" y="336"/>
                  <a:pt x="260" y="350"/>
                  <a:pt x="254" y="371"/>
                </a:cubicBezTo>
                <a:cubicBezTo>
                  <a:pt x="253" y="374"/>
                  <a:pt x="253" y="376"/>
                  <a:pt x="254" y="379"/>
                </a:cubicBezTo>
                <a:cubicBezTo>
                  <a:pt x="257" y="385"/>
                  <a:pt x="266" y="383"/>
                  <a:pt x="270" y="379"/>
                </a:cubicBezTo>
                <a:cubicBezTo>
                  <a:pt x="273" y="376"/>
                  <a:pt x="275" y="371"/>
                  <a:pt x="279" y="368"/>
                </a:cubicBezTo>
                <a:cubicBezTo>
                  <a:pt x="282" y="365"/>
                  <a:pt x="288" y="364"/>
                  <a:pt x="286" y="371"/>
                </a:cubicBezTo>
                <a:cubicBezTo>
                  <a:pt x="286" y="373"/>
                  <a:pt x="284" y="375"/>
                  <a:pt x="282" y="377"/>
                </a:cubicBezTo>
                <a:cubicBezTo>
                  <a:pt x="277" y="383"/>
                  <a:pt x="272" y="388"/>
                  <a:pt x="267" y="393"/>
                </a:cubicBezTo>
                <a:cubicBezTo>
                  <a:pt x="264" y="396"/>
                  <a:pt x="261" y="398"/>
                  <a:pt x="259" y="401"/>
                </a:cubicBezTo>
                <a:cubicBezTo>
                  <a:pt x="257" y="405"/>
                  <a:pt x="255" y="410"/>
                  <a:pt x="254" y="414"/>
                </a:cubicBezTo>
                <a:cubicBezTo>
                  <a:pt x="252" y="418"/>
                  <a:pt x="251" y="423"/>
                  <a:pt x="254" y="426"/>
                </a:cubicBezTo>
                <a:cubicBezTo>
                  <a:pt x="256" y="427"/>
                  <a:pt x="259" y="427"/>
                  <a:pt x="262" y="426"/>
                </a:cubicBezTo>
                <a:cubicBezTo>
                  <a:pt x="264" y="425"/>
                  <a:pt x="266" y="423"/>
                  <a:pt x="267" y="422"/>
                </a:cubicBezTo>
                <a:cubicBezTo>
                  <a:pt x="270" y="418"/>
                  <a:pt x="273" y="415"/>
                  <a:pt x="275" y="411"/>
                </a:cubicBezTo>
                <a:cubicBezTo>
                  <a:pt x="276" y="410"/>
                  <a:pt x="278" y="411"/>
                  <a:pt x="278" y="412"/>
                </a:cubicBezTo>
                <a:cubicBezTo>
                  <a:pt x="279" y="414"/>
                  <a:pt x="279" y="415"/>
                  <a:pt x="279" y="417"/>
                </a:cubicBezTo>
                <a:cubicBezTo>
                  <a:pt x="277" y="429"/>
                  <a:pt x="271" y="435"/>
                  <a:pt x="262" y="443"/>
                </a:cubicBezTo>
                <a:cubicBezTo>
                  <a:pt x="254" y="450"/>
                  <a:pt x="245" y="457"/>
                  <a:pt x="242" y="467"/>
                </a:cubicBezTo>
                <a:cubicBezTo>
                  <a:pt x="215" y="467"/>
                  <a:pt x="215" y="467"/>
                  <a:pt x="215" y="467"/>
                </a:cubicBezTo>
                <a:cubicBezTo>
                  <a:pt x="214" y="466"/>
                  <a:pt x="213" y="465"/>
                  <a:pt x="212" y="464"/>
                </a:cubicBezTo>
                <a:cubicBezTo>
                  <a:pt x="205" y="456"/>
                  <a:pt x="196" y="446"/>
                  <a:pt x="198" y="435"/>
                </a:cubicBezTo>
                <a:cubicBezTo>
                  <a:pt x="206" y="436"/>
                  <a:pt x="208" y="449"/>
                  <a:pt x="215" y="449"/>
                </a:cubicBezTo>
                <a:cubicBezTo>
                  <a:pt x="221" y="449"/>
                  <a:pt x="223" y="441"/>
                  <a:pt x="222" y="436"/>
                </a:cubicBezTo>
                <a:cubicBezTo>
                  <a:pt x="219" y="424"/>
                  <a:pt x="210" y="416"/>
                  <a:pt x="203" y="407"/>
                </a:cubicBezTo>
                <a:cubicBezTo>
                  <a:pt x="199" y="403"/>
                  <a:pt x="196" y="399"/>
                  <a:pt x="195" y="393"/>
                </a:cubicBezTo>
                <a:cubicBezTo>
                  <a:pt x="195" y="392"/>
                  <a:pt x="193" y="387"/>
                  <a:pt x="194" y="386"/>
                </a:cubicBezTo>
                <a:cubicBezTo>
                  <a:pt x="196" y="383"/>
                  <a:pt x="198" y="387"/>
                  <a:pt x="199" y="388"/>
                </a:cubicBezTo>
                <a:cubicBezTo>
                  <a:pt x="201" y="391"/>
                  <a:pt x="203" y="393"/>
                  <a:pt x="204" y="396"/>
                </a:cubicBezTo>
                <a:cubicBezTo>
                  <a:pt x="206" y="398"/>
                  <a:pt x="207" y="399"/>
                  <a:pt x="209" y="401"/>
                </a:cubicBezTo>
                <a:cubicBezTo>
                  <a:pt x="211" y="402"/>
                  <a:pt x="214" y="402"/>
                  <a:pt x="216" y="402"/>
                </a:cubicBezTo>
                <a:cubicBezTo>
                  <a:pt x="218" y="400"/>
                  <a:pt x="220" y="397"/>
                  <a:pt x="220" y="394"/>
                </a:cubicBezTo>
                <a:cubicBezTo>
                  <a:pt x="220" y="389"/>
                  <a:pt x="218" y="385"/>
                  <a:pt x="216" y="381"/>
                </a:cubicBezTo>
                <a:cubicBezTo>
                  <a:pt x="213" y="377"/>
                  <a:pt x="209" y="373"/>
                  <a:pt x="206" y="370"/>
                </a:cubicBezTo>
                <a:cubicBezTo>
                  <a:pt x="204" y="367"/>
                  <a:pt x="202" y="365"/>
                  <a:pt x="199" y="362"/>
                </a:cubicBezTo>
                <a:cubicBezTo>
                  <a:pt x="197" y="359"/>
                  <a:pt x="187" y="341"/>
                  <a:pt x="195" y="338"/>
                </a:cubicBezTo>
                <a:cubicBezTo>
                  <a:pt x="196" y="338"/>
                  <a:pt x="198" y="339"/>
                  <a:pt x="200" y="340"/>
                </a:cubicBezTo>
                <a:cubicBezTo>
                  <a:pt x="201" y="341"/>
                  <a:pt x="202" y="343"/>
                  <a:pt x="203" y="344"/>
                </a:cubicBezTo>
                <a:cubicBezTo>
                  <a:pt x="206" y="347"/>
                  <a:pt x="210" y="349"/>
                  <a:pt x="215" y="349"/>
                </a:cubicBezTo>
                <a:cubicBezTo>
                  <a:pt x="216" y="349"/>
                  <a:pt x="217" y="349"/>
                  <a:pt x="218" y="348"/>
                </a:cubicBezTo>
                <a:cubicBezTo>
                  <a:pt x="219" y="347"/>
                  <a:pt x="220" y="345"/>
                  <a:pt x="220" y="343"/>
                </a:cubicBezTo>
                <a:cubicBezTo>
                  <a:pt x="220" y="338"/>
                  <a:pt x="217" y="333"/>
                  <a:pt x="213" y="328"/>
                </a:cubicBezTo>
                <a:cubicBezTo>
                  <a:pt x="210" y="323"/>
                  <a:pt x="207" y="318"/>
                  <a:pt x="204" y="313"/>
                </a:cubicBezTo>
                <a:cubicBezTo>
                  <a:pt x="200" y="307"/>
                  <a:pt x="196" y="302"/>
                  <a:pt x="196" y="295"/>
                </a:cubicBezTo>
                <a:cubicBezTo>
                  <a:pt x="202" y="289"/>
                  <a:pt x="208" y="309"/>
                  <a:pt x="217" y="306"/>
                </a:cubicBezTo>
                <a:cubicBezTo>
                  <a:pt x="223" y="304"/>
                  <a:pt x="220" y="295"/>
                  <a:pt x="216" y="290"/>
                </a:cubicBezTo>
                <a:cubicBezTo>
                  <a:pt x="208" y="278"/>
                  <a:pt x="203" y="265"/>
                  <a:pt x="200" y="251"/>
                </a:cubicBezTo>
                <a:cubicBezTo>
                  <a:pt x="198" y="244"/>
                  <a:pt x="197" y="237"/>
                  <a:pt x="196" y="230"/>
                </a:cubicBezTo>
                <a:cubicBezTo>
                  <a:pt x="196" y="227"/>
                  <a:pt x="196" y="212"/>
                  <a:pt x="190" y="216"/>
                </a:cubicBezTo>
                <a:cubicBezTo>
                  <a:pt x="188" y="217"/>
                  <a:pt x="187" y="220"/>
                  <a:pt x="187" y="222"/>
                </a:cubicBezTo>
                <a:cubicBezTo>
                  <a:pt x="184" y="234"/>
                  <a:pt x="182" y="245"/>
                  <a:pt x="178" y="257"/>
                </a:cubicBezTo>
                <a:cubicBezTo>
                  <a:pt x="176" y="266"/>
                  <a:pt x="175" y="279"/>
                  <a:pt x="169" y="287"/>
                </a:cubicBezTo>
                <a:cubicBezTo>
                  <a:pt x="166" y="291"/>
                  <a:pt x="162" y="294"/>
                  <a:pt x="162" y="300"/>
                </a:cubicBezTo>
                <a:cubicBezTo>
                  <a:pt x="162" y="301"/>
                  <a:pt x="162" y="301"/>
                  <a:pt x="162" y="302"/>
                </a:cubicBezTo>
                <a:cubicBezTo>
                  <a:pt x="163" y="302"/>
                  <a:pt x="163" y="303"/>
                  <a:pt x="164" y="303"/>
                </a:cubicBezTo>
                <a:cubicBezTo>
                  <a:pt x="171" y="305"/>
                  <a:pt x="176" y="300"/>
                  <a:pt x="180" y="296"/>
                </a:cubicBezTo>
                <a:cubicBezTo>
                  <a:pt x="181" y="295"/>
                  <a:pt x="181" y="294"/>
                  <a:pt x="182" y="294"/>
                </a:cubicBezTo>
                <a:cubicBezTo>
                  <a:pt x="183" y="294"/>
                  <a:pt x="184" y="294"/>
                  <a:pt x="184" y="294"/>
                </a:cubicBezTo>
                <a:cubicBezTo>
                  <a:pt x="186" y="296"/>
                  <a:pt x="185" y="300"/>
                  <a:pt x="184" y="302"/>
                </a:cubicBezTo>
                <a:cubicBezTo>
                  <a:pt x="184" y="308"/>
                  <a:pt x="181" y="314"/>
                  <a:pt x="177" y="319"/>
                </a:cubicBezTo>
                <a:cubicBezTo>
                  <a:pt x="171" y="326"/>
                  <a:pt x="164" y="333"/>
                  <a:pt x="159" y="342"/>
                </a:cubicBezTo>
                <a:cubicBezTo>
                  <a:pt x="158" y="343"/>
                  <a:pt x="158" y="345"/>
                  <a:pt x="158" y="347"/>
                </a:cubicBezTo>
                <a:cubicBezTo>
                  <a:pt x="158" y="351"/>
                  <a:pt x="162" y="353"/>
                  <a:pt x="165" y="353"/>
                </a:cubicBezTo>
                <a:cubicBezTo>
                  <a:pt x="170" y="354"/>
                  <a:pt x="173" y="350"/>
                  <a:pt x="174" y="346"/>
                </a:cubicBezTo>
                <a:cubicBezTo>
                  <a:pt x="175" y="343"/>
                  <a:pt x="176" y="341"/>
                  <a:pt x="179" y="339"/>
                </a:cubicBezTo>
                <a:cubicBezTo>
                  <a:pt x="180" y="339"/>
                  <a:pt x="180" y="339"/>
                  <a:pt x="181" y="339"/>
                </a:cubicBezTo>
                <a:cubicBezTo>
                  <a:pt x="181" y="340"/>
                  <a:pt x="181" y="340"/>
                  <a:pt x="181" y="340"/>
                </a:cubicBezTo>
                <a:cubicBezTo>
                  <a:pt x="182" y="346"/>
                  <a:pt x="180" y="352"/>
                  <a:pt x="178" y="357"/>
                </a:cubicBezTo>
                <a:cubicBezTo>
                  <a:pt x="175" y="362"/>
                  <a:pt x="172" y="365"/>
                  <a:pt x="167" y="370"/>
                </a:cubicBezTo>
                <a:cubicBezTo>
                  <a:pt x="165" y="372"/>
                  <a:pt x="163" y="374"/>
                  <a:pt x="161" y="377"/>
                </a:cubicBezTo>
                <a:cubicBezTo>
                  <a:pt x="160" y="379"/>
                  <a:pt x="159" y="381"/>
                  <a:pt x="160" y="383"/>
                </a:cubicBezTo>
                <a:cubicBezTo>
                  <a:pt x="160" y="385"/>
                  <a:pt x="161" y="388"/>
                  <a:pt x="163" y="388"/>
                </a:cubicBezTo>
                <a:cubicBezTo>
                  <a:pt x="166" y="390"/>
                  <a:pt x="170" y="388"/>
                  <a:pt x="172" y="386"/>
                </a:cubicBezTo>
                <a:cubicBezTo>
                  <a:pt x="173" y="385"/>
                  <a:pt x="179" y="375"/>
                  <a:pt x="181" y="379"/>
                </a:cubicBezTo>
                <a:cubicBezTo>
                  <a:pt x="182" y="380"/>
                  <a:pt x="180" y="385"/>
                  <a:pt x="180" y="387"/>
                </a:cubicBezTo>
                <a:cubicBezTo>
                  <a:pt x="179" y="392"/>
                  <a:pt x="177" y="397"/>
                  <a:pt x="175" y="403"/>
                </a:cubicBezTo>
                <a:cubicBezTo>
                  <a:pt x="171" y="413"/>
                  <a:pt x="165" y="422"/>
                  <a:pt x="157" y="430"/>
                </a:cubicBezTo>
                <a:cubicBezTo>
                  <a:pt x="154" y="434"/>
                  <a:pt x="150" y="437"/>
                  <a:pt x="150" y="442"/>
                </a:cubicBezTo>
                <a:cubicBezTo>
                  <a:pt x="151" y="448"/>
                  <a:pt x="159" y="451"/>
                  <a:pt x="164" y="450"/>
                </a:cubicBezTo>
                <a:cubicBezTo>
                  <a:pt x="172" y="448"/>
                  <a:pt x="171" y="440"/>
                  <a:pt x="177" y="436"/>
                </a:cubicBezTo>
                <a:cubicBezTo>
                  <a:pt x="177" y="436"/>
                  <a:pt x="178" y="435"/>
                  <a:pt x="178" y="435"/>
                </a:cubicBezTo>
                <a:cubicBezTo>
                  <a:pt x="179" y="435"/>
                  <a:pt x="179" y="437"/>
                  <a:pt x="179" y="438"/>
                </a:cubicBezTo>
                <a:cubicBezTo>
                  <a:pt x="177" y="449"/>
                  <a:pt x="173" y="459"/>
                  <a:pt x="167" y="467"/>
                </a:cubicBezTo>
                <a:cubicBezTo>
                  <a:pt x="128" y="467"/>
                  <a:pt x="128" y="467"/>
                  <a:pt x="128" y="467"/>
                </a:cubicBezTo>
                <a:cubicBezTo>
                  <a:pt x="129" y="466"/>
                  <a:pt x="130" y="464"/>
                  <a:pt x="130" y="462"/>
                </a:cubicBezTo>
                <a:cubicBezTo>
                  <a:pt x="130" y="457"/>
                  <a:pt x="128" y="452"/>
                  <a:pt x="125" y="448"/>
                </a:cubicBezTo>
                <a:cubicBezTo>
                  <a:pt x="123" y="444"/>
                  <a:pt x="119" y="441"/>
                  <a:pt x="116" y="438"/>
                </a:cubicBezTo>
                <a:cubicBezTo>
                  <a:pt x="114" y="435"/>
                  <a:pt x="111" y="432"/>
                  <a:pt x="109" y="430"/>
                </a:cubicBezTo>
                <a:cubicBezTo>
                  <a:pt x="107" y="427"/>
                  <a:pt x="97" y="408"/>
                  <a:pt x="104" y="406"/>
                </a:cubicBezTo>
                <a:cubicBezTo>
                  <a:pt x="106" y="405"/>
                  <a:pt x="108" y="406"/>
                  <a:pt x="109" y="408"/>
                </a:cubicBezTo>
                <a:cubicBezTo>
                  <a:pt x="111" y="409"/>
                  <a:pt x="112" y="410"/>
                  <a:pt x="113" y="412"/>
                </a:cubicBezTo>
                <a:cubicBezTo>
                  <a:pt x="116" y="415"/>
                  <a:pt x="120" y="417"/>
                  <a:pt x="125" y="417"/>
                </a:cubicBezTo>
                <a:cubicBezTo>
                  <a:pt x="126" y="417"/>
                  <a:pt x="127" y="416"/>
                  <a:pt x="128" y="416"/>
                </a:cubicBezTo>
                <a:cubicBezTo>
                  <a:pt x="129" y="415"/>
                  <a:pt x="130" y="413"/>
                  <a:pt x="130" y="411"/>
                </a:cubicBezTo>
                <a:cubicBezTo>
                  <a:pt x="130" y="405"/>
                  <a:pt x="126" y="400"/>
                  <a:pt x="123" y="396"/>
                </a:cubicBezTo>
                <a:cubicBezTo>
                  <a:pt x="119" y="391"/>
                  <a:pt x="117" y="386"/>
                  <a:pt x="114" y="381"/>
                </a:cubicBezTo>
                <a:cubicBezTo>
                  <a:pt x="110" y="375"/>
                  <a:pt x="106" y="370"/>
                  <a:pt x="105" y="363"/>
                </a:cubicBezTo>
                <a:cubicBezTo>
                  <a:pt x="112" y="357"/>
                  <a:pt x="118" y="376"/>
                  <a:pt x="127" y="374"/>
                </a:cubicBezTo>
                <a:cubicBezTo>
                  <a:pt x="133" y="372"/>
                  <a:pt x="130" y="363"/>
                  <a:pt x="126" y="358"/>
                </a:cubicBezTo>
                <a:cubicBezTo>
                  <a:pt x="118" y="346"/>
                  <a:pt x="113" y="332"/>
                  <a:pt x="110" y="318"/>
                </a:cubicBezTo>
                <a:cubicBezTo>
                  <a:pt x="108" y="311"/>
                  <a:pt x="107" y="304"/>
                  <a:pt x="106" y="297"/>
                </a:cubicBezTo>
                <a:cubicBezTo>
                  <a:pt x="106" y="294"/>
                  <a:pt x="106" y="279"/>
                  <a:pt x="100" y="283"/>
                </a:cubicBezTo>
                <a:cubicBezTo>
                  <a:pt x="98" y="285"/>
                  <a:pt x="97" y="287"/>
                  <a:pt x="96" y="289"/>
                </a:cubicBezTo>
                <a:cubicBezTo>
                  <a:pt x="94" y="301"/>
                  <a:pt x="91" y="313"/>
                  <a:pt x="88" y="325"/>
                </a:cubicBezTo>
                <a:cubicBezTo>
                  <a:pt x="86" y="334"/>
                  <a:pt x="85" y="347"/>
                  <a:pt x="79" y="354"/>
                </a:cubicBezTo>
                <a:cubicBezTo>
                  <a:pt x="75" y="359"/>
                  <a:pt x="71" y="362"/>
                  <a:pt x="72" y="368"/>
                </a:cubicBezTo>
                <a:cubicBezTo>
                  <a:pt x="72" y="368"/>
                  <a:pt x="72" y="369"/>
                  <a:pt x="72" y="369"/>
                </a:cubicBezTo>
                <a:cubicBezTo>
                  <a:pt x="72" y="370"/>
                  <a:pt x="73" y="370"/>
                  <a:pt x="74" y="371"/>
                </a:cubicBezTo>
                <a:cubicBezTo>
                  <a:pt x="81" y="373"/>
                  <a:pt x="86" y="368"/>
                  <a:pt x="90" y="363"/>
                </a:cubicBezTo>
                <a:cubicBezTo>
                  <a:pt x="91" y="363"/>
                  <a:pt x="91" y="362"/>
                  <a:pt x="92" y="362"/>
                </a:cubicBezTo>
                <a:cubicBezTo>
                  <a:pt x="93" y="361"/>
                  <a:pt x="94" y="361"/>
                  <a:pt x="94" y="362"/>
                </a:cubicBezTo>
                <a:cubicBezTo>
                  <a:pt x="96" y="363"/>
                  <a:pt x="94" y="368"/>
                  <a:pt x="94" y="370"/>
                </a:cubicBezTo>
                <a:cubicBezTo>
                  <a:pt x="93" y="376"/>
                  <a:pt x="90" y="381"/>
                  <a:pt x="87" y="386"/>
                </a:cubicBezTo>
                <a:cubicBezTo>
                  <a:pt x="81" y="394"/>
                  <a:pt x="74" y="401"/>
                  <a:pt x="69" y="409"/>
                </a:cubicBezTo>
                <a:cubicBezTo>
                  <a:pt x="68" y="411"/>
                  <a:pt x="67" y="413"/>
                  <a:pt x="67" y="415"/>
                </a:cubicBezTo>
                <a:cubicBezTo>
                  <a:pt x="68" y="419"/>
                  <a:pt x="71" y="421"/>
                  <a:pt x="75" y="421"/>
                </a:cubicBezTo>
                <a:cubicBezTo>
                  <a:pt x="80" y="421"/>
                  <a:pt x="82" y="418"/>
                  <a:pt x="84" y="414"/>
                </a:cubicBezTo>
                <a:cubicBezTo>
                  <a:pt x="85" y="411"/>
                  <a:pt x="86" y="408"/>
                  <a:pt x="89" y="407"/>
                </a:cubicBezTo>
                <a:cubicBezTo>
                  <a:pt x="89" y="407"/>
                  <a:pt x="90" y="406"/>
                  <a:pt x="91" y="407"/>
                </a:cubicBezTo>
                <a:cubicBezTo>
                  <a:pt x="91" y="407"/>
                  <a:pt x="91" y="408"/>
                  <a:pt x="91" y="408"/>
                </a:cubicBezTo>
                <a:cubicBezTo>
                  <a:pt x="91" y="414"/>
                  <a:pt x="90" y="419"/>
                  <a:pt x="88" y="424"/>
                </a:cubicBezTo>
                <a:cubicBezTo>
                  <a:pt x="85" y="430"/>
                  <a:pt x="81" y="433"/>
                  <a:pt x="77" y="437"/>
                </a:cubicBezTo>
                <a:cubicBezTo>
                  <a:pt x="75" y="439"/>
                  <a:pt x="73" y="442"/>
                  <a:pt x="71" y="444"/>
                </a:cubicBezTo>
                <a:cubicBezTo>
                  <a:pt x="70" y="446"/>
                  <a:pt x="69" y="449"/>
                  <a:pt x="69" y="451"/>
                </a:cubicBezTo>
                <a:cubicBezTo>
                  <a:pt x="70" y="453"/>
                  <a:pt x="71" y="455"/>
                  <a:pt x="73" y="456"/>
                </a:cubicBezTo>
                <a:cubicBezTo>
                  <a:pt x="76" y="457"/>
                  <a:pt x="79" y="456"/>
                  <a:pt x="82" y="453"/>
                </a:cubicBezTo>
                <a:cubicBezTo>
                  <a:pt x="83" y="452"/>
                  <a:pt x="89" y="442"/>
                  <a:pt x="91" y="446"/>
                </a:cubicBezTo>
                <a:cubicBezTo>
                  <a:pt x="92" y="448"/>
                  <a:pt x="90" y="453"/>
                  <a:pt x="90" y="455"/>
                </a:cubicBezTo>
                <a:cubicBezTo>
                  <a:pt x="89" y="459"/>
                  <a:pt x="88" y="463"/>
                  <a:pt x="86" y="467"/>
                </a:cubicBezTo>
                <a:cubicBezTo>
                  <a:pt x="0" y="467"/>
                  <a:pt x="0" y="467"/>
                  <a:pt x="0" y="467"/>
                </a:cubicBezTo>
                <a:cubicBezTo>
                  <a:pt x="0" y="1133"/>
                  <a:pt x="0" y="1133"/>
                  <a:pt x="0" y="1133"/>
                </a:cubicBezTo>
                <a:cubicBezTo>
                  <a:pt x="3200" y="1133"/>
                  <a:pt x="3200" y="1133"/>
                  <a:pt x="3200" y="1133"/>
                </a:cubicBezTo>
                <a:cubicBezTo>
                  <a:pt x="3200" y="873"/>
                  <a:pt x="3200" y="873"/>
                  <a:pt x="3200" y="873"/>
                </a:cubicBezTo>
                <a:lnTo>
                  <a:pt x="3102" y="861"/>
                </a:lnTo>
                <a:close/>
                <a:moveTo>
                  <a:pt x="640" y="463"/>
                </a:moveTo>
                <a:cubicBezTo>
                  <a:pt x="642" y="464"/>
                  <a:pt x="643" y="466"/>
                  <a:pt x="645" y="467"/>
                </a:cubicBezTo>
                <a:cubicBezTo>
                  <a:pt x="637" y="467"/>
                  <a:pt x="637" y="467"/>
                  <a:pt x="637" y="467"/>
                </a:cubicBezTo>
                <a:cubicBezTo>
                  <a:pt x="636" y="465"/>
                  <a:pt x="635" y="460"/>
                  <a:pt x="640" y="463"/>
                </a:cubicBezTo>
                <a:close/>
                <a:moveTo>
                  <a:pt x="602" y="452"/>
                </a:moveTo>
                <a:cubicBezTo>
                  <a:pt x="602" y="457"/>
                  <a:pt x="601" y="462"/>
                  <a:pt x="599" y="467"/>
                </a:cubicBezTo>
                <a:cubicBezTo>
                  <a:pt x="593" y="467"/>
                  <a:pt x="593" y="467"/>
                  <a:pt x="593" y="467"/>
                </a:cubicBezTo>
                <a:cubicBezTo>
                  <a:pt x="596" y="462"/>
                  <a:pt x="598" y="456"/>
                  <a:pt x="602" y="452"/>
                </a:cubicBezTo>
                <a:close/>
                <a:moveTo>
                  <a:pt x="282" y="461"/>
                </a:moveTo>
                <a:cubicBezTo>
                  <a:pt x="282" y="463"/>
                  <a:pt x="282" y="465"/>
                  <a:pt x="281" y="467"/>
                </a:cubicBezTo>
                <a:cubicBezTo>
                  <a:pt x="266" y="467"/>
                  <a:pt x="266" y="467"/>
                  <a:pt x="266" y="467"/>
                </a:cubicBezTo>
                <a:cubicBezTo>
                  <a:pt x="271" y="462"/>
                  <a:pt x="277" y="458"/>
                  <a:pt x="282" y="461"/>
                </a:cubicBezTo>
                <a:close/>
                <a:moveTo>
                  <a:pt x="105" y="461"/>
                </a:moveTo>
                <a:cubicBezTo>
                  <a:pt x="105" y="460"/>
                  <a:pt x="103" y="455"/>
                  <a:pt x="104" y="454"/>
                </a:cubicBezTo>
                <a:cubicBezTo>
                  <a:pt x="105" y="451"/>
                  <a:pt x="108" y="454"/>
                  <a:pt x="109" y="456"/>
                </a:cubicBezTo>
                <a:cubicBezTo>
                  <a:pt x="111" y="459"/>
                  <a:pt x="112" y="461"/>
                  <a:pt x="114" y="463"/>
                </a:cubicBezTo>
                <a:cubicBezTo>
                  <a:pt x="115" y="465"/>
                  <a:pt x="116" y="466"/>
                  <a:pt x="118" y="467"/>
                </a:cubicBezTo>
                <a:cubicBezTo>
                  <a:pt x="107" y="467"/>
                  <a:pt x="107" y="467"/>
                  <a:pt x="107" y="467"/>
                </a:cubicBezTo>
                <a:cubicBezTo>
                  <a:pt x="106" y="465"/>
                  <a:pt x="105" y="463"/>
                  <a:pt x="105" y="461"/>
                </a:cubicBezTo>
                <a:close/>
                <a:moveTo>
                  <a:pt x="1205" y="551"/>
                </a:moveTo>
                <a:cubicBezTo>
                  <a:pt x="1197" y="551"/>
                  <a:pt x="1197" y="551"/>
                  <a:pt x="1197" y="551"/>
                </a:cubicBezTo>
                <a:cubicBezTo>
                  <a:pt x="1199" y="549"/>
                  <a:pt x="1203" y="549"/>
                  <a:pt x="1205" y="551"/>
                </a:cubicBezTo>
                <a:close/>
                <a:moveTo>
                  <a:pt x="3078" y="848"/>
                </a:moveTo>
                <a:cubicBezTo>
                  <a:pt x="3079" y="848"/>
                  <a:pt x="3079" y="847"/>
                  <a:pt x="3080" y="847"/>
                </a:cubicBezTo>
                <a:cubicBezTo>
                  <a:pt x="3081" y="848"/>
                  <a:pt x="3081" y="849"/>
                  <a:pt x="3081" y="850"/>
                </a:cubicBezTo>
                <a:cubicBezTo>
                  <a:pt x="3080" y="853"/>
                  <a:pt x="3080" y="856"/>
                  <a:pt x="3079" y="858"/>
                </a:cubicBezTo>
                <a:cubicBezTo>
                  <a:pt x="3072" y="858"/>
                  <a:pt x="3072" y="858"/>
                  <a:pt x="3072" y="858"/>
                </a:cubicBezTo>
                <a:cubicBezTo>
                  <a:pt x="3074" y="854"/>
                  <a:pt x="3075" y="850"/>
                  <a:pt x="3078" y="848"/>
                </a:cubicBezTo>
                <a:close/>
              </a:path>
            </a:pathLst>
          </a:custGeom>
          <a:solidFill>
            <a:srgbClr val="000000">
              <a:alpha val="7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Picture Placeholder 7"/>
          <p:cNvSpPr>
            <a:spLocks noGrp="1"/>
          </p:cNvSpPr>
          <p:nvPr>
            <p:ph type="pic" sz="quarter" idx="10"/>
          </p:nvPr>
        </p:nvSpPr>
        <p:spPr>
          <a:xfrm>
            <a:off x="5157787" y="671517"/>
            <a:ext cx="6429376" cy="5529263"/>
          </a:xfrm>
          <a:custGeom>
            <a:avLst/>
            <a:gdLst>
              <a:gd name="connsiteX0" fmla="*/ 0 w 6429376"/>
              <a:gd name="connsiteY0" fmla="*/ 0 h 5529263"/>
              <a:gd name="connsiteX1" fmla="*/ 6429376 w 6429376"/>
              <a:gd name="connsiteY1" fmla="*/ 0 h 5529263"/>
              <a:gd name="connsiteX2" fmla="*/ 6429376 w 6429376"/>
              <a:gd name="connsiteY2" fmla="*/ 5529263 h 5529263"/>
              <a:gd name="connsiteX3" fmla="*/ 0 w 6429376"/>
              <a:gd name="connsiteY3" fmla="*/ 5529263 h 5529263"/>
            </a:gdLst>
            <a:ahLst/>
            <a:cxnLst>
              <a:cxn ang="0">
                <a:pos x="connsiteX0" y="connsiteY0"/>
              </a:cxn>
              <a:cxn ang="0">
                <a:pos x="connsiteX1" y="connsiteY1"/>
              </a:cxn>
              <a:cxn ang="0">
                <a:pos x="connsiteX2" y="connsiteY2"/>
              </a:cxn>
              <a:cxn ang="0">
                <a:pos x="connsiteX3" y="connsiteY3"/>
              </a:cxn>
            </a:cxnLst>
            <a:rect l="l" t="t" r="r" b="b"/>
            <a:pathLst>
              <a:path w="6429376" h="5529263">
                <a:moveTo>
                  <a:pt x="0" y="0"/>
                </a:moveTo>
                <a:lnTo>
                  <a:pt x="6429376" y="0"/>
                </a:lnTo>
                <a:lnTo>
                  <a:pt x="6429376" y="5529263"/>
                </a:lnTo>
                <a:lnTo>
                  <a:pt x="0" y="5529263"/>
                </a:lnTo>
                <a:close/>
              </a:path>
            </a:pathLst>
          </a:custGeom>
          <a:solidFill>
            <a:schemeClr val="tx2">
              <a:lumMod val="90000"/>
              <a:lumOff val="10000"/>
            </a:schemeClr>
          </a:solidFill>
        </p:spPr>
        <p:txBody>
          <a:bodyPr wrap="square" anchor="ctr">
            <a:noAutofit/>
          </a:bodyPr>
          <a:lstStyle>
            <a:lvl1pPr marL="0" indent="0" algn="ctr">
              <a:buNone/>
              <a:defRPr sz="1100">
                <a:solidFill>
                  <a:schemeClr val="bg1"/>
                </a:solidFill>
              </a:defRPr>
            </a:lvl1pPr>
          </a:lstStyle>
          <a:p>
            <a:r>
              <a:rPr lang="en-US"/>
              <a:t>Click icon to add picture</a:t>
            </a:r>
          </a:p>
        </p:txBody>
      </p:sp>
    </p:spTree>
    <p:extLst>
      <p:ext uri="{BB962C8B-B14F-4D97-AF65-F5344CB8AC3E}">
        <p14:creationId xmlns:p14="http://schemas.microsoft.com/office/powerpoint/2010/main" val="139542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8_Custom Layout">
    <p:spTree>
      <p:nvGrpSpPr>
        <p:cNvPr id="1" name=""/>
        <p:cNvGrpSpPr/>
        <p:nvPr/>
      </p:nvGrpSpPr>
      <p:grpSpPr>
        <a:xfrm>
          <a:off x="0" y="0"/>
          <a:ext cx="0" cy="0"/>
          <a:chOff x="0" y="0"/>
          <a:chExt cx="0" cy="0"/>
        </a:xfrm>
      </p:grpSpPr>
      <p:sp>
        <p:nvSpPr>
          <p:cNvPr id="7" name="Rectangle 6"/>
          <p:cNvSpPr/>
          <p:nvPr/>
        </p:nvSpPr>
        <p:spPr>
          <a:xfrm>
            <a:off x="7840662" y="0"/>
            <a:ext cx="4351337" cy="6858000"/>
          </a:xfrm>
          <a:prstGeom prst="rect">
            <a:avLst/>
          </a:prstGeom>
          <a:gradFill>
            <a:gsLst>
              <a:gs pos="0">
                <a:schemeClr val="accent1">
                  <a:lumMod val="75000"/>
                </a:schemeClr>
              </a:gs>
              <a:gs pos="100000">
                <a:schemeClr val="accent1">
                  <a:lumMod val="60000"/>
                  <a:lumOff val="4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p:cNvGrpSpPr/>
          <p:nvPr/>
        </p:nvGrpSpPr>
        <p:grpSpPr>
          <a:xfrm>
            <a:off x="4647760" y="1733129"/>
            <a:ext cx="6427080" cy="3593615"/>
            <a:chOff x="1763688" y="1124744"/>
            <a:chExt cx="5652564" cy="3166095"/>
          </a:xfrm>
        </p:grpSpPr>
        <p:sp>
          <p:nvSpPr>
            <p:cNvPr id="5" name="Rectangle 4"/>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Trabajos\Envato\Graphic River\Duckson\Elements\lap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24744"/>
              <a:ext cx="5652564" cy="316609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Picture Placeholder 17"/>
          <p:cNvSpPr>
            <a:spLocks noGrp="1"/>
          </p:cNvSpPr>
          <p:nvPr>
            <p:ph type="pic" sz="quarter" idx="10"/>
          </p:nvPr>
        </p:nvSpPr>
        <p:spPr>
          <a:xfrm>
            <a:off x="5945188" y="2043113"/>
            <a:ext cx="3832225" cy="2441575"/>
          </a:xfrm>
          <a:prstGeom prst="rect">
            <a:avLst/>
          </a:prstGeom>
          <a:solidFill>
            <a:schemeClr val="tx2">
              <a:lumMod val="90000"/>
              <a:lumOff val="10000"/>
            </a:schemeClr>
          </a:solidFill>
        </p:spPr>
        <p:txBody>
          <a:bodyPr/>
          <a:lstStyle>
            <a:lvl1pPr>
              <a:defRPr>
                <a:solidFill>
                  <a:schemeClr val="bg1"/>
                </a:solidFill>
              </a:defRPr>
            </a:lvl1pPr>
          </a:lstStyle>
          <a:p>
            <a:r>
              <a:rPr lang="en-US"/>
              <a:t>Click icon to add picture</a:t>
            </a:r>
            <a:endParaRPr lang="id-ID" dirty="0"/>
          </a:p>
        </p:txBody>
      </p:sp>
    </p:spTree>
    <p:extLst>
      <p:ext uri="{BB962C8B-B14F-4D97-AF65-F5344CB8AC3E}">
        <p14:creationId xmlns:p14="http://schemas.microsoft.com/office/powerpoint/2010/main" val="315896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0255239-8621-4E18-9220-15974491356D}" type="datetimeFigureOut">
              <a:rPr lang="en-US" smtClean="0"/>
              <a:t>9/5/2020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51A16E9-A651-4AD6-B830-64AC432449D1}" type="slidenum">
              <a:rPr lang="en-US" smtClean="0"/>
              <a:t>‹#›</a:t>
            </a:fld>
            <a:endParaRPr lang="en-US"/>
          </a:p>
        </p:txBody>
      </p:sp>
    </p:spTree>
    <p:extLst>
      <p:ext uri="{BB962C8B-B14F-4D97-AF65-F5344CB8AC3E}">
        <p14:creationId xmlns:p14="http://schemas.microsoft.com/office/powerpoint/2010/main" val="19837640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55239-8621-4E18-9220-15974491356D}" type="datetimeFigureOut">
              <a:rPr lang="en-US" smtClean="0"/>
              <a:t>9/5/2020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A16E9-A651-4AD6-B830-64AC432449D1}" type="slidenum">
              <a:rPr lang="en-US" smtClean="0"/>
              <a:t>‹#›</a:t>
            </a:fld>
            <a:endParaRPr lang="en-US"/>
          </a:p>
        </p:txBody>
      </p:sp>
    </p:spTree>
    <p:extLst>
      <p:ext uri="{BB962C8B-B14F-4D97-AF65-F5344CB8AC3E}">
        <p14:creationId xmlns:p14="http://schemas.microsoft.com/office/powerpoint/2010/main" val="353368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Freeform 13"/>
          <p:cNvSpPr>
            <a:spLocks noEditPoints="1"/>
          </p:cNvSpPr>
          <p:nvPr/>
        </p:nvSpPr>
        <p:spPr bwMode="auto">
          <a:xfrm flipH="1">
            <a:off x="1" y="2533687"/>
            <a:ext cx="12192000" cy="4324313"/>
          </a:xfrm>
          <a:custGeom>
            <a:avLst/>
            <a:gdLst>
              <a:gd name="T0" fmla="*/ 3117 w 3200"/>
              <a:gd name="T1" fmla="*/ 814 h 1133"/>
              <a:gd name="T2" fmla="*/ 3115 w 3200"/>
              <a:gd name="T3" fmla="*/ 741 h 1133"/>
              <a:gd name="T4" fmla="*/ 3064 w 3200"/>
              <a:gd name="T5" fmla="*/ 712 h 1133"/>
              <a:gd name="T6" fmla="*/ 3076 w 3200"/>
              <a:gd name="T7" fmla="*/ 758 h 1133"/>
              <a:gd name="T8" fmla="*/ 3082 w 3200"/>
              <a:gd name="T9" fmla="*/ 799 h 1133"/>
              <a:gd name="T10" fmla="*/ 1927 w 3200"/>
              <a:gd name="T11" fmla="*/ 656 h 1133"/>
              <a:gd name="T12" fmla="*/ 1934 w 3200"/>
              <a:gd name="T13" fmla="*/ 571 h 1133"/>
              <a:gd name="T14" fmla="*/ 1893 w 3200"/>
              <a:gd name="T15" fmla="*/ 420 h 1133"/>
              <a:gd name="T16" fmla="*/ 1900 w 3200"/>
              <a:gd name="T17" fmla="*/ 588 h 1133"/>
              <a:gd name="T18" fmla="*/ 1876 w 3200"/>
              <a:gd name="T19" fmla="*/ 701 h 1133"/>
              <a:gd name="T20" fmla="*/ 1491 w 3200"/>
              <a:gd name="T21" fmla="*/ 582 h 1133"/>
              <a:gd name="T22" fmla="*/ 1497 w 3200"/>
              <a:gd name="T23" fmla="*/ 495 h 1133"/>
              <a:gd name="T24" fmla="*/ 1481 w 3200"/>
              <a:gd name="T25" fmla="*/ 538 h 1133"/>
              <a:gd name="T26" fmla="*/ 1464 w 3200"/>
              <a:gd name="T27" fmla="*/ 613 h 1133"/>
              <a:gd name="T28" fmla="*/ 1373 w 3200"/>
              <a:gd name="T29" fmla="*/ 483 h 1133"/>
              <a:gd name="T30" fmla="*/ 1367 w 3200"/>
              <a:gd name="T31" fmla="*/ 377 h 1133"/>
              <a:gd name="T32" fmla="*/ 1334 w 3200"/>
              <a:gd name="T33" fmla="*/ 360 h 1133"/>
              <a:gd name="T34" fmla="*/ 1321 w 3200"/>
              <a:gd name="T35" fmla="*/ 507 h 1133"/>
              <a:gd name="T36" fmla="*/ 1341 w 3200"/>
              <a:gd name="T37" fmla="*/ 539 h 1133"/>
              <a:gd name="T38" fmla="*/ 1260 w 3200"/>
              <a:gd name="T39" fmla="*/ 517 h 1133"/>
              <a:gd name="T40" fmla="*/ 1243 w 3200"/>
              <a:gd name="T41" fmla="*/ 397 h 1133"/>
              <a:gd name="T42" fmla="*/ 1257 w 3200"/>
              <a:gd name="T43" fmla="*/ 357 h 1133"/>
              <a:gd name="T44" fmla="*/ 1253 w 3200"/>
              <a:gd name="T45" fmla="*/ 287 h 1133"/>
              <a:gd name="T46" fmla="*/ 1230 w 3200"/>
              <a:gd name="T47" fmla="*/ 155 h 1133"/>
              <a:gd name="T48" fmla="*/ 1190 w 3200"/>
              <a:gd name="T49" fmla="*/ 307 h 1133"/>
              <a:gd name="T50" fmla="*/ 1212 w 3200"/>
              <a:gd name="T51" fmla="*/ 351 h 1133"/>
              <a:gd name="T52" fmla="*/ 1211 w 3200"/>
              <a:gd name="T53" fmla="*/ 469 h 1133"/>
              <a:gd name="T54" fmla="*/ 732 w 3200"/>
              <a:gd name="T55" fmla="*/ 467 h 1133"/>
              <a:gd name="T56" fmla="*/ 747 w 3200"/>
              <a:gd name="T57" fmla="*/ 406 h 1133"/>
              <a:gd name="T58" fmla="*/ 731 w 3200"/>
              <a:gd name="T59" fmla="*/ 325 h 1133"/>
              <a:gd name="T60" fmla="*/ 689 w 3200"/>
              <a:gd name="T61" fmla="*/ 314 h 1133"/>
              <a:gd name="T62" fmla="*/ 706 w 3200"/>
              <a:gd name="T63" fmla="*/ 351 h 1133"/>
              <a:gd name="T64" fmla="*/ 702 w 3200"/>
              <a:gd name="T65" fmla="*/ 414 h 1133"/>
              <a:gd name="T66" fmla="*/ 638 w 3200"/>
              <a:gd name="T67" fmla="*/ 432 h 1133"/>
              <a:gd name="T68" fmla="*/ 656 w 3200"/>
              <a:gd name="T69" fmla="*/ 380 h 1133"/>
              <a:gd name="T70" fmla="*/ 639 w 3200"/>
              <a:gd name="T71" fmla="*/ 260 h 1133"/>
              <a:gd name="T72" fmla="*/ 654 w 3200"/>
              <a:gd name="T73" fmla="*/ 221 h 1133"/>
              <a:gd name="T74" fmla="*/ 649 w 3200"/>
              <a:gd name="T75" fmla="*/ 150 h 1133"/>
              <a:gd name="T76" fmla="*/ 627 w 3200"/>
              <a:gd name="T77" fmla="*/ 18 h 1133"/>
              <a:gd name="T78" fmla="*/ 587 w 3200"/>
              <a:gd name="T79" fmla="*/ 171 h 1133"/>
              <a:gd name="T80" fmla="*/ 609 w 3200"/>
              <a:gd name="T81" fmla="*/ 215 h 1133"/>
              <a:gd name="T82" fmla="*/ 608 w 3200"/>
              <a:gd name="T83" fmla="*/ 332 h 1133"/>
              <a:gd name="T84" fmla="*/ 588 w 3200"/>
              <a:gd name="T85" fmla="*/ 425 h 1133"/>
              <a:gd name="T86" fmla="*/ 329 w 3200"/>
              <a:gd name="T87" fmla="*/ 402 h 1133"/>
              <a:gd name="T88" fmla="*/ 318 w 3200"/>
              <a:gd name="T89" fmla="*/ 305 h 1133"/>
              <a:gd name="T90" fmla="*/ 279 w 3200"/>
              <a:gd name="T91" fmla="*/ 139 h 1133"/>
              <a:gd name="T92" fmla="*/ 284 w 3200"/>
              <a:gd name="T93" fmla="*/ 309 h 1133"/>
              <a:gd name="T94" fmla="*/ 254 w 3200"/>
              <a:gd name="T95" fmla="*/ 426 h 1133"/>
              <a:gd name="T96" fmla="*/ 215 w 3200"/>
              <a:gd name="T97" fmla="*/ 449 h 1133"/>
              <a:gd name="T98" fmla="*/ 206 w 3200"/>
              <a:gd name="T99" fmla="*/ 370 h 1133"/>
              <a:gd name="T100" fmla="*/ 217 w 3200"/>
              <a:gd name="T101" fmla="*/ 306 h 1133"/>
              <a:gd name="T102" fmla="*/ 180 w 3200"/>
              <a:gd name="T103" fmla="*/ 296 h 1133"/>
              <a:gd name="T104" fmla="*/ 181 w 3200"/>
              <a:gd name="T105" fmla="*/ 340 h 1133"/>
              <a:gd name="T106" fmla="*/ 150 w 3200"/>
              <a:gd name="T107" fmla="*/ 442 h 1133"/>
              <a:gd name="T108" fmla="*/ 104 w 3200"/>
              <a:gd name="T109" fmla="*/ 406 h 1133"/>
              <a:gd name="T110" fmla="*/ 110 w 3200"/>
              <a:gd name="T111" fmla="*/ 318 h 1133"/>
              <a:gd name="T112" fmla="*/ 94 w 3200"/>
              <a:gd name="T113" fmla="*/ 362 h 1133"/>
              <a:gd name="T114" fmla="*/ 77 w 3200"/>
              <a:gd name="T115" fmla="*/ 437 h 1133"/>
              <a:gd name="T116" fmla="*/ 3200 w 3200"/>
              <a:gd name="T117" fmla="*/ 873 h 1133"/>
              <a:gd name="T118" fmla="*/ 281 w 3200"/>
              <a:gd name="T119" fmla="*/ 467 h 1133"/>
              <a:gd name="T120" fmla="*/ 1197 w 3200"/>
              <a:gd name="T121" fmla="*/ 5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0" h="1133">
                <a:moveTo>
                  <a:pt x="3102" y="861"/>
                </a:moveTo>
                <a:cubicBezTo>
                  <a:pt x="3100" y="857"/>
                  <a:pt x="3099" y="852"/>
                  <a:pt x="3100" y="847"/>
                </a:cubicBezTo>
                <a:cubicBezTo>
                  <a:pt x="3107" y="848"/>
                  <a:pt x="3109" y="861"/>
                  <a:pt x="3117" y="861"/>
                </a:cubicBezTo>
                <a:cubicBezTo>
                  <a:pt x="3122" y="861"/>
                  <a:pt x="3125" y="853"/>
                  <a:pt x="3123" y="848"/>
                </a:cubicBezTo>
                <a:cubicBezTo>
                  <a:pt x="3121" y="837"/>
                  <a:pt x="3111" y="828"/>
                  <a:pt x="3104" y="819"/>
                </a:cubicBezTo>
                <a:cubicBezTo>
                  <a:pt x="3101" y="815"/>
                  <a:pt x="3098" y="811"/>
                  <a:pt x="3097" y="805"/>
                </a:cubicBezTo>
                <a:cubicBezTo>
                  <a:pt x="3096" y="804"/>
                  <a:pt x="3095" y="799"/>
                  <a:pt x="3095" y="798"/>
                </a:cubicBezTo>
                <a:cubicBezTo>
                  <a:pt x="3097" y="795"/>
                  <a:pt x="3100" y="799"/>
                  <a:pt x="3101" y="801"/>
                </a:cubicBezTo>
                <a:cubicBezTo>
                  <a:pt x="3102" y="803"/>
                  <a:pt x="3104" y="806"/>
                  <a:pt x="3106" y="808"/>
                </a:cubicBezTo>
                <a:cubicBezTo>
                  <a:pt x="3107" y="810"/>
                  <a:pt x="3109" y="812"/>
                  <a:pt x="3111" y="813"/>
                </a:cubicBezTo>
                <a:cubicBezTo>
                  <a:pt x="3113" y="814"/>
                  <a:pt x="3115" y="815"/>
                  <a:pt x="3117" y="814"/>
                </a:cubicBezTo>
                <a:cubicBezTo>
                  <a:pt x="3120" y="812"/>
                  <a:pt x="3121" y="809"/>
                  <a:pt x="3121" y="806"/>
                </a:cubicBezTo>
                <a:cubicBezTo>
                  <a:pt x="3122" y="801"/>
                  <a:pt x="3120" y="797"/>
                  <a:pt x="3117" y="793"/>
                </a:cubicBezTo>
                <a:cubicBezTo>
                  <a:pt x="3114" y="789"/>
                  <a:pt x="3111" y="786"/>
                  <a:pt x="3108" y="782"/>
                </a:cubicBezTo>
                <a:cubicBezTo>
                  <a:pt x="3105" y="779"/>
                  <a:pt x="3103" y="777"/>
                  <a:pt x="3101" y="774"/>
                </a:cubicBezTo>
                <a:cubicBezTo>
                  <a:pt x="3099" y="771"/>
                  <a:pt x="3089" y="753"/>
                  <a:pt x="3096" y="751"/>
                </a:cubicBezTo>
                <a:cubicBezTo>
                  <a:pt x="3098" y="750"/>
                  <a:pt x="3100" y="751"/>
                  <a:pt x="3101" y="752"/>
                </a:cubicBezTo>
                <a:cubicBezTo>
                  <a:pt x="3103" y="753"/>
                  <a:pt x="3104" y="755"/>
                  <a:pt x="3105" y="756"/>
                </a:cubicBezTo>
                <a:cubicBezTo>
                  <a:pt x="3108" y="759"/>
                  <a:pt x="3112" y="761"/>
                  <a:pt x="3116" y="761"/>
                </a:cubicBezTo>
                <a:cubicBezTo>
                  <a:pt x="3117" y="761"/>
                  <a:pt x="3119" y="761"/>
                  <a:pt x="3119" y="760"/>
                </a:cubicBezTo>
                <a:cubicBezTo>
                  <a:pt x="3121" y="759"/>
                  <a:pt x="3121" y="757"/>
                  <a:pt x="3121" y="756"/>
                </a:cubicBezTo>
                <a:cubicBezTo>
                  <a:pt x="3121" y="750"/>
                  <a:pt x="3118" y="745"/>
                  <a:pt x="3115" y="741"/>
                </a:cubicBezTo>
                <a:cubicBezTo>
                  <a:pt x="3111" y="736"/>
                  <a:pt x="3109" y="730"/>
                  <a:pt x="3106" y="725"/>
                </a:cubicBezTo>
                <a:cubicBezTo>
                  <a:pt x="3102" y="719"/>
                  <a:pt x="3098" y="714"/>
                  <a:pt x="3097" y="707"/>
                </a:cubicBezTo>
                <a:cubicBezTo>
                  <a:pt x="3104" y="701"/>
                  <a:pt x="3110" y="721"/>
                  <a:pt x="3118" y="718"/>
                </a:cubicBezTo>
                <a:cubicBezTo>
                  <a:pt x="3124" y="716"/>
                  <a:pt x="3122" y="707"/>
                  <a:pt x="3118" y="702"/>
                </a:cubicBezTo>
                <a:cubicBezTo>
                  <a:pt x="3110" y="690"/>
                  <a:pt x="3105" y="677"/>
                  <a:pt x="3102" y="663"/>
                </a:cubicBezTo>
                <a:cubicBezTo>
                  <a:pt x="3100" y="656"/>
                  <a:pt x="3099" y="649"/>
                  <a:pt x="3098" y="642"/>
                </a:cubicBezTo>
                <a:cubicBezTo>
                  <a:pt x="3098" y="639"/>
                  <a:pt x="3098" y="624"/>
                  <a:pt x="3091" y="628"/>
                </a:cubicBezTo>
                <a:cubicBezTo>
                  <a:pt x="3089" y="629"/>
                  <a:pt x="3089" y="632"/>
                  <a:pt x="3088" y="634"/>
                </a:cubicBezTo>
                <a:cubicBezTo>
                  <a:pt x="3086" y="646"/>
                  <a:pt x="3083" y="658"/>
                  <a:pt x="3080" y="669"/>
                </a:cubicBezTo>
                <a:cubicBezTo>
                  <a:pt x="3078" y="679"/>
                  <a:pt x="3076" y="691"/>
                  <a:pt x="3070" y="699"/>
                </a:cubicBezTo>
                <a:cubicBezTo>
                  <a:pt x="3067" y="703"/>
                  <a:pt x="3063" y="707"/>
                  <a:pt x="3064" y="712"/>
                </a:cubicBezTo>
                <a:cubicBezTo>
                  <a:pt x="3064" y="713"/>
                  <a:pt x="3064" y="713"/>
                  <a:pt x="3064" y="714"/>
                </a:cubicBezTo>
                <a:cubicBezTo>
                  <a:pt x="3064" y="714"/>
                  <a:pt x="3065" y="715"/>
                  <a:pt x="3066" y="715"/>
                </a:cubicBezTo>
                <a:cubicBezTo>
                  <a:pt x="3073" y="717"/>
                  <a:pt x="3077" y="712"/>
                  <a:pt x="3082" y="708"/>
                </a:cubicBezTo>
                <a:cubicBezTo>
                  <a:pt x="3082" y="707"/>
                  <a:pt x="3083" y="707"/>
                  <a:pt x="3084" y="706"/>
                </a:cubicBezTo>
                <a:cubicBezTo>
                  <a:pt x="3084" y="706"/>
                  <a:pt x="3085" y="706"/>
                  <a:pt x="3086" y="706"/>
                </a:cubicBezTo>
                <a:cubicBezTo>
                  <a:pt x="3088" y="708"/>
                  <a:pt x="3086" y="713"/>
                  <a:pt x="3086" y="714"/>
                </a:cubicBezTo>
                <a:cubicBezTo>
                  <a:pt x="3085" y="720"/>
                  <a:pt x="3082" y="726"/>
                  <a:pt x="3079" y="731"/>
                </a:cubicBezTo>
                <a:cubicBezTo>
                  <a:pt x="3073" y="739"/>
                  <a:pt x="3065" y="745"/>
                  <a:pt x="3061" y="754"/>
                </a:cubicBezTo>
                <a:cubicBezTo>
                  <a:pt x="3060" y="756"/>
                  <a:pt x="3059" y="758"/>
                  <a:pt x="3059" y="760"/>
                </a:cubicBezTo>
                <a:cubicBezTo>
                  <a:pt x="3059" y="763"/>
                  <a:pt x="3063" y="765"/>
                  <a:pt x="3067" y="766"/>
                </a:cubicBezTo>
                <a:cubicBezTo>
                  <a:pt x="3071" y="766"/>
                  <a:pt x="3074" y="762"/>
                  <a:pt x="3076" y="758"/>
                </a:cubicBezTo>
                <a:cubicBezTo>
                  <a:pt x="3077" y="756"/>
                  <a:pt x="3078" y="753"/>
                  <a:pt x="3080" y="751"/>
                </a:cubicBezTo>
                <a:cubicBezTo>
                  <a:pt x="3081" y="751"/>
                  <a:pt x="3082" y="751"/>
                  <a:pt x="3082" y="752"/>
                </a:cubicBezTo>
                <a:cubicBezTo>
                  <a:pt x="3083" y="752"/>
                  <a:pt x="3083" y="752"/>
                  <a:pt x="3083" y="752"/>
                </a:cubicBezTo>
                <a:cubicBezTo>
                  <a:pt x="3083" y="758"/>
                  <a:pt x="3082" y="764"/>
                  <a:pt x="3080" y="769"/>
                </a:cubicBezTo>
                <a:cubicBezTo>
                  <a:pt x="3077" y="774"/>
                  <a:pt x="3073" y="778"/>
                  <a:pt x="3069" y="782"/>
                </a:cubicBezTo>
                <a:cubicBezTo>
                  <a:pt x="3067" y="784"/>
                  <a:pt x="3064" y="786"/>
                  <a:pt x="3063" y="789"/>
                </a:cubicBezTo>
                <a:cubicBezTo>
                  <a:pt x="3062" y="791"/>
                  <a:pt x="3061" y="793"/>
                  <a:pt x="3061" y="795"/>
                </a:cubicBezTo>
                <a:cubicBezTo>
                  <a:pt x="3061" y="798"/>
                  <a:pt x="3063" y="800"/>
                  <a:pt x="3065" y="801"/>
                </a:cubicBezTo>
                <a:cubicBezTo>
                  <a:pt x="3068" y="802"/>
                  <a:pt x="3071" y="800"/>
                  <a:pt x="3073" y="798"/>
                </a:cubicBezTo>
                <a:cubicBezTo>
                  <a:pt x="3075" y="797"/>
                  <a:pt x="3081" y="787"/>
                  <a:pt x="3083" y="791"/>
                </a:cubicBezTo>
                <a:cubicBezTo>
                  <a:pt x="3084" y="792"/>
                  <a:pt x="3082" y="798"/>
                  <a:pt x="3082" y="799"/>
                </a:cubicBezTo>
                <a:cubicBezTo>
                  <a:pt x="3081" y="804"/>
                  <a:pt x="3079" y="810"/>
                  <a:pt x="3077" y="815"/>
                </a:cubicBezTo>
                <a:cubicBezTo>
                  <a:pt x="3073" y="825"/>
                  <a:pt x="3067" y="834"/>
                  <a:pt x="3059" y="842"/>
                </a:cubicBezTo>
                <a:cubicBezTo>
                  <a:pt x="3056" y="846"/>
                  <a:pt x="3052" y="849"/>
                  <a:pt x="3052" y="854"/>
                </a:cubicBezTo>
                <a:cubicBezTo>
                  <a:pt x="3052" y="855"/>
                  <a:pt x="3052" y="855"/>
                  <a:pt x="3052" y="855"/>
                </a:cubicBezTo>
                <a:cubicBezTo>
                  <a:pt x="1940" y="720"/>
                  <a:pt x="1940" y="720"/>
                  <a:pt x="1940" y="720"/>
                </a:cubicBezTo>
                <a:cubicBezTo>
                  <a:pt x="1931" y="710"/>
                  <a:pt x="1925" y="699"/>
                  <a:pt x="1921" y="686"/>
                </a:cubicBezTo>
                <a:cubicBezTo>
                  <a:pt x="1926" y="692"/>
                  <a:pt x="1931" y="697"/>
                  <a:pt x="1936" y="701"/>
                </a:cubicBezTo>
                <a:cubicBezTo>
                  <a:pt x="1940" y="704"/>
                  <a:pt x="1945" y="703"/>
                  <a:pt x="1946" y="698"/>
                </a:cubicBezTo>
                <a:cubicBezTo>
                  <a:pt x="1947" y="696"/>
                  <a:pt x="1947" y="693"/>
                  <a:pt x="1946" y="691"/>
                </a:cubicBezTo>
                <a:cubicBezTo>
                  <a:pt x="1946" y="686"/>
                  <a:pt x="1945" y="681"/>
                  <a:pt x="1943" y="676"/>
                </a:cubicBezTo>
                <a:cubicBezTo>
                  <a:pt x="1940" y="669"/>
                  <a:pt x="1933" y="663"/>
                  <a:pt x="1927" y="656"/>
                </a:cubicBezTo>
                <a:cubicBezTo>
                  <a:pt x="1922" y="650"/>
                  <a:pt x="1917" y="641"/>
                  <a:pt x="1919" y="633"/>
                </a:cubicBezTo>
                <a:cubicBezTo>
                  <a:pt x="1919" y="631"/>
                  <a:pt x="1920" y="630"/>
                  <a:pt x="1921" y="629"/>
                </a:cubicBezTo>
                <a:cubicBezTo>
                  <a:pt x="1923" y="628"/>
                  <a:pt x="1925" y="630"/>
                  <a:pt x="1927" y="632"/>
                </a:cubicBezTo>
                <a:cubicBezTo>
                  <a:pt x="1929" y="636"/>
                  <a:pt x="1929" y="639"/>
                  <a:pt x="1934" y="637"/>
                </a:cubicBezTo>
                <a:cubicBezTo>
                  <a:pt x="1938" y="636"/>
                  <a:pt x="1940" y="632"/>
                  <a:pt x="1940" y="628"/>
                </a:cubicBezTo>
                <a:cubicBezTo>
                  <a:pt x="1940" y="625"/>
                  <a:pt x="1939" y="622"/>
                  <a:pt x="1937" y="619"/>
                </a:cubicBezTo>
                <a:cubicBezTo>
                  <a:pt x="1929" y="606"/>
                  <a:pt x="1913" y="593"/>
                  <a:pt x="1916" y="575"/>
                </a:cubicBezTo>
                <a:cubicBezTo>
                  <a:pt x="1916" y="574"/>
                  <a:pt x="1916" y="572"/>
                  <a:pt x="1917" y="571"/>
                </a:cubicBezTo>
                <a:cubicBezTo>
                  <a:pt x="1919" y="569"/>
                  <a:pt x="1923" y="572"/>
                  <a:pt x="1925" y="575"/>
                </a:cubicBezTo>
                <a:cubicBezTo>
                  <a:pt x="1927" y="577"/>
                  <a:pt x="1929" y="581"/>
                  <a:pt x="1932" y="579"/>
                </a:cubicBezTo>
                <a:cubicBezTo>
                  <a:pt x="1935" y="578"/>
                  <a:pt x="1935" y="574"/>
                  <a:pt x="1934" y="571"/>
                </a:cubicBezTo>
                <a:cubicBezTo>
                  <a:pt x="1931" y="558"/>
                  <a:pt x="1922" y="546"/>
                  <a:pt x="1917" y="534"/>
                </a:cubicBezTo>
                <a:cubicBezTo>
                  <a:pt x="1915" y="530"/>
                  <a:pt x="1914" y="527"/>
                  <a:pt x="1914" y="523"/>
                </a:cubicBezTo>
                <a:cubicBezTo>
                  <a:pt x="1914" y="523"/>
                  <a:pt x="1915" y="522"/>
                  <a:pt x="1915" y="521"/>
                </a:cubicBezTo>
                <a:cubicBezTo>
                  <a:pt x="1916" y="520"/>
                  <a:pt x="1918" y="520"/>
                  <a:pt x="1919" y="521"/>
                </a:cubicBezTo>
                <a:cubicBezTo>
                  <a:pt x="1922" y="524"/>
                  <a:pt x="1922" y="529"/>
                  <a:pt x="1927" y="530"/>
                </a:cubicBezTo>
                <a:cubicBezTo>
                  <a:pt x="1932" y="530"/>
                  <a:pt x="1935" y="525"/>
                  <a:pt x="1935" y="521"/>
                </a:cubicBezTo>
                <a:cubicBezTo>
                  <a:pt x="1934" y="516"/>
                  <a:pt x="1931" y="512"/>
                  <a:pt x="1929" y="508"/>
                </a:cubicBezTo>
                <a:cubicBezTo>
                  <a:pt x="1912" y="481"/>
                  <a:pt x="1912" y="444"/>
                  <a:pt x="1901" y="414"/>
                </a:cubicBezTo>
                <a:cubicBezTo>
                  <a:pt x="1901" y="413"/>
                  <a:pt x="1900" y="411"/>
                  <a:pt x="1899" y="411"/>
                </a:cubicBezTo>
                <a:cubicBezTo>
                  <a:pt x="1897" y="409"/>
                  <a:pt x="1894" y="411"/>
                  <a:pt x="1893" y="413"/>
                </a:cubicBezTo>
                <a:cubicBezTo>
                  <a:pt x="1892" y="415"/>
                  <a:pt x="1893" y="418"/>
                  <a:pt x="1893" y="420"/>
                </a:cubicBezTo>
                <a:cubicBezTo>
                  <a:pt x="1895" y="441"/>
                  <a:pt x="1891" y="462"/>
                  <a:pt x="1888" y="483"/>
                </a:cubicBezTo>
                <a:cubicBezTo>
                  <a:pt x="1886" y="491"/>
                  <a:pt x="1885" y="499"/>
                  <a:pt x="1882" y="506"/>
                </a:cubicBezTo>
                <a:cubicBezTo>
                  <a:pt x="1878" y="516"/>
                  <a:pt x="1873" y="525"/>
                  <a:pt x="1869" y="535"/>
                </a:cubicBezTo>
                <a:cubicBezTo>
                  <a:pt x="1867" y="539"/>
                  <a:pt x="1867" y="547"/>
                  <a:pt x="1871" y="548"/>
                </a:cubicBezTo>
                <a:cubicBezTo>
                  <a:pt x="1878" y="550"/>
                  <a:pt x="1882" y="540"/>
                  <a:pt x="1889" y="541"/>
                </a:cubicBezTo>
                <a:cubicBezTo>
                  <a:pt x="1899" y="541"/>
                  <a:pt x="1891" y="555"/>
                  <a:pt x="1889" y="559"/>
                </a:cubicBezTo>
                <a:cubicBezTo>
                  <a:pt x="1884" y="569"/>
                  <a:pt x="1876" y="578"/>
                  <a:pt x="1876" y="589"/>
                </a:cubicBezTo>
                <a:cubicBezTo>
                  <a:pt x="1876" y="591"/>
                  <a:pt x="1876" y="592"/>
                  <a:pt x="1877" y="594"/>
                </a:cubicBezTo>
                <a:cubicBezTo>
                  <a:pt x="1883" y="602"/>
                  <a:pt x="1891" y="588"/>
                  <a:pt x="1893" y="585"/>
                </a:cubicBezTo>
                <a:cubicBezTo>
                  <a:pt x="1894" y="583"/>
                  <a:pt x="1897" y="582"/>
                  <a:pt x="1898" y="583"/>
                </a:cubicBezTo>
                <a:cubicBezTo>
                  <a:pt x="1900" y="584"/>
                  <a:pt x="1900" y="586"/>
                  <a:pt x="1900" y="588"/>
                </a:cubicBezTo>
                <a:cubicBezTo>
                  <a:pt x="1897" y="610"/>
                  <a:pt x="1874" y="624"/>
                  <a:pt x="1868" y="645"/>
                </a:cubicBezTo>
                <a:cubicBezTo>
                  <a:pt x="1868" y="648"/>
                  <a:pt x="1867" y="651"/>
                  <a:pt x="1869" y="653"/>
                </a:cubicBezTo>
                <a:cubicBezTo>
                  <a:pt x="1871" y="659"/>
                  <a:pt x="1880" y="657"/>
                  <a:pt x="1885" y="653"/>
                </a:cubicBezTo>
                <a:cubicBezTo>
                  <a:pt x="1888" y="650"/>
                  <a:pt x="1890" y="646"/>
                  <a:pt x="1893" y="643"/>
                </a:cubicBezTo>
                <a:cubicBezTo>
                  <a:pt x="1896" y="639"/>
                  <a:pt x="1902" y="638"/>
                  <a:pt x="1901" y="645"/>
                </a:cubicBezTo>
                <a:cubicBezTo>
                  <a:pt x="1900" y="648"/>
                  <a:pt x="1899" y="650"/>
                  <a:pt x="1897" y="652"/>
                </a:cubicBezTo>
                <a:cubicBezTo>
                  <a:pt x="1892" y="657"/>
                  <a:pt x="1887" y="662"/>
                  <a:pt x="1882" y="668"/>
                </a:cubicBezTo>
                <a:cubicBezTo>
                  <a:pt x="1879" y="670"/>
                  <a:pt x="1876" y="673"/>
                  <a:pt x="1874" y="676"/>
                </a:cubicBezTo>
                <a:cubicBezTo>
                  <a:pt x="1871" y="679"/>
                  <a:pt x="1870" y="684"/>
                  <a:pt x="1868" y="688"/>
                </a:cubicBezTo>
                <a:cubicBezTo>
                  <a:pt x="1867" y="692"/>
                  <a:pt x="1866" y="697"/>
                  <a:pt x="1869" y="700"/>
                </a:cubicBezTo>
                <a:cubicBezTo>
                  <a:pt x="1871" y="702"/>
                  <a:pt x="1874" y="702"/>
                  <a:pt x="1876" y="701"/>
                </a:cubicBezTo>
                <a:cubicBezTo>
                  <a:pt x="1878" y="700"/>
                  <a:pt x="1880" y="698"/>
                  <a:pt x="1882" y="696"/>
                </a:cubicBezTo>
                <a:cubicBezTo>
                  <a:pt x="1885" y="692"/>
                  <a:pt x="1887" y="689"/>
                  <a:pt x="1889" y="685"/>
                </a:cubicBezTo>
                <a:cubicBezTo>
                  <a:pt x="1890" y="684"/>
                  <a:pt x="1892" y="685"/>
                  <a:pt x="1893" y="687"/>
                </a:cubicBezTo>
                <a:cubicBezTo>
                  <a:pt x="1894" y="688"/>
                  <a:pt x="1893" y="690"/>
                  <a:pt x="1893" y="691"/>
                </a:cubicBezTo>
                <a:cubicBezTo>
                  <a:pt x="1892" y="701"/>
                  <a:pt x="1888" y="707"/>
                  <a:pt x="1881" y="712"/>
                </a:cubicBezTo>
                <a:cubicBezTo>
                  <a:pt x="1643" y="683"/>
                  <a:pt x="1643" y="683"/>
                  <a:pt x="1643" y="683"/>
                </a:cubicBezTo>
                <a:cubicBezTo>
                  <a:pt x="1516" y="635"/>
                  <a:pt x="1516" y="635"/>
                  <a:pt x="1516" y="635"/>
                </a:cubicBezTo>
                <a:cubicBezTo>
                  <a:pt x="1516" y="631"/>
                  <a:pt x="1514" y="628"/>
                  <a:pt x="1512" y="625"/>
                </a:cubicBezTo>
                <a:cubicBezTo>
                  <a:pt x="1509" y="621"/>
                  <a:pt x="1506" y="617"/>
                  <a:pt x="1503" y="614"/>
                </a:cubicBezTo>
                <a:cubicBezTo>
                  <a:pt x="1500" y="611"/>
                  <a:pt x="1498" y="609"/>
                  <a:pt x="1496" y="606"/>
                </a:cubicBezTo>
                <a:cubicBezTo>
                  <a:pt x="1494" y="603"/>
                  <a:pt x="1484" y="585"/>
                  <a:pt x="1491" y="582"/>
                </a:cubicBezTo>
                <a:cubicBezTo>
                  <a:pt x="1493" y="582"/>
                  <a:pt x="1495" y="583"/>
                  <a:pt x="1496" y="584"/>
                </a:cubicBezTo>
                <a:cubicBezTo>
                  <a:pt x="1498" y="585"/>
                  <a:pt x="1499" y="587"/>
                  <a:pt x="1500" y="588"/>
                </a:cubicBezTo>
                <a:cubicBezTo>
                  <a:pt x="1503" y="591"/>
                  <a:pt x="1507" y="593"/>
                  <a:pt x="1511" y="593"/>
                </a:cubicBezTo>
                <a:cubicBezTo>
                  <a:pt x="1512" y="593"/>
                  <a:pt x="1514" y="593"/>
                  <a:pt x="1514" y="592"/>
                </a:cubicBezTo>
                <a:cubicBezTo>
                  <a:pt x="1516" y="591"/>
                  <a:pt x="1516" y="589"/>
                  <a:pt x="1516" y="587"/>
                </a:cubicBezTo>
                <a:cubicBezTo>
                  <a:pt x="1516" y="582"/>
                  <a:pt x="1513" y="577"/>
                  <a:pt x="1510" y="572"/>
                </a:cubicBezTo>
                <a:cubicBezTo>
                  <a:pt x="1506" y="567"/>
                  <a:pt x="1504" y="562"/>
                  <a:pt x="1501" y="557"/>
                </a:cubicBezTo>
                <a:cubicBezTo>
                  <a:pt x="1497" y="551"/>
                  <a:pt x="1493" y="546"/>
                  <a:pt x="1492" y="539"/>
                </a:cubicBezTo>
                <a:cubicBezTo>
                  <a:pt x="1499" y="533"/>
                  <a:pt x="1505" y="553"/>
                  <a:pt x="1513" y="550"/>
                </a:cubicBezTo>
                <a:cubicBezTo>
                  <a:pt x="1519" y="548"/>
                  <a:pt x="1517" y="539"/>
                  <a:pt x="1513" y="534"/>
                </a:cubicBezTo>
                <a:cubicBezTo>
                  <a:pt x="1505" y="522"/>
                  <a:pt x="1500" y="509"/>
                  <a:pt x="1497" y="495"/>
                </a:cubicBezTo>
                <a:cubicBezTo>
                  <a:pt x="1495" y="488"/>
                  <a:pt x="1494" y="481"/>
                  <a:pt x="1493" y="474"/>
                </a:cubicBezTo>
                <a:cubicBezTo>
                  <a:pt x="1493" y="471"/>
                  <a:pt x="1493" y="455"/>
                  <a:pt x="1486" y="460"/>
                </a:cubicBezTo>
                <a:cubicBezTo>
                  <a:pt x="1484" y="461"/>
                  <a:pt x="1484" y="463"/>
                  <a:pt x="1483" y="466"/>
                </a:cubicBezTo>
                <a:cubicBezTo>
                  <a:pt x="1481" y="477"/>
                  <a:pt x="1478" y="489"/>
                  <a:pt x="1475" y="501"/>
                </a:cubicBezTo>
                <a:cubicBezTo>
                  <a:pt x="1473" y="510"/>
                  <a:pt x="1471" y="523"/>
                  <a:pt x="1466" y="531"/>
                </a:cubicBezTo>
                <a:cubicBezTo>
                  <a:pt x="1462" y="535"/>
                  <a:pt x="1458" y="538"/>
                  <a:pt x="1459" y="544"/>
                </a:cubicBezTo>
                <a:cubicBezTo>
                  <a:pt x="1459" y="545"/>
                  <a:pt x="1459" y="545"/>
                  <a:pt x="1459" y="546"/>
                </a:cubicBezTo>
                <a:cubicBezTo>
                  <a:pt x="1459" y="546"/>
                  <a:pt x="1460" y="547"/>
                  <a:pt x="1461" y="547"/>
                </a:cubicBezTo>
                <a:cubicBezTo>
                  <a:pt x="1468" y="549"/>
                  <a:pt x="1472" y="544"/>
                  <a:pt x="1477" y="539"/>
                </a:cubicBezTo>
                <a:cubicBezTo>
                  <a:pt x="1477" y="539"/>
                  <a:pt x="1478" y="538"/>
                  <a:pt x="1479" y="538"/>
                </a:cubicBezTo>
                <a:cubicBezTo>
                  <a:pt x="1480" y="538"/>
                  <a:pt x="1480" y="538"/>
                  <a:pt x="1481" y="538"/>
                </a:cubicBezTo>
                <a:cubicBezTo>
                  <a:pt x="1483" y="540"/>
                  <a:pt x="1481" y="544"/>
                  <a:pt x="1481" y="546"/>
                </a:cubicBezTo>
                <a:cubicBezTo>
                  <a:pt x="1480" y="552"/>
                  <a:pt x="1477" y="558"/>
                  <a:pt x="1474" y="563"/>
                </a:cubicBezTo>
                <a:cubicBezTo>
                  <a:pt x="1468" y="570"/>
                  <a:pt x="1460" y="577"/>
                  <a:pt x="1456" y="586"/>
                </a:cubicBezTo>
                <a:cubicBezTo>
                  <a:pt x="1455" y="587"/>
                  <a:pt x="1454" y="589"/>
                  <a:pt x="1454" y="591"/>
                </a:cubicBezTo>
                <a:cubicBezTo>
                  <a:pt x="1455" y="595"/>
                  <a:pt x="1458" y="597"/>
                  <a:pt x="1462" y="597"/>
                </a:cubicBezTo>
                <a:cubicBezTo>
                  <a:pt x="1467" y="598"/>
                  <a:pt x="1469" y="594"/>
                  <a:pt x="1471" y="590"/>
                </a:cubicBezTo>
                <a:cubicBezTo>
                  <a:pt x="1472" y="587"/>
                  <a:pt x="1473" y="584"/>
                  <a:pt x="1476" y="583"/>
                </a:cubicBezTo>
                <a:cubicBezTo>
                  <a:pt x="1476" y="583"/>
                  <a:pt x="1477" y="583"/>
                  <a:pt x="1477" y="583"/>
                </a:cubicBezTo>
                <a:cubicBezTo>
                  <a:pt x="1478" y="583"/>
                  <a:pt x="1478" y="584"/>
                  <a:pt x="1478" y="584"/>
                </a:cubicBezTo>
                <a:cubicBezTo>
                  <a:pt x="1478" y="590"/>
                  <a:pt x="1477" y="595"/>
                  <a:pt x="1475" y="601"/>
                </a:cubicBezTo>
                <a:cubicBezTo>
                  <a:pt x="1472" y="606"/>
                  <a:pt x="1468" y="609"/>
                  <a:pt x="1464" y="613"/>
                </a:cubicBezTo>
                <a:cubicBezTo>
                  <a:pt x="1464" y="614"/>
                  <a:pt x="1463" y="614"/>
                  <a:pt x="1463" y="614"/>
                </a:cubicBezTo>
                <a:cubicBezTo>
                  <a:pt x="1406" y="592"/>
                  <a:pt x="1406" y="592"/>
                  <a:pt x="1406" y="592"/>
                </a:cubicBezTo>
                <a:cubicBezTo>
                  <a:pt x="1404" y="586"/>
                  <a:pt x="1398" y="579"/>
                  <a:pt x="1393" y="574"/>
                </a:cubicBezTo>
                <a:cubicBezTo>
                  <a:pt x="1384" y="565"/>
                  <a:pt x="1377" y="553"/>
                  <a:pt x="1374" y="540"/>
                </a:cubicBezTo>
                <a:cubicBezTo>
                  <a:pt x="1378" y="545"/>
                  <a:pt x="1383" y="550"/>
                  <a:pt x="1388" y="554"/>
                </a:cubicBezTo>
                <a:cubicBezTo>
                  <a:pt x="1392" y="557"/>
                  <a:pt x="1397" y="557"/>
                  <a:pt x="1398" y="551"/>
                </a:cubicBezTo>
                <a:cubicBezTo>
                  <a:pt x="1399" y="549"/>
                  <a:pt x="1399" y="547"/>
                  <a:pt x="1399" y="545"/>
                </a:cubicBezTo>
                <a:cubicBezTo>
                  <a:pt x="1398" y="540"/>
                  <a:pt x="1397" y="535"/>
                  <a:pt x="1395" y="530"/>
                </a:cubicBezTo>
                <a:cubicBezTo>
                  <a:pt x="1392" y="522"/>
                  <a:pt x="1385" y="516"/>
                  <a:pt x="1379" y="510"/>
                </a:cubicBezTo>
                <a:cubicBezTo>
                  <a:pt x="1374" y="503"/>
                  <a:pt x="1369" y="495"/>
                  <a:pt x="1371" y="486"/>
                </a:cubicBezTo>
                <a:cubicBezTo>
                  <a:pt x="1371" y="485"/>
                  <a:pt x="1372" y="484"/>
                  <a:pt x="1373" y="483"/>
                </a:cubicBezTo>
                <a:cubicBezTo>
                  <a:pt x="1375" y="482"/>
                  <a:pt x="1378" y="484"/>
                  <a:pt x="1379" y="485"/>
                </a:cubicBezTo>
                <a:cubicBezTo>
                  <a:pt x="1381" y="490"/>
                  <a:pt x="1381" y="493"/>
                  <a:pt x="1386" y="491"/>
                </a:cubicBezTo>
                <a:cubicBezTo>
                  <a:pt x="1390" y="490"/>
                  <a:pt x="1393" y="485"/>
                  <a:pt x="1392" y="482"/>
                </a:cubicBezTo>
                <a:cubicBezTo>
                  <a:pt x="1392" y="478"/>
                  <a:pt x="1391" y="476"/>
                  <a:pt x="1389" y="473"/>
                </a:cubicBezTo>
                <a:cubicBezTo>
                  <a:pt x="1381" y="459"/>
                  <a:pt x="1365" y="446"/>
                  <a:pt x="1368" y="429"/>
                </a:cubicBezTo>
                <a:cubicBezTo>
                  <a:pt x="1368" y="427"/>
                  <a:pt x="1368" y="426"/>
                  <a:pt x="1369" y="425"/>
                </a:cubicBezTo>
                <a:cubicBezTo>
                  <a:pt x="1372" y="423"/>
                  <a:pt x="1375" y="426"/>
                  <a:pt x="1377" y="428"/>
                </a:cubicBezTo>
                <a:cubicBezTo>
                  <a:pt x="1379" y="431"/>
                  <a:pt x="1381" y="434"/>
                  <a:pt x="1384" y="433"/>
                </a:cubicBezTo>
                <a:cubicBezTo>
                  <a:pt x="1387" y="432"/>
                  <a:pt x="1387" y="428"/>
                  <a:pt x="1386" y="425"/>
                </a:cubicBezTo>
                <a:cubicBezTo>
                  <a:pt x="1383" y="412"/>
                  <a:pt x="1375" y="400"/>
                  <a:pt x="1369" y="387"/>
                </a:cubicBezTo>
                <a:cubicBezTo>
                  <a:pt x="1367" y="384"/>
                  <a:pt x="1366" y="380"/>
                  <a:pt x="1367" y="377"/>
                </a:cubicBezTo>
                <a:cubicBezTo>
                  <a:pt x="1367" y="376"/>
                  <a:pt x="1367" y="376"/>
                  <a:pt x="1367" y="375"/>
                </a:cubicBezTo>
                <a:cubicBezTo>
                  <a:pt x="1368" y="374"/>
                  <a:pt x="1370" y="374"/>
                  <a:pt x="1372" y="375"/>
                </a:cubicBezTo>
                <a:cubicBezTo>
                  <a:pt x="1374" y="378"/>
                  <a:pt x="1375" y="383"/>
                  <a:pt x="1379" y="383"/>
                </a:cubicBezTo>
                <a:cubicBezTo>
                  <a:pt x="1384" y="384"/>
                  <a:pt x="1387" y="379"/>
                  <a:pt x="1387" y="374"/>
                </a:cubicBezTo>
                <a:cubicBezTo>
                  <a:pt x="1386" y="370"/>
                  <a:pt x="1384" y="366"/>
                  <a:pt x="1381" y="362"/>
                </a:cubicBezTo>
                <a:cubicBezTo>
                  <a:pt x="1364" y="334"/>
                  <a:pt x="1364" y="298"/>
                  <a:pt x="1353" y="267"/>
                </a:cubicBezTo>
                <a:cubicBezTo>
                  <a:pt x="1353" y="266"/>
                  <a:pt x="1352" y="265"/>
                  <a:pt x="1351" y="264"/>
                </a:cubicBezTo>
                <a:cubicBezTo>
                  <a:pt x="1349" y="263"/>
                  <a:pt x="1346" y="264"/>
                  <a:pt x="1345" y="267"/>
                </a:cubicBezTo>
                <a:cubicBezTo>
                  <a:pt x="1344" y="269"/>
                  <a:pt x="1345" y="271"/>
                  <a:pt x="1345" y="274"/>
                </a:cubicBezTo>
                <a:cubicBezTo>
                  <a:pt x="1347" y="295"/>
                  <a:pt x="1344" y="316"/>
                  <a:pt x="1340" y="337"/>
                </a:cubicBezTo>
                <a:cubicBezTo>
                  <a:pt x="1338" y="344"/>
                  <a:pt x="1337" y="352"/>
                  <a:pt x="1334" y="360"/>
                </a:cubicBezTo>
                <a:cubicBezTo>
                  <a:pt x="1330" y="370"/>
                  <a:pt x="1325" y="379"/>
                  <a:pt x="1321" y="388"/>
                </a:cubicBezTo>
                <a:cubicBezTo>
                  <a:pt x="1319" y="393"/>
                  <a:pt x="1319" y="400"/>
                  <a:pt x="1324" y="402"/>
                </a:cubicBezTo>
                <a:cubicBezTo>
                  <a:pt x="1330" y="404"/>
                  <a:pt x="1334" y="394"/>
                  <a:pt x="1341" y="394"/>
                </a:cubicBezTo>
                <a:cubicBezTo>
                  <a:pt x="1351" y="395"/>
                  <a:pt x="1343" y="409"/>
                  <a:pt x="1341" y="413"/>
                </a:cubicBezTo>
                <a:cubicBezTo>
                  <a:pt x="1336" y="423"/>
                  <a:pt x="1328" y="432"/>
                  <a:pt x="1328" y="443"/>
                </a:cubicBezTo>
                <a:cubicBezTo>
                  <a:pt x="1328" y="444"/>
                  <a:pt x="1328" y="446"/>
                  <a:pt x="1329" y="447"/>
                </a:cubicBezTo>
                <a:cubicBezTo>
                  <a:pt x="1335" y="456"/>
                  <a:pt x="1343" y="442"/>
                  <a:pt x="1345" y="438"/>
                </a:cubicBezTo>
                <a:cubicBezTo>
                  <a:pt x="1346" y="437"/>
                  <a:pt x="1349" y="435"/>
                  <a:pt x="1350" y="437"/>
                </a:cubicBezTo>
                <a:cubicBezTo>
                  <a:pt x="1352" y="438"/>
                  <a:pt x="1352" y="440"/>
                  <a:pt x="1352" y="442"/>
                </a:cubicBezTo>
                <a:cubicBezTo>
                  <a:pt x="1350" y="464"/>
                  <a:pt x="1327" y="478"/>
                  <a:pt x="1321" y="499"/>
                </a:cubicBezTo>
                <a:cubicBezTo>
                  <a:pt x="1320" y="501"/>
                  <a:pt x="1319" y="504"/>
                  <a:pt x="1321" y="507"/>
                </a:cubicBezTo>
                <a:cubicBezTo>
                  <a:pt x="1323" y="512"/>
                  <a:pt x="1332" y="511"/>
                  <a:pt x="1337" y="507"/>
                </a:cubicBezTo>
                <a:cubicBezTo>
                  <a:pt x="1340" y="503"/>
                  <a:pt x="1342" y="499"/>
                  <a:pt x="1345" y="496"/>
                </a:cubicBezTo>
                <a:cubicBezTo>
                  <a:pt x="1348" y="493"/>
                  <a:pt x="1354" y="491"/>
                  <a:pt x="1353" y="499"/>
                </a:cubicBezTo>
                <a:cubicBezTo>
                  <a:pt x="1352" y="501"/>
                  <a:pt x="1351" y="503"/>
                  <a:pt x="1349" y="505"/>
                </a:cubicBezTo>
                <a:cubicBezTo>
                  <a:pt x="1344" y="511"/>
                  <a:pt x="1339" y="516"/>
                  <a:pt x="1334" y="521"/>
                </a:cubicBezTo>
                <a:cubicBezTo>
                  <a:pt x="1331" y="524"/>
                  <a:pt x="1328" y="526"/>
                  <a:pt x="1326" y="529"/>
                </a:cubicBezTo>
                <a:cubicBezTo>
                  <a:pt x="1323" y="533"/>
                  <a:pt x="1322" y="537"/>
                  <a:pt x="1320" y="542"/>
                </a:cubicBezTo>
                <a:cubicBezTo>
                  <a:pt x="1319" y="546"/>
                  <a:pt x="1318" y="551"/>
                  <a:pt x="1321" y="554"/>
                </a:cubicBezTo>
                <a:cubicBezTo>
                  <a:pt x="1323" y="555"/>
                  <a:pt x="1326" y="555"/>
                  <a:pt x="1328" y="554"/>
                </a:cubicBezTo>
                <a:cubicBezTo>
                  <a:pt x="1331" y="553"/>
                  <a:pt x="1332" y="551"/>
                  <a:pt x="1334" y="549"/>
                </a:cubicBezTo>
                <a:cubicBezTo>
                  <a:pt x="1337" y="546"/>
                  <a:pt x="1339" y="543"/>
                  <a:pt x="1341" y="539"/>
                </a:cubicBezTo>
                <a:cubicBezTo>
                  <a:pt x="1343" y="538"/>
                  <a:pt x="1344" y="539"/>
                  <a:pt x="1345" y="540"/>
                </a:cubicBezTo>
                <a:cubicBezTo>
                  <a:pt x="1346" y="542"/>
                  <a:pt x="1346" y="543"/>
                  <a:pt x="1345" y="545"/>
                </a:cubicBezTo>
                <a:cubicBezTo>
                  <a:pt x="1344" y="554"/>
                  <a:pt x="1340" y="559"/>
                  <a:pt x="1335" y="565"/>
                </a:cubicBezTo>
                <a:cubicBezTo>
                  <a:pt x="1298" y="551"/>
                  <a:pt x="1298" y="551"/>
                  <a:pt x="1298" y="551"/>
                </a:cubicBezTo>
                <a:cubicBezTo>
                  <a:pt x="1258" y="551"/>
                  <a:pt x="1258" y="551"/>
                  <a:pt x="1258" y="551"/>
                </a:cubicBezTo>
                <a:cubicBezTo>
                  <a:pt x="1255" y="543"/>
                  <a:pt x="1251" y="536"/>
                  <a:pt x="1246" y="529"/>
                </a:cubicBezTo>
                <a:cubicBezTo>
                  <a:pt x="1241" y="523"/>
                  <a:pt x="1232" y="517"/>
                  <a:pt x="1235" y="508"/>
                </a:cubicBezTo>
                <a:cubicBezTo>
                  <a:pt x="1235" y="507"/>
                  <a:pt x="1236" y="506"/>
                  <a:pt x="1237" y="505"/>
                </a:cubicBezTo>
                <a:cubicBezTo>
                  <a:pt x="1238" y="504"/>
                  <a:pt x="1241" y="504"/>
                  <a:pt x="1242" y="505"/>
                </a:cubicBezTo>
                <a:cubicBezTo>
                  <a:pt x="1244" y="506"/>
                  <a:pt x="1245" y="507"/>
                  <a:pt x="1247" y="509"/>
                </a:cubicBezTo>
                <a:cubicBezTo>
                  <a:pt x="1248" y="511"/>
                  <a:pt x="1256" y="524"/>
                  <a:pt x="1260" y="517"/>
                </a:cubicBezTo>
                <a:cubicBezTo>
                  <a:pt x="1260" y="516"/>
                  <a:pt x="1260" y="515"/>
                  <a:pt x="1260" y="514"/>
                </a:cubicBezTo>
                <a:cubicBezTo>
                  <a:pt x="1260" y="504"/>
                  <a:pt x="1256" y="494"/>
                  <a:pt x="1251" y="485"/>
                </a:cubicBezTo>
                <a:cubicBezTo>
                  <a:pt x="1245" y="478"/>
                  <a:pt x="1238" y="471"/>
                  <a:pt x="1235" y="463"/>
                </a:cubicBezTo>
                <a:cubicBezTo>
                  <a:pt x="1233" y="458"/>
                  <a:pt x="1232" y="448"/>
                  <a:pt x="1239" y="448"/>
                </a:cubicBezTo>
                <a:cubicBezTo>
                  <a:pt x="1245" y="448"/>
                  <a:pt x="1250" y="455"/>
                  <a:pt x="1254" y="458"/>
                </a:cubicBezTo>
                <a:cubicBezTo>
                  <a:pt x="1258" y="460"/>
                  <a:pt x="1264" y="460"/>
                  <a:pt x="1265" y="456"/>
                </a:cubicBezTo>
                <a:cubicBezTo>
                  <a:pt x="1266" y="454"/>
                  <a:pt x="1265" y="452"/>
                  <a:pt x="1265" y="451"/>
                </a:cubicBezTo>
                <a:cubicBezTo>
                  <a:pt x="1262" y="441"/>
                  <a:pt x="1257" y="432"/>
                  <a:pt x="1250" y="425"/>
                </a:cubicBezTo>
                <a:cubicBezTo>
                  <a:pt x="1243" y="419"/>
                  <a:pt x="1238" y="415"/>
                  <a:pt x="1234" y="406"/>
                </a:cubicBezTo>
                <a:cubicBezTo>
                  <a:pt x="1233" y="402"/>
                  <a:pt x="1232" y="397"/>
                  <a:pt x="1235" y="395"/>
                </a:cubicBezTo>
                <a:cubicBezTo>
                  <a:pt x="1238" y="394"/>
                  <a:pt x="1241" y="395"/>
                  <a:pt x="1243" y="397"/>
                </a:cubicBezTo>
                <a:cubicBezTo>
                  <a:pt x="1245" y="399"/>
                  <a:pt x="1247" y="401"/>
                  <a:pt x="1249" y="403"/>
                </a:cubicBezTo>
                <a:cubicBezTo>
                  <a:pt x="1251" y="405"/>
                  <a:pt x="1254" y="406"/>
                  <a:pt x="1257" y="405"/>
                </a:cubicBezTo>
                <a:cubicBezTo>
                  <a:pt x="1259" y="404"/>
                  <a:pt x="1259" y="401"/>
                  <a:pt x="1259" y="399"/>
                </a:cubicBezTo>
                <a:cubicBezTo>
                  <a:pt x="1259" y="396"/>
                  <a:pt x="1257" y="394"/>
                  <a:pt x="1256" y="392"/>
                </a:cubicBezTo>
                <a:cubicBezTo>
                  <a:pt x="1252" y="386"/>
                  <a:pt x="1248" y="380"/>
                  <a:pt x="1244" y="373"/>
                </a:cubicBezTo>
                <a:cubicBezTo>
                  <a:pt x="1241" y="369"/>
                  <a:pt x="1236" y="362"/>
                  <a:pt x="1235" y="356"/>
                </a:cubicBezTo>
                <a:cubicBezTo>
                  <a:pt x="1235" y="354"/>
                  <a:pt x="1235" y="352"/>
                  <a:pt x="1237" y="351"/>
                </a:cubicBezTo>
                <a:cubicBezTo>
                  <a:pt x="1238" y="350"/>
                  <a:pt x="1240" y="351"/>
                  <a:pt x="1241" y="352"/>
                </a:cubicBezTo>
                <a:cubicBezTo>
                  <a:pt x="1242" y="353"/>
                  <a:pt x="1243" y="354"/>
                  <a:pt x="1244" y="355"/>
                </a:cubicBezTo>
                <a:cubicBezTo>
                  <a:pt x="1246" y="357"/>
                  <a:pt x="1249" y="358"/>
                  <a:pt x="1252" y="359"/>
                </a:cubicBezTo>
                <a:cubicBezTo>
                  <a:pt x="1254" y="359"/>
                  <a:pt x="1256" y="359"/>
                  <a:pt x="1257" y="357"/>
                </a:cubicBezTo>
                <a:cubicBezTo>
                  <a:pt x="1259" y="356"/>
                  <a:pt x="1259" y="354"/>
                  <a:pt x="1259" y="353"/>
                </a:cubicBezTo>
                <a:cubicBezTo>
                  <a:pt x="1258" y="346"/>
                  <a:pt x="1253" y="341"/>
                  <a:pt x="1248" y="336"/>
                </a:cubicBezTo>
                <a:cubicBezTo>
                  <a:pt x="1245" y="333"/>
                  <a:pt x="1229" y="314"/>
                  <a:pt x="1236" y="310"/>
                </a:cubicBezTo>
                <a:cubicBezTo>
                  <a:pt x="1242" y="307"/>
                  <a:pt x="1249" y="325"/>
                  <a:pt x="1255" y="318"/>
                </a:cubicBezTo>
                <a:cubicBezTo>
                  <a:pt x="1257" y="316"/>
                  <a:pt x="1256" y="313"/>
                  <a:pt x="1256" y="310"/>
                </a:cubicBezTo>
                <a:cubicBezTo>
                  <a:pt x="1255" y="308"/>
                  <a:pt x="1253" y="305"/>
                  <a:pt x="1251" y="304"/>
                </a:cubicBezTo>
                <a:cubicBezTo>
                  <a:pt x="1248" y="301"/>
                  <a:pt x="1245" y="300"/>
                  <a:pt x="1242" y="298"/>
                </a:cubicBezTo>
                <a:cubicBezTo>
                  <a:pt x="1238" y="296"/>
                  <a:pt x="1228" y="283"/>
                  <a:pt x="1236" y="280"/>
                </a:cubicBezTo>
                <a:cubicBezTo>
                  <a:pt x="1241" y="277"/>
                  <a:pt x="1245" y="285"/>
                  <a:pt x="1248" y="287"/>
                </a:cubicBezTo>
                <a:cubicBezTo>
                  <a:pt x="1250" y="288"/>
                  <a:pt x="1252" y="288"/>
                  <a:pt x="1253" y="287"/>
                </a:cubicBezTo>
                <a:cubicBezTo>
                  <a:pt x="1253" y="287"/>
                  <a:pt x="1253" y="287"/>
                  <a:pt x="1253" y="287"/>
                </a:cubicBezTo>
                <a:cubicBezTo>
                  <a:pt x="1253" y="286"/>
                  <a:pt x="1253" y="286"/>
                  <a:pt x="1253" y="285"/>
                </a:cubicBezTo>
                <a:cubicBezTo>
                  <a:pt x="1254" y="277"/>
                  <a:pt x="1249" y="269"/>
                  <a:pt x="1245" y="262"/>
                </a:cubicBezTo>
                <a:cubicBezTo>
                  <a:pt x="1240" y="255"/>
                  <a:pt x="1235" y="248"/>
                  <a:pt x="1234" y="240"/>
                </a:cubicBezTo>
                <a:cubicBezTo>
                  <a:pt x="1234" y="238"/>
                  <a:pt x="1234" y="237"/>
                  <a:pt x="1234" y="235"/>
                </a:cubicBezTo>
                <a:cubicBezTo>
                  <a:pt x="1235" y="234"/>
                  <a:pt x="1236" y="233"/>
                  <a:pt x="1237" y="233"/>
                </a:cubicBezTo>
                <a:cubicBezTo>
                  <a:pt x="1240" y="234"/>
                  <a:pt x="1238" y="238"/>
                  <a:pt x="1240" y="240"/>
                </a:cubicBezTo>
                <a:cubicBezTo>
                  <a:pt x="1242" y="241"/>
                  <a:pt x="1246" y="241"/>
                  <a:pt x="1247" y="240"/>
                </a:cubicBezTo>
                <a:cubicBezTo>
                  <a:pt x="1251" y="238"/>
                  <a:pt x="1251" y="233"/>
                  <a:pt x="1250" y="230"/>
                </a:cubicBezTo>
                <a:cubicBezTo>
                  <a:pt x="1249" y="226"/>
                  <a:pt x="1247" y="223"/>
                  <a:pt x="1245" y="220"/>
                </a:cubicBezTo>
                <a:cubicBezTo>
                  <a:pt x="1238" y="210"/>
                  <a:pt x="1233" y="199"/>
                  <a:pt x="1231" y="188"/>
                </a:cubicBezTo>
                <a:cubicBezTo>
                  <a:pt x="1229" y="177"/>
                  <a:pt x="1231" y="166"/>
                  <a:pt x="1230" y="155"/>
                </a:cubicBezTo>
                <a:cubicBezTo>
                  <a:pt x="1230" y="152"/>
                  <a:pt x="1231" y="137"/>
                  <a:pt x="1226" y="137"/>
                </a:cubicBezTo>
                <a:cubicBezTo>
                  <a:pt x="1221" y="137"/>
                  <a:pt x="1221" y="150"/>
                  <a:pt x="1221" y="153"/>
                </a:cubicBezTo>
                <a:cubicBezTo>
                  <a:pt x="1219" y="179"/>
                  <a:pt x="1217" y="206"/>
                  <a:pt x="1201" y="225"/>
                </a:cubicBezTo>
                <a:cubicBezTo>
                  <a:pt x="1199" y="228"/>
                  <a:pt x="1196" y="230"/>
                  <a:pt x="1196" y="234"/>
                </a:cubicBezTo>
                <a:cubicBezTo>
                  <a:pt x="1195" y="237"/>
                  <a:pt x="1197" y="240"/>
                  <a:pt x="1200" y="242"/>
                </a:cubicBezTo>
                <a:cubicBezTo>
                  <a:pt x="1203" y="243"/>
                  <a:pt x="1206" y="242"/>
                  <a:pt x="1209" y="240"/>
                </a:cubicBezTo>
                <a:cubicBezTo>
                  <a:pt x="1210" y="239"/>
                  <a:pt x="1212" y="235"/>
                  <a:pt x="1215" y="237"/>
                </a:cubicBezTo>
                <a:cubicBezTo>
                  <a:pt x="1216" y="238"/>
                  <a:pt x="1216" y="240"/>
                  <a:pt x="1216" y="242"/>
                </a:cubicBezTo>
                <a:cubicBezTo>
                  <a:pt x="1217" y="252"/>
                  <a:pt x="1212" y="262"/>
                  <a:pt x="1206" y="271"/>
                </a:cubicBezTo>
                <a:cubicBezTo>
                  <a:pt x="1201" y="279"/>
                  <a:pt x="1194" y="288"/>
                  <a:pt x="1191" y="298"/>
                </a:cubicBezTo>
                <a:cubicBezTo>
                  <a:pt x="1190" y="301"/>
                  <a:pt x="1190" y="304"/>
                  <a:pt x="1190" y="307"/>
                </a:cubicBezTo>
                <a:cubicBezTo>
                  <a:pt x="1191" y="311"/>
                  <a:pt x="1194" y="314"/>
                  <a:pt x="1197" y="314"/>
                </a:cubicBezTo>
                <a:cubicBezTo>
                  <a:pt x="1203" y="314"/>
                  <a:pt x="1203" y="309"/>
                  <a:pt x="1208" y="307"/>
                </a:cubicBezTo>
                <a:cubicBezTo>
                  <a:pt x="1210" y="306"/>
                  <a:pt x="1212" y="306"/>
                  <a:pt x="1214" y="308"/>
                </a:cubicBezTo>
                <a:cubicBezTo>
                  <a:pt x="1215" y="309"/>
                  <a:pt x="1215" y="310"/>
                  <a:pt x="1215" y="312"/>
                </a:cubicBezTo>
                <a:cubicBezTo>
                  <a:pt x="1215" y="320"/>
                  <a:pt x="1208" y="325"/>
                  <a:pt x="1202" y="331"/>
                </a:cubicBezTo>
                <a:cubicBezTo>
                  <a:pt x="1196" y="337"/>
                  <a:pt x="1191" y="345"/>
                  <a:pt x="1188" y="353"/>
                </a:cubicBezTo>
                <a:cubicBezTo>
                  <a:pt x="1187" y="356"/>
                  <a:pt x="1186" y="359"/>
                  <a:pt x="1186" y="361"/>
                </a:cubicBezTo>
                <a:cubicBezTo>
                  <a:pt x="1186" y="364"/>
                  <a:pt x="1187" y="367"/>
                  <a:pt x="1189" y="368"/>
                </a:cubicBezTo>
                <a:cubicBezTo>
                  <a:pt x="1193" y="370"/>
                  <a:pt x="1198" y="369"/>
                  <a:pt x="1201" y="366"/>
                </a:cubicBezTo>
                <a:cubicBezTo>
                  <a:pt x="1204" y="363"/>
                  <a:pt x="1205" y="359"/>
                  <a:pt x="1207" y="356"/>
                </a:cubicBezTo>
                <a:cubicBezTo>
                  <a:pt x="1208" y="354"/>
                  <a:pt x="1210" y="352"/>
                  <a:pt x="1212" y="351"/>
                </a:cubicBezTo>
                <a:cubicBezTo>
                  <a:pt x="1222" y="349"/>
                  <a:pt x="1215" y="365"/>
                  <a:pt x="1213" y="367"/>
                </a:cubicBezTo>
                <a:cubicBezTo>
                  <a:pt x="1202" y="382"/>
                  <a:pt x="1187" y="396"/>
                  <a:pt x="1188" y="413"/>
                </a:cubicBezTo>
                <a:cubicBezTo>
                  <a:pt x="1188" y="416"/>
                  <a:pt x="1189" y="420"/>
                  <a:pt x="1192" y="421"/>
                </a:cubicBezTo>
                <a:cubicBezTo>
                  <a:pt x="1195" y="423"/>
                  <a:pt x="1199" y="419"/>
                  <a:pt x="1202" y="415"/>
                </a:cubicBezTo>
                <a:cubicBezTo>
                  <a:pt x="1203" y="413"/>
                  <a:pt x="1214" y="392"/>
                  <a:pt x="1215" y="403"/>
                </a:cubicBezTo>
                <a:cubicBezTo>
                  <a:pt x="1216" y="413"/>
                  <a:pt x="1208" y="418"/>
                  <a:pt x="1203" y="425"/>
                </a:cubicBezTo>
                <a:cubicBezTo>
                  <a:pt x="1196" y="433"/>
                  <a:pt x="1191" y="443"/>
                  <a:pt x="1188" y="453"/>
                </a:cubicBezTo>
                <a:cubicBezTo>
                  <a:pt x="1187" y="457"/>
                  <a:pt x="1187" y="463"/>
                  <a:pt x="1191" y="464"/>
                </a:cubicBezTo>
                <a:cubicBezTo>
                  <a:pt x="1197" y="467"/>
                  <a:pt x="1199" y="458"/>
                  <a:pt x="1203" y="456"/>
                </a:cubicBezTo>
                <a:cubicBezTo>
                  <a:pt x="1207" y="452"/>
                  <a:pt x="1213" y="454"/>
                  <a:pt x="1214" y="459"/>
                </a:cubicBezTo>
                <a:cubicBezTo>
                  <a:pt x="1214" y="462"/>
                  <a:pt x="1213" y="466"/>
                  <a:pt x="1211" y="469"/>
                </a:cubicBezTo>
                <a:cubicBezTo>
                  <a:pt x="1205" y="480"/>
                  <a:pt x="1191" y="487"/>
                  <a:pt x="1186" y="500"/>
                </a:cubicBezTo>
                <a:cubicBezTo>
                  <a:pt x="1185" y="504"/>
                  <a:pt x="1185" y="508"/>
                  <a:pt x="1188" y="510"/>
                </a:cubicBezTo>
                <a:cubicBezTo>
                  <a:pt x="1193" y="514"/>
                  <a:pt x="1198" y="508"/>
                  <a:pt x="1201" y="505"/>
                </a:cubicBezTo>
                <a:cubicBezTo>
                  <a:pt x="1202" y="504"/>
                  <a:pt x="1203" y="503"/>
                  <a:pt x="1205" y="503"/>
                </a:cubicBezTo>
                <a:cubicBezTo>
                  <a:pt x="1206" y="503"/>
                  <a:pt x="1208" y="504"/>
                  <a:pt x="1208" y="506"/>
                </a:cubicBezTo>
                <a:cubicBezTo>
                  <a:pt x="1208" y="507"/>
                  <a:pt x="1208" y="509"/>
                  <a:pt x="1207" y="510"/>
                </a:cubicBezTo>
                <a:cubicBezTo>
                  <a:pt x="1203" y="524"/>
                  <a:pt x="1192" y="529"/>
                  <a:pt x="1184" y="540"/>
                </a:cubicBezTo>
                <a:cubicBezTo>
                  <a:pt x="1182" y="543"/>
                  <a:pt x="1180" y="547"/>
                  <a:pt x="1178" y="551"/>
                </a:cubicBezTo>
                <a:cubicBezTo>
                  <a:pt x="1004" y="551"/>
                  <a:pt x="1004" y="551"/>
                  <a:pt x="1004" y="551"/>
                </a:cubicBezTo>
                <a:cubicBezTo>
                  <a:pt x="746" y="467"/>
                  <a:pt x="746" y="467"/>
                  <a:pt x="746" y="467"/>
                </a:cubicBezTo>
                <a:cubicBezTo>
                  <a:pt x="732" y="467"/>
                  <a:pt x="732" y="467"/>
                  <a:pt x="732" y="467"/>
                </a:cubicBezTo>
                <a:cubicBezTo>
                  <a:pt x="727" y="461"/>
                  <a:pt x="723" y="455"/>
                  <a:pt x="725" y="447"/>
                </a:cubicBezTo>
                <a:cubicBezTo>
                  <a:pt x="732" y="448"/>
                  <a:pt x="734" y="461"/>
                  <a:pt x="742" y="461"/>
                </a:cubicBezTo>
                <a:cubicBezTo>
                  <a:pt x="747" y="460"/>
                  <a:pt x="750" y="453"/>
                  <a:pt x="748" y="448"/>
                </a:cubicBezTo>
                <a:cubicBezTo>
                  <a:pt x="746" y="436"/>
                  <a:pt x="736" y="428"/>
                  <a:pt x="729" y="419"/>
                </a:cubicBezTo>
                <a:cubicBezTo>
                  <a:pt x="726" y="415"/>
                  <a:pt x="723" y="410"/>
                  <a:pt x="722" y="405"/>
                </a:cubicBezTo>
                <a:cubicBezTo>
                  <a:pt x="721" y="404"/>
                  <a:pt x="720" y="399"/>
                  <a:pt x="720" y="398"/>
                </a:cubicBezTo>
                <a:cubicBezTo>
                  <a:pt x="722" y="395"/>
                  <a:pt x="725" y="399"/>
                  <a:pt x="726" y="400"/>
                </a:cubicBezTo>
                <a:cubicBezTo>
                  <a:pt x="728" y="403"/>
                  <a:pt x="729" y="405"/>
                  <a:pt x="731" y="408"/>
                </a:cubicBezTo>
                <a:cubicBezTo>
                  <a:pt x="732" y="410"/>
                  <a:pt x="734" y="411"/>
                  <a:pt x="736" y="413"/>
                </a:cubicBezTo>
                <a:cubicBezTo>
                  <a:pt x="738" y="414"/>
                  <a:pt x="740" y="414"/>
                  <a:pt x="742" y="413"/>
                </a:cubicBezTo>
                <a:cubicBezTo>
                  <a:pt x="745" y="412"/>
                  <a:pt x="746" y="409"/>
                  <a:pt x="747" y="406"/>
                </a:cubicBezTo>
                <a:cubicBezTo>
                  <a:pt x="747" y="401"/>
                  <a:pt x="745" y="397"/>
                  <a:pt x="742" y="393"/>
                </a:cubicBezTo>
                <a:cubicBezTo>
                  <a:pt x="740" y="389"/>
                  <a:pt x="736" y="385"/>
                  <a:pt x="733" y="382"/>
                </a:cubicBezTo>
                <a:cubicBezTo>
                  <a:pt x="731" y="379"/>
                  <a:pt x="728" y="377"/>
                  <a:pt x="726" y="374"/>
                </a:cubicBezTo>
                <a:cubicBezTo>
                  <a:pt x="724" y="371"/>
                  <a:pt x="714" y="353"/>
                  <a:pt x="721" y="350"/>
                </a:cubicBezTo>
                <a:cubicBezTo>
                  <a:pt x="723" y="350"/>
                  <a:pt x="725" y="351"/>
                  <a:pt x="726" y="352"/>
                </a:cubicBezTo>
                <a:cubicBezTo>
                  <a:pt x="728" y="353"/>
                  <a:pt x="729" y="355"/>
                  <a:pt x="730" y="356"/>
                </a:cubicBezTo>
                <a:cubicBezTo>
                  <a:pt x="733" y="359"/>
                  <a:pt x="737" y="361"/>
                  <a:pt x="741" y="361"/>
                </a:cubicBezTo>
                <a:cubicBezTo>
                  <a:pt x="742" y="361"/>
                  <a:pt x="744" y="361"/>
                  <a:pt x="744" y="360"/>
                </a:cubicBezTo>
                <a:cubicBezTo>
                  <a:pt x="746" y="359"/>
                  <a:pt x="746" y="357"/>
                  <a:pt x="746" y="355"/>
                </a:cubicBezTo>
                <a:cubicBezTo>
                  <a:pt x="747" y="350"/>
                  <a:pt x="743" y="345"/>
                  <a:pt x="740" y="340"/>
                </a:cubicBezTo>
                <a:cubicBezTo>
                  <a:pt x="736" y="335"/>
                  <a:pt x="734" y="330"/>
                  <a:pt x="731" y="325"/>
                </a:cubicBezTo>
                <a:cubicBezTo>
                  <a:pt x="727" y="319"/>
                  <a:pt x="723" y="314"/>
                  <a:pt x="722" y="307"/>
                </a:cubicBezTo>
                <a:cubicBezTo>
                  <a:pt x="729" y="301"/>
                  <a:pt x="735" y="321"/>
                  <a:pt x="744" y="318"/>
                </a:cubicBezTo>
                <a:cubicBezTo>
                  <a:pt x="749" y="316"/>
                  <a:pt x="747" y="307"/>
                  <a:pt x="743" y="302"/>
                </a:cubicBezTo>
                <a:cubicBezTo>
                  <a:pt x="735" y="290"/>
                  <a:pt x="730" y="277"/>
                  <a:pt x="727" y="263"/>
                </a:cubicBezTo>
                <a:cubicBezTo>
                  <a:pt x="725" y="256"/>
                  <a:pt x="724" y="249"/>
                  <a:pt x="723" y="242"/>
                </a:cubicBezTo>
                <a:cubicBezTo>
                  <a:pt x="723" y="239"/>
                  <a:pt x="723" y="223"/>
                  <a:pt x="716" y="228"/>
                </a:cubicBezTo>
                <a:cubicBezTo>
                  <a:pt x="715" y="229"/>
                  <a:pt x="714" y="231"/>
                  <a:pt x="713" y="234"/>
                </a:cubicBezTo>
                <a:cubicBezTo>
                  <a:pt x="711" y="245"/>
                  <a:pt x="708" y="257"/>
                  <a:pt x="705" y="269"/>
                </a:cubicBezTo>
                <a:cubicBezTo>
                  <a:pt x="703" y="278"/>
                  <a:pt x="702" y="291"/>
                  <a:pt x="696" y="299"/>
                </a:cubicBezTo>
                <a:cubicBezTo>
                  <a:pt x="692" y="303"/>
                  <a:pt x="688" y="306"/>
                  <a:pt x="689" y="312"/>
                </a:cubicBezTo>
                <a:cubicBezTo>
                  <a:pt x="689" y="313"/>
                  <a:pt x="689" y="313"/>
                  <a:pt x="689" y="314"/>
                </a:cubicBezTo>
                <a:cubicBezTo>
                  <a:pt x="689" y="314"/>
                  <a:pt x="690" y="315"/>
                  <a:pt x="691" y="315"/>
                </a:cubicBezTo>
                <a:cubicBezTo>
                  <a:pt x="698" y="317"/>
                  <a:pt x="702" y="312"/>
                  <a:pt x="707" y="307"/>
                </a:cubicBezTo>
                <a:cubicBezTo>
                  <a:pt x="707" y="307"/>
                  <a:pt x="708" y="306"/>
                  <a:pt x="709" y="306"/>
                </a:cubicBezTo>
                <a:cubicBezTo>
                  <a:pt x="710" y="306"/>
                  <a:pt x="711" y="306"/>
                  <a:pt x="711" y="306"/>
                </a:cubicBezTo>
                <a:cubicBezTo>
                  <a:pt x="713" y="308"/>
                  <a:pt x="711" y="312"/>
                  <a:pt x="711" y="314"/>
                </a:cubicBezTo>
                <a:cubicBezTo>
                  <a:pt x="710" y="320"/>
                  <a:pt x="707" y="326"/>
                  <a:pt x="704" y="331"/>
                </a:cubicBezTo>
                <a:cubicBezTo>
                  <a:pt x="698" y="338"/>
                  <a:pt x="690" y="345"/>
                  <a:pt x="686" y="354"/>
                </a:cubicBezTo>
                <a:cubicBezTo>
                  <a:pt x="685" y="355"/>
                  <a:pt x="684" y="357"/>
                  <a:pt x="684" y="359"/>
                </a:cubicBezTo>
                <a:cubicBezTo>
                  <a:pt x="685" y="363"/>
                  <a:pt x="688" y="365"/>
                  <a:pt x="692" y="365"/>
                </a:cubicBezTo>
                <a:cubicBezTo>
                  <a:pt x="697" y="366"/>
                  <a:pt x="699" y="362"/>
                  <a:pt x="701" y="358"/>
                </a:cubicBezTo>
                <a:cubicBezTo>
                  <a:pt x="702" y="355"/>
                  <a:pt x="703" y="352"/>
                  <a:pt x="706" y="351"/>
                </a:cubicBezTo>
                <a:cubicBezTo>
                  <a:pt x="706" y="351"/>
                  <a:pt x="707" y="351"/>
                  <a:pt x="708" y="351"/>
                </a:cubicBezTo>
                <a:cubicBezTo>
                  <a:pt x="708" y="351"/>
                  <a:pt x="708" y="352"/>
                  <a:pt x="708" y="352"/>
                </a:cubicBezTo>
                <a:cubicBezTo>
                  <a:pt x="708" y="358"/>
                  <a:pt x="707" y="363"/>
                  <a:pt x="705" y="369"/>
                </a:cubicBezTo>
                <a:cubicBezTo>
                  <a:pt x="702" y="374"/>
                  <a:pt x="698" y="377"/>
                  <a:pt x="694" y="381"/>
                </a:cubicBezTo>
                <a:cubicBezTo>
                  <a:pt x="692" y="384"/>
                  <a:pt x="689" y="386"/>
                  <a:pt x="688" y="389"/>
                </a:cubicBezTo>
                <a:cubicBezTo>
                  <a:pt x="687" y="390"/>
                  <a:pt x="686" y="393"/>
                  <a:pt x="686" y="395"/>
                </a:cubicBezTo>
                <a:cubicBezTo>
                  <a:pt x="687" y="397"/>
                  <a:pt x="688" y="400"/>
                  <a:pt x="690" y="400"/>
                </a:cubicBezTo>
                <a:cubicBezTo>
                  <a:pt x="693" y="402"/>
                  <a:pt x="696" y="400"/>
                  <a:pt x="698" y="398"/>
                </a:cubicBezTo>
                <a:cubicBezTo>
                  <a:pt x="700" y="397"/>
                  <a:pt x="706" y="387"/>
                  <a:pt x="708" y="391"/>
                </a:cubicBezTo>
                <a:cubicBezTo>
                  <a:pt x="709" y="392"/>
                  <a:pt x="707" y="397"/>
                  <a:pt x="707" y="399"/>
                </a:cubicBezTo>
                <a:cubicBezTo>
                  <a:pt x="706" y="404"/>
                  <a:pt x="704" y="409"/>
                  <a:pt x="702" y="414"/>
                </a:cubicBezTo>
                <a:cubicBezTo>
                  <a:pt x="698" y="425"/>
                  <a:pt x="692" y="434"/>
                  <a:pt x="684" y="442"/>
                </a:cubicBezTo>
                <a:cubicBezTo>
                  <a:pt x="681" y="445"/>
                  <a:pt x="677" y="449"/>
                  <a:pt x="677" y="454"/>
                </a:cubicBezTo>
                <a:cubicBezTo>
                  <a:pt x="677" y="460"/>
                  <a:pt x="685" y="463"/>
                  <a:pt x="691" y="462"/>
                </a:cubicBezTo>
                <a:cubicBezTo>
                  <a:pt x="698" y="460"/>
                  <a:pt x="698" y="452"/>
                  <a:pt x="703" y="448"/>
                </a:cubicBezTo>
                <a:cubicBezTo>
                  <a:pt x="704" y="447"/>
                  <a:pt x="704" y="447"/>
                  <a:pt x="705" y="447"/>
                </a:cubicBezTo>
                <a:cubicBezTo>
                  <a:pt x="706" y="447"/>
                  <a:pt x="706" y="449"/>
                  <a:pt x="706" y="450"/>
                </a:cubicBezTo>
                <a:cubicBezTo>
                  <a:pt x="705" y="456"/>
                  <a:pt x="703" y="462"/>
                  <a:pt x="701" y="467"/>
                </a:cubicBezTo>
                <a:cubicBezTo>
                  <a:pt x="660" y="467"/>
                  <a:pt x="660" y="467"/>
                  <a:pt x="660" y="467"/>
                </a:cubicBezTo>
                <a:cubicBezTo>
                  <a:pt x="660" y="467"/>
                  <a:pt x="660" y="466"/>
                  <a:pt x="660" y="465"/>
                </a:cubicBezTo>
                <a:cubicBezTo>
                  <a:pt x="658" y="456"/>
                  <a:pt x="654" y="448"/>
                  <a:pt x="648" y="442"/>
                </a:cubicBezTo>
                <a:cubicBezTo>
                  <a:pt x="645" y="438"/>
                  <a:pt x="641" y="435"/>
                  <a:pt x="638" y="432"/>
                </a:cubicBezTo>
                <a:cubicBezTo>
                  <a:pt x="636" y="430"/>
                  <a:pt x="627" y="415"/>
                  <a:pt x="636" y="415"/>
                </a:cubicBezTo>
                <a:cubicBezTo>
                  <a:pt x="637" y="415"/>
                  <a:pt x="638" y="416"/>
                  <a:pt x="639" y="417"/>
                </a:cubicBezTo>
                <a:cubicBezTo>
                  <a:pt x="641" y="419"/>
                  <a:pt x="643" y="421"/>
                  <a:pt x="645" y="423"/>
                </a:cubicBezTo>
                <a:cubicBezTo>
                  <a:pt x="647" y="426"/>
                  <a:pt x="650" y="427"/>
                  <a:pt x="652" y="426"/>
                </a:cubicBezTo>
                <a:cubicBezTo>
                  <a:pt x="656" y="424"/>
                  <a:pt x="656" y="419"/>
                  <a:pt x="655" y="415"/>
                </a:cubicBezTo>
                <a:cubicBezTo>
                  <a:pt x="652" y="407"/>
                  <a:pt x="648" y="399"/>
                  <a:pt x="642" y="393"/>
                </a:cubicBezTo>
                <a:cubicBezTo>
                  <a:pt x="637" y="387"/>
                  <a:pt x="628" y="380"/>
                  <a:pt x="631" y="371"/>
                </a:cubicBezTo>
                <a:cubicBezTo>
                  <a:pt x="632" y="370"/>
                  <a:pt x="632" y="369"/>
                  <a:pt x="633" y="368"/>
                </a:cubicBezTo>
                <a:cubicBezTo>
                  <a:pt x="635" y="367"/>
                  <a:pt x="637" y="367"/>
                  <a:pt x="639" y="368"/>
                </a:cubicBezTo>
                <a:cubicBezTo>
                  <a:pt x="640" y="369"/>
                  <a:pt x="642" y="371"/>
                  <a:pt x="643" y="372"/>
                </a:cubicBezTo>
                <a:cubicBezTo>
                  <a:pt x="645" y="375"/>
                  <a:pt x="653" y="387"/>
                  <a:pt x="656" y="380"/>
                </a:cubicBezTo>
                <a:cubicBezTo>
                  <a:pt x="657" y="379"/>
                  <a:pt x="657" y="378"/>
                  <a:pt x="657" y="377"/>
                </a:cubicBezTo>
                <a:cubicBezTo>
                  <a:pt x="656" y="367"/>
                  <a:pt x="653" y="357"/>
                  <a:pt x="647" y="349"/>
                </a:cubicBezTo>
                <a:cubicBezTo>
                  <a:pt x="642" y="341"/>
                  <a:pt x="635" y="335"/>
                  <a:pt x="631" y="326"/>
                </a:cubicBezTo>
                <a:cubicBezTo>
                  <a:pt x="629" y="321"/>
                  <a:pt x="629" y="312"/>
                  <a:pt x="636" y="312"/>
                </a:cubicBezTo>
                <a:cubicBezTo>
                  <a:pt x="642" y="312"/>
                  <a:pt x="646" y="319"/>
                  <a:pt x="651" y="321"/>
                </a:cubicBezTo>
                <a:cubicBezTo>
                  <a:pt x="654" y="324"/>
                  <a:pt x="660" y="323"/>
                  <a:pt x="662" y="319"/>
                </a:cubicBezTo>
                <a:cubicBezTo>
                  <a:pt x="662" y="317"/>
                  <a:pt x="662" y="316"/>
                  <a:pt x="661" y="314"/>
                </a:cubicBezTo>
                <a:cubicBezTo>
                  <a:pt x="658" y="305"/>
                  <a:pt x="653" y="296"/>
                  <a:pt x="646" y="289"/>
                </a:cubicBezTo>
                <a:cubicBezTo>
                  <a:pt x="640" y="282"/>
                  <a:pt x="634" y="278"/>
                  <a:pt x="631" y="269"/>
                </a:cubicBezTo>
                <a:cubicBezTo>
                  <a:pt x="629" y="266"/>
                  <a:pt x="628" y="261"/>
                  <a:pt x="632" y="259"/>
                </a:cubicBezTo>
                <a:cubicBezTo>
                  <a:pt x="634" y="257"/>
                  <a:pt x="637" y="258"/>
                  <a:pt x="639" y="260"/>
                </a:cubicBezTo>
                <a:cubicBezTo>
                  <a:pt x="642" y="262"/>
                  <a:pt x="643" y="265"/>
                  <a:pt x="645" y="267"/>
                </a:cubicBezTo>
                <a:cubicBezTo>
                  <a:pt x="647" y="269"/>
                  <a:pt x="651" y="270"/>
                  <a:pt x="653" y="268"/>
                </a:cubicBezTo>
                <a:cubicBezTo>
                  <a:pt x="655" y="267"/>
                  <a:pt x="656" y="264"/>
                  <a:pt x="655" y="262"/>
                </a:cubicBezTo>
                <a:cubicBezTo>
                  <a:pt x="655" y="260"/>
                  <a:pt x="654" y="258"/>
                  <a:pt x="653" y="256"/>
                </a:cubicBezTo>
                <a:cubicBezTo>
                  <a:pt x="649" y="249"/>
                  <a:pt x="644" y="243"/>
                  <a:pt x="640" y="237"/>
                </a:cubicBezTo>
                <a:cubicBezTo>
                  <a:pt x="637" y="232"/>
                  <a:pt x="632" y="225"/>
                  <a:pt x="631" y="220"/>
                </a:cubicBezTo>
                <a:cubicBezTo>
                  <a:pt x="631" y="218"/>
                  <a:pt x="631" y="215"/>
                  <a:pt x="633" y="214"/>
                </a:cubicBezTo>
                <a:cubicBezTo>
                  <a:pt x="635" y="214"/>
                  <a:pt x="636" y="214"/>
                  <a:pt x="637" y="215"/>
                </a:cubicBezTo>
                <a:cubicBezTo>
                  <a:pt x="639" y="216"/>
                  <a:pt x="639" y="217"/>
                  <a:pt x="640" y="218"/>
                </a:cubicBezTo>
                <a:cubicBezTo>
                  <a:pt x="643" y="220"/>
                  <a:pt x="645" y="222"/>
                  <a:pt x="648" y="222"/>
                </a:cubicBezTo>
                <a:cubicBezTo>
                  <a:pt x="650" y="222"/>
                  <a:pt x="653" y="222"/>
                  <a:pt x="654" y="221"/>
                </a:cubicBezTo>
                <a:cubicBezTo>
                  <a:pt x="655" y="220"/>
                  <a:pt x="655" y="218"/>
                  <a:pt x="655" y="216"/>
                </a:cubicBezTo>
                <a:cubicBezTo>
                  <a:pt x="654" y="209"/>
                  <a:pt x="649" y="204"/>
                  <a:pt x="644" y="200"/>
                </a:cubicBezTo>
                <a:cubicBezTo>
                  <a:pt x="641" y="197"/>
                  <a:pt x="625" y="178"/>
                  <a:pt x="633" y="174"/>
                </a:cubicBezTo>
                <a:cubicBezTo>
                  <a:pt x="638" y="171"/>
                  <a:pt x="646" y="188"/>
                  <a:pt x="651" y="181"/>
                </a:cubicBezTo>
                <a:cubicBezTo>
                  <a:pt x="653" y="179"/>
                  <a:pt x="653" y="176"/>
                  <a:pt x="652" y="174"/>
                </a:cubicBezTo>
                <a:cubicBezTo>
                  <a:pt x="651" y="171"/>
                  <a:pt x="649" y="169"/>
                  <a:pt x="647" y="167"/>
                </a:cubicBezTo>
                <a:cubicBezTo>
                  <a:pt x="645" y="165"/>
                  <a:pt x="641" y="163"/>
                  <a:pt x="638" y="162"/>
                </a:cubicBezTo>
                <a:cubicBezTo>
                  <a:pt x="634" y="159"/>
                  <a:pt x="625" y="146"/>
                  <a:pt x="632" y="143"/>
                </a:cubicBezTo>
                <a:cubicBezTo>
                  <a:pt x="637" y="141"/>
                  <a:pt x="641" y="149"/>
                  <a:pt x="645" y="151"/>
                </a:cubicBezTo>
                <a:cubicBezTo>
                  <a:pt x="646" y="151"/>
                  <a:pt x="648" y="152"/>
                  <a:pt x="649" y="150"/>
                </a:cubicBezTo>
                <a:cubicBezTo>
                  <a:pt x="649" y="150"/>
                  <a:pt x="649" y="150"/>
                  <a:pt x="649" y="150"/>
                </a:cubicBezTo>
                <a:cubicBezTo>
                  <a:pt x="650" y="150"/>
                  <a:pt x="650" y="149"/>
                  <a:pt x="650" y="149"/>
                </a:cubicBezTo>
                <a:cubicBezTo>
                  <a:pt x="650" y="140"/>
                  <a:pt x="646" y="132"/>
                  <a:pt x="641" y="125"/>
                </a:cubicBezTo>
                <a:cubicBezTo>
                  <a:pt x="637" y="118"/>
                  <a:pt x="632" y="111"/>
                  <a:pt x="630" y="103"/>
                </a:cubicBezTo>
                <a:cubicBezTo>
                  <a:pt x="630" y="102"/>
                  <a:pt x="630" y="100"/>
                  <a:pt x="631" y="99"/>
                </a:cubicBezTo>
                <a:cubicBezTo>
                  <a:pt x="631" y="97"/>
                  <a:pt x="633" y="96"/>
                  <a:pt x="634" y="97"/>
                </a:cubicBezTo>
                <a:cubicBezTo>
                  <a:pt x="636" y="97"/>
                  <a:pt x="635" y="102"/>
                  <a:pt x="637" y="103"/>
                </a:cubicBezTo>
                <a:cubicBezTo>
                  <a:pt x="639" y="105"/>
                  <a:pt x="642" y="104"/>
                  <a:pt x="644" y="103"/>
                </a:cubicBezTo>
                <a:cubicBezTo>
                  <a:pt x="647" y="101"/>
                  <a:pt x="648" y="97"/>
                  <a:pt x="647" y="93"/>
                </a:cubicBezTo>
                <a:cubicBezTo>
                  <a:pt x="646" y="89"/>
                  <a:pt x="643" y="86"/>
                  <a:pt x="641" y="83"/>
                </a:cubicBezTo>
                <a:cubicBezTo>
                  <a:pt x="634" y="74"/>
                  <a:pt x="630" y="63"/>
                  <a:pt x="627" y="51"/>
                </a:cubicBezTo>
                <a:cubicBezTo>
                  <a:pt x="625" y="40"/>
                  <a:pt x="627" y="29"/>
                  <a:pt x="627" y="18"/>
                </a:cubicBezTo>
                <a:cubicBezTo>
                  <a:pt x="627" y="15"/>
                  <a:pt x="627" y="0"/>
                  <a:pt x="622" y="0"/>
                </a:cubicBezTo>
                <a:cubicBezTo>
                  <a:pt x="618" y="1"/>
                  <a:pt x="617" y="14"/>
                  <a:pt x="617" y="17"/>
                </a:cubicBezTo>
                <a:cubicBezTo>
                  <a:pt x="615" y="42"/>
                  <a:pt x="613" y="69"/>
                  <a:pt x="597" y="89"/>
                </a:cubicBezTo>
                <a:cubicBezTo>
                  <a:pt x="595" y="91"/>
                  <a:pt x="593" y="94"/>
                  <a:pt x="592" y="97"/>
                </a:cubicBezTo>
                <a:cubicBezTo>
                  <a:pt x="592" y="100"/>
                  <a:pt x="593" y="104"/>
                  <a:pt x="596" y="105"/>
                </a:cubicBezTo>
                <a:cubicBezTo>
                  <a:pt x="599" y="106"/>
                  <a:pt x="603" y="106"/>
                  <a:pt x="605" y="104"/>
                </a:cubicBezTo>
                <a:cubicBezTo>
                  <a:pt x="607" y="102"/>
                  <a:pt x="609" y="98"/>
                  <a:pt x="611" y="101"/>
                </a:cubicBezTo>
                <a:cubicBezTo>
                  <a:pt x="612" y="102"/>
                  <a:pt x="613" y="103"/>
                  <a:pt x="613" y="105"/>
                </a:cubicBezTo>
                <a:cubicBezTo>
                  <a:pt x="613" y="115"/>
                  <a:pt x="608" y="125"/>
                  <a:pt x="603" y="134"/>
                </a:cubicBezTo>
                <a:cubicBezTo>
                  <a:pt x="597" y="143"/>
                  <a:pt x="591" y="151"/>
                  <a:pt x="588" y="161"/>
                </a:cubicBezTo>
                <a:cubicBezTo>
                  <a:pt x="587" y="164"/>
                  <a:pt x="586" y="168"/>
                  <a:pt x="587" y="171"/>
                </a:cubicBezTo>
                <a:cubicBezTo>
                  <a:pt x="588" y="174"/>
                  <a:pt x="590" y="177"/>
                  <a:pt x="594" y="177"/>
                </a:cubicBezTo>
                <a:cubicBezTo>
                  <a:pt x="599" y="178"/>
                  <a:pt x="600" y="172"/>
                  <a:pt x="604" y="170"/>
                </a:cubicBezTo>
                <a:cubicBezTo>
                  <a:pt x="606" y="169"/>
                  <a:pt x="609" y="169"/>
                  <a:pt x="610" y="171"/>
                </a:cubicBezTo>
                <a:cubicBezTo>
                  <a:pt x="611" y="172"/>
                  <a:pt x="612" y="174"/>
                  <a:pt x="611" y="175"/>
                </a:cubicBezTo>
                <a:cubicBezTo>
                  <a:pt x="611" y="183"/>
                  <a:pt x="604" y="189"/>
                  <a:pt x="599" y="194"/>
                </a:cubicBezTo>
                <a:cubicBezTo>
                  <a:pt x="592" y="200"/>
                  <a:pt x="587" y="208"/>
                  <a:pt x="584" y="217"/>
                </a:cubicBezTo>
                <a:cubicBezTo>
                  <a:pt x="583" y="219"/>
                  <a:pt x="582" y="222"/>
                  <a:pt x="582" y="225"/>
                </a:cubicBezTo>
                <a:cubicBezTo>
                  <a:pt x="582" y="227"/>
                  <a:pt x="584" y="230"/>
                  <a:pt x="586" y="231"/>
                </a:cubicBezTo>
                <a:cubicBezTo>
                  <a:pt x="589" y="234"/>
                  <a:pt x="594" y="232"/>
                  <a:pt x="597" y="229"/>
                </a:cubicBezTo>
                <a:cubicBezTo>
                  <a:pt x="600" y="227"/>
                  <a:pt x="602" y="223"/>
                  <a:pt x="604" y="219"/>
                </a:cubicBezTo>
                <a:cubicBezTo>
                  <a:pt x="605" y="217"/>
                  <a:pt x="606" y="215"/>
                  <a:pt x="609" y="215"/>
                </a:cubicBezTo>
                <a:cubicBezTo>
                  <a:pt x="618" y="213"/>
                  <a:pt x="611" y="228"/>
                  <a:pt x="609" y="231"/>
                </a:cubicBezTo>
                <a:cubicBezTo>
                  <a:pt x="599" y="245"/>
                  <a:pt x="583" y="259"/>
                  <a:pt x="584" y="277"/>
                </a:cubicBezTo>
                <a:cubicBezTo>
                  <a:pt x="585" y="280"/>
                  <a:pt x="585" y="283"/>
                  <a:pt x="588" y="284"/>
                </a:cubicBezTo>
                <a:cubicBezTo>
                  <a:pt x="592" y="286"/>
                  <a:pt x="596" y="282"/>
                  <a:pt x="598" y="279"/>
                </a:cubicBezTo>
                <a:cubicBezTo>
                  <a:pt x="600" y="276"/>
                  <a:pt x="610" y="255"/>
                  <a:pt x="612" y="266"/>
                </a:cubicBezTo>
                <a:cubicBezTo>
                  <a:pt x="613" y="277"/>
                  <a:pt x="605" y="282"/>
                  <a:pt x="599" y="289"/>
                </a:cubicBezTo>
                <a:cubicBezTo>
                  <a:pt x="592" y="297"/>
                  <a:pt x="587" y="306"/>
                  <a:pt x="585" y="316"/>
                </a:cubicBezTo>
                <a:cubicBezTo>
                  <a:pt x="583" y="320"/>
                  <a:pt x="583" y="326"/>
                  <a:pt x="587" y="328"/>
                </a:cubicBezTo>
                <a:cubicBezTo>
                  <a:pt x="594" y="330"/>
                  <a:pt x="596" y="322"/>
                  <a:pt x="600" y="319"/>
                </a:cubicBezTo>
                <a:cubicBezTo>
                  <a:pt x="604" y="316"/>
                  <a:pt x="609" y="317"/>
                  <a:pt x="610" y="323"/>
                </a:cubicBezTo>
                <a:cubicBezTo>
                  <a:pt x="611" y="326"/>
                  <a:pt x="610" y="329"/>
                  <a:pt x="608" y="332"/>
                </a:cubicBezTo>
                <a:cubicBezTo>
                  <a:pt x="601" y="344"/>
                  <a:pt x="587" y="351"/>
                  <a:pt x="583" y="363"/>
                </a:cubicBezTo>
                <a:cubicBezTo>
                  <a:pt x="582" y="367"/>
                  <a:pt x="581" y="371"/>
                  <a:pt x="584" y="374"/>
                </a:cubicBezTo>
                <a:cubicBezTo>
                  <a:pt x="589" y="377"/>
                  <a:pt x="594" y="371"/>
                  <a:pt x="597" y="368"/>
                </a:cubicBezTo>
                <a:cubicBezTo>
                  <a:pt x="598" y="367"/>
                  <a:pt x="600" y="366"/>
                  <a:pt x="601" y="366"/>
                </a:cubicBezTo>
                <a:cubicBezTo>
                  <a:pt x="603" y="366"/>
                  <a:pt x="604" y="368"/>
                  <a:pt x="604" y="369"/>
                </a:cubicBezTo>
                <a:cubicBezTo>
                  <a:pt x="605" y="371"/>
                  <a:pt x="604" y="372"/>
                  <a:pt x="604" y="374"/>
                </a:cubicBezTo>
                <a:cubicBezTo>
                  <a:pt x="600" y="387"/>
                  <a:pt x="588" y="393"/>
                  <a:pt x="581" y="403"/>
                </a:cubicBezTo>
                <a:cubicBezTo>
                  <a:pt x="577" y="407"/>
                  <a:pt x="575" y="413"/>
                  <a:pt x="574" y="418"/>
                </a:cubicBezTo>
                <a:cubicBezTo>
                  <a:pt x="573" y="421"/>
                  <a:pt x="573" y="424"/>
                  <a:pt x="574" y="427"/>
                </a:cubicBezTo>
                <a:cubicBezTo>
                  <a:pt x="575" y="429"/>
                  <a:pt x="578" y="431"/>
                  <a:pt x="581" y="431"/>
                </a:cubicBezTo>
                <a:cubicBezTo>
                  <a:pt x="584" y="431"/>
                  <a:pt x="587" y="428"/>
                  <a:pt x="588" y="425"/>
                </a:cubicBezTo>
                <a:cubicBezTo>
                  <a:pt x="589" y="421"/>
                  <a:pt x="590" y="418"/>
                  <a:pt x="593" y="415"/>
                </a:cubicBezTo>
                <a:cubicBezTo>
                  <a:pt x="596" y="412"/>
                  <a:pt x="602" y="412"/>
                  <a:pt x="603" y="417"/>
                </a:cubicBezTo>
                <a:cubicBezTo>
                  <a:pt x="603" y="421"/>
                  <a:pt x="597" y="427"/>
                  <a:pt x="595" y="430"/>
                </a:cubicBezTo>
                <a:cubicBezTo>
                  <a:pt x="587" y="442"/>
                  <a:pt x="579" y="455"/>
                  <a:pt x="572" y="467"/>
                </a:cubicBezTo>
                <a:cubicBezTo>
                  <a:pt x="340" y="467"/>
                  <a:pt x="340" y="467"/>
                  <a:pt x="340" y="467"/>
                </a:cubicBezTo>
                <a:cubicBezTo>
                  <a:pt x="340" y="460"/>
                  <a:pt x="332" y="452"/>
                  <a:pt x="326" y="446"/>
                </a:cubicBezTo>
                <a:cubicBezTo>
                  <a:pt x="317" y="437"/>
                  <a:pt x="310" y="425"/>
                  <a:pt x="307" y="412"/>
                </a:cubicBezTo>
                <a:cubicBezTo>
                  <a:pt x="311" y="417"/>
                  <a:pt x="316" y="422"/>
                  <a:pt x="322" y="426"/>
                </a:cubicBezTo>
                <a:cubicBezTo>
                  <a:pt x="326" y="429"/>
                  <a:pt x="330" y="429"/>
                  <a:pt x="332" y="424"/>
                </a:cubicBezTo>
                <a:cubicBezTo>
                  <a:pt x="332" y="421"/>
                  <a:pt x="332" y="419"/>
                  <a:pt x="332" y="417"/>
                </a:cubicBezTo>
                <a:cubicBezTo>
                  <a:pt x="331" y="412"/>
                  <a:pt x="331" y="407"/>
                  <a:pt x="329" y="402"/>
                </a:cubicBezTo>
                <a:cubicBezTo>
                  <a:pt x="325" y="394"/>
                  <a:pt x="318" y="389"/>
                  <a:pt x="313" y="382"/>
                </a:cubicBezTo>
                <a:cubicBezTo>
                  <a:pt x="307" y="375"/>
                  <a:pt x="303" y="367"/>
                  <a:pt x="305" y="359"/>
                </a:cubicBezTo>
                <a:cubicBezTo>
                  <a:pt x="305" y="357"/>
                  <a:pt x="305" y="356"/>
                  <a:pt x="307" y="355"/>
                </a:cubicBezTo>
                <a:cubicBezTo>
                  <a:pt x="309" y="354"/>
                  <a:pt x="311" y="356"/>
                  <a:pt x="312" y="358"/>
                </a:cubicBezTo>
                <a:cubicBezTo>
                  <a:pt x="314" y="362"/>
                  <a:pt x="314" y="365"/>
                  <a:pt x="320" y="363"/>
                </a:cubicBezTo>
                <a:cubicBezTo>
                  <a:pt x="323" y="362"/>
                  <a:pt x="326" y="357"/>
                  <a:pt x="326" y="354"/>
                </a:cubicBezTo>
                <a:cubicBezTo>
                  <a:pt x="326" y="351"/>
                  <a:pt x="324" y="348"/>
                  <a:pt x="322" y="345"/>
                </a:cubicBezTo>
                <a:cubicBezTo>
                  <a:pt x="314" y="331"/>
                  <a:pt x="298" y="319"/>
                  <a:pt x="301" y="301"/>
                </a:cubicBezTo>
                <a:cubicBezTo>
                  <a:pt x="301" y="299"/>
                  <a:pt x="302" y="298"/>
                  <a:pt x="303" y="297"/>
                </a:cubicBezTo>
                <a:cubicBezTo>
                  <a:pt x="305" y="295"/>
                  <a:pt x="308" y="298"/>
                  <a:pt x="310" y="301"/>
                </a:cubicBezTo>
                <a:cubicBezTo>
                  <a:pt x="312" y="303"/>
                  <a:pt x="315" y="306"/>
                  <a:pt x="318" y="305"/>
                </a:cubicBezTo>
                <a:cubicBezTo>
                  <a:pt x="321" y="304"/>
                  <a:pt x="321" y="300"/>
                  <a:pt x="320" y="297"/>
                </a:cubicBezTo>
                <a:cubicBezTo>
                  <a:pt x="316" y="284"/>
                  <a:pt x="308" y="272"/>
                  <a:pt x="302" y="259"/>
                </a:cubicBezTo>
                <a:cubicBezTo>
                  <a:pt x="301" y="256"/>
                  <a:pt x="299" y="253"/>
                  <a:pt x="300" y="249"/>
                </a:cubicBezTo>
                <a:cubicBezTo>
                  <a:pt x="300" y="248"/>
                  <a:pt x="300" y="248"/>
                  <a:pt x="301" y="247"/>
                </a:cubicBezTo>
                <a:cubicBezTo>
                  <a:pt x="302" y="246"/>
                  <a:pt x="304" y="246"/>
                  <a:pt x="305" y="247"/>
                </a:cubicBezTo>
                <a:cubicBezTo>
                  <a:pt x="308" y="250"/>
                  <a:pt x="308" y="255"/>
                  <a:pt x="313" y="255"/>
                </a:cubicBezTo>
                <a:cubicBezTo>
                  <a:pt x="317" y="256"/>
                  <a:pt x="321" y="251"/>
                  <a:pt x="320" y="246"/>
                </a:cubicBezTo>
                <a:cubicBezTo>
                  <a:pt x="320" y="242"/>
                  <a:pt x="317" y="238"/>
                  <a:pt x="315" y="234"/>
                </a:cubicBezTo>
                <a:cubicBezTo>
                  <a:pt x="297" y="207"/>
                  <a:pt x="297" y="170"/>
                  <a:pt x="287" y="140"/>
                </a:cubicBezTo>
                <a:cubicBezTo>
                  <a:pt x="286" y="138"/>
                  <a:pt x="286" y="137"/>
                  <a:pt x="285" y="136"/>
                </a:cubicBezTo>
                <a:cubicBezTo>
                  <a:pt x="283" y="135"/>
                  <a:pt x="280" y="137"/>
                  <a:pt x="279" y="139"/>
                </a:cubicBezTo>
                <a:cubicBezTo>
                  <a:pt x="278" y="141"/>
                  <a:pt x="278" y="144"/>
                  <a:pt x="278" y="146"/>
                </a:cubicBezTo>
                <a:cubicBezTo>
                  <a:pt x="281" y="167"/>
                  <a:pt x="277" y="188"/>
                  <a:pt x="273" y="209"/>
                </a:cubicBezTo>
                <a:cubicBezTo>
                  <a:pt x="272" y="217"/>
                  <a:pt x="270" y="225"/>
                  <a:pt x="267" y="232"/>
                </a:cubicBezTo>
                <a:cubicBezTo>
                  <a:pt x="264" y="242"/>
                  <a:pt x="258" y="251"/>
                  <a:pt x="254" y="260"/>
                </a:cubicBezTo>
                <a:cubicBezTo>
                  <a:pt x="253" y="265"/>
                  <a:pt x="252" y="272"/>
                  <a:pt x="257" y="274"/>
                </a:cubicBezTo>
                <a:cubicBezTo>
                  <a:pt x="263" y="276"/>
                  <a:pt x="268" y="266"/>
                  <a:pt x="274" y="266"/>
                </a:cubicBezTo>
                <a:cubicBezTo>
                  <a:pt x="285" y="267"/>
                  <a:pt x="276" y="281"/>
                  <a:pt x="274" y="285"/>
                </a:cubicBezTo>
                <a:cubicBezTo>
                  <a:pt x="270" y="295"/>
                  <a:pt x="262" y="304"/>
                  <a:pt x="262" y="315"/>
                </a:cubicBezTo>
                <a:cubicBezTo>
                  <a:pt x="262" y="316"/>
                  <a:pt x="262" y="318"/>
                  <a:pt x="263" y="319"/>
                </a:cubicBezTo>
                <a:cubicBezTo>
                  <a:pt x="268" y="328"/>
                  <a:pt x="276" y="314"/>
                  <a:pt x="279" y="311"/>
                </a:cubicBezTo>
                <a:cubicBezTo>
                  <a:pt x="280" y="309"/>
                  <a:pt x="282" y="308"/>
                  <a:pt x="284" y="309"/>
                </a:cubicBezTo>
                <a:cubicBezTo>
                  <a:pt x="285" y="310"/>
                  <a:pt x="285" y="312"/>
                  <a:pt x="285" y="314"/>
                </a:cubicBezTo>
                <a:cubicBezTo>
                  <a:pt x="283" y="336"/>
                  <a:pt x="260" y="350"/>
                  <a:pt x="254" y="371"/>
                </a:cubicBezTo>
                <a:cubicBezTo>
                  <a:pt x="253" y="374"/>
                  <a:pt x="253" y="376"/>
                  <a:pt x="254" y="379"/>
                </a:cubicBezTo>
                <a:cubicBezTo>
                  <a:pt x="257" y="385"/>
                  <a:pt x="266" y="383"/>
                  <a:pt x="270" y="379"/>
                </a:cubicBezTo>
                <a:cubicBezTo>
                  <a:pt x="273" y="376"/>
                  <a:pt x="275" y="371"/>
                  <a:pt x="279" y="368"/>
                </a:cubicBezTo>
                <a:cubicBezTo>
                  <a:pt x="282" y="365"/>
                  <a:pt x="288" y="364"/>
                  <a:pt x="286" y="371"/>
                </a:cubicBezTo>
                <a:cubicBezTo>
                  <a:pt x="286" y="373"/>
                  <a:pt x="284" y="375"/>
                  <a:pt x="282" y="377"/>
                </a:cubicBezTo>
                <a:cubicBezTo>
                  <a:pt x="277" y="383"/>
                  <a:pt x="272" y="388"/>
                  <a:pt x="267" y="393"/>
                </a:cubicBezTo>
                <a:cubicBezTo>
                  <a:pt x="264" y="396"/>
                  <a:pt x="261" y="398"/>
                  <a:pt x="259" y="401"/>
                </a:cubicBezTo>
                <a:cubicBezTo>
                  <a:pt x="257" y="405"/>
                  <a:pt x="255" y="410"/>
                  <a:pt x="254" y="414"/>
                </a:cubicBezTo>
                <a:cubicBezTo>
                  <a:pt x="252" y="418"/>
                  <a:pt x="251" y="423"/>
                  <a:pt x="254" y="426"/>
                </a:cubicBezTo>
                <a:cubicBezTo>
                  <a:pt x="256" y="427"/>
                  <a:pt x="259" y="427"/>
                  <a:pt x="262" y="426"/>
                </a:cubicBezTo>
                <a:cubicBezTo>
                  <a:pt x="264" y="425"/>
                  <a:pt x="266" y="423"/>
                  <a:pt x="267" y="422"/>
                </a:cubicBezTo>
                <a:cubicBezTo>
                  <a:pt x="270" y="418"/>
                  <a:pt x="273" y="415"/>
                  <a:pt x="275" y="411"/>
                </a:cubicBezTo>
                <a:cubicBezTo>
                  <a:pt x="276" y="410"/>
                  <a:pt x="278" y="411"/>
                  <a:pt x="278" y="412"/>
                </a:cubicBezTo>
                <a:cubicBezTo>
                  <a:pt x="279" y="414"/>
                  <a:pt x="279" y="415"/>
                  <a:pt x="279" y="417"/>
                </a:cubicBezTo>
                <a:cubicBezTo>
                  <a:pt x="277" y="429"/>
                  <a:pt x="271" y="435"/>
                  <a:pt x="262" y="443"/>
                </a:cubicBezTo>
                <a:cubicBezTo>
                  <a:pt x="254" y="450"/>
                  <a:pt x="245" y="457"/>
                  <a:pt x="242" y="467"/>
                </a:cubicBezTo>
                <a:cubicBezTo>
                  <a:pt x="215" y="467"/>
                  <a:pt x="215" y="467"/>
                  <a:pt x="215" y="467"/>
                </a:cubicBezTo>
                <a:cubicBezTo>
                  <a:pt x="214" y="466"/>
                  <a:pt x="213" y="465"/>
                  <a:pt x="212" y="464"/>
                </a:cubicBezTo>
                <a:cubicBezTo>
                  <a:pt x="205" y="456"/>
                  <a:pt x="196" y="446"/>
                  <a:pt x="198" y="435"/>
                </a:cubicBezTo>
                <a:cubicBezTo>
                  <a:pt x="206" y="436"/>
                  <a:pt x="208" y="449"/>
                  <a:pt x="215" y="449"/>
                </a:cubicBezTo>
                <a:cubicBezTo>
                  <a:pt x="221" y="449"/>
                  <a:pt x="223" y="441"/>
                  <a:pt x="222" y="436"/>
                </a:cubicBezTo>
                <a:cubicBezTo>
                  <a:pt x="219" y="424"/>
                  <a:pt x="210" y="416"/>
                  <a:pt x="203" y="407"/>
                </a:cubicBezTo>
                <a:cubicBezTo>
                  <a:pt x="199" y="403"/>
                  <a:pt x="196" y="399"/>
                  <a:pt x="195" y="393"/>
                </a:cubicBezTo>
                <a:cubicBezTo>
                  <a:pt x="195" y="392"/>
                  <a:pt x="193" y="387"/>
                  <a:pt x="194" y="386"/>
                </a:cubicBezTo>
                <a:cubicBezTo>
                  <a:pt x="196" y="383"/>
                  <a:pt x="198" y="387"/>
                  <a:pt x="199" y="388"/>
                </a:cubicBezTo>
                <a:cubicBezTo>
                  <a:pt x="201" y="391"/>
                  <a:pt x="203" y="393"/>
                  <a:pt x="204" y="396"/>
                </a:cubicBezTo>
                <a:cubicBezTo>
                  <a:pt x="206" y="398"/>
                  <a:pt x="207" y="399"/>
                  <a:pt x="209" y="401"/>
                </a:cubicBezTo>
                <a:cubicBezTo>
                  <a:pt x="211" y="402"/>
                  <a:pt x="214" y="402"/>
                  <a:pt x="216" y="402"/>
                </a:cubicBezTo>
                <a:cubicBezTo>
                  <a:pt x="218" y="400"/>
                  <a:pt x="220" y="397"/>
                  <a:pt x="220" y="394"/>
                </a:cubicBezTo>
                <a:cubicBezTo>
                  <a:pt x="220" y="389"/>
                  <a:pt x="218" y="385"/>
                  <a:pt x="216" y="381"/>
                </a:cubicBezTo>
                <a:cubicBezTo>
                  <a:pt x="213" y="377"/>
                  <a:pt x="209" y="373"/>
                  <a:pt x="206" y="370"/>
                </a:cubicBezTo>
                <a:cubicBezTo>
                  <a:pt x="204" y="367"/>
                  <a:pt x="202" y="365"/>
                  <a:pt x="199" y="362"/>
                </a:cubicBezTo>
                <a:cubicBezTo>
                  <a:pt x="197" y="359"/>
                  <a:pt x="187" y="341"/>
                  <a:pt x="195" y="338"/>
                </a:cubicBezTo>
                <a:cubicBezTo>
                  <a:pt x="196" y="338"/>
                  <a:pt x="198" y="339"/>
                  <a:pt x="200" y="340"/>
                </a:cubicBezTo>
                <a:cubicBezTo>
                  <a:pt x="201" y="341"/>
                  <a:pt x="202" y="343"/>
                  <a:pt x="203" y="344"/>
                </a:cubicBezTo>
                <a:cubicBezTo>
                  <a:pt x="206" y="347"/>
                  <a:pt x="210" y="349"/>
                  <a:pt x="215" y="349"/>
                </a:cubicBezTo>
                <a:cubicBezTo>
                  <a:pt x="216" y="349"/>
                  <a:pt x="217" y="349"/>
                  <a:pt x="218" y="348"/>
                </a:cubicBezTo>
                <a:cubicBezTo>
                  <a:pt x="219" y="347"/>
                  <a:pt x="220" y="345"/>
                  <a:pt x="220" y="343"/>
                </a:cubicBezTo>
                <a:cubicBezTo>
                  <a:pt x="220" y="338"/>
                  <a:pt x="217" y="333"/>
                  <a:pt x="213" y="328"/>
                </a:cubicBezTo>
                <a:cubicBezTo>
                  <a:pt x="210" y="323"/>
                  <a:pt x="207" y="318"/>
                  <a:pt x="204" y="313"/>
                </a:cubicBezTo>
                <a:cubicBezTo>
                  <a:pt x="200" y="307"/>
                  <a:pt x="196" y="302"/>
                  <a:pt x="196" y="295"/>
                </a:cubicBezTo>
                <a:cubicBezTo>
                  <a:pt x="202" y="289"/>
                  <a:pt x="208" y="309"/>
                  <a:pt x="217" y="306"/>
                </a:cubicBezTo>
                <a:cubicBezTo>
                  <a:pt x="223" y="304"/>
                  <a:pt x="220" y="295"/>
                  <a:pt x="216" y="290"/>
                </a:cubicBezTo>
                <a:cubicBezTo>
                  <a:pt x="208" y="278"/>
                  <a:pt x="203" y="265"/>
                  <a:pt x="200" y="251"/>
                </a:cubicBezTo>
                <a:cubicBezTo>
                  <a:pt x="198" y="244"/>
                  <a:pt x="197" y="237"/>
                  <a:pt x="196" y="230"/>
                </a:cubicBezTo>
                <a:cubicBezTo>
                  <a:pt x="196" y="227"/>
                  <a:pt x="196" y="212"/>
                  <a:pt x="190" y="216"/>
                </a:cubicBezTo>
                <a:cubicBezTo>
                  <a:pt x="188" y="217"/>
                  <a:pt x="187" y="220"/>
                  <a:pt x="187" y="222"/>
                </a:cubicBezTo>
                <a:cubicBezTo>
                  <a:pt x="184" y="234"/>
                  <a:pt x="182" y="245"/>
                  <a:pt x="178" y="257"/>
                </a:cubicBezTo>
                <a:cubicBezTo>
                  <a:pt x="176" y="266"/>
                  <a:pt x="175" y="279"/>
                  <a:pt x="169" y="287"/>
                </a:cubicBezTo>
                <a:cubicBezTo>
                  <a:pt x="166" y="291"/>
                  <a:pt x="162" y="294"/>
                  <a:pt x="162" y="300"/>
                </a:cubicBezTo>
                <a:cubicBezTo>
                  <a:pt x="162" y="301"/>
                  <a:pt x="162" y="301"/>
                  <a:pt x="162" y="302"/>
                </a:cubicBezTo>
                <a:cubicBezTo>
                  <a:pt x="163" y="302"/>
                  <a:pt x="163" y="303"/>
                  <a:pt x="164" y="303"/>
                </a:cubicBezTo>
                <a:cubicBezTo>
                  <a:pt x="171" y="305"/>
                  <a:pt x="176" y="300"/>
                  <a:pt x="180" y="296"/>
                </a:cubicBezTo>
                <a:cubicBezTo>
                  <a:pt x="181" y="295"/>
                  <a:pt x="181" y="294"/>
                  <a:pt x="182" y="294"/>
                </a:cubicBezTo>
                <a:cubicBezTo>
                  <a:pt x="183" y="294"/>
                  <a:pt x="184" y="294"/>
                  <a:pt x="184" y="294"/>
                </a:cubicBezTo>
                <a:cubicBezTo>
                  <a:pt x="186" y="296"/>
                  <a:pt x="185" y="300"/>
                  <a:pt x="184" y="302"/>
                </a:cubicBezTo>
                <a:cubicBezTo>
                  <a:pt x="184" y="308"/>
                  <a:pt x="181" y="314"/>
                  <a:pt x="177" y="319"/>
                </a:cubicBezTo>
                <a:cubicBezTo>
                  <a:pt x="171" y="326"/>
                  <a:pt x="164" y="333"/>
                  <a:pt x="159" y="342"/>
                </a:cubicBezTo>
                <a:cubicBezTo>
                  <a:pt x="158" y="343"/>
                  <a:pt x="158" y="345"/>
                  <a:pt x="158" y="347"/>
                </a:cubicBezTo>
                <a:cubicBezTo>
                  <a:pt x="158" y="351"/>
                  <a:pt x="162" y="353"/>
                  <a:pt x="165" y="353"/>
                </a:cubicBezTo>
                <a:cubicBezTo>
                  <a:pt x="170" y="354"/>
                  <a:pt x="173" y="350"/>
                  <a:pt x="174" y="346"/>
                </a:cubicBezTo>
                <a:cubicBezTo>
                  <a:pt x="175" y="343"/>
                  <a:pt x="176" y="341"/>
                  <a:pt x="179" y="339"/>
                </a:cubicBezTo>
                <a:cubicBezTo>
                  <a:pt x="180" y="339"/>
                  <a:pt x="180" y="339"/>
                  <a:pt x="181" y="339"/>
                </a:cubicBezTo>
                <a:cubicBezTo>
                  <a:pt x="181" y="340"/>
                  <a:pt x="181" y="340"/>
                  <a:pt x="181" y="340"/>
                </a:cubicBezTo>
                <a:cubicBezTo>
                  <a:pt x="182" y="346"/>
                  <a:pt x="180" y="352"/>
                  <a:pt x="178" y="357"/>
                </a:cubicBezTo>
                <a:cubicBezTo>
                  <a:pt x="175" y="362"/>
                  <a:pt x="172" y="365"/>
                  <a:pt x="167" y="370"/>
                </a:cubicBezTo>
                <a:cubicBezTo>
                  <a:pt x="165" y="372"/>
                  <a:pt x="163" y="374"/>
                  <a:pt x="161" y="377"/>
                </a:cubicBezTo>
                <a:cubicBezTo>
                  <a:pt x="160" y="379"/>
                  <a:pt x="159" y="381"/>
                  <a:pt x="160" y="383"/>
                </a:cubicBezTo>
                <a:cubicBezTo>
                  <a:pt x="160" y="385"/>
                  <a:pt x="161" y="388"/>
                  <a:pt x="163" y="388"/>
                </a:cubicBezTo>
                <a:cubicBezTo>
                  <a:pt x="166" y="390"/>
                  <a:pt x="170" y="388"/>
                  <a:pt x="172" y="386"/>
                </a:cubicBezTo>
                <a:cubicBezTo>
                  <a:pt x="173" y="385"/>
                  <a:pt x="179" y="375"/>
                  <a:pt x="181" y="379"/>
                </a:cubicBezTo>
                <a:cubicBezTo>
                  <a:pt x="182" y="380"/>
                  <a:pt x="180" y="385"/>
                  <a:pt x="180" y="387"/>
                </a:cubicBezTo>
                <a:cubicBezTo>
                  <a:pt x="179" y="392"/>
                  <a:pt x="177" y="397"/>
                  <a:pt x="175" y="403"/>
                </a:cubicBezTo>
                <a:cubicBezTo>
                  <a:pt x="171" y="413"/>
                  <a:pt x="165" y="422"/>
                  <a:pt x="157" y="430"/>
                </a:cubicBezTo>
                <a:cubicBezTo>
                  <a:pt x="154" y="434"/>
                  <a:pt x="150" y="437"/>
                  <a:pt x="150" y="442"/>
                </a:cubicBezTo>
                <a:cubicBezTo>
                  <a:pt x="151" y="448"/>
                  <a:pt x="159" y="451"/>
                  <a:pt x="164" y="450"/>
                </a:cubicBezTo>
                <a:cubicBezTo>
                  <a:pt x="172" y="448"/>
                  <a:pt x="171" y="440"/>
                  <a:pt x="177" y="436"/>
                </a:cubicBezTo>
                <a:cubicBezTo>
                  <a:pt x="177" y="436"/>
                  <a:pt x="178" y="435"/>
                  <a:pt x="178" y="435"/>
                </a:cubicBezTo>
                <a:cubicBezTo>
                  <a:pt x="179" y="435"/>
                  <a:pt x="179" y="437"/>
                  <a:pt x="179" y="438"/>
                </a:cubicBezTo>
                <a:cubicBezTo>
                  <a:pt x="177" y="449"/>
                  <a:pt x="173" y="459"/>
                  <a:pt x="167" y="467"/>
                </a:cubicBezTo>
                <a:cubicBezTo>
                  <a:pt x="128" y="467"/>
                  <a:pt x="128" y="467"/>
                  <a:pt x="128" y="467"/>
                </a:cubicBezTo>
                <a:cubicBezTo>
                  <a:pt x="129" y="466"/>
                  <a:pt x="130" y="464"/>
                  <a:pt x="130" y="462"/>
                </a:cubicBezTo>
                <a:cubicBezTo>
                  <a:pt x="130" y="457"/>
                  <a:pt x="128" y="452"/>
                  <a:pt x="125" y="448"/>
                </a:cubicBezTo>
                <a:cubicBezTo>
                  <a:pt x="123" y="444"/>
                  <a:pt x="119" y="441"/>
                  <a:pt x="116" y="438"/>
                </a:cubicBezTo>
                <a:cubicBezTo>
                  <a:pt x="114" y="435"/>
                  <a:pt x="111" y="432"/>
                  <a:pt x="109" y="430"/>
                </a:cubicBezTo>
                <a:cubicBezTo>
                  <a:pt x="107" y="427"/>
                  <a:pt x="97" y="408"/>
                  <a:pt x="104" y="406"/>
                </a:cubicBezTo>
                <a:cubicBezTo>
                  <a:pt x="106" y="405"/>
                  <a:pt x="108" y="406"/>
                  <a:pt x="109" y="408"/>
                </a:cubicBezTo>
                <a:cubicBezTo>
                  <a:pt x="111" y="409"/>
                  <a:pt x="112" y="410"/>
                  <a:pt x="113" y="412"/>
                </a:cubicBezTo>
                <a:cubicBezTo>
                  <a:pt x="116" y="415"/>
                  <a:pt x="120" y="417"/>
                  <a:pt x="125" y="417"/>
                </a:cubicBezTo>
                <a:cubicBezTo>
                  <a:pt x="126" y="417"/>
                  <a:pt x="127" y="416"/>
                  <a:pt x="128" y="416"/>
                </a:cubicBezTo>
                <a:cubicBezTo>
                  <a:pt x="129" y="415"/>
                  <a:pt x="130" y="413"/>
                  <a:pt x="130" y="411"/>
                </a:cubicBezTo>
                <a:cubicBezTo>
                  <a:pt x="130" y="405"/>
                  <a:pt x="126" y="400"/>
                  <a:pt x="123" y="396"/>
                </a:cubicBezTo>
                <a:cubicBezTo>
                  <a:pt x="119" y="391"/>
                  <a:pt x="117" y="386"/>
                  <a:pt x="114" y="381"/>
                </a:cubicBezTo>
                <a:cubicBezTo>
                  <a:pt x="110" y="375"/>
                  <a:pt x="106" y="370"/>
                  <a:pt x="105" y="363"/>
                </a:cubicBezTo>
                <a:cubicBezTo>
                  <a:pt x="112" y="357"/>
                  <a:pt x="118" y="376"/>
                  <a:pt x="127" y="374"/>
                </a:cubicBezTo>
                <a:cubicBezTo>
                  <a:pt x="133" y="372"/>
                  <a:pt x="130" y="363"/>
                  <a:pt x="126" y="358"/>
                </a:cubicBezTo>
                <a:cubicBezTo>
                  <a:pt x="118" y="346"/>
                  <a:pt x="113" y="332"/>
                  <a:pt x="110" y="318"/>
                </a:cubicBezTo>
                <a:cubicBezTo>
                  <a:pt x="108" y="311"/>
                  <a:pt x="107" y="304"/>
                  <a:pt x="106" y="297"/>
                </a:cubicBezTo>
                <a:cubicBezTo>
                  <a:pt x="106" y="294"/>
                  <a:pt x="106" y="279"/>
                  <a:pt x="100" y="283"/>
                </a:cubicBezTo>
                <a:cubicBezTo>
                  <a:pt x="98" y="285"/>
                  <a:pt x="97" y="287"/>
                  <a:pt x="96" y="289"/>
                </a:cubicBezTo>
                <a:cubicBezTo>
                  <a:pt x="94" y="301"/>
                  <a:pt x="91" y="313"/>
                  <a:pt x="88" y="325"/>
                </a:cubicBezTo>
                <a:cubicBezTo>
                  <a:pt x="86" y="334"/>
                  <a:pt x="85" y="347"/>
                  <a:pt x="79" y="354"/>
                </a:cubicBezTo>
                <a:cubicBezTo>
                  <a:pt x="75" y="359"/>
                  <a:pt x="71" y="362"/>
                  <a:pt x="72" y="368"/>
                </a:cubicBezTo>
                <a:cubicBezTo>
                  <a:pt x="72" y="368"/>
                  <a:pt x="72" y="369"/>
                  <a:pt x="72" y="369"/>
                </a:cubicBezTo>
                <a:cubicBezTo>
                  <a:pt x="72" y="370"/>
                  <a:pt x="73" y="370"/>
                  <a:pt x="74" y="371"/>
                </a:cubicBezTo>
                <a:cubicBezTo>
                  <a:pt x="81" y="373"/>
                  <a:pt x="86" y="368"/>
                  <a:pt x="90" y="363"/>
                </a:cubicBezTo>
                <a:cubicBezTo>
                  <a:pt x="91" y="363"/>
                  <a:pt x="91" y="362"/>
                  <a:pt x="92" y="362"/>
                </a:cubicBezTo>
                <a:cubicBezTo>
                  <a:pt x="93" y="361"/>
                  <a:pt x="94" y="361"/>
                  <a:pt x="94" y="362"/>
                </a:cubicBezTo>
                <a:cubicBezTo>
                  <a:pt x="96" y="363"/>
                  <a:pt x="94" y="368"/>
                  <a:pt x="94" y="370"/>
                </a:cubicBezTo>
                <a:cubicBezTo>
                  <a:pt x="93" y="376"/>
                  <a:pt x="90" y="381"/>
                  <a:pt x="87" y="386"/>
                </a:cubicBezTo>
                <a:cubicBezTo>
                  <a:pt x="81" y="394"/>
                  <a:pt x="74" y="401"/>
                  <a:pt x="69" y="409"/>
                </a:cubicBezTo>
                <a:cubicBezTo>
                  <a:pt x="68" y="411"/>
                  <a:pt x="67" y="413"/>
                  <a:pt x="67" y="415"/>
                </a:cubicBezTo>
                <a:cubicBezTo>
                  <a:pt x="68" y="419"/>
                  <a:pt x="71" y="421"/>
                  <a:pt x="75" y="421"/>
                </a:cubicBezTo>
                <a:cubicBezTo>
                  <a:pt x="80" y="421"/>
                  <a:pt x="82" y="418"/>
                  <a:pt x="84" y="414"/>
                </a:cubicBezTo>
                <a:cubicBezTo>
                  <a:pt x="85" y="411"/>
                  <a:pt x="86" y="408"/>
                  <a:pt x="89" y="407"/>
                </a:cubicBezTo>
                <a:cubicBezTo>
                  <a:pt x="89" y="407"/>
                  <a:pt x="90" y="406"/>
                  <a:pt x="91" y="407"/>
                </a:cubicBezTo>
                <a:cubicBezTo>
                  <a:pt x="91" y="407"/>
                  <a:pt x="91" y="408"/>
                  <a:pt x="91" y="408"/>
                </a:cubicBezTo>
                <a:cubicBezTo>
                  <a:pt x="91" y="414"/>
                  <a:pt x="90" y="419"/>
                  <a:pt x="88" y="424"/>
                </a:cubicBezTo>
                <a:cubicBezTo>
                  <a:pt x="85" y="430"/>
                  <a:pt x="81" y="433"/>
                  <a:pt x="77" y="437"/>
                </a:cubicBezTo>
                <a:cubicBezTo>
                  <a:pt x="75" y="439"/>
                  <a:pt x="73" y="442"/>
                  <a:pt x="71" y="444"/>
                </a:cubicBezTo>
                <a:cubicBezTo>
                  <a:pt x="70" y="446"/>
                  <a:pt x="69" y="449"/>
                  <a:pt x="69" y="451"/>
                </a:cubicBezTo>
                <a:cubicBezTo>
                  <a:pt x="70" y="453"/>
                  <a:pt x="71" y="455"/>
                  <a:pt x="73" y="456"/>
                </a:cubicBezTo>
                <a:cubicBezTo>
                  <a:pt x="76" y="457"/>
                  <a:pt x="79" y="456"/>
                  <a:pt x="82" y="453"/>
                </a:cubicBezTo>
                <a:cubicBezTo>
                  <a:pt x="83" y="452"/>
                  <a:pt x="89" y="442"/>
                  <a:pt x="91" y="446"/>
                </a:cubicBezTo>
                <a:cubicBezTo>
                  <a:pt x="92" y="448"/>
                  <a:pt x="90" y="453"/>
                  <a:pt x="90" y="455"/>
                </a:cubicBezTo>
                <a:cubicBezTo>
                  <a:pt x="89" y="459"/>
                  <a:pt x="88" y="463"/>
                  <a:pt x="86" y="467"/>
                </a:cubicBezTo>
                <a:cubicBezTo>
                  <a:pt x="0" y="467"/>
                  <a:pt x="0" y="467"/>
                  <a:pt x="0" y="467"/>
                </a:cubicBezTo>
                <a:cubicBezTo>
                  <a:pt x="0" y="1133"/>
                  <a:pt x="0" y="1133"/>
                  <a:pt x="0" y="1133"/>
                </a:cubicBezTo>
                <a:cubicBezTo>
                  <a:pt x="3200" y="1133"/>
                  <a:pt x="3200" y="1133"/>
                  <a:pt x="3200" y="1133"/>
                </a:cubicBezTo>
                <a:cubicBezTo>
                  <a:pt x="3200" y="873"/>
                  <a:pt x="3200" y="873"/>
                  <a:pt x="3200" y="873"/>
                </a:cubicBezTo>
                <a:lnTo>
                  <a:pt x="3102" y="861"/>
                </a:lnTo>
                <a:close/>
                <a:moveTo>
                  <a:pt x="640" y="463"/>
                </a:moveTo>
                <a:cubicBezTo>
                  <a:pt x="642" y="464"/>
                  <a:pt x="643" y="466"/>
                  <a:pt x="645" y="467"/>
                </a:cubicBezTo>
                <a:cubicBezTo>
                  <a:pt x="637" y="467"/>
                  <a:pt x="637" y="467"/>
                  <a:pt x="637" y="467"/>
                </a:cubicBezTo>
                <a:cubicBezTo>
                  <a:pt x="636" y="465"/>
                  <a:pt x="635" y="460"/>
                  <a:pt x="640" y="463"/>
                </a:cubicBezTo>
                <a:close/>
                <a:moveTo>
                  <a:pt x="602" y="452"/>
                </a:moveTo>
                <a:cubicBezTo>
                  <a:pt x="602" y="457"/>
                  <a:pt x="601" y="462"/>
                  <a:pt x="599" y="467"/>
                </a:cubicBezTo>
                <a:cubicBezTo>
                  <a:pt x="593" y="467"/>
                  <a:pt x="593" y="467"/>
                  <a:pt x="593" y="467"/>
                </a:cubicBezTo>
                <a:cubicBezTo>
                  <a:pt x="596" y="462"/>
                  <a:pt x="598" y="456"/>
                  <a:pt x="602" y="452"/>
                </a:cubicBezTo>
                <a:close/>
                <a:moveTo>
                  <a:pt x="282" y="461"/>
                </a:moveTo>
                <a:cubicBezTo>
                  <a:pt x="282" y="463"/>
                  <a:pt x="282" y="465"/>
                  <a:pt x="281" y="467"/>
                </a:cubicBezTo>
                <a:cubicBezTo>
                  <a:pt x="266" y="467"/>
                  <a:pt x="266" y="467"/>
                  <a:pt x="266" y="467"/>
                </a:cubicBezTo>
                <a:cubicBezTo>
                  <a:pt x="271" y="462"/>
                  <a:pt x="277" y="458"/>
                  <a:pt x="282" y="461"/>
                </a:cubicBezTo>
                <a:close/>
                <a:moveTo>
                  <a:pt x="105" y="461"/>
                </a:moveTo>
                <a:cubicBezTo>
                  <a:pt x="105" y="460"/>
                  <a:pt x="103" y="455"/>
                  <a:pt x="104" y="454"/>
                </a:cubicBezTo>
                <a:cubicBezTo>
                  <a:pt x="105" y="451"/>
                  <a:pt x="108" y="454"/>
                  <a:pt x="109" y="456"/>
                </a:cubicBezTo>
                <a:cubicBezTo>
                  <a:pt x="111" y="459"/>
                  <a:pt x="112" y="461"/>
                  <a:pt x="114" y="463"/>
                </a:cubicBezTo>
                <a:cubicBezTo>
                  <a:pt x="115" y="465"/>
                  <a:pt x="116" y="466"/>
                  <a:pt x="118" y="467"/>
                </a:cubicBezTo>
                <a:cubicBezTo>
                  <a:pt x="107" y="467"/>
                  <a:pt x="107" y="467"/>
                  <a:pt x="107" y="467"/>
                </a:cubicBezTo>
                <a:cubicBezTo>
                  <a:pt x="106" y="465"/>
                  <a:pt x="105" y="463"/>
                  <a:pt x="105" y="461"/>
                </a:cubicBezTo>
                <a:close/>
                <a:moveTo>
                  <a:pt x="1205" y="551"/>
                </a:moveTo>
                <a:cubicBezTo>
                  <a:pt x="1197" y="551"/>
                  <a:pt x="1197" y="551"/>
                  <a:pt x="1197" y="551"/>
                </a:cubicBezTo>
                <a:cubicBezTo>
                  <a:pt x="1199" y="549"/>
                  <a:pt x="1203" y="549"/>
                  <a:pt x="1205" y="551"/>
                </a:cubicBezTo>
                <a:close/>
                <a:moveTo>
                  <a:pt x="3078" y="848"/>
                </a:moveTo>
                <a:cubicBezTo>
                  <a:pt x="3079" y="848"/>
                  <a:pt x="3079" y="847"/>
                  <a:pt x="3080" y="847"/>
                </a:cubicBezTo>
                <a:cubicBezTo>
                  <a:pt x="3081" y="848"/>
                  <a:pt x="3081" y="849"/>
                  <a:pt x="3081" y="850"/>
                </a:cubicBezTo>
                <a:cubicBezTo>
                  <a:pt x="3080" y="853"/>
                  <a:pt x="3080" y="856"/>
                  <a:pt x="3079" y="858"/>
                </a:cubicBezTo>
                <a:cubicBezTo>
                  <a:pt x="3072" y="858"/>
                  <a:pt x="3072" y="858"/>
                  <a:pt x="3072" y="858"/>
                </a:cubicBezTo>
                <a:cubicBezTo>
                  <a:pt x="3074" y="854"/>
                  <a:pt x="3075" y="850"/>
                  <a:pt x="3078" y="848"/>
                </a:cubicBezTo>
                <a:close/>
              </a:path>
            </a:pathLst>
          </a:custGeom>
          <a:solidFill>
            <a:srgbClr val="000000">
              <a:alpha val="22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2"/>
          <p:cNvSpPr>
            <a:spLocks noEditPoints="1"/>
          </p:cNvSpPr>
          <p:nvPr/>
        </p:nvSpPr>
        <p:spPr bwMode="auto">
          <a:xfrm>
            <a:off x="1" y="5817287"/>
            <a:ext cx="12192000" cy="1040714"/>
          </a:xfrm>
          <a:custGeom>
            <a:avLst/>
            <a:gdLst>
              <a:gd name="T0" fmla="*/ 2882 w 3200"/>
              <a:gd name="T1" fmla="*/ 180 h 518"/>
              <a:gd name="T2" fmla="*/ 2912 w 3200"/>
              <a:gd name="T3" fmla="*/ 134 h 518"/>
              <a:gd name="T4" fmla="*/ 2915 w 3200"/>
              <a:gd name="T5" fmla="*/ 89 h 518"/>
              <a:gd name="T6" fmla="*/ 2906 w 3200"/>
              <a:gd name="T7" fmla="*/ 70 h 518"/>
              <a:gd name="T8" fmla="*/ 2877 w 3200"/>
              <a:gd name="T9" fmla="*/ 138 h 518"/>
              <a:gd name="T10" fmla="*/ 2876 w 3200"/>
              <a:gd name="T11" fmla="*/ 0 h 518"/>
              <a:gd name="T12" fmla="*/ 2872 w 3200"/>
              <a:gd name="T13" fmla="*/ 142 h 518"/>
              <a:gd name="T14" fmla="*/ 2867 w 3200"/>
              <a:gd name="T15" fmla="*/ 133 h 518"/>
              <a:gd name="T16" fmla="*/ 2828 w 3200"/>
              <a:gd name="T17" fmla="*/ 114 h 518"/>
              <a:gd name="T18" fmla="*/ 2840 w 3200"/>
              <a:gd name="T19" fmla="*/ 154 h 518"/>
              <a:gd name="T20" fmla="*/ 2867 w 3200"/>
              <a:gd name="T21" fmla="*/ 180 h 518"/>
              <a:gd name="T22" fmla="*/ 2733 w 3200"/>
              <a:gd name="T23" fmla="*/ 180 h 518"/>
              <a:gd name="T24" fmla="*/ 2723 w 3200"/>
              <a:gd name="T25" fmla="*/ 144 h 518"/>
              <a:gd name="T26" fmla="*/ 2695 w 3200"/>
              <a:gd name="T27" fmla="*/ 144 h 518"/>
              <a:gd name="T28" fmla="*/ 2668 w 3200"/>
              <a:gd name="T29" fmla="*/ 117 h 518"/>
              <a:gd name="T30" fmla="*/ 2584 w 3200"/>
              <a:gd name="T31" fmla="*/ 117 h 518"/>
              <a:gd name="T32" fmla="*/ 2563 w 3200"/>
              <a:gd name="T33" fmla="*/ 138 h 518"/>
              <a:gd name="T34" fmla="*/ 2531 w 3200"/>
              <a:gd name="T35" fmla="*/ 138 h 518"/>
              <a:gd name="T36" fmla="*/ 2514 w 3200"/>
              <a:gd name="T37" fmla="*/ 180 h 518"/>
              <a:gd name="T38" fmla="*/ 2401 w 3200"/>
              <a:gd name="T39" fmla="*/ 180 h 518"/>
              <a:gd name="T40" fmla="*/ 2398 w 3200"/>
              <a:gd name="T41" fmla="*/ 171 h 518"/>
              <a:gd name="T42" fmla="*/ 2397 w 3200"/>
              <a:gd name="T43" fmla="*/ 168 h 518"/>
              <a:gd name="T44" fmla="*/ 2388 w 3200"/>
              <a:gd name="T45" fmla="*/ 171 h 518"/>
              <a:gd name="T46" fmla="*/ 2359 w 3200"/>
              <a:gd name="T47" fmla="*/ 140 h 518"/>
              <a:gd name="T48" fmla="*/ 2368 w 3200"/>
              <a:gd name="T49" fmla="*/ 180 h 518"/>
              <a:gd name="T50" fmla="*/ 2170 w 3200"/>
              <a:gd name="T51" fmla="*/ 180 h 518"/>
              <a:gd name="T52" fmla="*/ 2122 w 3200"/>
              <a:gd name="T53" fmla="*/ 197 h 518"/>
              <a:gd name="T54" fmla="*/ 2070 w 3200"/>
              <a:gd name="T55" fmla="*/ 180 h 518"/>
              <a:gd name="T56" fmla="*/ 1390 w 3200"/>
              <a:gd name="T57" fmla="*/ 180 h 518"/>
              <a:gd name="T58" fmla="*/ 1278 w 3200"/>
              <a:gd name="T59" fmla="*/ 162 h 518"/>
              <a:gd name="T60" fmla="*/ 1049 w 3200"/>
              <a:gd name="T61" fmla="*/ 162 h 518"/>
              <a:gd name="T62" fmla="*/ 1020 w 3200"/>
              <a:gd name="T63" fmla="*/ 180 h 518"/>
              <a:gd name="T64" fmla="*/ 732 w 3200"/>
              <a:gd name="T65" fmla="*/ 180 h 518"/>
              <a:gd name="T66" fmla="*/ 769 w 3200"/>
              <a:gd name="T67" fmla="*/ 137 h 518"/>
              <a:gd name="T68" fmla="*/ 731 w 3200"/>
              <a:gd name="T69" fmla="*/ 176 h 518"/>
              <a:gd name="T70" fmla="*/ 733 w 3200"/>
              <a:gd name="T71" fmla="*/ 79 h 518"/>
              <a:gd name="T72" fmla="*/ 713 w 3200"/>
              <a:gd name="T73" fmla="*/ 133 h 518"/>
              <a:gd name="T74" fmla="*/ 714 w 3200"/>
              <a:gd name="T75" fmla="*/ 150 h 518"/>
              <a:gd name="T76" fmla="*/ 671 w 3200"/>
              <a:gd name="T77" fmla="*/ 113 h 518"/>
              <a:gd name="T78" fmla="*/ 682 w 3200"/>
              <a:gd name="T79" fmla="*/ 158 h 518"/>
              <a:gd name="T80" fmla="*/ 708 w 3200"/>
              <a:gd name="T81" fmla="*/ 180 h 518"/>
              <a:gd name="T82" fmla="*/ 600 w 3200"/>
              <a:gd name="T83" fmla="*/ 180 h 518"/>
              <a:gd name="T84" fmla="*/ 584 w 3200"/>
              <a:gd name="T85" fmla="*/ 103 h 518"/>
              <a:gd name="T86" fmla="*/ 505 w 3200"/>
              <a:gd name="T87" fmla="*/ 103 h 518"/>
              <a:gd name="T88" fmla="*/ 505 w 3200"/>
              <a:gd name="T89" fmla="*/ 129 h 518"/>
              <a:gd name="T90" fmla="*/ 433 w 3200"/>
              <a:gd name="T91" fmla="*/ 129 h 518"/>
              <a:gd name="T92" fmla="*/ 406 w 3200"/>
              <a:gd name="T93" fmla="*/ 180 h 518"/>
              <a:gd name="T94" fmla="*/ 0 w 3200"/>
              <a:gd name="T95" fmla="*/ 180 h 518"/>
              <a:gd name="T96" fmla="*/ 0 w 3200"/>
              <a:gd name="T97" fmla="*/ 518 h 518"/>
              <a:gd name="T98" fmla="*/ 3200 w 3200"/>
              <a:gd name="T99" fmla="*/ 518 h 518"/>
              <a:gd name="T100" fmla="*/ 3200 w 3200"/>
              <a:gd name="T101" fmla="*/ 180 h 518"/>
              <a:gd name="T102" fmla="*/ 2882 w 3200"/>
              <a:gd name="T103" fmla="*/ 180 h 518"/>
              <a:gd name="T104" fmla="*/ 2877 w 3200"/>
              <a:gd name="T105" fmla="*/ 177 h 518"/>
              <a:gd name="T106" fmla="*/ 2878 w 3200"/>
              <a:gd name="T107" fmla="*/ 180 h 518"/>
              <a:gd name="T108" fmla="*/ 2874 w 3200"/>
              <a:gd name="T109" fmla="*/ 180 h 518"/>
              <a:gd name="T110" fmla="*/ 2877 w 3200"/>
              <a:gd name="T111" fmla="*/ 177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0" h="518">
                <a:moveTo>
                  <a:pt x="2882" y="180"/>
                </a:moveTo>
                <a:cubicBezTo>
                  <a:pt x="2894" y="166"/>
                  <a:pt x="2906" y="152"/>
                  <a:pt x="2912" y="134"/>
                </a:cubicBezTo>
                <a:cubicBezTo>
                  <a:pt x="2917" y="120"/>
                  <a:pt x="2919" y="104"/>
                  <a:pt x="2915" y="89"/>
                </a:cubicBezTo>
                <a:cubicBezTo>
                  <a:pt x="2914" y="82"/>
                  <a:pt x="2912" y="75"/>
                  <a:pt x="2906" y="70"/>
                </a:cubicBezTo>
                <a:cubicBezTo>
                  <a:pt x="2893" y="91"/>
                  <a:pt x="2882" y="114"/>
                  <a:pt x="2877" y="138"/>
                </a:cubicBezTo>
                <a:cubicBezTo>
                  <a:pt x="2874" y="92"/>
                  <a:pt x="2874" y="46"/>
                  <a:pt x="2876" y="0"/>
                </a:cubicBezTo>
                <a:cubicBezTo>
                  <a:pt x="2866" y="46"/>
                  <a:pt x="2865" y="95"/>
                  <a:pt x="2872" y="142"/>
                </a:cubicBezTo>
                <a:cubicBezTo>
                  <a:pt x="2871" y="139"/>
                  <a:pt x="2869" y="136"/>
                  <a:pt x="2867" y="133"/>
                </a:cubicBezTo>
                <a:cubicBezTo>
                  <a:pt x="2857" y="121"/>
                  <a:pt x="2843" y="114"/>
                  <a:pt x="2828" y="114"/>
                </a:cubicBezTo>
                <a:cubicBezTo>
                  <a:pt x="2831" y="128"/>
                  <a:pt x="2834" y="142"/>
                  <a:pt x="2840" y="154"/>
                </a:cubicBezTo>
                <a:cubicBezTo>
                  <a:pt x="2846" y="166"/>
                  <a:pt x="2856" y="175"/>
                  <a:pt x="2867" y="180"/>
                </a:cubicBezTo>
                <a:cubicBezTo>
                  <a:pt x="2733" y="180"/>
                  <a:pt x="2733" y="180"/>
                  <a:pt x="2733" y="180"/>
                </a:cubicBezTo>
                <a:cubicBezTo>
                  <a:pt x="2723" y="144"/>
                  <a:pt x="2723" y="144"/>
                  <a:pt x="2723" y="144"/>
                </a:cubicBezTo>
                <a:cubicBezTo>
                  <a:pt x="2695" y="144"/>
                  <a:pt x="2695" y="144"/>
                  <a:pt x="2695" y="144"/>
                </a:cubicBezTo>
                <a:cubicBezTo>
                  <a:pt x="2668" y="117"/>
                  <a:pt x="2668" y="117"/>
                  <a:pt x="2668" y="117"/>
                </a:cubicBezTo>
                <a:cubicBezTo>
                  <a:pt x="2584" y="117"/>
                  <a:pt x="2584" y="117"/>
                  <a:pt x="2584" y="117"/>
                </a:cubicBezTo>
                <a:cubicBezTo>
                  <a:pt x="2563" y="138"/>
                  <a:pt x="2563" y="138"/>
                  <a:pt x="2563" y="138"/>
                </a:cubicBezTo>
                <a:cubicBezTo>
                  <a:pt x="2531" y="138"/>
                  <a:pt x="2531" y="138"/>
                  <a:pt x="2531" y="138"/>
                </a:cubicBezTo>
                <a:cubicBezTo>
                  <a:pt x="2514" y="180"/>
                  <a:pt x="2514" y="180"/>
                  <a:pt x="2514" y="180"/>
                </a:cubicBezTo>
                <a:cubicBezTo>
                  <a:pt x="2401" y="180"/>
                  <a:pt x="2401" y="180"/>
                  <a:pt x="2401" y="180"/>
                </a:cubicBezTo>
                <a:cubicBezTo>
                  <a:pt x="2400" y="177"/>
                  <a:pt x="2399" y="174"/>
                  <a:pt x="2398" y="171"/>
                </a:cubicBezTo>
                <a:cubicBezTo>
                  <a:pt x="2398" y="170"/>
                  <a:pt x="2397" y="169"/>
                  <a:pt x="2397" y="168"/>
                </a:cubicBezTo>
                <a:cubicBezTo>
                  <a:pt x="2394" y="167"/>
                  <a:pt x="2391" y="172"/>
                  <a:pt x="2388" y="171"/>
                </a:cubicBezTo>
                <a:cubicBezTo>
                  <a:pt x="2389" y="155"/>
                  <a:pt x="2375" y="140"/>
                  <a:pt x="2359" y="140"/>
                </a:cubicBezTo>
                <a:cubicBezTo>
                  <a:pt x="2358" y="154"/>
                  <a:pt x="2361" y="168"/>
                  <a:pt x="2368" y="180"/>
                </a:cubicBezTo>
                <a:cubicBezTo>
                  <a:pt x="2170" y="180"/>
                  <a:pt x="2170" y="180"/>
                  <a:pt x="2170" y="180"/>
                </a:cubicBezTo>
                <a:cubicBezTo>
                  <a:pt x="2122" y="197"/>
                  <a:pt x="2122" y="197"/>
                  <a:pt x="2122" y="197"/>
                </a:cubicBezTo>
                <a:cubicBezTo>
                  <a:pt x="2070" y="180"/>
                  <a:pt x="2070" y="180"/>
                  <a:pt x="2070" y="180"/>
                </a:cubicBezTo>
                <a:cubicBezTo>
                  <a:pt x="1390" y="180"/>
                  <a:pt x="1390" y="180"/>
                  <a:pt x="1390" y="180"/>
                </a:cubicBezTo>
                <a:cubicBezTo>
                  <a:pt x="1278" y="162"/>
                  <a:pt x="1278" y="162"/>
                  <a:pt x="1278" y="162"/>
                </a:cubicBezTo>
                <a:cubicBezTo>
                  <a:pt x="1049" y="162"/>
                  <a:pt x="1049" y="162"/>
                  <a:pt x="1049" y="162"/>
                </a:cubicBezTo>
                <a:cubicBezTo>
                  <a:pt x="1020" y="180"/>
                  <a:pt x="1020" y="180"/>
                  <a:pt x="1020" y="180"/>
                </a:cubicBezTo>
                <a:cubicBezTo>
                  <a:pt x="732" y="180"/>
                  <a:pt x="732" y="180"/>
                  <a:pt x="732" y="180"/>
                </a:cubicBezTo>
                <a:cubicBezTo>
                  <a:pt x="744" y="166"/>
                  <a:pt x="757" y="152"/>
                  <a:pt x="769" y="137"/>
                </a:cubicBezTo>
                <a:cubicBezTo>
                  <a:pt x="753" y="146"/>
                  <a:pt x="742" y="160"/>
                  <a:pt x="731" y="176"/>
                </a:cubicBezTo>
                <a:cubicBezTo>
                  <a:pt x="744" y="145"/>
                  <a:pt x="745" y="110"/>
                  <a:pt x="733" y="79"/>
                </a:cubicBezTo>
                <a:cubicBezTo>
                  <a:pt x="720" y="93"/>
                  <a:pt x="714" y="113"/>
                  <a:pt x="713" y="133"/>
                </a:cubicBezTo>
                <a:cubicBezTo>
                  <a:pt x="713" y="139"/>
                  <a:pt x="713" y="144"/>
                  <a:pt x="714" y="150"/>
                </a:cubicBezTo>
                <a:cubicBezTo>
                  <a:pt x="705" y="132"/>
                  <a:pt x="690" y="118"/>
                  <a:pt x="671" y="113"/>
                </a:cubicBezTo>
                <a:cubicBezTo>
                  <a:pt x="670" y="129"/>
                  <a:pt x="673" y="145"/>
                  <a:pt x="682" y="158"/>
                </a:cubicBezTo>
                <a:cubicBezTo>
                  <a:pt x="688" y="168"/>
                  <a:pt x="697" y="176"/>
                  <a:pt x="708" y="180"/>
                </a:cubicBezTo>
                <a:cubicBezTo>
                  <a:pt x="600" y="180"/>
                  <a:pt x="600" y="180"/>
                  <a:pt x="600" y="180"/>
                </a:cubicBezTo>
                <a:cubicBezTo>
                  <a:pt x="584" y="103"/>
                  <a:pt x="584" y="103"/>
                  <a:pt x="584" y="103"/>
                </a:cubicBezTo>
                <a:cubicBezTo>
                  <a:pt x="505" y="103"/>
                  <a:pt x="505" y="103"/>
                  <a:pt x="505" y="103"/>
                </a:cubicBezTo>
                <a:cubicBezTo>
                  <a:pt x="505" y="129"/>
                  <a:pt x="505" y="129"/>
                  <a:pt x="505" y="129"/>
                </a:cubicBezTo>
                <a:cubicBezTo>
                  <a:pt x="433" y="129"/>
                  <a:pt x="433" y="129"/>
                  <a:pt x="433" y="129"/>
                </a:cubicBezTo>
                <a:cubicBezTo>
                  <a:pt x="406" y="180"/>
                  <a:pt x="406" y="180"/>
                  <a:pt x="406" y="180"/>
                </a:cubicBezTo>
                <a:cubicBezTo>
                  <a:pt x="0" y="180"/>
                  <a:pt x="0" y="180"/>
                  <a:pt x="0" y="180"/>
                </a:cubicBezTo>
                <a:cubicBezTo>
                  <a:pt x="0" y="518"/>
                  <a:pt x="0" y="518"/>
                  <a:pt x="0" y="518"/>
                </a:cubicBezTo>
                <a:cubicBezTo>
                  <a:pt x="3200" y="518"/>
                  <a:pt x="3200" y="518"/>
                  <a:pt x="3200" y="518"/>
                </a:cubicBezTo>
                <a:cubicBezTo>
                  <a:pt x="3200" y="180"/>
                  <a:pt x="3200" y="180"/>
                  <a:pt x="3200" y="180"/>
                </a:cubicBezTo>
                <a:lnTo>
                  <a:pt x="2882" y="180"/>
                </a:lnTo>
                <a:close/>
                <a:moveTo>
                  <a:pt x="2877" y="177"/>
                </a:moveTo>
                <a:cubicBezTo>
                  <a:pt x="2877" y="178"/>
                  <a:pt x="2877" y="179"/>
                  <a:pt x="2878" y="180"/>
                </a:cubicBezTo>
                <a:cubicBezTo>
                  <a:pt x="2874" y="180"/>
                  <a:pt x="2874" y="180"/>
                  <a:pt x="2874" y="180"/>
                </a:cubicBezTo>
                <a:cubicBezTo>
                  <a:pt x="2876" y="179"/>
                  <a:pt x="2876" y="178"/>
                  <a:pt x="2877" y="177"/>
                </a:cubicBezTo>
                <a:close/>
              </a:path>
            </a:pathLst>
          </a:custGeom>
          <a:solidFill>
            <a:srgbClr val="000000">
              <a:alpha val="22000"/>
            </a:srgb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701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solidFill>
            <a:schemeClr val="tx1">
              <a:lumMod val="90000"/>
              <a:lumOff val="10000"/>
            </a:schemeClr>
          </a:solidFill>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930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3" name="Picture Placeholder 7"/>
          <p:cNvSpPr>
            <a:spLocks noGrp="1"/>
          </p:cNvSpPr>
          <p:nvPr>
            <p:ph type="pic" sz="quarter" idx="22" hasCustomPrompt="1"/>
          </p:nvPr>
        </p:nvSpPr>
        <p:spPr>
          <a:xfrm>
            <a:off x="6336574" y="1"/>
            <a:ext cx="5872975" cy="6858000"/>
          </a:xfrm>
          <a:custGeom>
            <a:avLst/>
            <a:gdLst>
              <a:gd name="connsiteX0" fmla="*/ 1753093 w 5872975"/>
              <a:gd name="connsiteY0" fmla="*/ 0 h 6858000"/>
              <a:gd name="connsiteX1" fmla="*/ 5872975 w 5872975"/>
              <a:gd name="connsiteY1" fmla="*/ 0 h 6858000"/>
              <a:gd name="connsiteX2" fmla="*/ 5872975 w 5872975"/>
              <a:gd name="connsiteY2" fmla="*/ 6858000 h 6858000"/>
              <a:gd name="connsiteX3" fmla="*/ 1753093 w 5872975"/>
              <a:gd name="connsiteY3" fmla="*/ 6858000 h 6858000"/>
              <a:gd name="connsiteX4" fmla="*/ 1699883 w 5872975"/>
              <a:gd name="connsiteY4" fmla="*/ 6820162 h 6858000"/>
              <a:gd name="connsiteX5" fmla="*/ 0 w 5872975"/>
              <a:gd name="connsiteY5" fmla="*/ 3429000 h 6858000"/>
              <a:gd name="connsiteX6" fmla="*/ 1699883 w 5872975"/>
              <a:gd name="connsiteY6" fmla="*/ 378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2975" h="6858000">
                <a:moveTo>
                  <a:pt x="1753093" y="0"/>
                </a:moveTo>
                <a:lnTo>
                  <a:pt x="5872975" y="0"/>
                </a:lnTo>
                <a:lnTo>
                  <a:pt x="5872975" y="6858000"/>
                </a:lnTo>
                <a:lnTo>
                  <a:pt x="1753093" y="6858000"/>
                </a:lnTo>
                <a:lnTo>
                  <a:pt x="1699883" y="6820162"/>
                </a:lnTo>
                <a:cubicBezTo>
                  <a:pt x="667949" y="6048425"/>
                  <a:pt x="0" y="4816716"/>
                  <a:pt x="0" y="3429000"/>
                </a:cubicBezTo>
                <a:cubicBezTo>
                  <a:pt x="0" y="2041283"/>
                  <a:pt x="667949" y="809574"/>
                  <a:pt x="1699883" y="37838"/>
                </a:cubicBezTo>
                <a:close/>
              </a:path>
            </a:pathLst>
          </a:custGeom>
          <a:solidFill>
            <a:schemeClr val="tx1">
              <a:lumMod val="90000"/>
              <a:lumOff val="10000"/>
            </a:schemeClr>
          </a:solidFill>
        </p:spPr>
        <p:txBody>
          <a:bodyPr wrap="square" anchor="ctr">
            <a:noAutofit/>
          </a:bodyPr>
          <a:lstStyle>
            <a:lvl1pPr marL="0" indent="0" algn="ctr">
              <a:buFontTx/>
              <a:buNone/>
              <a:defRPr sz="1200">
                <a:solidFill>
                  <a:schemeClr val="bg1"/>
                </a:solidFill>
              </a:defRPr>
            </a:lvl1pPr>
          </a:lstStyle>
          <a:p>
            <a:r>
              <a:rPr lang="en-US"/>
              <a:t>Image</a:t>
            </a:r>
          </a:p>
        </p:txBody>
      </p:sp>
    </p:spTree>
    <p:extLst>
      <p:ext uri="{BB962C8B-B14F-4D97-AF65-F5344CB8AC3E}">
        <p14:creationId xmlns:p14="http://schemas.microsoft.com/office/powerpoint/2010/main" val="16916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20017" y="2460625"/>
            <a:ext cx="2447120" cy="2381250"/>
          </a:xfrm>
          <a:prstGeom prst="ellipse">
            <a:avLst/>
          </a:prstGeom>
          <a:solidFill>
            <a:schemeClr val="tx1">
              <a:lumMod val="90000"/>
              <a:lumOff val="10000"/>
            </a:schemeClr>
          </a:solidFill>
        </p:spPr>
        <p:txBody>
          <a:bodyPr/>
          <a:lstStyle>
            <a:lvl1pPr>
              <a:defRPr>
                <a:solidFill>
                  <a:schemeClr val="bg1"/>
                </a:solidFill>
              </a:defRPr>
            </a:lvl1pPr>
          </a:lstStyle>
          <a:p>
            <a:r>
              <a:rPr lang="en-US"/>
              <a:t>Click icon to add picture</a:t>
            </a:r>
            <a:endParaRPr lang="id-ID"/>
          </a:p>
        </p:txBody>
      </p:sp>
      <p:sp>
        <p:nvSpPr>
          <p:cNvPr id="5" name="Picture Placeholder 3"/>
          <p:cNvSpPr>
            <a:spLocks noGrp="1"/>
          </p:cNvSpPr>
          <p:nvPr>
            <p:ph type="pic" sz="quarter" idx="11"/>
          </p:nvPr>
        </p:nvSpPr>
        <p:spPr>
          <a:xfrm>
            <a:off x="8868427" y="3246236"/>
            <a:ext cx="2447120" cy="2381250"/>
          </a:xfrm>
          <a:prstGeom prst="rect">
            <a:avLst/>
          </a:prstGeom>
          <a:solidFill>
            <a:schemeClr val="tx1">
              <a:lumMod val="90000"/>
              <a:lumOff val="10000"/>
            </a:schemeClr>
          </a:solidFill>
        </p:spPr>
        <p:txBody>
          <a:bodyPr/>
          <a:lstStyle>
            <a:lvl1pPr>
              <a:defRPr>
                <a:solidFill>
                  <a:schemeClr val="bg1"/>
                </a:solidFill>
              </a:defRPr>
            </a:lvl1pPr>
          </a:lstStyle>
          <a:p>
            <a:r>
              <a:rPr lang="en-US"/>
              <a:t>Click icon to add picture</a:t>
            </a:r>
            <a:endParaRPr lang="id-ID" dirty="0"/>
          </a:p>
        </p:txBody>
      </p:sp>
    </p:spTree>
    <p:extLst>
      <p:ext uri="{BB962C8B-B14F-4D97-AF65-F5344CB8AC3E}">
        <p14:creationId xmlns:p14="http://schemas.microsoft.com/office/powerpoint/2010/main" val="276918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24561" y="1571693"/>
            <a:ext cx="4571687" cy="4017962"/>
          </a:xfrm>
          <a:prstGeom prst="flowChartInputOutput">
            <a:avLst/>
          </a:prstGeom>
          <a:solidFill>
            <a:schemeClr val="tx2">
              <a:lumMod val="90000"/>
              <a:lumOff val="10000"/>
            </a:schemeClr>
          </a:solidFill>
        </p:spPr>
        <p:txBody>
          <a:bodyPr/>
          <a:lstStyle>
            <a:lvl1pPr>
              <a:defRPr>
                <a:solidFill>
                  <a:schemeClr val="bg1"/>
                </a:solidFill>
              </a:defRPr>
            </a:lvl1pPr>
          </a:lstStyle>
          <a:p>
            <a:r>
              <a:rPr lang="en-US"/>
              <a:t>Click icon to add picture</a:t>
            </a:r>
            <a:endParaRPr lang="id-ID"/>
          </a:p>
        </p:txBody>
      </p:sp>
    </p:spTree>
    <p:extLst>
      <p:ext uri="{BB962C8B-B14F-4D97-AF65-F5344CB8AC3E}">
        <p14:creationId xmlns:p14="http://schemas.microsoft.com/office/powerpoint/2010/main" val="83416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5_Custom Layout">
    <p:spTree>
      <p:nvGrpSpPr>
        <p:cNvPr id="1" name=""/>
        <p:cNvGrpSpPr/>
        <p:nvPr/>
      </p:nvGrpSpPr>
      <p:grpSpPr>
        <a:xfrm>
          <a:off x="0" y="0"/>
          <a:ext cx="0" cy="0"/>
          <a:chOff x="0" y="0"/>
          <a:chExt cx="0" cy="0"/>
        </a:xfrm>
      </p:grpSpPr>
      <p:sp>
        <p:nvSpPr>
          <p:cNvPr id="3" name="Picture Placeholder 5"/>
          <p:cNvSpPr>
            <a:spLocks noGrp="1"/>
          </p:cNvSpPr>
          <p:nvPr>
            <p:ph type="pic" sz="quarter" idx="20"/>
          </p:nvPr>
        </p:nvSpPr>
        <p:spPr>
          <a:xfrm>
            <a:off x="0" y="1"/>
            <a:ext cx="5990767" cy="6857999"/>
          </a:xfrm>
          <a:prstGeom prst="rect">
            <a:avLst/>
          </a:prstGeom>
          <a:solidFill>
            <a:schemeClr val="tx2">
              <a:lumMod val="90000"/>
              <a:lumOff val="10000"/>
            </a:schemeClr>
          </a:solidFill>
        </p:spPr>
        <p:txBody>
          <a:bodyPr/>
          <a:lstStyle>
            <a:lvl1pPr>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7736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4_Custom Layout">
    <p:spTree>
      <p:nvGrpSpPr>
        <p:cNvPr id="1" name=""/>
        <p:cNvGrpSpPr/>
        <p:nvPr/>
      </p:nvGrpSpPr>
      <p:grpSpPr>
        <a:xfrm>
          <a:off x="0" y="0"/>
          <a:ext cx="0" cy="0"/>
          <a:chOff x="0" y="0"/>
          <a:chExt cx="0" cy="0"/>
        </a:xfrm>
      </p:grpSpPr>
      <p:sp>
        <p:nvSpPr>
          <p:cNvPr id="3" name="Picture Placeholder 5"/>
          <p:cNvSpPr>
            <a:spLocks noGrp="1"/>
          </p:cNvSpPr>
          <p:nvPr>
            <p:ph type="pic" sz="quarter" idx="10"/>
          </p:nvPr>
        </p:nvSpPr>
        <p:spPr>
          <a:xfrm>
            <a:off x="3923415" y="1553029"/>
            <a:ext cx="3871368" cy="3871368"/>
          </a:xfrm>
          <a:custGeom>
            <a:avLst/>
            <a:gdLst>
              <a:gd name="connsiteX0" fmla="*/ 2356648 w 4713296"/>
              <a:gd name="connsiteY0" fmla="*/ 0 h 4713296"/>
              <a:gd name="connsiteX1" fmla="*/ 4713296 w 4713296"/>
              <a:gd name="connsiteY1" fmla="*/ 2356648 h 4713296"/>
              <a:gd name="connsiteX2" fmla="*/ 2356648 w 4713296"/>
              <a:gd name="connsiteY2" fmla="*/ 4713296 h 4713296"/>
              <a:gd name="connsiteX3" fmla="*/ 0 w 4713296"/>
              <a:gd name="connsiteY3" fmla="*/ 2356648 h 4713296"/>
              <a:gd name="connsiteX4" fmla="*/ 2356648 w 4713296"/>
              <a:gd name="connsiteY4" fmla="*/ 0 h 4713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3296" h="4713296">
                <a:moveTo>
                  <a:pt x="2356648" y="0"/>
                </a:moveTo>
                <a:cubicBezTo>
                  <a:pt x="3658189" y="0"/>
                  <a:pt x="4713296" y="1055107"/>
                  <a:pt x="4713296" y="2356648"/>
                </a:cubicBezTo>
                <a:cubicBezTo>
                  <a:pt x="4713296" y="3658189"/>
                  <a:pt x="3658189" y="4713296"/>
                  <a:pt x="2356648" y="4713296"/>
                </a:cubicBezTo>
                <a:cubicBezTo>
                  <a:pt x="1055107" y="4713296"/>
                  <a:pt x="0" y="3658189"/>
                  <a:pt x="0" y="2356648"/>
                </a:cubicBezTo>
                <a:cubicBezTo>
                  <a:pt x="0" y="1055107"/>
                  <a:pt x="1055107" y="0"/>
                  <a:pt x="2356648" y="0"/>
                </a:cubicBezTo>
                <a:close/>
              </a:path>
            </a:pathLst>
          </a:custGeom>
          <a:solidFill>
            <a:schemeClr val="tx2">
              <a:lumMod val="90000"/>
              <a:lumOff val="10000"/>
            </a:schemeClr>
          </a:solidFill>
        </p:spPr>
        <p:txBody>
          <a:bodyPr wrap="square">
            <a:noAutofit/>
          </a:bodyPr>
          <a:lstStyle>
            <a:lvl1pPr>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89278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B43A14-3056-40A0-A7D0-F7AF935C7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11250" y="203200"/>
            <a:ext cx="2166681" cy="6451600"/>
          </a:xfrm>
          <a:prstGeom prst="rect">
            <a:avLst/>
          </a:prstGeom>
        </p:spPr>
      </p:pic>
      <p:sp>
        <p:nvSpPr>
          <p:cNvPr id="6" name="Rectangle: Rounded Corners 23">
            <a:extLst>
              <a:ext uri="{FF2B5EF4-FFF2-40B4-BE49-F238E27FC236}">
                <a16:creationId xmlns:a16="http://schemas.microsoft.com/office/drawing/2014/main" id="{5796EB8E-E24C-4A7A-BB9A-74967A85AA28}"/>
              </a:ext>
            </a:extLst>
          </p:cNvPr>
          <p:cNvSpPr/>
          <p:nvPr/>
        </p:nvSpPr>
        <p:spPr>
          <a:xfrm>
            <a:off x="2017183" y="893234"/>
            <a:ext cx="2590800" cy="5236633"/>
          </a:xfrm>
          <a:prstGeom prst="roundRect">
            <a:avLst>
              <a:gd name="adj" fmla="val 14951"/>
            </a:avLst>
          </a:prstGeom>
          <a:solidFill>
            <a:schemeClr val="bg1">
              <a:lumMod val="95000"/>
            </a:schemeClr>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7" name="Rectangle: Rounded Corners 24">
            <a:extLst>
              <a:ext uri="{FF2B5EF4-FFF2-40B4-BE49-F238E27FC236}">
                <a16:creationId xmlns:a16="http://schemas.microsoft.com/office/drawing/2014/main" id="{8A842385-5772-4FBA-9AD9-9D2DF6624063}"/>
              </a:ext>
            </a:extLst>
          </p:cNvPr>
          <p:cNvSpPr/>
          <p:nvPr/>
        </p:nvSpPr>
        <p:spPr>
          <a:xfrm>
            <a:off x="2059517" y="939801"/>
            <a:ext cx="2514599" cy="5146675"/>
          </a:xfrm>
          <a:prstGeom prst="roundRect">
            <a:avLst>
              <a:gd name="adj" fmla="val 14253"/>
            </a:avLst>
          </a:prstGeom>
          <a:gradFill>
            <a:gsLst>
              <a:gs pos="0">
                <a:srgbClr val="E2E2E2"/>
              </a:gs>
              <a:gs pos="10000">
                <a:schemeClr val="bg1"/>
              </a:gs>
            </a:gsLst>
            <a:lin ang="0" scaled="0"/>
          </a:gradFill>
          <a:ln w="25400" cap="rnd">
            <a:noFill/>
            <a:round/>
          </a:ln>
          <a:effectLst>
            <a:outerShdw blurRad="254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8" name="Rectangle: Rounded Corners 26">
            <a:extLst>
              <a:ext uri="{FF2B5EF4-FFF2-40B4-BE49-F238E27FC236}">
                <a16:creationId xmlns:a16="http://schemas.microsoft.com/office/drawing/2014/main" id="{A4C0C015-58B0-4B3F-AE93-69BEC333B96F}"/>
              </a:ext>
            </a:extLst>
          </p:cNvPr>
          <p:cNvSpPr/>
          <p:nvPr/>
        </p:nvSpPr>
        <p:spPr>
          <a:xfrm>
            <a:off x="3136901" y="1089026"/>
            <a:ext cx="352424" cy="47625"/>
          </a:xfrm>
          <a:prstGeom prst="roundRect">
            <a:avLst>
              <a:gd name="adj" fmla="val 50000"/>
            </a:avLst>
          </a:prstGeom>
          <a:solidFill>
            <a:srgbClr val="E3E6EA"/>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9" name="Rectangle: Rounded Corners 27">
            <a:extLst>
              <a:ext uri="{FF2B5EF4-FFF2-40B4-BE49-F238E27FC236}">
                <a16:creationId xmlns:a16="http://schemas.microsoft.com/office/drawing/2014/main" id="{023F3F7D-AC93-49C5-A9C4-06BB9F2CCDDF}"/>
              </a:ext>
            </a:extLst>
          </p:cNvPr>
          <p:cNvSpPr>
            <a:spLocks/>
          </p:cNvSpPr>
          <p:nvPr/>
        </p:nvSpPr>
        <p:spPr>
          <a:xfrm>
            <a:off x="2001837" y="1657351"/>
            <a:ext cx="18288" cy="201168"/>
          </a:xfrm>
          <a:prstGeom prst="roundRect">
            <a:avLst>
              <a:gd name="adj" fmla="val 46355"/>
            </a:avLst>
          </a:prstGeom>
          <a:solidFill>
            <a:srgbClr val="E2E2E2"/>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10" name="Rectangle: Rounded Corners 28">
            <a:extLst>
              <a:ext uri="{FF2B5EF4-FFF2-40B4-BE49-F238E27FC236}">
                <a16:creationId xmlns:a16="http://schemas.microsoft.com/office/drawing/2014/main" id="{59056461-1B4D-4DD8-8FCF-927CD4BAFD4E}"/>
              </a:ext>
            </a:extLst>
          </p:cNvPr>
          <p:cNvSpPr>
            <a:spLocks/>
          </p:cNvSpPr>
          <p:nvPr/>
        </p:nvSpPr>
        <p:spPr>
          <a:xfrm>
            <a:off x="1995488" y="2038358"/>
            <a:ext cx="24384" cy="347472"/>
          </a:xfrm>
          <a:prstGeom prst="roundRect">
            <a:avLst>
              <a:gd name="adj" fmla="val 46355"/>
            </a:avLst>
          </a:prstGeom>
          <a:solidFill>
            <a:srgbClr val="E2E2E2"/>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11" name="Rectangle: Rounded Corners 29">
            <a:extLst>
              <a:ext uri="{FF2B5EF4-FFF2-40B4-BE49-F238E27FC236}">
                <a16:creationId xmlns:a16="http://schemas.microsoft.com/office/drawing/2014/main" id="{7AEFBA08-586B-4A8E-BABB-5748026B110D}"/>
              </a:ext>
            </a:extLst>
          </p:cNvPr>
          <p:cNvSpPr>
            <a:spLocks/>
          </p:cNvSpPr>
          <p:nvPr/>
        </p:nvSpPr>
        <p:spPr>
          <a:xfrm>
            <a:off x="1997647" y="2466983"/>
            <a:ext cx="24384" cy="347472"/>
          </a:xfrm>
          <a:prstGeom prst="roundRect">
            <a:avLst>
              <a:gd name="adj" fmla="val 46355"/>
            </a:avLst>
          </a:prstGeom>
          <a:solidFill>
            <a:srgbClr val="E2E2E2"/>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12" name="Rectangle: Rounded Corners 30">
            <a:extLst>
              <a:ext uri="{FF2B5EF4-FFF2-40B4-BE49-F238E27FC236}">
                <a16:creationId xmlns:a16="http://schemas.microsoft.com/office/drawing/2014/main" id="{D90A332C-FD54-4A24-BC11-D5A5086A6789}"/>
              </a:ext>
            </a:extLst>
          </p:cNvPr>
          <p:cNvSpPr>
            <a:spLocks/>
          </p:cNvSpPr>
          <p:nvPr/>
        </p:nvSpPr>
        <p:spPr>
          <a:xfrm>
            <a:off x="4607498" y="2081750"/>
            <a:ext cx="24384" cy="688848"/>
          </a:xfrm>
          <a:prstGeom prst="roundRect">
            <a:avLst>
              <a:gd name="adj" fmla="val 46355"/>
            </a:avLst>
          </a:prstGeom>
          <a:solidFill>
            <a:srgbClr val="E3E6EA"/>
          </a:solidFill>
          <a:ln w="25400" cap="rnd">
            <a:noFill/>
            <a:roun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13" name="Picture Placeholder 14">
            <a:extLst>
              <a:ext uri="{FF2B5EF4-FFF2-40B4-BE49-F238E27FC236}">
                <a16:creationId xmlns:a16="http://schemas.microsoft.com/office/drawing/2014/main" id="{F2AFFF8F-9BD8-459A-A7BE-238D239192CA}"/>
              </a:ext>
            </a:extLst>
          </p:cNvPr>
          <p:cNvSpPr>
            <a:spLocks noGrp="1"/>
          </p:cNvSpPr>
          <p:nvPr>
            <p:ph type="pic" sz="quarter" idx="11" hasCustomPrompt="1"/>
          </p:nvPr>
        </p:nvSpPr>
        <p:spPr>
          <a:xfrm>
            <a:off x="2176144" y="1031212"/>
            <a:ext cx="2277111" cy="4945725"/>
          </a:xfrm>
          <a:custGeom>
            <a:avLst/>
            <a:gdLst>
              <a:gd name="connsiteX0" fmla="*/ 2720262 w 3415666"/>
              <a:gd name="connsiteY0" fmla="*/ 0 h 7418588"/>
              <a:gd name="connsiteX1" fmla="*/ 3069509 w 3415666"/>
              <a:gd name="connsiteY1" fmla="*/ 0 h 7418588"/>
              <a:gd name="connsiteX2" fmla="*/ 3415666 w 3415666"/>
              <a:gd name="connsiteY2" fmla="*/ 349798 h 7418588"/>
              <a:gd name="connsiteX3" fmla="*/ 3415666 w 3415666"/>
              <a:gd name="connsiteY3" fmla="*/ 7068787 h 7418588"/>
              <a:gd name="connsiteX4" fmla="*/ 3069509 w 3415666"/>
              <a:gd name="connsiteY4" fmla="*/ 7418587 h 7418588"/>
              <a:gd name="connsiteX5" fmla="*/ 1764983 w 3415666"/>
              <a:gd name="connsiteY5" fmla="*/ 7418587 h 7418588"/>
              <a:gd name="connsiteX6" fmla="*/ 1764983 w 3415666"/>
              <a:gd name="connsiteY6" fmla="*/ 7418588 h 7418588"/>
              <a:gd name="connsiteX7" fmla="*/ 346157 w 3415666"/>
              <a:gd name="connsiteY7" fmla="*/ 7418588 h 7418588"/>
              <a:gd name="connsiteX8" fmla="*/ 0 w 3415666"/>
              <a:gd name="connsiteY8" fmla="*/ 7068788 h 7418588"/>
              <a:gd name="connsiteX9" fmla="*/ 0 w 3415666"/>
              <a:gd name="connsiteY9" fmla="*/ 349799 h 7418588"/>
              <a:gd name="connsiteX10" fmla="*/ 346157 w 3415666"/>
              <a:gd name="connsiteY10" fmla="*/ 1 h 7418588"/>
              <a:gd name="connsiteX11" fmla="*/ 695404 w 3415666"/>
              <a:gd name="connsiteY11" fmla="*/ 1 h 7418588"/>
              <a:gd name="connsiteX12" fmla="*/ 756089 w 3415666"/>
              <a:gd name="connsiteY12" fmla="*/ 64929 h 7418588"/>
              <a:gd name="connsiteX13" fmla="*/ 975569 w 3415666"/>
              <a:gd name="connsiteY13" fmla="*/ 279605 h 7418588"/>
              <a:gd name="connsiteX14" fmla="*/ 1650683 w 3415666"/>
              <a:gd name="connsiteY14" fmla="*/ 279605 h 7418588"/>
              <a:gd name="connsiteX15" fmla="*/ 1650683 w 3415666"/>
              <a:gd name="connsiteY15" fmla="*/ 279604 h 7418588"/>
              <a:gd name="connsiteX16" fmla="*/ 2440097 w 3415666"/>
              <a:gd name="connsiteY16" fmla="*/ 279604 h 7418588"/>
              <a:gd name="connsiteX17" fmla="*/ 2659577 w 3415666"/>
              <a:gd name="connsiteY17" fmla="*/ 64928 h 7418588"/>
              <a:gd name="connsiteX18" fmla="*/ 2720262 w 3415666"/>
              <a:gd name="connsiteY18" fmla="*/ 0 h 741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5666" h="7418588">
                <a:moveTo>
                  <a:pt x="2720262" y="0"/>
                </a:moveTo>
                <a:lnTo>
                  <a:pt x="3069509" y="0"/>
                </a:lnTo>
                <a:cubicBezTo>
                  <a:pt x="3260684" y="0"/>
                  <a:pt x="3415666" y="156609"/>
                  <a:pt x="3415666" y="349798"/>
                </a:cubicBezTo>
                <a:lnTo>
                  <a:pt x="3415666" y="7068787"/>
                </a:lnTo>
                <a:cubicBezTo>
                  <a:pt x="3415666" y="7261979"/>
                  <a:pt x="3260684" y="7418587"/>
                  <a:pt x="3069509" y="7418587"/>
                </a:cubicBezTo>
                <a:lnTo>
                  <a:pt x="1764983" y="7418587"/>
                </a:lnTo>
                <a:lnTo>
                  <a:pt x="1764983" y="7418588"/>
                </a:lnTo>
                <a:lnTo>
                  <a:pt x="346157" y="7418588"/>
                </a:lnTo>
                <a:cubicBezTo>
                  <a:pt x="154982" y="7418588"/>
                  <a:pt x="0" y="7261980"/>
                  <a:pt x="0" y="7068788"/>
                </a:cubicBezTo>
                <a:lnTo>
                  <a:pt x="0" y="349799"/>
                </a:lnTo>
                <a:cubicBezTo>
                  <a:pt x="0" y="156610"/>
                  <a:pt x="154982" y="1"/>
                  <a:pt x="346157" y="1"/>
                </a:cubicBezTo>
                <a:lnTo>
                  <a:pt x="695404" y="1"/>
                </a:lnTo>
                <a:cubicBezTo>
                  <a:pt x="729921" y="212"/>
                  <a:pt x="754911" y="26619"/>
                  <a:pt x="756089" y="64929"/>
                </a:cubicBezTo>
                <a:cubicBezTo>
                  <a:pt x="756089" y="188752"/>
                  <a:pt x="853038" y="279605"/>
                  <a:pt x="975569" y="279605"/>
                </a:cubicBezTo>
                <a:lnTo>
                  <a:pt x="1650683" y="279605"/>
                </a:lnTo>
                <a:lnTo>
                  <a:pt x="1650683" y="279604"/>
                </a:lnTo>
                <a:lnTo>
                  <a:pt x="2440097" y="279604"/>
                </a:lnTo>
                <a:cubicBezTo>
                  <a:pt x="2562628" y="279604"/>
                  <a:pt x="2659577" y="188751"/>
                  <a:pt x="2659577" y="64928"/>
                </a:cubicBezTo>
                <a:cubicBezTo>
                  <a:pt x="2660755" y="26618"/>
                  <a:pt x="2685745" y="211"/>
                  <a:pt x="2720262" y="0"/>
                </a:cubicBezTo>
                <a:close/>
              </a:path>
            </a:pathLst>
          </a:custGeom>
          <a:solidFill>
            <a:schemeClr val="tx2">
              <a:lumMod val="90000"/>
              <a:lumOff val="10000"/>
            </a:schemeClr>
          </a:solidFill>
        </p:spPr>
        <p:txBody>
          <a:bodyPr wrap="square" anchor="ctr">
            <a:noAutofit/>
          </a:bodyPr>
          <a:lstStyle>
            <a:lvl1pPr marL="0" indent="0" algn="ctr">
              <a:buNone/>
              <a:defRPr sz="2067">
                <a:solidFill>
                  <a:schemeClr val="bg1"/>
                </a:solidFill>
              </a:defRPr>
            </a:lvl1pPr>
          </a:lstStyle>
          <a:p>
            <a:r>
              <a:rPr lang="en-US" dirty="0"/>
              <a:t>Drag and Drop</a:t>
            </a:r>
          </a:p>
        </p:txBody>
      </p:sp>
    </p:spTree>
    <p:extLst>
      <p:ext uri="{BB962C8B-B14F-4D97-AF65-F5344CB8AC3E}">
        <p14:creationId xmlns:p14="http://schemas.microsoft.com/office/powerpoint/2010/main" val="268804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55239-8621-4E18-9220-15974491356D}" type="datetimeFigureOut">
              <a:rPr lang="en-US" smtClean="0"/>
              <a:t>9/5/2020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A16E9-A651-4AD6-B830-64AC432449D1}" type="slidenum">
              <a:rPr lang="en-US" smtClean="0"/>
              <a:t>‹#›</a:t>
            </a:fld>
            <a:endParaRPr lang="en-US"/>
          </a:p>
        </p:txBody>
      </p:sp>
    </p:spTree>
    <p:extLst>
      <p:ext uri="{BB962C8B-B14F-4D97-AF65-F5344CB8AC3E}">
        <p14:creationId xmlns:p14="http://schemas.microsoft.com/office/powerpoint/2010/main" val="24733867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79242" y="2684689"/>
            <a:ext cx="5233511" cy="1488619"/>
          </a:xfrm>
          <a:noFill/>
          <a:ln w="69850" cap="flat" cmpd="sng" algn="ctr">
            <a:noFill/>
            <a:prstDash val="dash"/>
            <a:bevel/>
            <a:headEnd type="none" w="med" len="med"/>
            <a:tailEnd type="none" w="med" len="med"/>
          </a:ln>
        </p:spPr>
        <p:style>
          <a:lnRef idx="0">
            <a:scrgbClr r="0" g="0" b="0"/>
          </a:lnRef>
          <a:fillRef idx="0">
            <a:scrgbClr r="0" g="0" b="0"/>
          </a:fillRef>
          <a:effectRef idx="0">
            <a:scrgbClr r="0" g="0" b="0"/>
          </a:effectRef>
          <a:fontRef idx="minor">
            <a:schemeClr val="accent1"/>
          </a:fontRef>
        </p:style>
        <p:txBody>
          <a:bodyPr anchor="ctr">
            <a:noAutofit/>
          </a:bodyPr>
          <a:lstStyle/>
          <a:p>
            <a:r>
              <a:rPr lang="en-US" sz="4200" b="1">
                <a:solidFill>
                  <a:schemeClr val="accent1">
                    <a:lumMod val="75000"/>
                  </a:schemeClr>
                </a:solidFill>
                <a:latin typeface="Times New Roman" panose="02020603050405020304" pitchFamily="18" charset="0"/>
                <a:cs typeface="Times New Roman" panose="02020603050405020304" pitchFamily="18" charset="0"/>
              </a:rPr>
              <a:t>Backtracking</a:t>
            </a:r>
            <a:endParaRPr lang="en-US" sz="4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444CC0EB-AD6E-4153-B296-B38882CDA568}"/>
              </a:ext>
            </a:extLst>
          </p:cNvPr>
          <p:cNvGrpSpPr/>
          <p:nvPr/>
        </p:nvGrpSpPr>
        <p:grpSpPr>
          <a:xfrm>
            <a:off x="2933242" y="266243"/>
            <a:ext cx="6325516" cy="6325513"/>
            <a:chOff x="-667656" y="317907"/>
            <a:chExt cx="8592458" cy="8592458"/>
          </a:xfrm>
        </p:grpSpPr>
        <p:sp>
          <p:nvSpPr>
            <p:cNvPr id="28" name="Diamond 27">
              <a:extLst>
                <a:ext uri="{FF2B5EF4-FFF2-40B4-BE49-F238E27FC236}">
                  <a16:creationId xmlns:a16="http://schemas.microsoft.com/office/drawing/2014/main" id="{1473EED4-ACCD-4349-AFD3-D1425F637D37}"/>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9" name="Diamond 28">
              <a:extLst>
                <a:ext uri="{FF2B5EF4-FFF2-40B4-BE49-F238E27FC236}">
                  <a16:creationId xmlns:a16="http://schemas.microsoft.com/office/drawing/2014/main" id="{0A8CB0CE-0915-4483-B3E5-AB5B270FB847}"/>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30" name="TextBox 29">
            <a:extLst>
              <a:ext uri="{FF2B5EF4-FFF2-40B4-BE49-F238E27FC236}">
                <a16:creationId xmlns:a16="http://schemas.microsoft.com/office/drawing/2014/main" id="{E0E72604-986A-4A69-996C-6367A0D58441}"/>
              </a:ext>
            </a:extLst>
          </p:cNvPr>
          <p:cNvSpPr txBox="1"/>
          <p:nvPr/>
        </p:nvSpPr>
        <p:spPr>
          <a:xfrm>
            <a:off x="4248909" y="3773198"/>
            <a:ext cx="3694176" cy="400110"/>
          </a:xfrm>
          <a:prstGeom prst="rect">
            <a:avLst/>
          </a:prstGeom>
          <a:noFill/>
        </p:spPr>
        <p:txBody>
          <a:bodyPr wrap="square" rtlCol="0">
            <a:spAutoFit/>
          </a:bodyPr>
          <a:lstStyle/>
          <a:p>
            <a:pPr algn="ctr"/>
            <a:r>
              <a:rPr lang="en-US" sz="2000">
                <a:solidFill>
                  <a:schemeClr val="accent1">
                    <a:lumMod val="75000"/>
                  </a:schemeClr>
                </a:solidFill>
                <a:latin typeface="Times New Roman" panose="02020603050405020304" pitchFamily="18" charset="0"/>
                <a:cs typeface="Times New Roman" panose="02020603050405020304" pitchFamily="18" charset="0"/>
              </a:rPr>
              <a:t>Quay lui, vét cạn và nhánh cận</a:t>
            </a:r>
            <a:endParaRPr lang="vi-VN" sz="200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85839" y="3429000"/>
            <a:ext cx="6020322" cy="1440305"/>
          </a:xfrm>
          <a:prstGeom prst="rect">
            <a:avLst/>
          </a:prstGeom>
        </p:spPr>
      </p:pic>
      <p:sp>
        <p:nvSpPr>
          <p:cNvPr id="11" name="TextBox 10">
            <a:extLst>
              <a:ext uri="{FF2B5EF4-FFF2-40B4-BE49-F238E27FC236}">
                <a16:creationId xmlns:a16="http://schemas.microsoft.com/office/drawing/2014/main" id="{E6ED42A3-2135-477C-BD7C-5B13FAD1B08B}"/>
              </a:ext>
            </a:extLst>
          </p:cNvPr>
          <p:cNvSpPr txBox="1"/>
          <p:nvPr/>
        </p:nvSpPr>
        <p:spPr>
          <a:xfrm>
            <a:off x="841115" y="1950675"/>
            <a:ext cx="8757920" cy="800219"/>
          </a:xfrm>
          <a:prstGeom prst="rect">
            <a:avLst/>
          </a:prstGeom>
          <a:noFill/>
        </p:spPr>
        <p:txBody>
          <a:bodyPr wrap="square" rtlCol="0">
            <a:spAutoFit/>
          </a:bodyPr>
          <a:lstStyle/>
          <a:p>
            <a:pPr marL="457200" indent="-457200">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Gọi hàm đã xây dựng để bắt đầu tìm các cấu hình:</a:t>
            </a:r>
          </a:p>
          <a:p>
            <a:endParaRPr lang="vi-VN"/>
          </a:p>
        </p:txBody>
      </p:sp>
      <p:sp>
        <p:nvSpPr>
          <p:cNvPr id="12" name="Title 1">
            <a:extLst>
              <a:ext uri="{FF2B5EF4-FFF2-40B4-BE49-F238E27FC236}">
                <a16:creationId xmlns:a16="http://schemas.microsoft.com/office/drawing/2014/main" id="{1AA60A72-61F9-42DA-A549-76B53D90855F}"/>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13" name="Group 12">
            <a:extLst>
              <a:ext uri="{FF2B5EF4-FFF2-40B4-BE49-F238E27FC236}">
                <a16:creationId xmlns:a16="http://schemas.microsoft.com/office/drawing/2014/main" id="{266369FF-220A-4107-A8A5-864501FFBBB7}"/>
              </a:ext>
            </a:extLst>
          </p:cNvPr>
          <p:cNvGrpSpPr/>
          <p:nvPr/>
        </p:nvGrpSpPr>
        <p:grpSpPr>
          <a:xfrm>
            <a:off x="533135" y="473641"/>
            <a:ext cx="615961" cy="615961"/>
            <a:chOff x="-667656" y="317907"/>
            <a:chExt cx="8592458" cy="8592458"/>
          </a:xfrm>
        </p:grpSpPr>
        <p:sp>
          <p:nvSpPr>
            <p:cNvPr id="14" name="Diamond 13">
              <a:extLst>
                <a:ext uri="{FF2B5EF4-FFF2-40B4-BE49-F238E27FC236}">
                  <a16:creationId xmlns:a16="http://schemas.microsoft.com/office/drawing/2014/main" id="{FE8542EE-E7CA-4A52-BC53-FD37A59E59A6}"/>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5" name="Diamond 14">
              <a:extLst>
                <a:ext uri="{FF2B5EF4-FFF2-40B4-BE49-F238E27FC236}">
                  <a16:creationId xmlns:a16="http://schemas.microsoft.com/office/drawing/2014/main" id="{376F9963-90E7-49B5-B53F-65B6FCDFFC9E}"/>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Tree>
    <p:extLst>
      <p:ext uri="{BB962C8B-B14F-4D97-AF65-F5344CB8AC3E}">
        <p14:creationId xmlns:p14="http://schemas.microsoft.com/office/powerpoint/2010/main" val="235862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70900" y="2402580"/>
            <a:ext cx="6980525" cy="3909320"/>
          </a:xfrm>
          <a:prstGeom prst="rect">
            <a:avLst/>
          </a:prstGeom>
        </p:spPr>
      </p:pic>
      <p:sp>
        <p:nvSpPr>
          <p:cNvPr id="7" name="Title 1">
            <a:extLst>
              <a:ext uri="{FF2B5EF4-FFF2-40B4-BE49-F238E27FC236}">
                <a16:creationId xmlns:a16="http://schemas.microsoft.com/office/drawing/2014/main" id="{9F66026F-3820-4369-9653-F80926F13D4A}"/>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8" name="Group 7">
            <a:extLst>
              <a:ext uri="{FF2B5EF4-FFF2-40B4-BE49-F238E27FC236}">
                <a16:creationId xmlns:a16="http://schemas.microsoft.com/office/drawing/2014/main" id="{D1E1538F-3ED7-4C52-B91C-BEC5BAE87739}"/>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7B597E65-D5A9-471C-B309-41A5BDAA2B87}"/>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59107300-48AB-41C8-B6CE-E09F40075F65}"/>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1" name="TextBox 10">
            <a:extLst>
              <a:ext uri="{FF2B5EF4-FFF2-40B4-BE49-F238E27FC236}">
                <a16:creationId xmlns:a16="http://schemas.microsoft.com/office/drawing/2014/main" id="{DF122ADF-0AFA-45FF-899E-102450A06A54}"/>
              </a:ext>
            </a:extLst>
          </p:cNvPr>
          <p:cNvSpPr txBox="1"/>
          <p:nvPr/>
        </p:nvSpPr>
        <p:spPr>
          <a:xfrm>
            <a:off x="1773936" y="1664208"/>
            <a:ext cx="5084064" cy="800219"/>
          </a:xfrm>
          <a:prstGeom prst="rect">
            <a:avLst/>
          </a:prstGeom>
          <a:noFill/>
        </p:spPr>
        <p:txBody>
          <a:bodyPr wrap="square" rtlCol="0">
            <a:spAutoFit/>
          </a:bodyPr>
          <a:lstStyle/>
          <a:p>
            <a:pPr marL="457200" indent="-457200">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Kết quả với N = 3:</a:t>
            </a:r>
          </a:p>
          <a:p>
            <a:endParaRPr lang="vi-VN"/>
          </a:p>
        </p:txBody>
      </p:sp>
    </p:spTree>
    <p:extLst>
      <p:ext uri="{BB962C8B-B14F-4D97-AF65-F5344CB8AC3E}">
        <p14:creationId xmlns:p14="http://schemas.microsoft.com/office/powerpoint/2010/main" val="290217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EF5E55-3BF0-4A90-8644-C52C1E898D60}"/>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7" name="Group 6">
            <a:extLst>
              <a:ext uri="{FF2B5EF4-FFF2-40B4-BE49-F238E27FC236}">
                <a16:creationId xmlns:a16="http://schemas.microsoft.com/office/drawing/2014/main" id="{CEE92A47-16BF-4335-86B2-AA58CAA6925B}"/>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BE9A5682-CDFD-43A9-99C3-635B4AF37412}"/>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7E86DAA2-BF93-4ADC-B962-045E68B342D8}"/>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2E69CC6D-ADB4-41F9-8710-18F8B3C59A5F}"/>
              </a:ext>
            </a:extLst>
          </p:cNvPr>
          <p:cNvSpPr txBox="1"/>
          <p:nvPr/>
        </p:nvSpPr>
        <p:spPr>
          <a:xfrm>
            <a:off x="841115" y="1517904"/>
            <a:ext cx="10067677" cy="553997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Độ phức tạp:</a:t>
            </a:r>
          </a:p>
          <a:p>
            <a:pPr marL="742950" lvl="1" indent="-285750">
              <a:lnSpc>
                <a:spcPct val="150000"/>
              </a:lnSpc>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Phần tử thứ nhất có N cách chọn</a:t>
            </a:r>
          </a:p>
          <a:p>
            <a:pPr marL="742950" lvl="1" indent="-285750">
              <a:lnSpc>
                <a:spcPct val="150000"/>
              </a:lnSpc>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Phần tử thứ hai có N – 1 cách chọn</a:t>
            </a:r>
          </a:p>
          <a:p>
            <a:pPr marL="742950" lvl="1" indent="-285750">
              <a:lnSpc>
                <a:spcPct val="150000"/>
              </a:lnSpc>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a:t>
            </a:r>
          </a:p>
          <a:p>
            <a:pPr marL="742950" lvl="1" indent="-285750">
              <a:lnSpc>
                <a:spcPct val="150000"/>
              </a:lnSpc>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Phần tử N có 1 cách chọn</a:t>
            </a:r>
          </a:p>
          <a:p>
            <a:pPr marL="285750" indent="-285750">
              <a:lnSpc>
                <a:spcPct val="150000"/>
              </a:lnSpc>
              <a:buFont typeface="Symbol" panose="05050102010706020507" pitchFamily="18" charset="2"/>
              <a:buChar char="Þ"/>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Độ phức tạp để xây dựng cấu hình là N!</a:t>
            </a:r>
          </a:p>
          <a:p>
            <a:pPr marL="285750" indent="-285750">
              <a:lnSpc>
                <a:spcPct val="150000"/>
              </a:lnSpc>
              <a:buFont typeface="Wingdings" panose="05000000000000000000" pitchFamily="2" charset="2"/>
              <a:buChar char="Ø"/>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Độ phức tạp in ra một cấu hình là N</a:t>
            </a:r>
          </a:p>
          <a:p>
            <a:pPr marL="285750" indent="-285750">
              <a:lnSpc>
                <a:spcPct val="150000"/>
              </a:lnSpc>
              <a:buFont typeface="Symbol" panose="05050102010706020507" pitchFamily="18" charset="2"/>
              <a:buChar char="Þ"/>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 Độ phức tạp để xây dựng cấu hình là N!*N</a:t>
            </a:r>
          </a:p>
          <a:p>
            <a:endParaRPr lang="vi-VN"/>
          </a:p>
        </p:txBody>
      </p:sp>
    </p:spTree>
    <p:extLst>
      <p:ext uri="{BB962C8B-B14F-4D97-AF65-F5344CB8AC3E}">
        <p14:creationId xmlns:p14="http://schemas.microsoft.com/office/powerpoint/2010/main" val="320934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anim calcmode="lin" valueType="num">
                                      <p:cBhvr additive="base">
                                        <p:cTn id="4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0">
                                            <p:txEl>
                                              <p:pRg st="6" end="6"/>
                                            </p:txEl>
                                          </p:spTgt>
                                        </p:tgtEl>
                                        <p:attrNameLst>
                                          <p:attrName>style.visibility</p:attrName>
                                        </p:attrNameLst>
                                      </p:cBhvr>
                                      <p:to>
                                        <p:strVal val="visible"/>
                                      </p:to>
                                    </p:set>
                                    <p:anim calcmode="lin" valueType="num">
                                      <p:cBhvr additive="base">
                                        <p:cTn id="46"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0">
                                            <p:txEl>
                                              <p:pRg st="7" end="7"/>
                                            </p:txEl>
                                          </p:spTgt>
                                        </p:tgtEl>
                                        <p:attrNameLst>
                                          <p:attrName>style.visibility</p:attrName>
                                        </p:attrNameLst>
                                      </p:cBhvr>
                                      <p:to>
                                        <p:strVal val="visible"/>
                                      </p:to>
                                    </p:set>
                                    <p:anim calcmode="lin" valueType="num">
                                      <p:cBhvr additive="base">
                                        <p:cTn id="51"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2367603"/>
              </p:ext>
            </p:extLst>
          </p:nvPr>
        </p:nvGraphicFramePr>
        <p:xfrm>
          <a:off x="1149096" y="4550479"/>
          <a:ext cx="9967344" cy="1833880"/>
        </p:xfrm>
        <a:graphic>
          <a:graphicData uri="http://schemas.openxmlformats.org/drawingml/2006/table">
            <a:tbl>
              <a:tblPr firstRow="1" bandRow="1">
                <a:tableStyleId>{5C22544A-7EE6-4342-B048-85BDC9FD1C3A}</a:tableStyleId>
              </a:tblPr>
              <a:tblGrid>
                <a:gridCol w="4983672">
                  <a:extLst>
                    <a:ext uri="{9D8B030D-6E8A-4147-A177-3AD203B41FA5}">
                      <a16:colId xmlns:a16="http://schemas.microsoft.com/office/drawing/2014/main" val="1997442066"/>
                    </a:ext>
                  </a:extLst>
                </a:gridCol>
                <a:gridCol w="4983672">
                  <a:extLst>
                    <a:ext uri="{9D8B030D-6E8A-4147-A177-3AD203B41FA5}">
                      <a16:colId xmlns:a16="http://schemas.microsoft.com/office/drawing/2014/main" val="2423999055"/>
                    </a:ext>
                  </a:extLst>
                </a:gridCol>
              </a:tblGrid>
              <a:tr h="37084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3951861252"/>
                  </a:ext>
                </a:extLst>
              </a:tr>
              <a:tr h="370840">
                <a:tc>
                  <a:txBody>
                    <a:bodyPr/>
                    <a:lstStyle/>
                    <a:p>
                      <a:r>
                        <a:rPr lang="en-US" dirty="0"/>
                        <a:t>4</a:t>
                      </a:r>
                    </a:p>
                    <a:p>
                      <a:r>
                        <a:rPr lang="en-US" dirty="0"/>
                        <a:t>0</a:t>
                      </a:r>
                      <a:r>
                        <a:rPr lang="en-US" baseline="0" dirty="0"/>
                        <a:t> 10 15 20</a:t>
                      </a:r>
                    </a:p>
                    <a:p>
                      <a:r>
                        <a:rPr lang="en-US" baseline="0" dirty="0"/>
                        <a:t>10 0 35 25</a:t>
                      </a:r>
                    </a:p>
                    <a:p>
                      <a:r>
                        <a:rPr lang="en-US" baseline="0" dirty="0"/>
                        <a:t>15 35 0 30</a:t>
                      </a:r>
                    </a:p>
                    <a:p>
                      <a:r>
                        <a:rPr lang="en-US" baseline="0" dirty="0"/>
                        <a:t>20 25 30 0</a:t>
                      </a:r>
                      <a:endParaRPr lang="en-US" dirty="0"/>
                    </a:p>
                  </a:txBody>
                  <a:tcPr/>
                </a:tc>
                <a:tc>
                  <a:txBody>
                    <a:bodyPr/>
                    <a:lstStyle/>
                    <a:p>
                      <a:r>
                        <a:rPr lang="en-US" dirty="0"/>
                        <a:t>65</a:t>
                      </a:r>
                    </a:p>
                  </a:txBody>
                  <a:tcPr/>
                </a:tc>
                <a:extLst>
                  <a:ext uri="{0D108BD9-81ED-4DB2-BD59-A6C34878D82A}">
                    <a16:rowId xmlns:a16="http://schemas.microsoft.com/office/drawing/2014/main" val="835703369"/>
                  </a:ext>
                </a:extLst>
              </a:tr>
            </a:tbl>
          </a:graphicData>
        </a:graphic>
      </p:graphicFrame>
      <p:sp>
        <p:nvSpPr>
          <p:cNvPr id="5" name="Title 1">
            <a:extLst>
              <a:ext uri="{FF2B5EF4-FFF2-40B4-BE49-F238E27FC236}">
                <a16:creationId xmlns:a16="http://schemas.microsoft.com/office/drawing/2014/main" id="{50BFDF27-A95A-46F4-813A-A951073FCB0B}"/>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6" name="Group 5">
            <a:extLst>
              <a:ext uri="{FF2B5EF4-FFF2-40B4-BE49-F238E27FC236}">
                <a16:creationId xmlns:a16="http://schemas.microsoft.com/office/drawing/2014/main" id="{A4472014-7A97-4400-AD56-142E0A2B945C}"/>
              </a:ext>
            </a:extLst>
          </p:cNvPr>
          <p:cNvGrpSpPr/>
          <p:nvPr/>
        </p:nvGrpSpPr>
        <p:grpSpPr>
          <a:xfrm>
            <a:off x="533135" y="473641"/>
            <a:ext cx="615961" cy="615961"/>
            <a:chOff x="-667656" y="317907"/>
            <a:chExt cx="8592458" cy="8592458"/>
          </a:xfrm>
        </p:grpSpPr>
        <p:sp>
          <p:nvSpPr>
            <p:cNvPr id="7" name="Diamond 6">
              <a:extLst>
                <a:ext uri="{FF2B5EF4-FFF2-40B4-BE49-F238E27FC236}">
                  <a16:creationId xmlns:a16="http://schemas.microsoft.com/office/drawing/2014/main" id="{C3972D4F-D261-402F-A15D-09947B9E5FAD}"/>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Diamond 7">
              <a:extLst>
                <a:ext uri="{FF2B5EF4-FFF2-40B4-BE49-F238E27FC236}">
                  <a16:creationId xmlns:a16="http://schemas.microsoft.com/office/drawing/2014/main" id="{B5E83A26-C73C-47F5-90CD-F18B775A1DDB}"/>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1" name="TextBox 10">
            <a:extLst>
              <a:ext uri="{FF2B5EF4-FFF2-40B4-BE49-F238E27FC236}">
                <a16:creationId xmlns:a16="http://schemas.microsoft.com/office/drawing/2014/main" id="{F142D342-BCA5-43C4-B77C-DE6C42BB7B5A}"/>
              </a:ext>
            </a:extLst>
          </p:cNvPr>
          <p:cNvSpPr txBox="1"/>
          <p:nvPr/>
        </p:nvSpPr>
        <p:spPr>
          <a:xfrm>
            <a:off x="841114" y="1435608"/>
            <a:ext cx="10872349" cy="3262432"/>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Một người muốn đi du lịch qua N địa điểm đánh dấu từ 1 đến N. Chi phí đi từ thành phố i đến thành phố j là C</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ij </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(với C</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ij</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&gt;= 0). Người đó bắt đầu đi từ thành phố thứ nhất. Tính chi phí nhỏ nhất để người đó có thể đi hết N thành phố và mỗi thành phố đi qua duy nhất một lần.</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Input: Cho N là số thành phố và ma trận C với C</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ij</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là chi phí đi từ i đến j</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Output: chi phí nhỏ nhất</a:t>
            </a:r>
          </a:p>
          <a:p>
            <a:pPr algn="just"/>
            <a:endParaRPr lang="vi-VN">
              <a:solidFill>
                <a:schemeClr val="tx1">
                  <a:lumMod val="75000"/>
                  <a:lumOff val="25000"/>
                </a:schemeClr>
              </a:solidFill>
            </a:endParaRPr>
          </a:p>
        </p:txBody>
      </p:sp>
    </p:spTree>
    <p:extLst>
      <p:ext uri="{BB962C8B-B14F-4D97-AF65-F5344CB8AC3E}">
        <p14:creationId xmlns:p14="http://schemas.microsoft.com/office/powerpoint/2010/main" val="106718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additive="base">
                                        <p:cTn id="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 calcmode="lin" valueType="num">
                                      <p:cBhvr additive="base">
                                        <p:cTn id="26"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F25E9A0-D4A7-46A7-BA87-AE5163FB9E52}"/>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7" name="Group 6">
            <a:extLst>
              <a:ext uri="{FF2B5EF4-FFF2-40B4-BE49-F238E27FC236}">
                <a16:creationId xmlns:a16="http://schemas.microsoft.com/office/drawing/2014/main" id="{9E18881F-613A-43D2-A385-146C2FC17086}"/>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FD966F7D-82F4-44F0-8CBA-49C6C3BDD148}"/>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E5576D24-4F1D-44AF-9B16-3D9233F7A7C7}"/>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9BD7A22B-143C-44DA-88D6-6439897D8556}"/>
              </a:ext>
            </a:extLst>
          </p:cNvPr>
          <p:cNvSpPr txBox="1"/>
          <p:nvPr/>
        </p:nvSpPr>
        <p:spPr>
          <a:xfrm>
            <a:off x="841115" y="1389888"/>
            <a:ext cx="10195693"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giải thuật:</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Mỗi thành phố đi qua một lần. Do đó ta nghĩ đến việc xây dựng một hoán vị là hành trình người đó đi. </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Người đi từ thành phố đầu tiên: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1</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Khi có được một cấu hình ta tính chi phí và cập nhật chi phí tối ưu.</a:t>
            </a:r>
          </a:p>
        </p:txBody>
      </p:sp>
    </p:spTree>
    <p:extLst>
      <p:ext uri="{BB962C8B-B14F-4D97-AF65-F5344CB8AC3E}">
        <p14:creationId xmlns:p14="http://schemas.microsoft.com/office/powerpoint/2010/main" val="1037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0D9AC3-F355-49FD-8F94-5ED892828546}"/>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5" name="Group 4">
            <a:extLst>
              <a:ext uri="{FF2B5EF4-FFF2-40B4-BE49-F238E27FC236}">
                <a16:creationId xmlns:a16="http://schemas.microsoft.com/office/drawing/2014/main" id="{B3B9F8C4-A3E0-44A3-B802-A248FAC3FCD0}"/>
              </a:ext>
            </a:extLst>
          </p:cNvPr>
          <p:cNvGrpSpPr/>
          <p:nvPr/>
        </p:nvGrpSpPr>
        <p:grpSpPr>
          <a:xfrm>
            <a:off x="533135" y="473641"/>
            <a:ext cx="615961" cy="615961"/>
            <a:chOff x="-667656" y="317907"/>
            <a:chExt cx="8592458" cy="8592458"/>
          </a:xfrm>
        </p:grpSpPr>
        <p:sp>
          <p:nvSpPr>
            <p:cNvPr id="6" name="Diamond 5">
              <a:extLst>
                <a:ext uri="{FF2B5EF4-FFF2-40B4-BE49-F238E27FC236}">
                  <a16:creationId xmlns:a16="http://schemas.microsoft.com/office/drawing/2014/main" id="{AC067DF5-721F-4447-928A-34D16B5E4B8A}"/>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Diamond 6">
              <a:extLst>
                <a:ext uri="{FF2B5EF4-FFF2-40B4-BE49-F238E27FC236}">
                  <a16:creationId xmlns:a16="http://schemas.microsoft.com/office/drawing/2014/main" id="{0143B962-5003-42DA-891A-FBBC6BAE2FB9}"/>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2209EFD7-147A-43C2-A170-947A9402ACAC}"/>
              </a:ext>
            </a:extLst>
          </p:cNvPr>
          <p:cNvSpPr txBox="1"/>
          <p:nvPr/>
        </p:nvSpPr>
        <p:spPr>
          <a:xfrm>
            <a:off x="841114" y="1380744"/>
            <a:ext cx="10479157" cy="4585871"/>
          </a:xfrm>
          <a:prstGeom prst="rect">
            <a:avLst/>
          </a:prstGeom>
          <a:noFill/>
        </p:spPr>
        <p:txBody>
          <a:bodyPr wrap="square" rtlCol="0">
            <a:spAutoFit/>
          </a:bodyPr>
          <a:lstStyle/>
          <a:p>
            <a:pPr marL="285750" indent="-28575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Thiết kế chương trình:</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Mảng X là mảng lưu cấu hình của bài toán với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là thành phố thứ i người du lịch đi trong hành trình của mình.</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Check là mảng đánh dấu với Check</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1 khi người đó đã đi qua i và Check</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0 khi người đó chưa đi qua i.</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Mảng C với C</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ij</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là chi phí khi đi từ i -&gt; j</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Pr là biến tính chi phí của một cấu hình</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Opr là hết quả tối ưu của bài toán </a:t>
            </a:r>
          </a:p>
          <a:p>
            <a:pPr algn="just"/>
            <a:endParaRPr lang="vi-VN"/>
          </a:p>
        </p:txBody>
      </p:sp>
    </p:spTree>
    <p:extLst>
      <p:ext uri="{BB962C8B-B14F-4D97-AF65-F5344CB8AC3E}">
        <p14:creationId xmlns:p14="http://schemas.microsoft.com/office/powerpoint/2010/main" val="151243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anim calcmode="lin" valueType="num">
                                      <p:cBhvr additive="base">
                                        <p:cTn id="4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7882" y="2292286"/>
            <a:ext cx="9106689" cy="3543607"/>
          </a:xfrm>
          <a:prstGeom prst="rect">
            <a:avLst/>
          </a:prstGeom>
        </p:spPr>
      </p:pic>
      <p:sp>
        <p:nvSpPr>
          <p:cNvPr id="7" name="Title 1">
            <a:extLst>
              <a:ext uri="{FF2B5EF4-FFF2-40B4-BE49-F238E27FC236}">
                <a16:creationId xmlns:a16="http://schemas.microsoft.com/office/drawing/2014/main" id="{742A3D06-BB3A-4F20-825D-13B63D607D5B}"/>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8" name="Group 7">
            <a:extLst>
              <a:ext uri="{FF2B5EF4-FFF2-40B4-BE49-F238E27FC236}">
                <a16:creationId xmlns:a16="http://schemas.microsoft.com/office/drawing/2014/main" id="{244C1507-7C2A-4C1C-A67D-F7A4C6D26F37}"/>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DA894F6B-BE4B-4CA6-95C0-BAA070F19B74}"/>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0DB2B7B4-CCED-4FA4-8688-4AC3C02A0FBB}"/>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1" name="TextBox 10">
            <a:extLst>
              <a:ext uri="{FF2B5EF4-FFF2-40B4-BE49-F238E27FC236}">
                <a16:creationId xmlns:a16="http://schemas.microsoft.com/office/drawing/2014/main" id="{26B022C7-DB43-4C2B-A531-3F30B6DA99ED}"/>
              </a:ext>
            </a:extLst>
          </p:cNvPr>
          <p:cNvSpPr txBox="1"/>
          <p:nvPr/>
        </p:nvSpPr>
        <p:spPr>
          <a:xfrm>
            <a:off x="841115" y="1492067"/>
            <a:ext cx="4352544" cy="800219"/>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thủ tục đệ quy</a:t>
            </a:r>
          </a:p>
          <a:p>
            <a:endParaRPr lang="vi-VN"/>
          </a:p>
        </p:txBody>
      </p:sp>
    </p:spTree>
    <p:extLst>
      <p:ext uri="{BB962C8B-B14F-4D97-AF65-F5344CB8AC3E}">
        <p14:creationId xmlns:p14="http://schemas.microsoft.com/office/powerpoint/2010/main" val="398358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9096" y="2628052"/>
            <a:ext cx="7684008" cy="2968604"/>
          </a:xfrm>
          <a:prstGeom prst="rect">
            <a:avLst/>
          </a:prstGeom>
        </p:spPr>
      </p:pic>
      <p:sp>
        <p:nvSpPr>
          <p:cNvPr id="7" name="Title 1">
            <a:extLst>
              <a:ext uri="{FF2B5EF4-FFF2-40B4-BE49-F238E27FC236}">
                <a16:creationId xmlns:a16="http://schemas.microsoft.com/office/drawing/2014/main" id="{49B3A8D2-755D-4B5E-A701-B24F289121DD}"/>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8" name="Group 7">
            <a:extLst>
              <a:ext uri="{FF2B5EF4-FFF2-40B4-BE49-F238E27FC236}">
                <a16:creationId xmlns:a16="http://schemas.microsoft.com/office/drawing/2014/main" id="{F0154295-AE44-4B1E-B48B-F5ED0E60DEF6}"/>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A2651E69-CD52-445C-8A40-DB209C49BABC}"/>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9D3B84E9-D4A0-401F-9439-8AA2D2B34841}"/>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1" name="TextBox 10">
            <a:extLst>
              <a:ext uri="{FF2B5EF4-FFF2-40B4-BE49-F238E27FC236}">
                <a16:creationId xmlns:a16="http://schemas.microsoft.com/office/drawing/2014/main" id="{BA4C94D3-4473-49C9-812E-E72968D3849A}"/>
              </a:ext>
            </a:extLst>
          </p:cNvPr>
          <p:cNvSpPr txBox="1"/>
          <p:nvPr/>
        </p:nvSpPr>
        <p:spPr>
          <a:xfrm>
            <a:off x="841115" y="1471656"/>
            <a:ext cx="7839457" cy="523220"/>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Gọi hàm đã xây dựng để bắt đầu tìm các cấu hình:</a:t>
            </a:r>
          </a:p>
        </p:txBody>
      </p:sp>
    </p:spTree>
    <p:extLst>
      <p:ext uri="{BB962C8B-B14F-4D97-AF65-F5344CB8AC3E}">
        <p14:creationId xmlns:p14="http://schemas.microsoft.com/office/powerpoint/2010/main" val="265484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92220" y="2265679"/>
            <a:ext cx="3840813" cy="4092295"/>
          </a:xfrm>
          <a:prstGeom prst="rect">
            <a:avLst/>
          </a:prstGeom>
        </p:spPr>
      </p:pic>
      <p:sp>
        <p:nvSpPr>
          <p:cNvPr id="7" name="Title 1">
            <a:extLst>
              <a:ext uri="{FF2B5EF4-FFF2-40B4-BE49-F238E27FC236}">
                <a16:creationId xmlns:a16="http://schemas.microsoft.com/office/drawing/2014/main" id="{AEEC1708-D603-427E-8E72-19DB1D995A8A}"/>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2: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a:t>
            </a:r>
          </a:p>
        </p:txBody>
      </p:sp>
      <p:grpSp>
        <p:nvGrpSpPr>
          <p:cNvPr id="8" name="Group 7">
            <a:extLst>
              <a:ext uri="{FF2B5EF4-FFF2-40B4-BE49-F238E27FC236}">
                <a16:creationId xmlns:a16="http://schemas.microsoft.com/office/drawing/2014/main" id="{49BF8804-AF80-4F2C-9CFE-6EDA70152037}"/>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35F476B9-2263-4E98-80C1-EA9E30713856}"/>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BB0223FF-638E-4594-9963-34F04F1B4311}"/>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1" name="TextBox 10">
            <a:extLst>
              <a:ext uri="{FF2B5EF4-FFF2-40B4-BE49-F238E27FC236}">
                <a16:creationId xmlns:a16="http://schemas.microsoft.com/office/drawing/2014/main" id="{50D37CBD-FB9D-40EE-BBED-6D2329607AD0}"/>
              </a:ext>
            </a:extLst>
          </p:cNvPr>
          <p:cNvSpPr txBox="1"/>
          <p:nvPr/>
        </p:nvSpPr>
        <p:spPr>
          <a:xfrm>
            <a:off x="841115" y="1372587"/>
            <a:ext cx="3300984" cy="523220"/>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Kết quả:</a:t>
            </a:r>
          </a:p>
        </p:txBody>
      </p:sp>
    </p:spTree>
    <p:extLst>
      <p:ext uri="{BB962C8B-B14F-4D97-AF65-F5344CB8AC3E}">
        <p14:creationId xmlns:p14="http://schemas.microsoft.com/office/powerpoint/2010/main" val="366133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0133430"/>
              </p:ext>
            </p:extLst>
          </p:nvPr>
        </p:nvGraphicFramePr>
        <p:xfrm>
          <a:off x="993206" y="5016483"/>
          <a:ext cx="10272202" cy="1010920"/>
        </p:xfrm>
        <a:graphic>
          <a:graphicData uri="http://schemas.openxmlformats.org/drawingml/2006/table">
            <a:tbl>
              <a:tblPr firstRow="1" bandRow="1">
                <a:tableStyleId>{5C22544A-7EE6-4342-B048-85BDC9FD1C3A}</a:tableStyleId>
              </a:tblPr>
              <a:tblGrid>
                <a:gridCol w="5136101">
                  <a:extLst>
                    <a:ext uri="{9D8B030D-6E8A-4147-A177-3AD203B41FA5}">
                      <a16:colId xmlns:a16="http://schemas.microsoft.com/office/drawing/2014/main" val="399010179"/>
                    </a:ext>
                  </a:extLst>
                </a:gridCol>
                <a:gridCol w="5136101">
                  <a:extLst>
                    <a:ext uri="{9D8B030D-6E8A-4147-A177-3AD203B41FA5}">
                      <a16:colId xmlns:a16="http://schemas.microsoft.com/office/drawing/2014/main" val="3986279339"/>
                    </a:ext>
                  </a:extLst>
                </a:gridCol>
              </a:tblGrid>
              <a:tr h="37084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19991695"/>
                  </a:ext>
                </a:extLst>
              </a:tr>
              <a:tr h="370840">
                <a:tc>
                  <a:txBody>
                    <a:bodyPr/>
                    <a:lstStyle/>
                    <a:p>
                      <a:r>
                        <a:rPr lang="en-US" dirty="0"/>
                        <a:t>5 10</a:t>
                      </a:r>
                    </a:p>
                    <a:p>
                      <a:r>
                        <a:rPr lang="en-US" dirty="0"/>
                        <a:t>1 9 2 7 100</a:t>
                      </a:r>
                    </a:p>
                  </a:txBody>
                  <a:tcPr/>
                </a:tc>
                <a:tc>
                  <a:txBody>
                    <a:bodyPr/>
                    <a:lstStyle/>
                    <a:p>
                      <a:r>
                        <a:rPr lang="en-US" dirty="0"/>
                        <a:t>2</a:t>
                      </a:r>
                    </a:p>
                  </a:txBody>
                  <a:tcPr/>
                </a:tc>
                <a:extLst>
                  <a:ext uri="{0D108BD9-81ED-4DB2-BD59-A6C34878D82A}">
                    <a16:rowId xmlns:a16="http://schemas.microsoft.com/office/drawing/2014/main" val="2594603910"/>
                  </a:ext>
                </a:extLst>
              </a:tr>
            </a:tbl>
          </a:graphicData>
        </a:graphic>
      </p:graphicFrame>
      <p:sp>
        <p:nvSpPr>
          <p:cNvPr id="5" name="Title 1">
            <a:extLst>
              <a:ext uri="{FF2B5EF4-FFF2-40B4-BE49-F238E27FC236}">
                <a16:creationId xmlns:a16="http://schemas.microsoft.com/office/drawing/2014/main" id="{3B502F7B-0D61-49BB-9E1D-C4BAC8E5F835}"/>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3: </a:t>
            </a:r>
            <a:r>
              <a:rPr lang="en-US">
                <a:solidFill>
                  <a:schemeClr val="accent1">
                    <a:lumMod val="75000"/>
                  </a:schemeClr>
                </a:solidFill>
                <a:latin typeface="Times New Roman" panose="02020603050405020304" pitchFamily="18" charset="0"/>
                <a:cs typeface="Times New Roman" panose="02020603050405020304" pitchFamily="18" charset="0"/>
              </a:rPr>
              <a:t>Dãy con có tổng bằng S</a:t>
            </a:r>
          </a:p>
        </p:txBody>
      </p:sp>
      <p:grpSp>
        <p:nvGrpSpPr>
          <p:cNvPr id="6" name="Group 5">
            <a:extLst>
              <a:ext uri="{FF2B5EF4-FFF2-40B4-BE49-F238E27FC236}">
                <a16:creationId xmlns:a16="http://schemas.microsoft.com/office/drawing/2014/main" id="{01063A70-4A95-4D1B-A3F1-21D94E6210B7}"/>
              </a:ext>
            </a:extLst>
          </p:cNvPr>
          <p:cNvGrpSpPr/>
          <p:nvPr/>
        </p:nvGrpSpPr>
        <p:grpSpPr>
          <a:xfrm>
            <a:off x="533135" y="473641"/>
            <a:ext cx="615961" cy="615961"/>
            <a:chOff x="-667656" y="317907"/>
            <a:chExt cx="8592458" cy="8592458"/>
          </a:xfrm>
        </p:grpSpPr>
        <p:sp>
          <p:nvSpPr>
            <p:cNvPr id="7" name="Diamond 6">
              <a:extLst>
                <a:ext uri="{FF2B5EF4-FFF2-40B4-BE49-F238E27FC236}">
                  <a16:creationId xmlns:a16="http://schemas.microsoft.com/office/drawing/2014/main" id="{2E1CC133-5BB1-4EFD-BD1F-FA163CB80117}"/>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Diamond 7">
              <a:extLst>
                <a:ext uri="{FF2B5EF4-FFF2-40B4-BE49-F238E27FC236}">
                  <a16:creationId xmlns:a16="http://schemas.microsoft.com/office/drawing/2014/main" id="{F40E0880-2A99-4C4D-8891-3553E73BA640}"/>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3D71E50E-B2B4-4D7C-8509-1E635654097A}"/>
              </a:ext>
            </a:extLst>
          </p:cNvPr>
          <p:cNvSpPr txBox="1"/>
          <p:nvPr/>
        </p:nvSpPr>
        <p:spPr>
          <a:xfrm>
            <a:off x="841115" y="1499616"/>
            <a:ext cx="10424293" cy="3262432"/>
          </a:xfrm>
          <a:prstGeom prst="rect">
            <a:avLst/>
          </a:prstGeom>
          <a:noFill/>
        </p:spPr>
        <p:txBody>
          <a:bodyPr wrap="square" rtlCol="0">
            <a:spAutoFit/>
          </a:bodyPr>
          <a:lstStyle/>
          <a:p>
            <a:pPr marL="285750" indent="-28575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Cho dãy gồm N số nguyên và số S. Tìm xem có thể tạo bao nhiêu dãy con bằng cách xóa bớt một số số (có thể bằng 0) trong dãy mà k đổi vị trí các dãy (hai dãy con khác nhau là hay dãy con có một chỉ số khác nhau). </a:t>
            </a:r>
          </a:p>
          <a:p>
            <a:pPr marL="285750"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Input: dòng đầu chứa số N. Dòng tiếp theo chứa N số nguyên</a:t>
            </a:r>
          </a:p>
          <a:p>
            <a:pPr marL="285750"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Output dòng đầu tiên chứa số X là số dãy con. </a:t>
            </a:r>
          </a:p>
          <a:p>
            <a:endParaRPr lang="vi-VN"/>
          </a:p>
        </p:txBody>
      </p:sp>
    </p:spTree>
    <p:extLst>
      <p:ext uri="{BB962C8B-B14F-4D97-AF65-F5344CB8AC3E}">
        <p14:creationId xmlns:p14="http://schemas.microsoft.com/office/powerpoint/2010/main" val="3070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 calcmode="lin" valueType="num">
                                      <p:cBhvr additive="base">
                                        <p:cTn id="2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 calcmode="lin" valueType="num">
                                      <p:cBhvr additive="base">
                                        <p:cTn id="26"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6E2FA-5A3E-4465-90CA-03A69389D0FD}"/>
              </a:ext>
            </a:extLst>
          </p:cNvPr>
          <p:cNvSpPr txBox="1">
            <a:spLocks/>
          </p:cNvSpPr>
          <p:nvPr/>
        </p:nvSpPr>
        <p:spPr>
          <a:xfrm>
            <a:off x="1350264" y="473640"/>
            <a:ext cx="6515352" cy="615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accent1">
                    <a:lumMod val="75000"/>
                  </a:schemeClr>
                </a:solidFill>
                <a:latin typeface="Times New Roman" panose="02020603050405020304" pitchFamily="18" charset="0"/>
                <a:cs typeface="Times New Roman" panose="02020603050405020304" pitchFamily="18" charset="0"/>
              </a:rPr>
              <a:t>Quay lui (Backtracking)</a:t>
            </a:r>
          </a:p>
        </p:txBody>
      </p:sp>
      <p:grpSp>
        <p:nvGrpSpPr>
          <p:cNvPr id="5" name="Group 4">
            <a:extLst>
              <a:ext uri="{FF2B5EF4-FFF2-40B4-BE49-F238E27FC236}">
                <a16:creationId xmlns:a16="http://schemas.microsoft.com/office/drawing/2014/main" id="{51242747-7F55-4106-9C2D-002CB7A62A3D}"/>
              </a:ext>
            </a:extLst>
          </p:cNvPr>
          <p:cNvGrpSpPr/>
          <p:nvPr/>
        </p:nvGrpSpPr>
        <p:grpSpPr>
          <a:xfrm>
            <a:off x="533135" y="473641"/>
            <a:ext cx="615961" cy="615961"/>
            <a:chOff x="-667656" y="317907"/>
            <a:chExt cx="8592458" cy="8592458"/>
          </a:xfrm>
        </p:grpSpPr>
        <p:sp>
          <p:nvSpPr>
            <p:cNvPr id="6" name="Diamond 5">
              <a:extLst>
                <a:ext uri="{FF2B5EF4-FFF2-40B4-BE49-F238E27FC236}">
                  <a16:creationId xmlns:a16="http://schemas.microsoft.com/office/drawing/2014/main" id="{E678BAFA-FB2C-4D0F-9A6D-9AD3F94CCEBC}"/>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Diamond 6">
              <a:extLst>
                <a:ext uri="{FF2B5EF4-FFF2-40B4-BE49-F238E27FC236}">
                  <a16:creationId xmlns:a16="http://schemas.microsoft.com/office/drawing/2014/main" id="{6CA7A233-8B61-4D74-A6F7-F76D20068B4C}"/>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8" name="Title 1">
            <a:extLst>
              <a:ext uri="{FF2B5EF4-FFF2-40B4-BE49-F238E27FC236}">
                <a16:creationId xmlns:a16="http://schemas.microsoft.com/office/drawing/2014/main" id="{5607EF05-267C-49E4-A007-A9E54C9D72AC}"/>
              </a:ext>
            </a:extLst>
          </p:cNvPr>
          <p:cNvSpPr txBox="1">
            <a:spLocks/>
          </p:cNvSpPr>
          <p:nvPr/>
        </p:nvSpPr>
        <p:spPr>
          <a:xfrm>
            <a:off x="841115" y="1811317"/>
            <a:ext cx="10424649" cy="30447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a:buFont typeface="Wingdings" panose="05000000000000000000" pitchFamily="2" charset="2"/>
              <a:buChar char="q"/>
            </a:pP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Quay lui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là một kĩ thuật thiết kế giải thuật dựa trên đệ quy. Ý tưởng của quay lui là tìm lời giải từng bước, mỗi bước chọn một trong số các lựa chọn khả dĩ và đệ quy.</a:t>
            </a:r>
          </a:p>
          <a:p>
            <a:pPr marL="457200" indent="-457200" algn="just">
              <a:buFont typeface="Wingdings" panose="05000000000000000000" pitchFamily="2" charset="2"/>
              <a:buChar char="q"/>
            </a:pPr>
            <a:endParaRPr lang="vi-VN" sz="280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Người đầu tiên đề ra thuật ngữ này (backtrack) là nhà toán học người Mỹ D. H. Lehmer vào những năm 1950.</a:t>
            </a:r>
          </a:p>
        </p:txBody>
      </p:sp>
    </p:spTree>
    <p:extLst>
      <p:ext uri="{BB962C8B-B14F-4D97-AF65-F5344CB8AC3E}">
        <p14:creationId xmlns:p14="http://schemas.microsoft.com/office/powerpoint/2010/main" val="32509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 calcmode="lin" valueType="num">
                                      <p:cBhvr additive="base">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378139-8366-4F67-8C6F-05DEC829013F}"/>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3: </a:t>
            </a:r>
            <a:r>
              <a:rPr lang="en-US">
                <a:solidFill>
                  <a:schemeClr val="accent1">
                    <a:lumMod val="75000"/>
                  </a:schemeClr>
                </a:solidFill>
                <a:latin typeface="Times New Roman" panose="02020603050405020304" pitchFamily="18" charset="0"/>
                <a:cs typeface="Times New Roman" panose="02020603050405020304" pitchFamily="18" charset="0"/>
              </a:rPr>
              <a:t>Dãy con có tổng bằng S</a:t>
            </a:r>
          </a:p>
        </p:txBody>
      </p:sp>
      <p:grpSp>
        <p:nvGrpSpPr>
          <p:cNvPr id="7" name="Group 6">
            <a:extLst>
              <a:ext uri="{FF2B5EF4-FFF2-40B4-BE49-F238E27FC236}">
                <a16:creationId xmlns:a16="http://schemas.microsoft.com/office/drawing/2014/main" id="{CD890C2F-777A-4D9E-A61F-C5D5ECAA6479}"/>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4A60B4E4-7480-4E89-B12A-800999D76A0A}"/>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FD9D860A-AB07-472A-80D1-B679B6EC2BBC}"/>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1D29DCFD-C283-4B1C-B0F7-5C1C0114ACAE}"/>
              </a:ext>
            </a:extLst>
          </p:cNvPr>
          <p:cNvSpPr txBox="1"/>
          <p:nvPr/>
        </p:nvSpPr>
        <p:spPr>
          <a:xfrm>
            <a:off x="841114" y="1773936"/>
            <a:ext cx="10785886" cy="4001095"/>
          </a:xfrm>
          <a:prstGeom prst="rect">
            <a:avLst/>
          </a:prstGeom>
          <a:noFill/>
        </p:spPr>
        <p:txBody>
          <a:bodyPr wrap="square" rtlCol="0">
            <a:spAutoFit/>
          </a:bodyPr>
          <a:lstStyle/>
          <a:p>
            <a:pPr marL="285750" indent="-28575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giải thuật:</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Dãy con là dãy tạo bởi dãy đã cho bằng cách xóa một số số (có thể bằng 0) trong dãy. Vậy nên ta xây dựng cấu hình X với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nhận 2 giá trị 0  hoặc 1</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1 tương ứng với số thứ i được giữ lại</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0 tương ứng số đó được xóa khỏi dãy</a:t>
            </a:r>
          </a:p>
          <a:p>
            <a:pPr marL="285750" indent="-285750" algn="just">
              <a:spcBef>
                <a:spcPts val="1200"/>
              </a:spcBef>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Qua đó ta đếm được có bao nhiêu dãy con có tổng bằng S.</a:t>
            </a:r>
          </a:p>
          <a:p>
            <a:endParaRPr lang="vi-VN"/>
          </a:p>
        </p:txBody>
      </p:sp>
    </p:spTree>
    <p:extLst>
      <p:ext uri="{BB962C8B-B14F-4D97-AF65-F5344CB8AC3E}">
        <p14:creationId xmlns:p14="http://schemas.microsoft.com/office/powerpoint/2010/main" val="405236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32EADD4-5EF4-4134-9D95-FAF14F892485}"/>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3: </a:t>
            </a:r>
            <a:r>
              <a:rPr lang="en-US">
                <a:solidFill>
                  <a:schemeClr val="accent1">
                    <a:lumMod val="75000"/>
                  </a:schemeClr>
                </a:solidFill>
                <a:latin typeface="Times New Roman" panose="02020603050405020304" pitchFamily="18" charset="0"/>
                <a:cs typeface="Times New Roman" panose="02020603050405020304" pitchFamily="18" charset="0"/>
              </a:rPr>
              <a:t>Dãy con có tổng bằng S</a:t>
            </a:r>
          </a:p>
        </p:txBody>
      </p:sp>
      <p:grpSp>
        <p:nvGrpSpPr>
          <p:cNvPr id="7" name="Group 6">
            <a:extLst>
              <a:ext uri="{FF2B5EF4-FFF2-40B4-BE49-F238E27FC236}">
                <a16:creationId xmlns:a16="http://schemas.microsoft.com/office/drawing/2014/main" id="{6F5E2A58-905C-4D8C-B5BB-3A854359C2D2}"/>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9F925310-4DEC-4185-AE58-C0EB7069DD7B}"/>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54F2D832-4E8C-44CD-9B21-D9DE67C6EE77}"/>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832E1FD5-4185-4EA9-B774-BB3C8E3B2077}"/>
              </a:ext>
            </a:extLst>
          </p:cNvPr>
          <p:cNvSpPr txBox="1"/>
          <p:nvPr/>
        </p:nvSpPr>
        <p:spPr>
          <a:xfrm>
            <a:off x="841115" y="1736229"/>
            <a:ext cx="10570464" cy="3570208"/>
          </a:xfrm>
          <a:prstGeom prst="rect">
            <a:avLst/>
          </a:prstGeom>
          <a:noFill/>
        </p:spPr>
        <p:txBody>
          <a:bodyPr wrap="square" rtlCol="0">
            <a:spAutoFit/>
          </a:bodyPr>
          <a:lstStyle/>
          <a:p>
            <a:pPr marL="285750" indent="-28575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Thiết kế chương trình:</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Biến n và mảng a để lưu chữ dãy số. Biến s để lưu tổng </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Mảng X với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mang giá trị trạng thái của số thứ i.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1 tương ứng với số thứ i được giữ lại và ngược lại</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Biến Sum để lưu tổng của một cấu hình khi tạo xong</a:t>
            </a:r>
          </a:p>
          <a:p>
            <a:pPr marL="742950" lvl="1" indent="-28575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Biến ans để lưu kết quả </a:t>
            </a:r>
          </a:p>
          <a:p>
            <a:endParaRPr lang="vi-VN"/>
          </a:p>
        </p:txBody>
      </p:sp>
    </p:spTree>
    <p:extLst>
      <p:ext uri="{BB962C8B-B14F-4D97-AF65-F5344CB8AC3E}">
        <p14:creationId xmlns:p14="http://schemas.microsoft.com/office/powerpoint/2010/main" val="15154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0263" y="2215902"/>
            <a:ext cx="6774767" cy="4252328"/>
          </a:xfrm>
          <a:prstGeom prst="rect">
            <a:avLst/>
          </a:prstGeom>
        </p:spPr>
      </p:pic>
      <p:sp>
        <p:nvSpPr>
          <p:cNvPr id="7" name="Title 1">
            <a:extLst>
              <a:ext uri="{FF2B5EF4-FFF2-40B4-BE49-F238E27FC236}">
                <a16:creationId xmlns:a16="http://schemas.microsoft.com/office/drawing/2014/main" id="{64530A30-562D-409C-9E6A-0D461D60EF44}"/>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3: </a:t>
            </a:r>
            <a:r>
              <a:rPr lang="en-US">
                <a:solidFill>
                  <a:schemeClr val="accent1">
                    <a:lumMod val="75000"/>
                  </a:schemeClr>
                </a:solidFill>
                <a:latin typeface="Times New Roman" panose="02020603050405020304" pitchFamily="18" charset="0"/>
                <a:cs typeface="Times New Roman" panose="02020603050405020304" pitchFamily="18" charset="0"/>
              </a:rPr>
              <a:t>Dãy con có tổng bằng S</a:t>
            </a:r>
          </a:p>
        </p:txBody>
      </p:sp>
      <p:grpSp>
        <p:nvGrpSpPr>
          <p:cNvPr id="8" name="Group 7">
            <a:extLst>
              <a:ext uri="{FF2B5EF4-FFF2-40B4-BE49-F238E27FC236}">
                <a16:creationId xmlns:a16="http://schemas.microsoft.com/office/drawing/2014/main" id="{C9C05830-5EB6-444E-B215-FC26D7C0193E}"/>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047AA2B7-2B72-4925-8EE7-A005B44F195F}"/>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1405BF9D-16A8-439A-B50A-22527410646F}"/>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6E771568-F61D-4070-92A8-FA17FA11D313}"/>
              </a:ext>
            </a:extLst>
          </p:cNvPr>
          <p:cNvSpPr txBox="1"/>
          <p:nvPr/>
        </p:nvSpPr>
        <p:spPr>
          <a:xfrm>
            <a:off x="841115" y="1537787"/>
            <a:ext cx="6120175" cy="800219"/>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thủ tục đệ quy</a:t>
            </a:r>
          </a:p>
          <a:p>
            <a:endParaRPr lang="vi-VN"/>
          </a:p>
        </p:txBody>
      </p:sp>
    </p:spTree>
    <p:extLst>
      <p:ext uri="{BB962C8B-B14F-4D97-AF65-F5344CB8AC3E}">
        <p14:creationId xmlns:p14="http://schemas.microsoft.com/office/powerpoint/2010/main" val="31189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50263" y="2412893"/>
            <a:ext cx="4572396" cy="2400508"/>
          </a:xfrm>
          <a:prstGeom prst="rect">
            <a:avLst/>
          </a:prstGeom>
        </p:spPr>
      </p:pic>
      <p:sp>
        <p:nvSpPr>
          <p:cNvPr id="7" name="Title 1">
            <a:extLst>
              <a:ext uri="{FF2B5EF4-FFF2-40B4-BE49-F238E27FC236}">
                <a16:creationId xmlns:a16="http://schemas.microsoft.com/office/drawing/2014/main" id="{C1165A7C-E65D-4D93-B756-6BC786940EB4}"/>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3: </a:t>
            </a:r>
            <a:r>
              <a:rPr lang="en-US">
                <a:solidFill>
                  <a:schemeClr val="accent1">
                    <a:lumMod val="75000"/>
                  </a:schemeClr>
                </a:solidFill>
                <a:latin typeface="Times New Roman" panose="02020603050405020304" pitchFamily="18" charset="0"/>
                <a:cs typeface="Times New Roman" panose="02020603050405020304" pitchFamily="18" charset="0"/>
              </a:rPr>
              <a:t>Dãy con có tổng bằng S</a:t>
            </a:r>
          </a:p>
        </p:txBody>
      </p:sp>
      <p:grpSp>
        <p:nvGrpSpPr>
          <p:cNvPr id="8" name="Group 7">
            <a:extLst>
              <a:ext uri="{FF2B5EF4-FFF2-40B4-BE49-F238E27FC236}">
                <a16:creationId xmlns:a16="http://schemas.microsoft.com/office/drawing/2014/main" id="{F27E772F-A765-42A8-B9C4-5E35655EC8C1}"/>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9FA39ADA-CF2B-4D3A-8A14-7F7CA02FB5AA}"/>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F7803091-A4AE-4C15-AFF5-70EE3AA88EB3}"/>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5874E774-1207-41F6-B624-B64D221B4E24}"/>
              </a:ext>
            </a:extLst>
          </p:cNvPr>
          <p:cNvSpPr txBox="1"/>
          <p:nvPr/>
        </p:nvSpPr>
        <p:spPr>
          <a:xfrm>
            <a:off x="841114" y="1521380"/>
            <a:ext cx="8275453" cy="523220"/>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Gọi hàm đã xây dựng để bắt đầu tìm các cấu hình:</a:t>
            </a:r>
          </a:p>
        </p:txBody>
      </p:sp>
      <p:sp>
        <p:nvSpPr>
          <p:cNvPr id="14" name="TextBox 13">
            <a:extLst>
              <a:ext uri="{FF2B5EF4-FFF2-40B4-BE49-F238E27FC236}">
                <a16:creationId xmlns:a16="http://schemas.microsoft.com/office/drawing/2014/main" id="{AA89C840-DD2C-46E8-BE05-8ACAA5C61D7B}"/>
              </a:ext>
            </a:extLst>
          </p:cNvPr>
          <p:cNvSpPr txBox="1"/>
          <p:nvPr/>
        </p:nvSpPr>
        <p:spPr>
          <a:xfrm>
            <a:off x="841114" y="5237124"/>
            <a:ext cx="9226296" cy="1384995"/>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Độ phức tạp</a:t>
            </a:r>
          </a:p>
          <a:p>
            <a:pPr marL="914400" lvl="1" indent="-457200">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Với mỗi số ta có 2 trạng thái =&gt; độ phức tạp là 2</a:t>
            </a:r>
            <a:r>
              <a:rPr lang="en-US" sz="2800" baseline="30000">
                <a:solidFill>
                  <a:schemeClr val="tx1">
                    <a:lumMod val="75000"/>
                    <a:lumOff val="25000"/>
                  </a:schemeClr>
                </a:solidFill>
                <a:latin typeface="Times New Roman" panose="02020603050405020304" pitchFamily="18" charset="0"/>
                <a:cs typeface="Times New Roman" panose="02020603050405020304" pitchFamily="18" charset="0"/>
              </a:rPr>
              <a:t>n</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a:t>
            </a:r>
          </a:p>
          <a:p>
            <a:endParaRPr lang="vi-VN"/>
          </a:p>
        </p:txBody>
      </p:sp>
    </p:spTree>
    <p:extLst>
      <p:ext uri="{BB962C8B-B14F-4D97-AF65-F5344CB8AC3E}">
        <p14:creationId xmlns:p14="http://schemas.microsoft.com/office/powerpoint/2010/main" val="192033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nodeType="after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 calcmode="lin" valueType="num">
                                      <p:cBhvr additive="base">
                                        <p:cTn id="3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6821D5-3953-49F8-9821-51D7370AEF79}"/>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4: </a:t>
            </a:r>
            <a:r>
              <a:rPr lang="en-US">
                <a:solidFill>
                  <a:schemeClr val="accent1">
                    <a:lumMod val="75000"/>
                  </a:schemeClr>
                </a:solidFill>
                <a:latin typeface="Times New Roman" panose="02020603050405020304" pitchFamily="18" charset="0"/>
                <a:cs typeface="Times New Roman" panose="02020603050405020304" pitchFamily="18" charset="0"/>
              </a:rPr>
              <a:t>Bài toán quân hậu</a:t>
            </a:r>
          </a:p>
        </p:txBody>
      </p:sp>
      <p:grpSp>
        <p:nvGrpSpPr>
          <p:cNvPr id="5" name="Group 4">
            <a:extLst>
              <a:ext uri="{FF2B5EF4-FFF2-40B4-BE49-F238E27FC236}">
                <a16:creationId xmlns:a16="http://schemas.microsoft.com/office/drawing/2014/main" id="{8BBD9B19-37D8-4349-AAD5-491E69D6270D}"/>
              </a:ext>
            </a:extLst>
          </p:cNvPr>
          <p:cNvGrpSpPr/>
          <p:nvPr/>
        </p:nvGrpSpPr>
        <p:grpSpPr>
          <a:xfrm>
            <a:off x="533135" y="473641"/>
            <a:ext cx="615961" cy="615961"/>
            <a:chOff x="-667656" y="317907"/>
            <a:chExt cx="8592458" cy="8592458"/>
          </a:xfrm>
        </p:grpSpPr>
        <p:sp>
          <p:nvSpPr>
            <p:cNvPr id="6" name="Diamond 5">
              <a:extLst>
                <a:ext uri="{FF2B5EF4-FFF2-40B4-BE49-F238E27FC236}">
                  <a16:creationId xmlns:a16="http://schemas.microsoft.com/office/drawing/2014/main" id="{662CAC5D-F7A9-4AD8-8D1B-4F338A643BAF}"/>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Diamond 6">
              <a:extLst>
                <a:ext uri="{FF2B5EF4-FFF2-40B4-BE49-F238E27FC236}">
                  <a16:creationId xmlns:a16="http://schemas.microsoft.com/office/drawing/2014/main" id="{9B79A209-B112-4F54-968D-7591C2EB9F3F}"/>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2" name="TextBox 11">
            <a:extLst>
              <a:ext uri="{FF2B5EF4-FFF2-40B4-BE49-F238E27FC236}">
                <a16:creationId xmlns:a16="http://schemas.microsoft.com/office/drawing/2014/main" id="{AFB396AB-4E08-4058-8762-2ABD1C58A49E}"/>
              </a:ext>
            </a:extLst>
          </p:cNvPr>
          <p:cNvSpPr txBox="1"/>
          <p:nvPr/>
        </p:nvSpPr>
        <p:spPr>
          <a:xfrm>
            <a:off x="841114" y="1682496"/>
            <a:ext cx="10785885" cy="2400657"/>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Cho một bàn cờ  N*N và N quân hậu. Đếm xem có bao nhiêu cách để xếp các quân hậu vào bàn cờ để các quận hậu không ăn được nhau</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Input: chứa số N</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Output: chứa đáp án (bất kì đáp án nào bạn thấy là đúng)</a:t>
            </a:r>
          </a:p>
          <a:p>
            <a:endParaRPr lang="vi-VN"/>
          </a:p>
        </p:txBody>
      </p:sp>
      <p:graphicFrame>
        <p:nvGraphicFramePr>
          <p:cNvPr id="15" name="Table 14">
            <a:extLst>
              <a:ext uri="{FF2B5EF4-FFF2-40B4-BE49-F238E27FC236}">
                <a16:creationId xmlns:a16="http://schemas.microsoft.com/office/drawing/2014/main" id="{CD7ABE19-16D5-450C-89A4-6AF4252E2ADA}"/>
              </a:ext>
            </a:extLst>
          </p:cNvPr>
          <p:cNvGraphicFramePr>
            <a:graphicFrameLocks noGrp="1"/>
          </p:cNvGraphicFramePr>
          <p:nvPr>
            <p:extLst>
              <p:ext uri="{D42A27DB-BD31-4B8C-83A1-F6EECF244321}">
                <p14:modId xmlns:p14="http://schemas.microsoft.com/office/powerpoint/2010/main" val="4089187435"/>
              </p:ext>
            </p:extLst>
          </p:nvPr>
        </p:nvGraphicFramePr>
        <p:xfrm>
          <a:off x="959899" y="4312395"/>
          <a:ext cx="10272202" cy="1559560"/>
        </p:xfrm>
        <a:graphic>
          <a:graphicData uri="http://schemas.openxmlformats.org/drawingml/2006/table">
            <a:tbl>
              <a:tblPr firstRow="1" bandRow="1">
                <a:tableStyleId>{5C22544A-7EE6-4342-B048-85BDC9FD1C3A}</a:tableStyleId>
              </a:tblPr>
              <a:tblGrid>
                <a:gridCol w="5136101">
                  <a:extLst>
                    <a:ext uri="{9D8B030D-6E8A-4147-A177-3AD203B41FA5}">
                      <a16:colId xmlns:a16="http://schemas.microsoft.com/office/drawing/2014/main" val="399010179"/>
                    </a:ext>
                  </a:extLst>
                </a:gridCol>
                <a:gridCol w="5136101">
                  <a:extLst>
                    <a:ext uri="{9D8B030D-6E8A-4147-A177-3AD203B41FA5}">
                      <a16:colId xmlns:a16="http://schemas.microsoft.com/office/drawing/2014/main" val="3986279339"/>
                    </a:ext>
                  </a:extLst>
                </a:gridCol>
              </a:tblGrid>
              <a:tr h="37084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19991695"/>
                  </a:ext>
                </a:extLst>
              </a:tr>
              <a:tr h="370840">
                <a:tc>
                  <a:txBody>
                    <a:bodyPr/>
                    <a:lstStyle/>
                    <a:p>
                      <a:r>
                        <a:rPr lang="vi-VN"/>
                        <a:t>4</a:t>
                      </a:r>
                      <a:endParaRPr lang="en-US" dirty="0"/>
                    </a:p>
                  </a:txBody>
                  <a:tcPr/>
                </a:tc>
                <a:tc>
                  <a:txBody>
                    <a:bodyPr/>
                    <a:lstStyle/>
                    <a:p>
                      <a:r>
                        <a:rPr lang="vi-VN"/>
                        <a:t>0 0 1 0 </a:t>
                      </a:r>
                    </a:p>
                    <a:p>
                      <a:r>
                        <a:rPr lang="vi-VN"/>
                        <a:t>1 0 0 0 </a:t>
                      </a:r>
                    </a:p>
                    <a:p>
                      <a:r>
                        <a:rPr lang="vi-VN"/>
                        <a:t>0 0 0 1 </a:t>
                      </a:r>
                    </a:p>
                    <a:p>
                      <a:r>
                        <a:rPr lang="vi-VN"/>
                        <a:t>0 1 0 0 </a:t>
                      </a:r>
                      <a:endParaRPr lang="en-US" dirty="0"/>
                    </a:p>
                  </a:txBody>
                  <a:tcPr/>
                </a:tc>
                <a:extLst>
                  <a:ext uri="{0D108BD9-81ED-4DB2-BD59-A6C34878D82A}">
                    <a16:rowId xmlns:a16="http://schemas.microsoft.com/office/drawing/2014/main" val="2594603910"/>
                  </a:ext>
                </a:extLst>
              </a:tr>
            </a:tbl>
          </a:graphicData>
        </a:graphic>
      </p:graphicFrame>
    </p:spTree>
    <p:extLst>
      <p:ext uri="{BB962C8B-B14F-4D97-AF65-F5344CB8AC3E}">
        <p14:creationId xmlns:p14="http://schemas.microsoft.com/office/powerpoint/2010/main" val="363771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additive="base">
                                        <p:cTn id="16"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 calcmode="lin" valueType="num">
                                      <p:cBhvr additive="base">
                                        <p:cTn id="2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4" presetClass="entr" presetSubtype="1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20FDDA2-3E28-467C-A155-664EE8975604}"/>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4: </a:t>
            </a:r>
            <a:r>
              <a:rPr lang="en-US">
                <a:solidFill>
                  <a:schemeClr val="accent1">
                    <a:lumMod val="75000"/>
                  </a:schemeClr>
                </a:solidFill>
                <a:latin typeface="Times New Roman" panose="02020603050405020304" pitchFamily="18" charset="0"/>
                <a:cs typeface="Times New Roman" panose="02020603050405020304" pitchFamily="18" charset="0"/>
              </a:rPr>
              <a:t>Bài toán quân hậu</a:t>
            </a:r>
          </a:p>
        </p:txBody>
      </p:sp>
      <p:grpSp>
        <p:nvGrpSpPr>
          <p:cNvPr id="7" name="Group 6">
            <a:extLst>
              <a:ext uri="{FF2B5EF4-FFF2-40B4-BE49-F238E27FC236}">
                <a16:creationId xmlns:a16="http://schemas.microsoft.com/office/drawing/2014/main" id="{980F47BC-80B2-4F3B-BE8F-AD0FB6794976}"/>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E7E1F591-2DB7-45FF-810B-820C2B050D34}"/>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6B8F850D-8645-42E1-B033-2F6318325B74}"/>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10D68A6F-6C96-4680-8BBF-09DC3CBA0EB7}"/>
              </a:ext>
            </a:extLst>
          </p:cNvPr>
          <p:cNvSpPr txBox="1"/>
          <p:nvPr/>
        </p:nvSpPr>
        <p:spPr>
          <a:xfrm>
            <a:off x="841115" y="1472184"/>
            <a:ext cx="10728960" cy="4555093"/>
          </a:xfrm>
          <a:prstGeom prst="rect">
            <a:avLst/>
          </a:prstGeom>
          <a:noFill/>
        </p:spPr>
        <p:txBody>
          <a:bodyPr wrap="square" rtlCol="0">
            <a:spAutoFit/>
          </a:bodyPr>
          <a:lstStyle/>
          <a:p>
            <a:pPr marL="457200" indent="-45720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giải thuật:</a:t>
            </a:r>
          </a:p>
          <a:p>
            <a:pPr marL="914400" lvl="1"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Ta xét thấy các con hậu có thể ăn theo đường thẳng chéo và ngang do chỉ đặt được mỗi con một cột và không thế có hai con trở lên cùng 1 hàng.</a:t>
            </a:r>
          </a:p>
          <a:p>
            <a:pPr marL="914400" lvl="1"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Do ta có N quân hậu và bàn cờ có N cột nên mỗi con đặt trên 1 cột và không cột nào bị bỏ trống. Qua đó ta có thể đặt mảng F với F</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là hàng của con hậu đứng ở cột i. Dựa vào tính chất ăn ngang của con hậu ta cũng có thể thấy được rằng các số trong mảng F là một hoán vị của dãy từ 1...N. </a:t>
            </a:r>
          </a:p>
          <a:p>
            <a:endParaRPr lang="vi-VN"/>
          </a:p>
        </p:txBody>
      </p:sp>
    </p:spTree>
    <p:extLst>
      <p:ext uri="{BB962C8B-B14F-4D97-AF65-F5344CB8AC3E}">
        <p14:creationId xmlns:p14="http://schemas.microsoft.com/office/powerpoint/2010/main" val="381873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B68E93-BFEA-4928-A184-0EB375292A6E}"/>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4: </a:t>
            </a:r>
            <a:r>
              <a:rPr lang="en-US">
                <a:solidFill>
                  <a:schemeClr val="accent1">
                    <a:lumMod val="75000"/>
                  </a:schemeClr>
                </a:solidFill>
                <a:latin typeface="Times New Roman" panose="02020603050405020304" pitchFamily="18" charset="0"/>
                <a:cs typeface="Times New Roman" panose="02020603050405020304" pitchFamily="18" charset="0"/>
              </a:rPr>
              <a:t>Bài toán quân hậu</a:t>
            </a:r>
          </a:p>
        </p:txBody>
      </p:sp>
      <p:grpSp>
        <p:nvGrpSpPr>
          <p:cNvPr id="8" name="Group 7">
            <a:extLst>
              <a:ext uri="{FF2B5EF4-FFF2-40B4-BE49-F238E27FC236}">
                <a16:creationId xmlns:a16="http://schemas.microsoft.com/office/drawing/2014/main" id="{9DCF8F42-C773-4CFD-B13D-86BAE0D9FBA3}"/>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CCEC9C65-6541-47EC-A0EA-596285A4003C}"/>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4AE26F25-A8A9-480D-850B-D9F6DB775838}"/>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7F781525-DFDE-4F7A-B862-6C9CD17E5334}"/>
              </a:ext>
            </a:extLst>
          </p:cNvPr>
          <p:cNvSpPr txBox="1"/>
          <p:nvPr/>
        </p:nvSpPr>
        <p:spPr>
          <a:xfrm>
            <a:off x="841114" y="1572768"/>
            <a:ext cx="10415149" cy="2246769"/>
          </a:xfrm>
          <a:prstGeom prst="rect">
            <a:avLst/>
          </a:prstGeom>
          <a:noFill/>
        </p:spPr>
        <p:txBody>
          <a:bodyPr wrap="square" rtlCol="0">
            <a:spAutoFit/>
          </a:bodyPr>
          <a:lstStyle/>
          <a:p>
            <a:pPr marL="457200" indent="-457200" algn="just">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giải thuật:</a:t>
            </a:r>
          </a:p>
          <a:p>
            <a:pPr marL="914400" lvl="1"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Vấn đề ăn chéo ta dễ dàng kiểu tra bằng cách xét mọi cặp quân hậu trên bàn cờ. Với con hậu ở cột i</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hàng j</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và con hậu ở cột i</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hàng j</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nó trên cùng một đường chéo khi |i</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i</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|j</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 j</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vi-VN"/>
          </a:p>
        </p:txBody>
      </p:sp>
    </p:spTree>
    <p:extLst>
      <p:ext uri="{BB962C8B-B14F-4D97-AF65-F5344CB8AC3E}">
        <p14:creationId xmlns:p14="http://schemas.microsoft.com/office/powerpoint/2010/main" val="40631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 calcmode="lin" valueType="num">
                                      <p:cBhvr additive="base">
                                        <p:cTn id="2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DDE169C-093B-4178-AD48-E83491A94663}"/>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4: </a:t>
            </a:r>
            <a:r>
              <a:rPr lang="en-US">
                <a:solidFill>
                  <a:schemeClr val="accent1">
                    <a:lumMod val="75000"/>
                  </a:schemeClr>
                </a:solidFill>
                <a:latin typeface="Times New Roman" panose="02020603050405020304" pitchFamily="18" charset="0"/>
                <a:cs typeface="Times New Roman" panose="02020603050405020304" pitchFamily="18" charset="0"/>
              </a:rPr>
              <a:t>Bài toán quân hậu</a:t>
            </a:r>
          </a:p>
        </p:txBody>
      </p:sp>
      <p:grpSp>
        <p:nvGrpSpPr>
          <p:cNvPr id="6" name="Group 5">
            <a:extLst>
              <a:ext uri="{FF2B5EF4-FFF2-40B4-BE49-F238E27FC236}">
                <a16:creationId xmlns:a16="http://schemas.microsoft.com/office/drawing/2014/main" id="{691F7C66-3074-4C30-B5BE-C26691C3294E}"/>
              </a:ext>
            </a:extLst>
          </p:cNvPr>
          <p:cNvGrpSpPr/>
          <p:nvPr/>
        </p:nvGrpSpPr>
        <p:grpSpPr>
          <a:xfrm>
            <a:off x="533135" y="473641"/>
            <a:ext cx="615961" cy="615961"/>
            <a:chOff x="-667656" y="317907"/>
            <a:chExt cx="8592458" cy="8592458"/>
          </a:xfrm>
        </p:grpSpPr>
        <p:sp>
          <p:nvSpPr>
            <p:cNvPr id="7" name="Diamond 6">
              <a:extLst>
                <a:ext uri="{FF2B5EF4-FFF2-40B4-BE49-F238E27FC236}">
                  <a16:creationId xmlns:a16="http://schemas.microsoft.com/office/drawing/2014/main" id="{7A5B084F-8DB7-4C5D-AE6A-B938B7EFD4E5}"/>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Diamond 7">
              <a:extLst>
                <a:ext uri="{FF2B5EF4-FFF2-40B4-BE49-F238E27FC236}">
                  <a16:creationId xmlns:a16="http://schemas.microsoft.com/office/drawing/2014/main" id="{AB1F3333-40D6-4BFA-8380-9229F3CE0880}"/>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9" name="TextBox 8">
            <a:extLst>
              <a:ext uri="{FF2B5EF4-FFF2-40B4-BE49-F238E27FC236}">
                <a16:creationId xmlns:a16="http://schemas.microsoft.com/office/drawing/2014/main" id="{59D821BD-18FD-4380-8AE6-8BDC2540C071}"/>
              </a:ext>
            </a:extLst>
          </p:cNvPr>
          <p:cNvSpPr txBox="1"/>
          <p:nvPr/>
        </p:nvSpPr>
        <p:spPr>
          <a:xfrm>
            <a:off x="831971" y="1737360"/>
            <a:ext cx="6793992" cy="800219"/>
          </a:xfrm>
          <a:prstGeom prst="rect">
            <a:avLst/>
          </a:prstGeom>
          <a:noFill/>
        </p:spPr>
        <p:txBody>
          <a:bodyPr wrap="square" rtlCol="0">
            <a:spAutoFit/>
          </a:bodyPr>
          <a:lstStyle/>
          <a:p>
            <a:pPr marL="457200" indent="-457200">
              <a:buFont typeface="Wingdings" panose="05000000000000000000" pitchFamily="2" charset="2"/>
              <a:buChar char="§"/>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Bài này các bạn từ code nhé </a:t>
            </a:r>
            <a:r>
              <a:rPr lang="en-US" sz="2800">
                <a:solidFill>
                  <a:schemeClr val="tx1">
                    <a:lumMod val="75000"/>
                    <a:lumOff val="2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80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25734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084D84-37E2-4573-9F58-EC22C7636F51}"/>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Nhánh cận (Branch and Bound)</a:t>
            </a:r>
            <a:endParaRPr lang="en-US">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4E88631C-BDD9-4A00-A343-51043AB5F33D}"/>
              </a:ext>
            </a:extLst>
          </p:cNvPr>
          <p:cNvGrpSpPr/>
          <p:nvPr/>
        </p:nvGrpSpPr>
        <p:grpSpPr>
          <a:xfrm>
            <a:off x="533135" y="473641"/>
            <a:ext cx="615961" cy="615961"/>
            <a:chOff x="-667656" y="317907"/>
            <a:chExt cx="8592458" cy="8592458"/>
          </a:xfrm>
        </p:grpSpPr>
        <p:sp>
          <p:nvSpPr>
            <p:cNvPr id="6" name="Diamond 5">
              <a:extLst>
                <a:ext uri="{FF2B5EF4-FFF2-40B4-BE49-F238E27FC236}">
                  <a16:creationId xmlns:a16="http://schemas.microsoft.com/office/drawing/2014/main" id="{62354B05-A7D0-4FAD-B1DD-741186D01C8E}"/>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Diamond 6">
              <a:extLst>
                <a:ext uri="{FF2B5EF4-FFF2-40B4-BE49-F238E27FC236}">
                  <a16:creationId xmlns:a16="http://schemas.microsoft.com/office/drawing/2014/main" id="{7ED24E71-1221-40BE-AC38-43FA733D636F}"/>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D5612D34-95A4-45FE-89AC-269AFC23DD60}"/>
              </a:ext>
            </a:extLst>
          </p:cNvPr>
          <p:cNvSpPr txBox="1"/>
          <p:nvPr/>
        </p:nvSpPr>
        <p:spPr>
          <a:xfrm>
            <a:off x="841114" y="1485775"/>
            <a:ext cx="10652893" cy="4401205"/>
          </a:xfrm>
          <a:prstGeom prst="rect">
            <a:avLst/>
          </a:prstGeom>
          <a:noFill/>
        </p:spPr>
        <p:txBody>
          <a:bodyPr wrap="square" rtlCol="0">
            <a:spAutoFit/>
          </a:bodyPr>
          <a:lstStyle/>
          <a:p>
            <a:pPr marL="457200" indent="-457200" algn="just">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Trong thực tế có rất nhiều bài toán yêu cầu tìm ra nghiệm theo một số điều kiện nào đó, và phương án đó là tốt nhất theo một tiêu chí cụ thể nào đó. Những bài toán như vậy được gọi là bài toán tối ưu. để giải một b</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ài</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toán tối ưu, chúng ta có thể có rất nhiều cách, nhưng cũng có thể không có cách nào khác ngoài việc phải </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xét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toàn bộ rồi so sánh xem nghiệm nào thoả mãn hết các tiêu chí mà ta định nghĩa là tối ưu rồi chọn lấy nghiệm đó. </a:t>
            </a:r>
            <a:endParaRPr lang="en-US" sz="280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Nhánh cận là một phương pháp thêm các điều kiện để ta không cần xét hết các cấu hình không mong muốn.</a:t>
            </a:r>
            <a:endParaRPr lang="vi-VN" sz="280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vi-VN"/>
          </a:p>
        </p:txBody>
      </p:sp>
    </p:spTree>
    <p:extLst>
      <p:ext uri="{BB962C8B-B14F-4D97-AF65-F5344CB8AC3E}">
        <p14:creationId xmlns:p14="http://schemas.microsoft.com/office/powerpoint/2010/main" val="9497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38C0DA-EBB3-4B9E-9960-FA188C5A8057}"/>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5: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 (tt)</a:t>
            </a:r>
          </a:p>
        </p:txBody>
      </p:sp>
      <p:grpSp>
        <p:nvGrpSpPr>
          <p:cNvPr id="7" name="Group 6">
            <a:extLst>
              <a:ext uri="{FF2B5EF4-FFF2-40B4-BE49-F238E27FC236}">
                <a16:creationId xmlns:a16="http://schemas.microsoft.com/office/drawing/2014/main" id="{357D7169-3354-4599-98F4-C8DEBA518303}"/>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1A81D7E0-40C0-48DF-BC94-26289B90FEA8}"/>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FD72F781-D1E3-46E4-B725-F0C6085606F3}"/>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D26328FE-C736-4AE3-9E04-E08B2468486C}"/>
              </a:ext>
            </a:extLst>
          </p:cNvPr>
          <p:cNvSpPr txBox="1"/>
          <p:nvPr/>
        </p:nvSpPr>
        <p:spPr>
          <a:xfrm>
            <a:off x="841441" y="1664208"/>
            <a:ext cx="10509118" cy="3262432"/>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Như phía trên ta đã xây dựng được các cấu hình đi cho người du lịch.</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Ta thấy việc xét một cấu hình chưa hoàn chỉnh như chi phí đi lộ trình đó đã lớn hơn giá trị tối ưu mà ta đã tìm được thì việc xét tiếp là vô nghĩa(do C</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ij</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&gt;= 0 nên càng đi sẽ càng gây thêm chi phí)</a:t>
            </a:r>
          </a:p>
          <a:p>
            <a:pPr algn="just">
              <a:spcBef>
                <a:spcPts val="1200"/>
              </a:spcBef>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=&gt; Ta xét điều kiện nhánh cận cho pr. Khi pr &gt; opr ta sẽ k tiếp tục xây dựng nữa. </a:t>
            </a:r>
          </a:p>
          <a:p>
            <a:endParaRPr lang="vi-VN"/>
          </a:p>
        </p:txBody>
      </p:sp>
    </p:spTree>
    <p:extLst>
      <p:ext uri="{BB962C8B-B14F-4D97-AF65-F5344CB8AC3E}">
        <p14:creationId xmlns:p14="http://schemas.microsoft.com/office/powerpoint/2010/main" val="39981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264" y="473640"/>
            <a:ext cx="4675632" cy="615961"/>
          </a:xfrm>
        </p:spPr>
        <p:txBody>
          <a:bodyPr>
            <a:noAutofit/>
          </a:bodyPr>
          <a:lstStyle/>
          <a:p>
            <a:r>
              <a:rPr lang="en-US">
                <a:solidFill>
                  <a:schemeClr val="accent1">
                    <a:lumMod val="75000"/>
                  </a:schemeClr>
                </a:solidFill>
                <a:latin typeface="Times New Roman" panose="02020603050405020304" pitchFamily="18" charset="0"/>
                <a:cs typeface="Times New Roman" panose="02020603050405020304" pitchFamily="18" charset="0"/>
              </a:rPr>
              <a:t>Quay lui vét cạn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525D853-1A3D-41BA-9A0D-BB856D85C298}"/>
              </a:ext>
            </a:extLst>
          </p:cNvPr>
          <p:cNvGrpSpPr/>
          <p:nvPr/>
        </p:nvGrpSpPr>
        <p:grpSpPr>
          <a:xfrm>
            <a:off x="533135" y="473641"/>
            <a:ext cx="615961" cy="615961"/>
            <a:chOff x="-667656" y="317907"/>
            <a:chExt cx="8592458" cy="8592458"/>
          </a:xfrm>
        </p:grpSpPr>
        <p:sp>
          <p:nvSpPr>
            <p:cNvPr id="5" name="Diamond 4">
              <a:extLst>
                <a:ext uri="{FF2B5EF4-FFF2-40B4-BE49-F238E27FC236}">
                  <a16:creationId xmlns:a16="http://schemas.microsoft.com/office/drawing/2014/main" id="{A7659CAB-8FCB-4CF9-BF81-E38AC0190E04}"/>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6" name="Diamond 5">
              <a:extLst>
                <a:ext uri="{FF2B5EF4-FFF2-40B4-BE49-F238E27FC236}">
                  <a16:creationId xmlns:a16="http://schemas.microsoft.com/office/drawing/2014/main" id="{36EF2E38-0E6F-4D47-B3A8-FC793EFCBA2B}"/>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7" name="TextBox 6">
            <a:extLst>
              <a:ext uri="{FF2B5EF4-FFF2-40B4-BE49-F238E27FC236}">
                <a16:creationId xmlns:a16="http://schemas.microsoft.com/office/drawing/2014/main" id="{C82C730A-4CFA-4257-AC33-86B37FF87EB2}"/>
              </a:ext>
            </a:extLst>
          </p:cNvPr>
          <p:cNvSpPr txBox="1"/>
          <p:nvPr/>
        </p:nvSpPr>
        <p:spPr>
          <a:xfrm>
            <a:off x="841116" y="917524"/>
            <a:ext cx="10817750" cy="5539978"/>
          </a:xfrm>
          <a:prstGeom prst="rect">
            <a:avLst/>
          </a:prstGeom>
          <a:noFill/>
        </p:spPr>
        <p:txBody>
          <a:bodyPr wrap="square" rtlCol="0">
            <a:spAutoFit/>
          </a:bodyPr>
          <a:lstStyle/>
          <a:p>
            <a:pPr marL="514350" indent="-514350" algn="just">
              <a:buFont typeface="Wingdings" panose="05000000000000000000" pitchFamily="2" charset="2"/>
              <a:buChar char="q"/>
            </a:pPr>
            <a:endParaRPr lang="vi-VN" sz="2800">
              <a:latin typeface="VNI"/>
            </a:endParaRPr>
          </a:p>
          <a:p>
            <a:pPr marL="514350" indent="-514350" algn="just">
              <a:buFont typeface="Wingdings" panose="05000000000000000000" pitchFamily="2" charset="2"/>
              <a:buChar char="q"/>
            </a:pP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Quay lui, vét cạn, duyệt,...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là người ta muốn nói đến cùng một phương</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pháp trong l</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ậ</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p trình, đó là tìm nghiệm của một bài toán bằng cách thử hết các phương án có thể. </a:t>
            </a:r>
          </a:p>
          <a:p>
            <a:pPr marL="514350" indent="-514350" algn="just">
              <a:buFont typeface="Wingdings" panose="05000000000000000000" pitchFamily="2" charset="2"/>
              <a:buChar char="q"/>
            </a:pPr>
            <a:endParaRPr lang="vi-VN" sz="2800">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Đối với con người, cách này không khả thi vì số lượng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phép tính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là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quá lớn.</a:t>
            </a:r>
          </a:p>
          <a:p>
            <a:pPr marL="514350" indent="-514350" algn="just">
              <a:buFont typeface="Wingdings" panose="05000000000000000000" pitchFamily="2" charset="2"/>
              <a:buChar char="q"/>
            </a:pPr>
            <a:endParaRPr lang="vi-VN" sz="2800" b="1">
              <a:solidFill>
                <a:schemeClr val="tx1">
                  <a:lumMod val="75000"/>
                  <a:lumOff val="25000"/>
                </a:schemeClr>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Nhưng với máy tính, nhờ tốc độ xử lý nhanh nên tỏ ra hiệu quả trong trường hợp này. Ưu điểm của phương pháp này là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luôn có thể tìm ra nghiệm</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nhưng khuyết điểm là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lượng xử lý quá nhiều</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độ phức tạp cao</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nên chỉ thích hợp cho các bài toán có tập dữ liệu nhỏ.</a:t>
            </a:r>
            <a:endParaRPr lang="en-US" sz="280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vi-VN"/>
          </a:p>
        </p:txBody>
      </p:sp>
      <p:sp>
        <p:nvSpPr>
          <p:cNvPr id="8" name="Title 1">
            <a:extLst>
              <a:ext uri="{FF2B5EF4-FFF2-40B4-BE49-F238E27FC236}">
                <a16:creationId xmlns:a16="http://schemas.microsoft.com/office/drawing/2014/main" id="{98C973E0-725E-4997-BEE7-81B57834A8E0}"/>
              </a:ext>
            </a:extLst>
          </p:cNvPr>
          <p:cNvSpPr txBox="1">
            <a:spLocks/>
          </p:cNvSpPr>
          <p:nvPr/>
        </p:nvSpPr>
        <p:spPr>
          <a:xfrm>
            <a:off x="1350264" y="917524"/>
            <a:ext cx="6515352" cy="61596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accent1">
                  <a:lumMod val="75000"/>
                </a:schemeClr>
              </a:solidFill>
              <a:latin typeface="VNI-Centur" pitchFamily="2" charset="0"/>
            </a:endParaRPr>
          </a:p>
        </p:txBody>
      </p:sp>
    </p:spTree>
    <p:extLst>
      <p:ext uri="{BB962C8B-B14F-4D97-AF65-F5344CB8AC3E}">
        <p14:creationId xmlns:p14="http://schemas.microsoft.com/office/powerpoint/2010/main" val="316911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 calcmode="lin" valueType="num">
                                      <p:cBhvr additive="base">
                                        <p:cTn id="16"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 calcmode="lin" valueType="num">
                                      <p:cBhvr additive="base">
                                        <p:cTn id="2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2" fill="hold" grpId="0" nodeType="withEffect" nodePh="1">
                                  <p:stCondLst>
                                    <p:cond delay="0"/>
                                  </p:stCondLst>
                                  <p:endCondLst>
                                    <p:cond evt="begin" delay="0">
                                      <p:tn val="28"/>
                                    </p:cond>
                                  </p:end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9368" y="1887095"/>
            <a:ext cx="9220999" cy="3505504"/>
          </a:xfrm>
          <a:prstGeom prst="rect">
            <a:avLst/>
          </a:prstGeom>
        </p:spPr>
      </p:pic>
      <p:sp>
        <p:nvSpPr>
          <p:cNvPr id="6" name="Title 1">
            <a:extLst>
              <a:ext uri="{FF2B5EF4-FFF2-40B4-BE49-F238E27FC236}">
                <a16:creationId xmlns:a16="http://schemas.microsoft.com/office/drawing/2014/main" id="{793B457E-54EE-42C3-9B84-905AB3F53B31}"/>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5: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 (tt)</a:t>
            </a:r>
          </a:p>
        </p:txBody>
      </p:sp>
      <p:grpSp>
        <p:nvGrpSpPr>
          <p:cNvPr id="7" name="Group 6">
            <a:extLst>
              <a:ext uri="{FF2B5EF4-FFF2-40B4-BE49-F238E27FC236}">
                <a16:creationId xmlns:a16="http://schemas.microsoft.com/office/drawing/2014/main" id="{29FCD0B9-5379-45D4-B01F-A805064BD917}"/>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E9835430-950D-4520-8141-D8E3CF24F573}"/>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1DFD2571-A772-4B40-BADA-DB35E7D05754}"/>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Tree>
    <p:extLst>
      <p:ext uri="{BB962C8B-B14F-4D97-AF65-F5344CB8AC3E}">
        <p14:creationId xmlns:p14="http://schemas.microsoft.com/office/powerpoint/2010/main" val="332991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A103D88-F3D5-4C51-8DC1-2ED69B8D9AE9}"/>
              </a:ext>
            </a:extLst>
          </p:cNvPr>
          <p:cNvSpPr txBox="1">
            <a:spLocks/>
          </p:cNvSpPr>
          <p:nvPr/>
        </p:nvSpPr>
        <p:spPr>
          <a:xfrm>
            <a:off x="1350263" y="389770"/>
            <a:ext cx="10276737" cy="783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5: </a:t>
            </a:r>
            <a:r>
              <a:rPr lang="en-US">
                <a:solidFill>
                  <a:schemeClr val="accent1">
                    <a:lumMod val="75000"/>
                  </a:schemeClr>
                </a:solidFill>
                <a:latin typeface="Times New Roman" panose="02020603050405020304" pitchFamily="18" charset="0"/>
                <a:cs typeface="Times New Roman" panose="02020603050405020304" pitchFamily="18" charset="0"/>
              </a:rPr>
              <a:t>Bài toán người du lịch (tt)</a:t>
            </a:r>
          </a:p>
        </p:txBody>
      </p:sp>
      <p:sp>
        <p:nvSpPr>
          <p:cNvPr id="7" name="TextBox 6">
            <a:extLst>
              <a:ext uri="{FF2B5EF4-FFF2-40B4-BE49-F238E27FC236}">
                <a16:creationId xmlns:a16="http://schemas.microsoft.com/office/drawing/2014/main" id="{2703FA33-98E1-4529-A84C-108C26D098C2}"/>
              </a:ext>
            </a:extLst>
          </p:cNvPr>
          <p:cNvSpPr txBox="1"/>
          <p:nvPr/>
        </p:nvSpPr>
        <p:spPr>
          <a:xfrm>
            <a:off x="841114" y="1657279"/>
            <a:ext cx="10424293" cy="1661993"/>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Với test đề bài cho nhánh cận đã giúp ta chỉ phải xét 2 cấu hình so với 6 cấu hình như ban đầu.  Qua đó ta thấy được sự cải tiến rõ ràng của thuật toán. </a:t>
            </a:r>
          </a:p>
          <a:p>
            <a:endParaRPr lang="vi-VN"/>
          </a:p>
        </p:txBody>
      </p:sp>
      <p:grpSp>
        <p:nvGrpSpPr>
          <p:cNvPr id="8" name="Group 7">
            <a:extLst>
              <a:ext uri="{FF2B5EF4-FFF2-40B4-BE49-F238E27FC236}">
                <a16:creationId xmlns:a16="http://schemas.microsoft.com/office/drawing/2014/main" id="{BE26D0A8-D984-47D7-8597-080BC0A1B2CC}"/>
              </a:ext>
            </a:extLst>
          </p:cNvPr>
          <p:cNvGrpSpPr/>
          <p:nvPr/>
        </p:nvGrpSpPr>
        <p:grpSpPr>
          <a:xfrm>
            <a:off x="533135" y="473641"/>
            <a:ext cx="615961" cy="615961"/>
            <a:chOff x="-667656" y="317907"/>
            <a:chExt cx="8592458" cy="8592458"/>
          </a:xfrm>
        </p:grpSpPr>
        <p:sp>
          <p:nvSpPr>
            <p:cNvPr id="9" name="Diamond 8">
              <a:extLst>
                <a:ext uri="{FF2B5EF4-FFF2-40B4-BE49-F238E27FC236}">
                  <a16:creationId xmlns:a16="http://schemas.microsoft.com/office/drawing/2014/main" id="{D9BE9C01-9A5D-4A9E-9BD6-A4B1BCB2D6F7}"/>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Diamond 9">
              <a:extLst>
                <a:ext uri="{FF2B5EF4-FFF2-40B4-BE49-F238E27FC236}">
                  <a16:creationId xmlns:a16="http://schemas.microsoft.com/office/drawing/2014/main" id="{4EB3F795-6A8A-450B-BC67-1CD8A23E3FB9}"/>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Tree>
    <p:extLst>
      <p:ext uri="{BB962C8B-B14F-4D97-AF65-F5344CB8AC3E}">
        <p14:creationId xmlns:p14="http://schemas.microsoft.com/office/powerpoint/2010/main" val="2689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E7DF36-A6A0-46AA-8E17-73557DF426E7}"/>
              </a:ext>
            </a:extLst>
          </p:cNvPr>
          <p:cNvSpPr txBox="1">
            <a:spLocks/>
          </p:cNvSpPr>
          <p:nvPr/>
        </p:nvSpPr>
        <p:spPr>
          <a:xfrm>
            <a:off x="1350264" y="473640"/>
            <a:ext cx="2786730" cy="615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accent1">
                    <a:lumMod val="75000"/>
                  </a:schemeClr>
                </a:solidFill>
                <a:latin typeface="Times New Roman" panose="02020603050405020304" pitchFamily="18" charset="0"/>
                <a:cs typeface="Times New Roman" panose="02020603050405020304" pitchFamily="18" charset="0"/>
              </a:rPr>
              <a:t>Tư tưởng</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E7601667-6B48-4D35-828A-A36643FE75B1}"/>
              </a:ext>
            </a:extLst>
          </p:cNvPr>
          <p:cNvGrpSpPr/>
          <p:nvPr/>
        </p:nvGrpSpPr>
        <p:grpSpPr>
          <a:xfrm>
            <a:off x="533135" y="473641"/>
            <a:ext cx="615961" cy="615961"/>
            <a:chOff x="-667656" y="317907"/>
            <a:chExt cx="8592458" cy="8592458"/>
          </a:xfrm>
        </p:grpSpPr>
        <p:sp>
          <p:nvSpPr>
            <p:cNvPr id="6" name="Diamond 5">
              <a:extLst>
                <a:ext uri="{FF2B5EF4-FFF2-40B4-BE49-F238E27FC236}">
                  <a16:creationId xmlns:a16="http://schemas.microsoft.com/office/drawing/2014/main" id="{F3C4637C-9F65-4B6E-A7E8-DCFDCF902ED9}"/>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Diamond 6">
              <a:extLst>
                <a:ext uri="{FF2B5EF4-FFF2-40B4-BE49-F238E27FC236}">
                  <a16:creationId xmlns:a16="http://schemas.microsoft.com/office/drawing/2014/main" id="{A8EC523A-9FE8-4DFE-BF4B-4671B4B0AA74}"/>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TextBox 9">
            <a:extLst>
              <a:ext uri="{FF2B5EF4-FFF2-40B4-BE49-F238E27FC236}">
                <a16:creationId xmlns:a16="http://schemas.microsoft.com/office/drawing/2014/main" id="{C33D1208-626C-4483-9365-BC3DB155EFC8}"/>
              </a:ext>
            </a:extLst>
          </p:cNvPr>
          <p:cNvSpPr txBox="1"/>
          <p:nvPr/>
        </p:nvSpPr>
        <p:spPr>
          <a:xfrm>
            <a:off x="710213" y="2370338"/>
            <a:ext cx="10756363" cy="1384995"/>
          </a:xfrm>
          <a:prstGeom prst="rect">
            <a:avLst/>
          </a:prstGeom>
          <a:noFill/>
        </p:spPr>
        <p:txBody>
          <a:bodyPr wrap="square" rtlCol="0">
            <a:spAutoFit/>
          </a:bodyPr>
          <a:lstStyle/>
          <a:p>
            <a:pPr marL="457200" indent="-457200" algn="just">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Dùng để giải bài toán liệt kê các cấu hình. Mỗi cấu hình được xây dựng bằng từng phần tử. Mỗi phần tử lại được chọn bằng cách thử tất cả các khả năng.</a:t>
            </a:r>
          </a:p>
        </p:txBody>
      </p:sp>
    </p:spTree>
    <p:extLst>
      <p:ext uri="{BB962C8B-B14F-4D97-AF65-F5344CB8AC3E}">
        <p14:creationId xmlns:p14="http://schemas.microsoft.com/office/powerpoint/2010/main" val="294044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1115" y="1640736"/>
            <a:ext cx="10257409" cy="3939881"/>
          </a:xfrm>
          <a:prstGeom prst="rect">
            <a:avLst/>
          </a:prstGeom>
        </p:spPr>
      </p:pic>
      <p:sp>
        <p:nvSpPr>
          <p:cNvPr id="5" name="Title 1">
            <a:extLst>
              <a:ext uri="{FF2B5EF4-FFF2-40B4-BE49-F238E27FC236}">
                <a16:creationId xmlns:a16="http://schemas.microsoft.com/office/drawing/2014/main" id="{D22B75B3-FA9F-4BE3-AD8B-9F5CF5E3B239}"/>
              </a:ext>
            </a:extLst>
          </p:cNvPr>
          <p:cNvSpPr txBox="1">
            <a:spLocks/>
          </p:cNvSpPr>
          <p:nvPr/>
        </p:nvSpPr>
        <p:spPr>
          <a:xfrm>
            <a:off x="1357884" y="505181"/>
            <a:ext cx="5201456" cy="615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accent1">
                    <a:lumMod val="75000"/>
                  </a:schemeClr>
                </a:solidFill>
                <a:latin typeface="Times New Roman" panose="02020603050405020304" pitchFamily="18" charset="0"/>
                <a:cs typeface="Times New Roman" panose="02020603050405020304" pitchFamily="18" charset="0"/>
              </a:rPr>
              <a:t>Mô Hình Thuật toán</a:t>
            </a:r>
          </a:p>
        </p:txBody>
      </p:sp>
      <p:grpSp>
        <p:nvGrpSpPr>
          <p:cNvPr id="6" name="Group 5">
            <a:extLst>
              <a:ext uri="{FF2B5EF4-FFF2-40B4-BE49-F238E27FC236}">
                <a16:creationId xmlns:a16="http://schemas.microsoft.com/office/drawing/2014/main" id="{E0ED47E7-3FBE-4467-B26C-5B6A1B7C1E0C}"/>
              </a:ext>
            </a:extLst>
          </p:cNvPr>
          <p:cNvGrpSpPr/>
          <p:nvPr/>
        </p:nvGrpSpPr>
        <p:grpSpPr>
          <a:xfrm>
            <a:off x="533135" y="473641"/>
            <a:ext cx="615961" cy="615961"/>
            <a:chOff x="-667656" y="317907"/>
            <a:chExt cx="8592458" cy="8592458"/>
          </a:xfrm>
        </p:grpSpPr>
        <p:sp>
          <p:nvSpPr>
            <p:cNvPr id="7" name="Diamond 6">
              <a:extLst>
                <a:ext uri="{FF2B5EF4-FFF2-40B4-BE49-F238E27FC236}">
                  <a16:creationId xmlns:a16="http://schemas.microsoft.com/office/drawing/2014/main" id="{185318D2-B67B-4F7B-8B34-0FD7999B5337}"/>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Diamond 7">
              <a:extLst>
                <a:ext uri="{FF2B5EF4-FFF2-40B4-BE49-F238E27FC236}">
                  <a16:creationId xmlns:a16="http://schemas.microsoft.com/office/drawing/2014/main" id="{96ED445F-1B7F-4235-9526-9C4BD5542B0B}"/>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0" name="Rectangle 9">
            <a:extLst>
              <a:ext uri="{FF2B5EF4-FFF2-40B4-BE49-F238E27FC236}">
                <a16:creationId xmlns:a16="http://schemas.microsoft.com/office/drawing/2014/main" id="{A7CBEDD6-0D59-46D4-964E-8C083833FFD5}"/>
              </a:ext>
            </a:extLst>
          </p:cNvPr>
          <p:cNvSpPr/>
          <p:nvPr/>
        </p:nvSpPr>
        <p:spPr>
          <a:xfrm>
            <a:off x="683139" y="1526959"/>
            <a:ext cx="10662082" cy="158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742E3B7F-C374-4847-9DA0-CC4543EF51BA}"/>
              </a:ext>
            </a:extLst>
          </p:cNvPr>
          <p:cNvSpPr/>
          <p:nvPr/>
        </p:nvSpPr>
        <p:spPr>
          <a:xfrm>
            <a:off x="484523" y="1606042"/>
            <a:ext cx="397232" cy="4172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3467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20608537"/>
              </p:ext>
            </p:extLst>
          </p:nvPr>
        </p:nvGraphicFramePr>
        <p:xfrm>
          <a:off x="855867" y="4342755"/>
          <a:ext cx="10439400" cy="2240883"/>
        </p:xfrm>
        <a:graphic>
          <a:graphicData uri="http://schemas.openxmlformats.org/drawingml/2006/table">
            <a:tbl>
              <a:tblPr firstRow="1" bandRow="1">
                <a:tableStyleId>{5C22544A-7EE6-4342-B048-85BDC9FD1C3A}</a:tableStyleId>
              </a:tblPr>
              <a:tblGrid>
                <a:gridCol w="5219700">
                  <a:extLst>
                    <a:ext uri="{9D8B030D-6E8A-4147-A177-3AD203B41FA5}">
                      <a16:colId xmlns:a16="http://schemas.microsoft.com/office/drawing/2014/main" val="3063551670"/>
                    </a:ext>
                  </a:extLst>
                </a:gridCol>
                <a:gridCol w="5219700">
                  <a:extLst>
                    <a:ext uri="{9D8B030D-6E8A-4147-A177-3AD203B41FA5}">
                      <a16:colId xmlns:a16="http://schemas.microsoft.com/office/drawing/2014/main" val="3846076223"/>
                    </a:ext>
                  </a:extLst>
                </a:gridCol>
              </a:tblGrid>
              <a:tr h="394180">
                <a:tc>
                  <a:txBody>
                    <a:bodyPr/>
                    <a:lstStyle/>
                    <a:p>
                      <a:r>
                        <a:rPr lang="en-US" dirty="0"/>
                        <a:t>Input</a:t>
                      </a:r>
                    </a:p>
                  </a:txBody>
                  <a:tcPr/>
                </a:tc>
                <a:tc>
                  <a:txBody>
                    <a:bodyPr/>
                    <a:lstStyle/>
                    <a:p>
                      <a:r>
                        <a:rPr lang="en-US" dirty="0"/>
                        <a:t>Output</a:t>
                      </a:r>
                    </a:p>
                  </a:txBody>
                  <a:tcPr/>
                </a:tc>
                <a:extLst>
                  <a:ext uri="{0D108BD9-81ED-4DB2-BD59-A6C34878D82A}">
                    <a16:rowId xmlns:a16="http://schemas.microsoft.com/office/drawing/2014/main" val="427125252"/>
                  </a:ext>
                </a:extLst>
              </a:tr>
              <a:tr h="1846703">
                <a:tc>
                  <a:txBody>
                    <a:bodyPr/>
                    <a:lstStyle/>
                    <a:p>
                      <a:r>
                        <a:rPr lang="en-US" dirty="0"/>
                        <a:t>3</a:t>
                      </a:r>
                    </a:p>
                  </a:txBody>
                  <a:tcPr/>
                </a:tc>
                <a:tc>
                  <a:txBody>
                    <a:bodyPr/>
                    <a:lstStyle/>
                    <a:p>
                      <a:r>
                        <a:rPr lang="en-US" dirty="0"/>
                        <a:t>1 2 3</a:t>
                      </a:r>
                    </a:p>
                    <a:p>
                      <a:r>
                        <a:rPr lang="en-US" dirty="0"/>
                        <a:t>1 3 2</a:t>
                      </a:r>
                    </a:p>
                    <a:p>
                      <a:r>
                        <a:rPr lang="en-US" dirty="0"/>
                        <a:t>2 1 3</a:t>
                      </a:r>
                    </a:p>
                    <a:p>
                      <a:r>
                        <a:rPr lang="en-US" dirty="0"/>
                        <a:t>2 3 1</a:t>
                      </a:r>
                    </a:p>
                    <a:p>
                      <a:r>
                        <a:rPr lang="en-US" dirty="0"/>
                        <a:t>3 1 2</a:t>
                      </a:r>
                    </a:p>
                    <a:p>
                      <a:r>
                        <a:rPr lang="en-US" dirty="0"/>
                        <a:t>3 2 1</a:t>
                      </a:r>
                    </a:p>
                  </a:txBody>
                  <a:tcPr/>
                </a:tc>
                <a:extLst>
                  <a:ext uri="{0D108BD9-81ED-4DB2-BD59-A6C34878D82A}">
                    <a16:rowId xmlns:a16="http://schemas.microsoft.com/office/drawing/2014/main" val="4026911408"/>
                  </a:ext>
                </a:extLst>
              </a:tr>
            </a:tbl>
          </a:graphicData>
        </a:graphic>
      </p:graphicFrame>
      <p:sp>
        <p:nvSpPr>
          <p:cNvPr id="5" name="Title 1">
            <a:extLst>
              <a:ext uri="{FF2B5EF4-FFF2-40B4-BE49-F238E27FC236}">
                <a16:creationId xmlns:a16="http://schemas.microsoft.com/office/drawing/2014/main" id="{17AB2928-D345-4015-9D6C-C678F56E0BA3}"/>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chemeClr val="accent1">
                    <a:lumMod val="75000"/>
                  </a:schemeClr>
                </a:solidFill>
                <a:latin typeface="VNI-Centur" pitchFamily="2" charset="0"/>
              </a:rPr>
              <a:t>Ví duï 1: </a:t>
            </a:r>
            <a:r>
              <a:rPr lang="en-US" sz="4000">
                <a:solidFill>
                  <a:schemeClr val="accent1">
                    <a:lumMod val="75000"/>
                  </a:schemeClr>
                </a:solidFill>
                <a:latin typeface="VNI-Centur" pitchFamily="2" charset="0"/>
              </a:rPr>
              <a:t>Baøi toaùn in ra taát caû caùc hoaùn bò cuûa daõy soá nguyeân töø 1 ñeán n </a:t>
            </a:r>
            <a:endParaRPr lang="en-US" sz="4000" dirty="0">
              <a:solidFill>
                <a:schemeClr val="accent1">
                  <a:lumMod val="75000"/>
                </a:schemeClr>
              </a:solidFill>
              <a:latin typeface="VNI-Centur" pitchFamily="2" charset="0"/>
            </a:endParaRPr>
          </a:p>
        </p:txBody>
      </p:sp>
      <p:grpSp>
        <p:nvGrpSpPr>
          <p:cNvPr id="6" name="Group 5">
            <a:extLst>
              <a:ext uri="{FF2B5EF4-FFF2-40B4-BE49-F238E27FC236}">
                <a16:creationId xmlns:a16="http://schemas.microsoft.com/office/drawing/2014/main" id="{6968CAC7-FA11-4493-869F-C30D40B9C114}"/>
              </a:ext>
            </a:extLst>
          </p:cNvPr>
          <p:cNvGrpSpPr/>
          <p:nvPr/>
        </p:nvGrpSpPr>
        <p:grpSpPr>
          <a:xfrm>
            <a:off x="533135" y="473641"/>
            <a:ext cx="615961" cy="615961"/>
            <a:chOff x="-667656" y="317907"/>
            <a:chExt cx="8592458" cy="8592458"/>
          </a:xfrm>
        </p:grpSpPr>
        <p:sp>
          <p:nvSpPr>
            <p:cNvPr id="7" name="Diamond 6">
              <a:extLst>
                <a:ext uri="{FF2B5EF4-FFF2-40B4-BE49-F238E27FC236}">
                  <a16:creationId xmlns:a16="http://schemas.microsoft.com/office/drawing/2014/main" id="{BAB197DE-E1C1-43FB-A3C0-1CACF7971B01}"/>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Diamond 7">
              <a:extLst>
                <a:ext uri="{FF2B5EF4-FFF2-40B4-BE49-F238E27FC236}">
                  <a16:creationId xmlns:a16="http://schemas.microsoft.com/office/drawing/2014/main" id="{2A71D59D-77BC-44EC-B9EE-5B08706DFD4C}"/>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289B8505-8091-4EDC-8B4B-737E7C1EAAF0}"/>
              </a:ext>
            </a:extLst>
          </p:cNvPr>
          <p:cNvSpPr txBox="1"/>
          <p:nvPr/>
        </p:nvSpPr>
        <p:spPr>
          <a:xfrm>
            <a:off x="911485" y="1736653"/>
            <a:ext cx="9215021" cy="2308324"/>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Cho số N. Yêu cầu in ra tất cả </a:t>
            </a:r>
            <a:r>
              <a:rPr 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các hóan </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vị của dy từ 1..N</a:t>
            </a:r>
          </a:p>
          <a:p>
            <a:pPr marL="457200" indent="-457200">
              <a:lnSpc>
                <a:spcPct val="150000"/>
              </a:lnSpc>
              <a:buFont typeface="Wingdings" panose="05000000000000000000" pitchFamily="2" charset="2"/>
              <a:buChar char="q"/>
            </a:pPr>
            <a:r>
              <a:rPr lang="pt-BR" sz="2800" b="1" dirty="0">
                <a:solidFill>
                  <a:schemeClr val="tx1">
                    <a:lumMod val="75000"/>
                    <a:lumOff val="25000"/>
                  </a:schemeClr>
                </a:solidFill>
                <a:latin typeface="Times New Roman" panose="02020603050405020304" pitchFamily="18" charset="0"/>
                <a:cs typeface="Times New Roman" panose="02020603050405020304" pitchFamily="18" charset="0"/>
              </a:rPr>
              <a:t>Input</a:t>
            </a:r>
            <a:r>
              <a:rPr lang="pt-BR" sz="2800" dirty="0">
                <a:solidFill>
                  <a:schemeClr val="tx1">
                    <a:lumMod val="75000"/>
                    <a:lumOff val="25000"/>
                  </a:schemeClr>
                </a:solidFill>
                <a:latin typeface="Times New Roman" panose="02020603050405020304" pitchFamily="18" charset="0"/>
                <a:cs typeface="Times New Roman" panose="02020603050405020304" pitchFamily="18" charset="0"/>
              </a:rPr>
              <a:t>   : Gồm 1 số N</a:t>
            </a:r>
          </a:p>
          <a:p>
            <a:pPr marL="457200" indent="-457200">
              <a:lnSpc>
                <a:spcPct val="150000"/>
              </a:lnSpc>
              <a:buFont typeface="Wingdings" panose="05000000000000000000" pitchFamily="2" charset="2"/>
              <a:buChar char="q"/>
            </a:pP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Output</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Mỗi ḍng là một hoán vị của dăy 1..N</a:t>
            </a:r>
          </a:p>
          <a:p>
            <a:endParaRPr lang="vi-VN" dirty="0"/>
          </a:p>
        </p:txBody>
      </p:sp>
    </p:spTree>
    <p:extLst>
      <p:ext uri="{BB962C8B-B14F-4D97-AF65-F5344CB8AC3E}">
        <p14:creationId xmlns:p14="http://schemas.microsoft.com/office/powerpoint/2010/main" val="402100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 calcmode="lin" valueType="num">
                                      <p:cBhvr additive="base">
                                        <p:cTn id="2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 calcmode="lin" valueType="num">
                                      <p:cBhvr additive="base">
                                        <p:cTn id="26"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F1115EA-C73E-41CD-9266-35E711346EB9}"/>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7" name="Group 6">
            <a:extLst>
              <a:ext uri="{FF2B5EF4-FFF2-40B4-BE49-F238E27FC236}">
                <a16:creationId xmlns:a16="http://schemas.microsoft.com/office/drawing/2014/main" id="{68C960EE-2D10-446F-98FD-B8176A5CE0C3}"/>
              </a:ext>
            </a:extLst>
          </p:cNvPr>
          <p:cNvGrpSpPr/>
          <p:nvPr/>
        </p:nvGrpSpPr>
        <p:grpSpPr>
          <a:xfrm>
            <a:off x="533135" y="473641"/>
            <a:ext cx="615961" cy="615961"/>
            <a:chOff x="-667656" y="317907"/>
            <a:chExt cx="8592458" cy="8592458"/>
          </a:xfrm>
        </p:grpSpPr>
        <p:sp>
          <p:nvSpPr>
            <p:cNvPr id="8" name="Diamond 7">
              <a:extLst>
                <a:ext uri="{FF2B5EF4-FFF2-40B4-BE49-F238E27FC236}">
                  <a16:creationId xmlns:a16="http://schemas.microsoft.com/office/drawing/2014/main" id="{1D37E18C-05FA-4059-9DF9-3A264835F595}"/>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Diamond 8">
              <a:extLst>
                <a:ext uri="{FF2B5EF4-FFF2-40B4-BE49-F238E27FC236}">
                  <a16:creationId xmlns:a16="http://schemas.microsoft.com/office/drawing/2014/main" id="{C1F3E018-AAFE-451B-A139-C6FFB7613C2B}"/>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13" name="TextBox 12">
            <a:extLst>
              <a:ext uri="{FF2B5EF4-FFF2-40B4-BE49-F238E27FC236}">
                <a16:creationId xmlns:a16="http://schemas.microsoft.com/office/drawing/2014/main" id="{B5D81DF6-BE21-4CA7-A71E-7046702D9AF0}"/>
              </a:ext>
            </a:extLst>
          </p:cNvPr>
          <p:cNvSpPr txBox="1"/>
          <p:nvPr/>
        </p:nvSpPr>
        <p:spPr>
          <a:xfrm>
            <a:off x="841115" y="1642368"/>
            <a:ext cx="11188128" cy="5016758"/>
          </a:xfrm>
          <a:prstGeom prst="rect">
            <a:avLst/>
          </a:prstGeom>
          <a:noFill/>
        </p:spPr>
        <p:txBody>
          <a:bodyPr wrap="square" rtlCol="0">
            <a:spAutoFit/>
          </a:bodyPr>
          <a:lstStyle/>
          <a:p>
            <a:pPr algn="just"/>
            <a:r>
              <a:rPr lang="vi-VN" sz="2800">
                <a:solidFill>
                  <a:schemeClr val="tx1">
                    <a:lumMod val="75000"/>
                    <a:lumOff val="25000"/>
                  </a:schemeClr>
                </a:solidFill>
                <a:latin typeface="Times New Roman" panose="02020603050405020304" pitchFamily="18" charset="0"/>
                <a:cs typeface="Times New Roman" panose="02020603050405020304" pitchFamily="18" charset="0"/>
              </a:rPr>
              <a:t>Các bước liệt kê cấu hình dạng X</a:t>
            </a:r>
            <a:r>
              <a:rPr lang="vi-VN" sz="2800" baseline="-25000">
                <a:solidFill>
                  <a:schemeClr val="tx1">
                    <a:lumMod val="75000"/>
                    <a:lumOff val="25000"/>
                  </a:schemeClr>
                </a:solidFill>
                <a:latin typeface="Times New Roman" panose="02020603050405020304" pitchFamily="18" charset="0"/>
                <a:cs typeface="Times New Roman" panose="02020603050405020304" pitchFamily="18" charset="0"/>
              </a:rPr>
              <a:t>1..n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Xét tất cả các giá trị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có thể nhận (từ 1 đến </a:t>
            </a:r>
            <a:r>
              <a:rPr lang="en-US" sz="2800" b="1">
                <a:solidFill>
                  <a:schemeClr val="tx1">
                    <a:lumMod val="75000"/>
                    <a:lumOff val="25000"/>
                  </a:schemeClr>
                </a:solidFill>
                <a:latin typeface="Times New Roman" panose="02020603050405020304" pitchFamily="18" charset="0"/>
                <a:cs typeface="Times New Roman" panose="02020603050405020304" pitchFamily="18" charset="0"/>
              </a:rPr>
              <a:t>n</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Cho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nhận giá trị đó.</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Với mỗi giá trị của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ta sẽ:</a:t>
            </a:r>
            <a:endParaRPr lang="vi-VN" sz="280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spcBef>
                <a:spcPts val="1200"/>
              </a:spcBef>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Xét tất cả các giá trị X</a:t>
            </a:r>
            <a:r>
              <a:rPr lang="vi-VN"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có thể nhận (từ 1 đến </a:t>
            </a:r>
            <a:r>
              <a:rPr lang="vi-VN" sz="2800" b="1">
                <a:solidFill>
                  <a:schemeClr val="tx1">
                    <a:lumMod val="75000"/>
                    <a:lumOff val="25000"/>
                  </a:schemeClr>
                </a:solidFill>
                <a:latin typeface="Times New Roman" panose="02020603050405020304" pitchFamily="18" charset="0"/>
                <a:cs typeface="Times New Roman" panose="02020603050405020304" pitchFamily="18" charset="0"/>
              </a:rPr>
              <a:t>n </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trừ các giá trị đã được chọn cho X</a:t>
            </a:r>
            <a:r>
              <a:rPr lang="vi-VN" sz="2800" baseline="-25000">
                <a:solidFill>
                  <a:schemeClr val="tx1">
                    <a:lumMod val="75000"/>
                    <a:lumOff val="25000"/>
                  </a:schemeClr>
                </a:solidFill>
                <a:latin typeface="Times New Roman" panose="02020603050405020304" pitchFamily="18" charset="0"/>
                <a:cs typeface="Times New Roman" panose="02020603050405020304" pitchFamily="18" charset="0"/>
              </a:rPr>
              <a:t>1</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Cho X</a:t>
            </a:r>
            <a:r>
              <a:rPr lang="vi-VN" sz="2800" baseline="-25000">
                <a:solidFill>
                  <a:schemeClr val="tx1">
                    <a:lumMod val="75000"/>
                    <a:lumOff val="25000"/>
                  </a:schemeClr>
                </a:solidFill>
                <a:latin typeface="Times New Roman" panose="02020603050405020304" pitchFamily="18" charset="0"/>
                <a:cs typeface="Times New Roman" panose="02020603050405020304" pitchFamily="18" charset="0"/>
              </a:rPr>
              <a:t>2</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nhận giá trị đó. Với mỗi giá trị đó ta lại xét các khả năng của X</a:t>
            </a:r>
            <a:r>
              <a:rPr lang="vi-VN" sz="2800" baseline="-25000">
                <a:solidFill>
                  <a:schemeClr val="tx1">
                    <a:lumMod val="75000"/>
                    <a:lumOff val="25000"/>
                  </a:schemeClr>
                </a:solidFill>
                <a:latin typeface="Times New Roman" panose="02020603050405020304" pitchFamily="18" charset="0"/>
                <a:cs typeface="Times New Roman" panose="02020603050405020304" pitchFamily="18" charset="0"/>
              </a:rPr>
              <a:t>3</a:t>
            </a:r>
            <a:r>
              <a:rPr lang="vi-VN" sz="2800">
                <a:solidFill>
                  <a:schemeClr val="tx1">
                    <a:lumMod val="75000"/>
                    <a:lumOff val="25000"/>
                  </a:schemeClr>
                </a:solidFill>
                <a:latin typeface="Times New Roman" panose="02020603050405020304" pitchFamily="18" charset="0"/>
                <a:cs typeface="Times New Roman" panose="02020603050405020304" pitchFamily="18" charset="0"/>
              </a:rPr>
              <a:t> cứ tiếp tục như vậy.</a:t>
            </a:r>
            <a:endParaRPr lang="en-US" sz="280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a:t>
            </a:r>
          </a:p>
          <a:p>
            <a:pPr marL="457200" indent="-457200" algn="just">
              <a:spcBef>
                <a:spcPts val="1200"/>
              </a:spcBef>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Xét tất cả các giá trị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n</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có thể nhận. Cho X</a:t>
            </a:r>
            <a:r>
              <a:rPr lang="en-US" sz="2800" baseline="-25000">
                <a:solidFill>
                  <a:schemeClr val="tx1">
                    <a:lumMod val="75000"/>
                    <a:lumOff val="25000"/>
                  </a:schemeClr>
                </a:solidFill>
                <a:latin typeface="Times New Roman" panose="02020603050405020304" pitchFamily="18" charset="0"/>
                <a:cs typeface="Times New Roman" panose="02020603050405020304" pitchFamily="18" charset="0"/>
              </a:rPr>
              <a:t>n</a:t>
            </a:r>
            <a:r>
              <a:rPr lang="en-US" sz="2800">
                <a:solidFill>
                  <a:schemeClr val="tx1">
                    <a:lumMod val="75000"/>
                    <a:lumOff val="25000"/>
                  </a:schemeClr>
                </a:solidFill>
                <a:latin typeface="Times New Roman" panose="02020603050405020304" pitchFamily="18" charset="0"/>
                <a:cs typeface="Times New Roman" panose="02020603050405020304" pitchFamily="18" charset="0"/>
              </a:rPr>
              <a:t> nhận giá trị đó.</a:t>
            </a:r>
            <a:endParaRPr lang="vi-VN" sz="2800">
              <a:solidFill>
                <a:schemeClr val="tx1">
                  <a:lumMod val="75000"/>
                  <a:lumOff val="25000"/>
                </a:schemeClr>
              </a:solidFill>
              <a:latin typeface="Times New Roman" panose="02020603050405020304" pitchFamily="18" charset="0"/>
              <a:cs typeface="Times New Roman" panose="02020603050405020304" pitchFamily="18" charset="0"/>
            </a:endParaRPr>
          </a:p>
          <a:p>
            <a:pPr marL="457200" indent="-457200" algn="just">
              <a:spcBef>
                <a:spcPts val="1200"/>
              </a:spcBef>
              <a:buFont typeface="Wingdings" panose="05000000000000000000" pitchFamily="2" charset="2"/>
              <a:buChar char="q"/>
            </a:pPr>
            <a:r>
              <a:rPr lang="vi-VN" sz="2800">
                <a:solidFill>
                  <a:schemeClr val="tx1">
                    <a:lumMod val="75000"/>
                    <a:lumOff val="25000"/>
                  </a:schemeClr>
                </a:solidFill>
                <a:latin typeface="Times New Roman" panose="02020603050405020304" pitchFamily="18" charset="0"/>
                <a:cs typeface="Times New Roman" panose="02020603050405020304" pitchFamily="18" charset="0"/>
              </a:rPr>
              <a:t>Khi đã đủ giá trị có n phần tử ta in ra cấu hình tìm được. </a:t>
            </a:r>
            <a:endParaRPr lang="vi-VN" sz="2800" b="1">
              <a:solidFill>
                <a:schemeClr val="tx1">
                  <a:lumMod val="75000"/>
                  <a:lumOff val="25000"/>
                </a:schemeClr>
              </a:solidFill>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08695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 calcmode="lin" valueType="num">
                                      <p:cBhvr additive="base">
                                        <p:cTn id="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 calcmode="lin" valueType="num">
                                      <p:cBhvr additive="base">
                                        <p:cTn id="2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 calcmode="lin" valueType="num">
                                      <p:cBhvr additive="base">
                                        <p:cTn id="26"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 calcmode="lin" valueType="num">
                                      <p:cBhvr additive="base">
                                        <p:cTn id="31"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 calcmode="lin" valueType="num">
                                      <p:cBhvr additive="base">
                                        <p:cTn id="36"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anim calcmode="lin" valueType="num">
                                      <p:cBhvr additive="base">
                                        <p:cTn id="4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3">
                                            <p:txEl>
                                              <p:pRg st="6" end="6"/>
                                            </p:txEl>
                                          </p:spTgt>
                                        </p:tgtEl>
                                        <p:attrNameLst>
                                          <p:attrName>style.visibility</p:attrName>
                                        </p:attrNameLst>
                                      </p:cBhvr>
                                      <p:to>
                                        <p:strVal val="visible"/>
                                      </p:to>
                                    </p:set>
                                    <p:anim calcmode="lin" valueType="num">
                                      <p:cBhvr additive="base">
                                        <p:cTn id="46"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C535D8-EC04-438E-97DD-F7FD4B03F9B5}"/>
              </a:ext>
            </a:extLst>
          </p:cNvPr>
          <p:cNvSpPr txBox="1"/>
          <p:nvPr/>
        </p:nvSpPr>
        <p:spPr>
          <a:xfrm>
            <a:off x="841115" y="1848354"/>
            <a:ext cx="10774260" cy="4001095"/>
          </a:xfrm>
          <a:prstGeom prst="rect">
            <a:avLst/>
          </a:prstGeom>
          <a:noFill/>
        </p:spPr>
        <p:txBody>
          <a:bodyPr wrap="square" rtlCol="0">
            <a:spAutoFit/>
          </a:bodyPr>
          <a:lstStyle/>
          <a:p>
            <a:pPr algn="just"/>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Dựa trên tư tưởng ở trên. Ta tiến hành xây dựng giải thuật.</a:t>
            </a:r>
          </a:p>
          <a:p>
            <a:pPr marL="457200" indent="-457200" algn="just">
              <a:spcBef>
                <a:spcPts val="1200"/>
              </a:spcBef>
              <a:buFont typeface="Wingdings" panose="05000000000000000000" pitchFamily="2" charset="2"/>
              <a:buChar char="q"/>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Gọi X là mảng chứa cấu hình kết quả với X</a:t>
            </a:r>
            <a:r>
              <a:rPr lang="en-US" sz="2800" baseline="-2500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là giá trị phần tử thứ i trong cấu hình. </a:t>
            </a:r>
          </a:p>
          <a:p>
            <a:pPr marL="457200" indent="-457200" algn="just">
              <a:spcBef>
                <a:spcPts val="1200"/>
              </a:spcBef>
              <a:buFont typeface="Wingdings" panose="05000000000000000000" pitchFamily="2" charset="2"/>
              <a:buChar char="q"/>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Do các phần tử trong hoán vị đôi một khác nhau nên ta tạo mảng check với check</a:t>
            </a:r>
            <a:r>
              <a:rPr lang="en-US" sz="2800" baseline="-2500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là mảng đánh dấu sự xuất hiện của giá trị i trong cấu hình</a:t>
            </a:r>
          </a:p>
          <a:p>
            <a:pPr marL="914400" lvl="1" indent="-457200" algn="just">
              <a:spcBef>
                <a:spcPts val="1200"/>
              </a:spcBef>
              <a:buFont typeface="Wingdings" panose="05000000000000000000" pitchFamily="2" charset="2"/>
              <a:buChar char="Ø"/>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check</a:t>
            </a:r>
            <a:r>
              <a:rPr lang="en-US" sz="2800" baseline="-2500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 0 : i chưa được chọn cho phần tử trước đó</a:t>
            </a:r>
          </a:p>
          <a:p>
            <a:pPr marL="914400" lvl="1" indent="-457200" algn="just">
              <a:spcBef>
                <a:spcPts val="1200"/>
              </a:spcBef>
              <a:buFont typeface="Wingdings" panose="05000000000000000000" pitchFamily="2" charset="2"/>
              <a:buChar char="Ø"/>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check</a:t>
            </a:r>
            <a:r>
              <a:rPr lang="en-US" sz="2800" baseline="-25000" dirty="0">
                <a:solidFill>
                  <a:schemeClr val="tx1">
                    <a:lumMod val="75000"/>
                    <a:lumOff val="25000"/>
                  </a:schemeClr>
                </a:solidFill>
                <a:latin typeface="Times New Roman" panose="02020603050405020304" pitchFamily="18" charset="0"/>
                <a:cs typeface="Times New Roman" panose="02020603050405020304" pitchFamily="18" charset="0"/>
              </a:rPr>
              <a:t>i</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 1 : i đã được chọn cho mộn phần tử trước đó</a:t>
            </a:r>
          </a:p>
          <a:p>
            <a:endParaRPr lang="vi-VN" dirty="0"/>
          </a:p>
        </p:txBody>
      </p:sp>
      <p:sp>
        <p:nvSpPr>
          <p:cNvPr id="11" name="Title 1">
            <a:extLst>
              <a:ext uri="{FF2B5EF4-FFF2-40B4-BE49-F238E27FC236}">
                <a16:creationId xmlns:a16="http://schemas.microsoft.com/office/drawing/2014/main" id="{E31BA7F9-82A5-4DD0-A1EA-CFC388F07154}"/>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12" name="Group 11">
            <a:extLst>
              <a:ext uri="{FF2B5EF4-FFF2-40B4-BE49-F238E27FC236}">
                <a16:creationId xmlns:a16="http://schemas.microsoft.com/office/drawing/2014/main" id="{9BD221CB-40EB-4B42-B086-41985A301989}"/>
              </a:ext>
            </a:extLst>
          </p:cNvPr>
          <p:cNvGrpSpPr/>
          <p:nvPr/>
        </p:nvGrpSpPr>
        <p:grpSpPr>
          <a:xfrm>
            <a:off x="533135" y="473641"/>
            <a:ext cx="615961" cy="615961"/>
            <a:chOff x="-667656" y="317907"/>
            <a:chExt cx="8592458" cy="8592458"/>
          </a:xfrm>
        </p:grpSpPr>
        <p:sp>
          <p:nvSpPr>
            <p:cNvPr id="13" name="Diamond 12">
              <a:extLst>
                <a:ext uri="{FF2B5EF4-FFF2-40B4-BE49-F238E27FC236}">
                  <a16:creationId xmlns:a16="http://schemas.microsoft.com/office/drawing/2014/main" id="{072B6253-DFA1-473B-87F6-5111CD5735E0}"/>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4" name="Diamond 13">
              <a:extLst>
                <a:ext uri="{FF2B5EF4-FFF2-40B4-BE49-F238E27FC236}">
                  <a16:creationId xmlns:a16="http://schemas.microsoft.com/office/drawing/2014/main" id="{7E610324-6A94-4326-ABA7-D7CCAEA73D0D}"/>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Tree>
    <p:extLst>
      <p:ext uri="{BB962C8B-B14F-4D97-AF65-F5344CB8AC3E}">
        <p14:creationId xmlns:p14="http://schemas.microsoft.com/office/powerpoint/2010/main" val="3139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031E709-1C0A-4848-8DBB-BA35E0D749B0}"/>
              </a:ext>
            </a:extLst>
          </p:cNvPr>
          <p:cNvSpPr txBox="1"/>
          <p:nvPr/>
        </p:nvSpPr>
        <p:spPr>
          <a:xfrm>
            <a:off x="838200" y="1503680"/>
            <a:ext cx="5562600" cy="800219"/>
          </a:xfrm>
          <a:prstGeom prst="rect">
            <a:avLst/>
          </a:prstGeom>
          <a:noFill/>
        </p:spPr>
        <p:txBody>
          <a:bodyPr wrap="square" rtlCol="0">
            <a:spAutoFit/>
          </a:bodyPr>
          <a:lstStyle/>
          <a:p>
            <a:pPr marL="457200" indent="-457200">
              <a:buFont typeface="Wingdings" panose="05000000000000000000" pitchFamily="2" charset="2"/>
              <a:buChar char="q"/>
            </a:pPr>
            <a:r>
              <a:rPr lang="en-US" sz="2800">
                <a:solidFill>
                  <a:schemeClr val="tx1">
                    <a:lumMod val="75000"/>
                    <a:lumOff val="25000"/>
                  </a:schemeClr>
                </a:solidFill>
                <a:latin typeface="Times New Roman" panose="02020603050405020304" pitchFamily="18" charset="0"/>
                <a:cs typeface="Times New Roman" panose="02020603050405020304" pitchFamily="18" charset="0"/>
              </a:rPr>
              <a:t>Xây dựng thủ tục đệ quy</a:t>
            </a:r>
          </a:p>
          <a:p>
            <a:endParaRPr lang="vi-VN"/>
          </a:p>
        </p:txBody>
      </p:sp>
      <p:pic>
        <p:nvPicPr>
          <p:cNvPr id="13" name="Picture 12">
            <a:extLst>
              <a:ext uri="{FF2B5EF4-FFF2-40B4-BE49-F238E27FC236}">
                <a16:creationId xmlns:a16="http://schemas.microsoft.com/office/drawing/2014/main" id="{ED938681-1DCB-420C-BDDC-1B2D29F49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82" y="2203297"/>
            <a:ext cx="10908688" cy="4181062"/>
          </a:xfrm>
          <a:prstGeom prst="rect">
            <a:avLst/>
          </a:prstGeom>
        </p:spPr>
      </p:pic>
      <p:sp>
        <p:nvSpPr>
          <p:cNvPr id="12" name="Title 1">
            <a:extLst>
              <a:ext uri="{FF2B5EF4-FFF2-40B4-BE49-F238E27FC236}">
                <a16:creationId xmlns:a16="http://schemas.microsoft.com/office/drawing/2014/main" id="{F76EB8AB-2955-4A4E-BF77-A2EB13D72D33}"/>
              </a:ext>
            </a:extLst>
          </p:cNvPr>
          <p:cNvSpPr txBox="1">
            <a:spLocks/>
          </p:cNvSpPr>
          <p:nvPr/>
        </p:nvSpPr>
        <p:spPr>
          <a:xfrm>
            <a:off x="1338638" y="274362"/>
            <a:ext cx="10276737" cy="11460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75000"/>
                  </a:schemeClr>
                </a:solidFill>
                <a:latin typeface="Times New Roman" panose="02020603050405020304" pitchFamily="18" charset="0"/>
                <a:cs typeface="Times New Roman" panose="02020603050405020304" pitchFamily="18" charset="0"/>
              </a:rPr>
              <a:t>Ví dụ 1: </a:t>
            </a:r>
            <a:r>
              <a:rPr lang="en-US">
                <a:solidFill>
                  <a:schemeClr val="accent1">
                    <a:lumMod val="75000"/>
                  </a:schemeClr>
                </a:solidFill>
                <a:latin typeface="Times New Roman" panose="02020603050405020304" pitchFamily="18" charset="0"/>
                <a:cs typeface="Times New Roman" panose="02020603050405020304" pitchFamily="18" charset="0"/>
              </a:rPr>
              <a:t>Bài toán in ra tất các hoán vị của dãy số nguyên từ 1 đến n </a:t>
            </a:r>
          </a:p>
        </p:txBody>
      </p:sp>
      <p:grpSp>
        <p:nvGrpSpPr>
          <p:cNvPr id="14" name="Group 13">
            <a:extLst>
              <a:ext uri="{FF2B5EF4-FFF2-40B4-BE49-F238E27FC236}">
                <a16:creationId xmlns:a16="http://schemas.microsoft.com/office/drawing/2014/main" id="{BA765D3D-44C2-4EAA-92D3-3B1408365C54}"/>
              </a:ext>
            </a:extLst>
          </p:cNvPr>
          <p:cNvGrpSpPr/>
          <p:nvPr/>
        </p:nvGrpSpPr>
        <p:grpSpPr>
          <a:xfrm>
            <a:off x="533135" y="473641"/>
            <a:ext cx="615961" cy="615961"/>
            <a:chOff x="-667656" y="317907"/>
            <a:chExt cx="8592458" cy="8592458"/>
          </a:xfrm>
        </p:grpSpPr>
        <p:sp>
          <p:nvSpPr>
            <p:cNvPr id="15" name="Diamond 14">
              <a:extLst>
                <a:ext uri="{FF2B5EF4-FFF2-40B4-BE49-F238E27FC236}">
                  <a16:creationId xmlns:a16="http://schemas.microsoft.com/office/drawing/2014/main" id="{F0C9F19B-6B5A-4872-A53F-2272C4235D6E}"/>
                </a:ext>
              </a:extLst>
            </p:cNvPr>
            <p:cNvSpPr/>
            <p:nvPr/>
          </p:nvSpPr>
          <p:spPr>
            <a:xfrm>
              <a:off x="-667656" y="317907"/>
              <a:ext cx="8592458" cy="8592458"/>
            </a:xfrm>
            <a:prstGeom prst="diamond">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6" name="Diamond 15">
              <a:extLst>
                <a:ext uri="{FF2B5EF4-FFF2-40B4-BE49-F238E27FC236}">
                  <a16:creationId xmlns:a16="http://schemas.microsoft.com/office/drawing/2014/main" id="{5D8865B2-BAD9-4EFD-A4A9-0BCECE6A8110}"/>
                </a:ext>
              </a:extLst>
            </p:cNvPr>
            <p:cNvSpPr/>
            <p:nvPr/>
          </p:nvSpPr>
          <p:spPr>
            <a:xfrm>
              <a:off x="-223155" y="757873"/>
              <a:ext cx="7712526" cy="7712526"/>
            </a:xfrm>
            <a:prstGeom prst="diamond">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Tree>
    <p:extLst>
      <p:ext uri="{BB962C8B-B14F-4D97-AF65-F5344CB8AC3E}">
        <p14:creationId xmlns:p14="http://schemas.microsoft.com/office/powerpoint/2010/main" val="247703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Writing Presentation Template">
  <a:themeElements>
    <a:clrScheme name="Custom 13">
      <a:dk1>
        <a:srgbClr val="132541"/>
      </a:dk1>
      <a:lt1>
        <a:srgbClr val="FFFFFF"/>
      </a:lt1>
      <a:dk2>
        <a:srgbClr val="132541"/>
      </a:dk2>
      <a:lt2>
        <a:srgbClr val="FFFFFF"/>
      </a:lt2>
      <a:accent1>
        <a:srgbClr val="53CDAD"/>
      </a:accent1>
      <a:accent2>
        <a:srgbClr val="32AC8C"/>
      </a:accent2>
      <a:accent3>
        <a:srgbClr val="53CDAD"/>
      </a:accent3>
      <a:accent4>
        <a:srgbClr val="32AC8C"/>
      </a:accent4>
      <a:accent5>
        <a:srgbClr val="53CDAD"/>
      </a:accent5>
      <a:accent6>
        <a:srgbClr val="32AC8C"/>
      </a:accent6>
      <a:hlink>
        <a:srgbClr val="9BC6F9"/>
      </a:hlink>
      <a:folHlink>
        <a:srgbClr val="BDE0FB"/>
      </a:folHlink>
    </a:clrScheme>
    <a:fontScheme name="Custom 10">
      <a:majorFont>
        <a:latin typeface="Calendary Hands PERSONAL USE DE"/>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Writing Presentation Template</Template>
  <TotalTime>640</TotalTime>
  <Words>2050</Words>
  <Application>Microsoft Office PowerPoint</Application>
  <PresentationFormat>Widescreen</PresentationFormat>
  <Paragraphs>145</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Calendary Hands PERSONAL USE DE</vt:lpstr>
      <vt:lpstr>Lato</vt:lpstr>
      <vt:lpstr>Symbol</vt:lpstr>
      <vt:lpstr>Times New Roman</vt:lpstr>
      <vt:lpstr>VNI</vt:lpstr>
      <vt:lpstr>VNI-Centur</vt:lpstr>
      <vt:lpstr>Wingdings</vt:lpstr>
      <vt:lpstr>Writing Presentation Template</vt:lpstr>
      <vt:lpstr>Backtracking</vt:lpstr>
      <vt:lpstr>PowerPoint Presentation</vt:lpstr>
      <vt:lpstr>Quay lui vét cạn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quay lui vét cạn và nhánh cận</dc:title>
  <dc:creator>Admin</dc:creator>
  <cp:lastModifiedBy>Admin</cp:lastModifiedBy>
  <cp:revision>54</cp:revision>
  <dcterms:created xsi:type="dcterms:W3CDTF">2020-05-08T06:55:48Z</dcterms:created>
  <dcterms:modified xsi:type="dcterms:W3CDTF">2020-05-09T12:33:37Z</dcterms:modified>
</cp:coreProperties>
</file>