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7" r:id="rId6"/>
    <p:sldId id="269" r:id="rId7"/>
    <p:sldId id="273" r:id="rId8"/>
    <p:sldId id="270" r:id="rId9"/>
    <p:sldId id="271" r:id="rId10"/>
    <p:sldId id="282" r:id="rId11"/>
    <p:sldId id="274" r:id="rId12"/>
    <p:sldId id="275" r:id="rId13"/>
    <p:sldId id="276" r:id="rId14"/>
    <p:sldId id="277" r:id="rId15"/>
    <p:sldId id="263" r:id="rId16"/>
  </p:sldIdLst>
  <p:sldSz cx="18288000" cy="10287000"/>
  <p:notesSz cx="6858000" cy="9144000"/>
  <p:embeddedFontLst>
    <p:embeddedFont>
      <p:font typeface="Clear Sans Bold" charset="0"/>
      <p:regular r:id="rId18"/>
    </p:embeddedFont>
    <p:embeddedFont>
      <p:font typeface="Arimo" charset="0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Arimo Bold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EFEA"/>
    <a:srgbClr val="D4D2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22" autoAdjust="0"/>
  </p:normalViewPr>
  <p:slideViewPr>
    <p:cSldViewPr>
      <p:cViewPr>
        <p:scale>
          <a:sx n="50" d="100"/>
          <a:sy n="50" d="100"/>
        </p:scale>
        <p:origin x="-28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FA363-D28C-4C84-90AE-B7A7F1CC0E5C}" type="doc">
      <dgm:prSet loTypeId="urn:microsoft.com/office/officeart/2005/8/layout/chevron2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FDA9AE-19F7-4321-9E3E-658E0656DEBD}">
      <dgm:prSet phldrT="[Text]"/>
      <dgm:spPr/>
      <dgm:t>
        <a:bodyPr/>
        <a:lstStyle/>
        <a:p>
          <a:r>
            <a:rPr lang="en-ZA" dirty="0" err="1" smtClean="0">
              <a:latin typeface="Arimo" charset="0"/>
              <a:ea typeface="Arimo" charset="0"/>
              <a:cs typeface="Arimo" charset="0"/>
            </a:rPr>
            <a:t>Ưu</a:t>
          </a:r>
          <a:r>
            <a:rPr lang="en-ZA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dirty="0" err="1" smtClean="0">
              <a:latin typeface="Arimo" charset="0"/>
              <a:ea typeface="Arimo" charset="0"/>
              <a:cs typeface="Arimo" charset="0"/>
            </a:rPr>
            <a:t>Điểm</a:t>
          </a:r>
          <a:endParaRPr lang="en-US" dirty="0">
            <a:latin typeface="Arimo" charset="0"/>
            <a:ea typeface="Arimo" charset="0"/>
            <a:cs typeface="Arimo" charset="0"/>
          </a:endParaRPr>
        </a:p>
      </dgm:t>
    </dgm:pt>
    <dgm:pt modelId="{A289F6D0-CC0A-4508-9FE4-AC621CC7B556}" type="parTrans" cxnId="{5D025F74-5CD0-4D12-96A4-6BDB329FA18D}">
      <dgm:prSet/>
      <dgm:spPr/>
      <dgm:t>
        <a:bodyPr/>
        <a:lstStyle/>
        <a:p>
          <a:endParaRPr lang="en-US"/>
        </a:p>
      </dgm:t>
    </dgm:pt>
    <dgm:pt modelId="{E24200B5-D926-421D-868E-B58E59A23A53}" type="sibTrans" cxnId="{5D025F74-5CD0-4D12-96A4-6BDB329FA18D}">
      <dgm:prSet/>
      <dgm:spPr/>
      <dgm:t>
        <a:bodyPr/>
        <a:lstStyle/>
        <a:p>
          <a:endParaRPr lang="en-US"/>
        </a:p>
      </dgm:t>
    </dgm:pt>
    <dgm:pt modelId="{AF882BFA-6EA7-4217-ADFD-BE0E389D0400}">
      <dgm:prSet phldrT="[Text]" custT="1"/>
      <dgm:spPr/>
      <dgm:t>
        <a:bodyPr/>
        <a:lstStyle/>
        <a:p>
          <a:pPr marL="285750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FCD60236-3187-47B2-89C0-9BC028EDF125}" type="parTrans" cxnId="{99E5DD01-DB86-48C3-946D-CFA42B9AD0D6}">
      <dgm:prSet/>
      <dgm:spPr/>
      <dgm:t>
        <a:bodyPr/>
        <a:lstStyle/>
        <a:p>
          <a:endParaRPr lang="en-US"/>
        </a:p>
      </dgm:t>
    </dgm:pt>
    <dgm:pt modelId="{B71B7FAE-8EFD-4CD8-8865-EEF27B1C5FC8}" type="sibTrans" cxnId="{99E5DD01-DB86-48C3-946D-CFA42B9AD0D6}">
      <dgm:prSet/>
      <dgm:spPr/>
      <dgm:t>
        <a:bodyPr/>
        <a:lstStyle/>
        <a:p>
          <a:endParaRPr lang="en-US"/>
        </a:p>
      </dgm:t>
    </dgm:pt>
    <dgm:pt modelId="{383FA24C-3234-46B3-ACA3-207ABB320CED}">
      <dgm:prSet phldrT="[Text]"/>
      <dgm:spPr/>
      <dgm:t>
        <a:bodyPr/>
        <a:lstStyle/>
        <a:p>
          <a:r>
            <a:rPr lang="en-ZA" dirty="0" err="1" smtClean="0">
              <a:latin typeface="Arimo" charset="0"/>
              <a:ea typeface="Arimo" charset="0"/>
              <a:cs typeface="Arimo" charset="0"/>
            </a:rPr>
            <a:t>Nhược</a:t>
          </a:r>
          <a:r>
            <a:rPr lang="en-ZA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dirty="0" err="1" smtClean="0">
              <a:latin typeface="Arimo" charset="0"/>
              <a:ea typeface="Arimo" charset="0"/>
              <a:cs typeface="Arimo" charset="0"/>
            </a:rPr>
            <a:t>Điểm</a:t>
          </a:r>
          <a:endParaRPr lang="en-US" dirty="0">
            <a:latin typeface="Arimo" charset="0"/>
            <a:ea typeface="Arimo" charset="0"/>
            <a:cs typeface="Arimo" charset="0"/>
          </a:endParaRPr>
        </a:p>
      </dgm:t>
    </dgm:pt>
    <dgm:pt modelId="{5C0B9F69-5DE2-4337-9B51-B7432AFAA95D}" type="parTrans" cxnId="{56B5C21F-AF2D-4226-8718-DC958872DE73}">
      <dgm:prSet/>
      <dgm:spPr/>
      <dgm:t>
        <a:bodyPr/>
        <a:lstStyle/>
        <a:p>
          <a:endParaRPr lang="en-US"/>
        </a:p>
      </dgm:t>
    </dgm:pt>
    <dgm:pt modelId="{E1E00845-D19F-4AD3-A987-662F2B474141}" type="sibTrans" cxnId="{56B5C21F-AF2D-4226-8718-DC958872DE73}">
      <dgm:prSet/>
      <dgm:spPr/>
      <dgm:t>
        <a:bodyPr/>
        <a:lstStyle/>
        <a:p>
          <a:endParaRPr lang="en-US"/>
        </a:p>
      </dgm:t>
    </dgm:pt>
    <dgm:pt modelId="{00ACDDDE-70D1-45AB-8BD2-E1A4BAC88D55}">
      <dgm:prSet phldrT="[Text]" custT="1"/>
      <dgm:spPr/>
      <dgm:t>
        <a:bodyPr/>
        <a:lstStyle/>
        <a:p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Thuật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toán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không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có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tính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ổn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định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,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không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có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tính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thích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ứng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93F83613-3D5F-45B2-AB4F-ACBFD67BF3FD}" type="parTrans" cxnId="{9C018839-7136-428E-A74F-B026082A0FE5}">
      <dgm:prSet/>
      <dgm:spPr/>
      <dgm:t>
        <a:bodyPr/>
        <a:lstStyle/>
        <a:p>
          <a:endParaRPr lang="en-US"/>
        </a:p>
      </dgm:t>
    </dgm:pt>
    <dgm:pt modelId="{E9D30E85-1DD4-426B-A412-DB6650EE6D3C}" type="sibTrans" cxnId="{9C018839-7136-428E-A74F-B026082A0FE5}">
      <dgm:prSet/>
      <dgm:spPr/>
      <dgm:t>
        <a:bodyPr/>
        <a:lstStyle/>
        <a:p>
          <a:endParaRPr lang="en-US"/>
        </a:p>
      </dgm:t>
    </dgm:pt>
    <dgm:pt modelId="{72F3340D-116F-46C4-AD30-36BE17E48455}">
      <dgm:prSet phldrT="[Text]" custT="1"/>
      <dgm:spPr/>
      <dgm:t>
        <a:bodyPr/>
        <a:lstStyle/>
        <a:p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Khó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khăn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trong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việc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lựa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chọn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phần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tử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làm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chốt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trong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phân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hoạch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8515447B-E33C-4227-B41E-36B2D668A847}" type="parTrans" cxnId="{21A75DEC-E83F-416B-BE1C-7A5B5153A216}">
      <dgm:prSet/>
      <dgm:spPr/>
      <dgm:t>
        <a:bodyPr/>
        <a:lstStyle/>
        <a:p>
          <a:endParaRPr lang="en-US"/>
        </a:p>
      </dgm:t>
    </dgm:pt>
    <dgm:pt modelId="{9A65A250-2363-4C61-85D4-398DB0A6EE17}" type="sibTrans" cxnId="{21A75DEC-E83F-416B-BE1C-7A5B5153A216}">
      <dgm:prSet/>
      <dgm:spPr/>
      <dgm:t>
        <a:bodyPr/>
        <a:lstStyle/>
        <a:p>
          <a:endParaRPr lang="en-US"/>
        </a:p>
      </dgm:t>
    </dgm:pt>
    <dgm:pt modelId="{B8C66AFB-A5C0-4F69-BE0C-ABEB4B1C0F25}">
      <dgm:prSet phldrT="[Text]" custT="1"/>
      <dgm:spPr/>
      <dgm:t>
        <a:bodyPr/>
        <a:lstStyle/>
        <a:p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Tốn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không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gian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bộ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nhớ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2F2245B5-DF6C-46F8-B5D6-4EA3C674C553}" type="parTrans" cxnId="{664807D9-11C6-4727-BA90-805E6C68C520}">
      <dgm:prSet/>
      <dgm:spPr/>
      <dgm:t>
        <a:bodyPr/>
        <a:lstStyle/>
        <a:p>
          <a:endParaRPr lang="en-US"/>
        </a:p>
      </dgm:t>
    </dgm:pt>
    <dgm:pt modelId="{E5834B09-40A0-4FF2-9805-68EB89303BAA}" type="sibTrans" cxnId="{664807D9-11C6-4727-BA90-805E6C68C520}">
      <dgm:prSet/>
      <dgm:spPr/>
      <dgm:t>
        <a:bodyPr/>
        <a:lstStyle/>
        <a:p>
          <a:endParaRPr lang="en-US"/>
        </a:p>
      </dgm:t>
    </dgm:pt>
    <dgm:pt modelId="{700AC17C-9F10-4F69-8219-F184E95F9A4A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600"/>
            </a:spcAft>
            <a:buClrTx/>
            <a:buSzTx/>
            <a:buFontTx/>
            <a:buNone/>
            <a:tabLst/>
            <a:defRPr/>
          </a:pP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Chạy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nhanh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(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nhanh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nhất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trong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các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thuật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toán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sắp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xếp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dựa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trên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việc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so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sánh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các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phần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b="0" i="0" dirty="0" err="1" smtClean="0">
              <a:latin typeface="Arimo" charset="0"/>
              <a:ea typeface="Arimo" charset="0"/>
              <a:cs typeface="Arimo" charset="0"/>
            </a:rPr>
            <a:t>tử</a:t>
          </a:r>
          <a:r>
            <a:rPr lang="en-US" sz="3200" b="0" i="0" dirty="0" smtClean="0">
              <a:latin typeface="Arimo" charset="0"/>
              <a:ea typeface="Arimo" charset="0"/>
              <a:cs typeface="Arimo" charset="0"/>
            </a:rPr>
            <a:t>).</a:t>
          </a:r>
          <a:endParaRPr lang="en-US" sz="3200" dirty="0" smtClean="0">
            <a:latin typeface="Arimo" charset="0"/>
            <a:ea typeface="Arimo" charset="0"/>
            <a:cs typeface="Arimo" charset="0"/>
          </a:endParaRPr>
        </a:p>
      </dgm:t>
    </dgm:pt>
    <dgm:pt modelId="{2559FD24-DD6B-4F5E-A028-A79269E11F4B}" type="parTrans" cxnId="{E11BA0DB-6C64-4BB3-A668-FECFF61F2962}">
      <dgm:prSet/>
      <dgm:spPr/>
      <dgm:t>
        <a:bodyPr/>
        <a:lstStyle/>
        <a:p>
          <a:endParaRPr lang="en-US"/>
        </a:p>
      </dgm:t>
    </dgm:pt>
    <dgm:pt modelId="{254DCFA9-2039-4DB3-B39E-1F2B65DDA916}" type="sibTrans" cxnId="{E11BA0DB-6C64-4BB3-A668-FECFF61F2962}">
      <dgm:prSet/>
      <dgm:spPr/>
      <dgm:t>
        <a:bodyPr/>
        <a:lstStyle/>
        <a:p>
          <a:endParaRPr lang="en-US"/>
        </a:p>
      </dgm:t>
    </dgm:pt>
    <dgm:pt modelId="{1EE9B602-8C77-4C4C-AF1F-5AC9977668A3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600"/>
            </a:spcAft>
            <a:buClrTx/>
            <a:buSzTx/>
            <a:buFontTx/>
            <a:buNone/>
            <a:tabLst/>
            <a:defRPr/>
          </a:pP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Có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thể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ứng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dụng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vào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xử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lý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dữ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liệu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US" sz="3200" dirty="0" err="1" smtClean="0">
              <a:latin typeface="Arimo" charset="0"/>
              <a:ea typeface="Arimo" charset="0"/>
              <a:cs typeface="Arimo" charset="0"/>
            </a:rPr>
            <a:t>lớn</a:t>
          </a:r>
          <a:r>
            <a:rPr lang="en-US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US" sz="3200" dirty="0" smtClean="0">
            <a:latin typeface="Arimo" charset="0"/>
            <a:ea typeface="Arimo" charset="0"/>
            <a:cs typeface="Arimo" charset="0"/>
          </a:endParaRPr>
        </a:p>
      </dgm:t>
    </dgm:pt>
    <dgm:pt modelId="{B1B3E1CE-0884-4F6A-AB41-E2C54C021222}" type="parTrans" cxnId="{79D81970-8A94-4796-8A0A-35B8BE0252FF}">
      <dgm:prSet/>
      <dgm:spPr/>
      <dgm:t>
        <a:bodyPr/>
        <a:lstStyle/>
        <a:p>
          <a:endParaRPr lang="en-US"/>
        </a:p>
      </dgm:t>
    </dgm:pt>
    <dgm:pt modelId="{B4F77AF4-3C6A-49BB-825E-6848FACA3350}" type="sibTrans" cxnId="{79D81970-8A94-4796-8A0A-35B8BE0252FF}">
      <dgm:prSet/>
      <dgm:spPr/>
      <dgm:t>
        <a:bodyPr/>
        <a:lstStyle/>
        <a:p>
          <a:endParaRPr lang="en-US"/>
        </a:p>
      </dgm:t>
    </dgm:pt>
    <dgm:pt modelId="{A6C52D8A-B70F-4208-96E6-89092558F784}">
      <dgm:prSet phldrT="[Text]" custT="1"/>
      <dgm:spPr/>
      <dgm:t>
        <a:bodyPr/>
        <a:lstStyle/>
        <a:p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Độ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phức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tạp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phụ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thuộc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vào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cách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chia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 2 </a:t>
          </a:r>
          <a:r>
            <a:rPr lang="en-ZA" sz="3200" dirty="0" err="1" smtClean="0">
              <a:latin typeface="Arimo" charset="0"/>
              <a:ea typeface="Arimo" charset="0"/>
              <a:cs typeface="Arimo" charset="0"/>
            </a:rPr>
            <a:t>phần</a:t>
          </a:r>
          <a:r>
            <a:rPr lang="en-ZA" sz="3200" dirty="0" smtClean="0">
              <a:latin typeface="Arimo" charset="0"/>
              <a:ea typeface="Arimo" charset="0"/>
              <a:cs typeface="Arimo" charset="0"/>
            </a:rPr>
            <a:t>.</a:t>
          </a:r>
          <a:endParaRPr lang="en-US" sz="3200" dirty="0">
            <a:latin typeface="Arimo" charset="0"/>
            <a:ea typeface="Arimo" charset="0"/>
            <a:cs typeface="Arimo" charset="0"/>
          </a:endParaRPr>
        </a:p>
      </dgm:t>
    </dgm:pt>
    <dgm:pt modelId="{1C4F661E-F586-43C1-9139-B1083CC64B9F}" type="parTrans" cxnId="{17D92E90-6B5B-4311-BE18-151D4E6B1D56}">
      <dgm:prSet/>
      <dgm:spPr/>
      <dgm:t>
        <a:bodyPr/>
        <a:lstStyle/>
        <a:p>
          <a:endParaRPr lang="en-US"/>
        </a:p>
      </dgm:t>
    </dgm:pt>
    <dgm:pt modelId="{C9522421-314F-441F-8FDD-424DF3520DAC}" type="sibTrans" cxnId="{17D92E90-6B5B-4311-BE18-151D4E6B1D56}">
      <dgm:prSet/>
      <dgm:spPr/>
      <dgm:t>
        <a:bodyPr/>
        <a:lstStyle/>
        <a:p>
          <a:endParaRPr lang="en-US"/>
        </a:p>
      </dgm:t>
    </dgm:pt>
    <dgm:pt modelId="{8748812C-1561-489D-9CEF-4DDB177941BC}" type="pres">
      <dgm:prSet presAssocID="{A39FA363-D28C-4C84-90AE-B7A7F1CC0E5C}" presName="linearFlow" presStyleCnt="0">
        <dgm:presLayoutVars>
          <dgm:dir/>
          <dgm:animLvl val="lvl"/>
          <dgm:resizeHandles val="exact"/>
        </dgm:presLayoutVars>
      </dgm:prSet>
      <dgm:spPr/>
    </dgm:pt>
    <dgm:pt modelId="{C60E5418-D25A-4E75-BAE1-FF7CEE392B27}" type="pres">
      <dgm:prSet presAssocID="{7CFDA9AE-19F7-4321-9E3E-658E0656DEBD}" presName="composite" presStyleCnt="0"/>
      <dgm:spPr/>
    </dgm:pt>
    <dgm:pt modelId="{422592A9-34FC-4210-9909-B324481684DF}" type="pres">
      <dgm:prSet presAssocID="{7CFDA9AE-19F7-4321-9E3E-658E0656DEB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F62F2-CDE3-4023-B021-4C788E1E37E2}" type="pres">
      <dgm:prSet presAssocID="{7CFDA9AE-19F7-4321-9E3E-658E0656DEBD}" presName="descendantText" presStyleLbl="alignAcc1" presStyleIdx="0" presStyleCnt="2" custScaleY="125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AB188-9D9E-4BA5-A184-61BB94DDFBDF}" type="pres">
      <dgm:prSet presAssocID="{E24200B5-D926-421D-868E-B58E59A23A53}" presName="sp" presStyleCnt="0"/>
      <dgm:spPr/>
    </dgm:pt>
    <dgm:pt modelId="{36CC1C3B-6D29-45AF-872E-EE3CEAA3AAE7}" type="pres">
      <dgm:prSet presAssocID="{383FA24C-3234-46B3-ACA3-207ABB320CED}" presName="composite" presStyleCnt="0"/>
      <dgm:spPr/>
    </dgm:pt>
    <dgm:pt modelId="{8B58147A-300E-4B3F-84C1-D25D62507703}" type="pres">
      <dgm:prSet presAssocID="{383FA24C-3234-46B3-ACA3-207ABB320CE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A6548-F673-4B3F-9DDE-B1F9693E421A}" type="pres">
      <dgm:prSet presAssocID="{383FA24C-3234-46B3-ACA3-207ABB320CED}" presName="descendantText" presStyleLbl="alignAcc1" presStyleIdx="1" presStyleCnt="2" custScaleY="173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A8634-CA0B-4BC8-A1D8-113C1A7BB755}" type="presOf" srcId="{7CFDA9AE-19F7-4321-9E3E-658E0656DEBD}" destId="{422592A9-34FC-4210-9909-B324481684DF}" srcOrd="0" destOrd="0" presId="urn:microsoft.com/office/officeart/2005/8/layout/chevron2"/>
    <dgm:cxn modelId="{6ECA74D0-310B-411F-B21A-C845F25E1C73}" type="presOf" srcId="{A6C52D8A-B70F-4208-96E6-89092558F784}" destId="{757A6548-F673-4B3F-9DDE-B1F9693E421A}" srcOrd="0" destOrd="3" presId="urn:microsoft.com/office/officeart/2005/8/layout/chevron2"/>
    <dgm:cxn modelId="{79D81970-8A94-4796-8A0A-35B8BE0252FF}" srcId="{7CFDA9AE-19F7-4321-9E3E-658E0656DEBD}" destId="{1EE9B602-8C77-4C4C-AF1F-5AC9977668A3}" srcOrd="2" destOrd="0" parTransId="{B1B3E1CE-0884-4F6A-AB41-E2C54C021222}" sibTransId="{B4F77AF4-3C6A-49BB-825E-6848FACA3350}"/>
    <dgm:cxn modelId="{E11BA0DB-6C64-4BB3-A668-FECFF61F2962}" srcId="{7CFDA9AE-19F7-4321-9E3E-658E0656DEBD}" destId="{700AC17C-9F10-4F69-8219-F184E95F9A4A}" srcOrd="1" destOrd="0" parTransId="{2559FD24-DD6B-4F5E-A028-A79269E11F4B}" sibTransId="{254DCFA9-2039-4DB3-B39E-1F2B65DDA916}"/>
    <dgm:cxn modelId="{EC7F314C-12A0-4DB5-9587-6D134EF994CA}" type="presOf" srcId="{700AC17C-9F10-4F69-8219-F184E95F9A4A}" destId="{CECF62F2-CDE3-4023-B021-4C788E1E37E2}" srcOrd="0" destOrd="1" presId="urn:microsoft.com/office/officeart/2005/8/layout/chevron2"/>
    <dgm:cxn modelId="{5D025F74-5CD0-4D12-96A4-6BDB329FA18D}" srcId="{A39FA363-D28C-4C84-90AE-B7A7F1CC0E5C}" destId="{7CFDA9AE-19F7-4321-9E3E-658E0656DEBD}" srcOrd="0" destOrd="0" parTransId="{A289F6D0-CC0A-4508-9FE4-AC621CC7B556}" sibTransId="{E24200B5-D926-421D-868E-B58E59A23A53}"/>
    <dgm:cxn modelId="{D4ACCF15-5D9E-4C15-A3AE-064B18CF3EBC}" type="presOf" srcId="{383FA24C-3234-46B3-ACA3-207ABB320CED}" destId="{8B58147A-300E-4B3F-84C1-D25D62507703}" srcOrd="0" destOrd="0" presId="urn:microsoft.com/office/officeart/2005/8/layout/chevron2"/>
    <dgm:cxn modelId="{5E0099EC-635C-4A6E-8509-B9B0B2125301}" type="presOf" srcId="{A39FA363-D28C-4C84-90AE-B7A7F1CC0E5C}" destId="{8748812C-1561-489D-9CEF-4DDB177941BC}" srcOrd="0" destOrd="0" presId="urn:microsoft.com/office/officeart/2005/8/layout/chevron2"/>
    <dgm:cxn modelId="{664807D9-11C6-4727-BA90-805E6C68C520}" srcId="{383FA24C-3234-46B3-ACA3-207ABB320CED}" destId="{B8C66AFB-A5C0-4F69-BE0C-ABEB4B1C0F25}" srcOrd="1" destOrd="0" parTransId="{2F2245B5-DF6C-46F8-B5D6-4EA3C674C553}" sibTransId="{E5834B09-40A0-4FF2-9805-68EB89303BAA}"/>
    <dgm:cxn modelId="{FD1D5000-6EAD-4CD8-AC65-5EFFE61981B4}" type="presOf" srcId="{1EE9B602-8C77-4C4C-AF1F-5AC9977668A3}" destId="{CECF62F2-CDE3-4023-B021-4C788E1E37E2}" srcOrd="0" destOrd="2" presId="urn:microsoft.com/office/officeart/2005/8/layout/chevron2"/>
    <dgm:cxn modelId="{C65D0985-4A86-4E54-B38B-F67F9E854F52}" type="presOf" srcId="{B8C66AFB-A5C0-4F69-BE0C-ABEB4B1C0F25}" destId="{757A6548-F673-4B3F-9DDE-B1F9693E421A}" srcOrd="0" destOrd="1" presId="urn:microsoft.com/office/officeart/2005/8/layout/chevron2"/>
    <dgm:cxn modelId="{4FEB1DA6-EA95-4A0C-B999-99DECA3D301F}" type="presOf" srcId="{72F3340D-116F-46C4-AD30-36BE17E48455}" destId="{757A6548-F673-4B3F-9DDE-B1F9693E421A}" srcOrd="0" destOrd="2" presId="urn:microsoft.com/office/officeart/2005/8/layout/chevron2"/>
    <dgm:cxn modelId="{37CB966C-141D-4451-A607-CFA4B4C0239B}" type="presOf" srcId="{00ACDDDE-70D1-45AB-8BD2-E1A4BAC88D55}" destId="{757A6548-F673-4B3F-9DDE-B1F9693E421A}" srcOrd="0" destOrd="0" presId="urn:microsoft.com/office/officeart/2005/8/layout/chevron2"/>
    <dgm:cxn modelId="{21A75DEC-E83F-416B-BE1C-7A5B5153A216}" srcId="{383FA24C-3234-46B3-ACA3-207ABB320CED}" destId="{72F3340D-116F-46C4-AD30-36BE17E48455}" srcOrd="2" destOrd="0" parTransId="{8515447B-E33C-4227-B41E-36B2D668A847}" sibTransId="{9A65A250-2363-4C61-85D4-398DB0A6EE17}"/>
    <dgm:cxn modelId="{99E5DD01-DB86-48C3-946D-CFA42B9AD0D6}" srcId="{7CFDA9AE-19F7-4321-9E3E-658E0656DEBD}" destId="{AF882BFA-6EA7-4217-ADFD-BE0E389D0400}" srcOrd="0" destOrd="0" parTransId="{FCD60236-3187-47B2-89C0-9BC028EDF125}" sibTransId="{B71B7FAE-8EFD-4CD8-8865-EEF27B1C5FC8}"/>
    <dgm:cxn modelId="{B8B5CD9A-F2C2-483C-898A-209FCC68A862}" type="presOf" srcId="{AF882BFA-6EA7-4217-ADFD-BE0E389D0400}" destId="{CECF62F2-CDE3-4023-B021-4C788E1E37E2}" srcOrd="0" destOrd="0" presId="urn:microsoft.com/office/officeart/2005/8/layout/chevron2"/>
    <dgm:cxn modelId="{56B5C21F-AF2D-4226-8718-DC958872DE73}" srcId="{A39FA363-D28C-4C84-90AE-B7A7F1CC0E5C}" destId="{383FA24C-3234-46B3-ACA3-207ABB320CED}" srcOrd="1" destOrd="0" parTransId="{5C0B9F69-5DE2-4337-9B51-B7432AFAA95D}" sibTransId="{E1E00845-D19F-4AD3-A987-662F2B474141}"/>
    <dgm:cxn modelId="{17D92E90-6B5B-4311-BE18-151D4E6B1D56}" srcId="{383FA24C-3234-46B3-ACA3-207ABB320CED}" destId="{A6C52D8A-B70F-4208-96E6-89092558F784}" srcOrd="3" destOrd="0" parTransId="{1C4F661E-F586-43C1-9139-B1083CC64B9F}" sibTransId="{C9522421-314F-441F-8FDD-424DF3520DAC}"/>
    <dgm:cxn modelId="{9C018839-7136-428E-A74F-B026082A0FE5}" srcId="{383FA24C-3234-46B3-ACA3-207ABB320CED}" destId="{00ACDDDE-70D1-45AB-8BD2-E1A4BAC88D55}" srcOrd="0" destOrd="0" parTransId="{93F83613-3D5F-45B2-AB4F-ACBFD67BF3FD}" sibTransId="{E9D30E85-1DD4-426B-A412-DB6650EE6D3C}"/>
    <dgm:cxn modelId="{1A06C29B-4F5F-4001-8CB6-8DFC3C46D1FA}" type="presParOf" srcId="{8748812C-1561-489D-9CEF-4DDB177941BC}" destId="{C60E5418-D25A-4E75-BAE1-FF7CEE392B27}" srcOrd="0" destOrd="0" presId="urn:microsoft.com/office/officeart/2005/8/layout/chevron2"/>
    <dgm:cxn modelId="{36DA2CC0-AE0B-42F0-8CE4-DCBEECAF8177}" type="presParOf" srcId="{C60E5418-D25A-4E75-BAE1-FF7CEE392B27}" destId="{422592A9-34FC-4210-9909-B324481684DF}" srcOrd="0" destOrd="0" presId="urn:microsoft.com/office/officeart/2005/8/layout/chevron2"/>
    <dgm:cxn modelId="{8F8B761B-9729-4643-BFB4-9B38DFDA8185}" type="presParOf" srcId="{C60E5418-D25A-4E75-BAE1-FF7CEE392B27}" destId="{CECF62F2-CDE3-4023-B021-4C788E1E37E2}" srcOrd="1" destOrd="0" presId="urn:microsoft.com/office/officeart/2005/8/layout/chevron2"/>
    <dgm:cxn modelId="{8199745B-AE98-4A8E-8C0D-EDFC62CDD6CF}" type="presParOf" srcId="{8748812C-1561-489D-9CEF-4DDB177941BC}" destId="{0A1AB188-9D9E-4BA5-A184-61BB94DDFBDF}" srcOrd="1" destOrd="0" presId="urn:microsoft.com/office/officeart/2005/8/layout/chevron2"/>
    <dgm:cxn modelId="{86850DEF-EBF9-4323-8F77-0135EB0F7968}" type="presParOf" srcId="{8748812C-1561-489D-9CEF-4DDB177941BC}" destId="{36CC1C3B-6D29-45AF-872E-EE3CEAA3AAE7}" srcOrd="2" destOrd="0" presId="urn:microsoft.com/office/officeart/2005/8/layout/chevron2"/>
    <dgm:cxn modelId="{07E424CA-1D5E-4CAF-BBCC-F76F7AF1235A}" type="presParOf" srcId="{36CC1C3B-6D29-45AF-872E-EE3CEAA3AAE7}" destId="{8B58147A-300E-4B3F-84C1-D25D62507703}" srcOrd="0" destOrd="0" presId="urn:microsoft.com/office/officeart/2005/8/layout/chevron2"/>
    <dgm:cxn modelId="{7B4D64D9-804D-496D-9A42-1B87D32F619E}" type="presParOf" srcId="{36CC1C3B-6D29-45AF-872E-EE3CEAA3AAE7}" destId="{757A6548-F673-4B3F-9DDE-B1F9693E421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C5E-3437-4DDB-B296-F962B2C56465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43A3-48DD-4E85-9D3D-2A5F1F56F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30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6103087" y="3321483"/>
            <a:ext cx="1525575" cy="1332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1169" y="163290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667000" y="2868665"/>
            <a:ext cx="13870403" cy="2488116"/>
            <a:chOff x="1089596" y="-294132"/>
            <a:chExt cx="18493871" cy="3317487"/>
          </a:xfrm>
        </p:grpSpPr>
        <p:sp>
          <p:nvSpPr>
            <p:cNvPr id="6" name="TextBox 6"/>
            <p:cNvSpPr txBox="1"/>
            <p:nvPr/>
          </p:nvSpPr>
          <p:spPr>
            <a:xfrm>
              <a:off x="1089596" y="-294132"/>
              <a:ext cx="18493871" cy="22570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Đội</a:t>
              </a:r>
              <a:r>
                <a:rPr lang="en-US" sz="8000" dirty="0" smtClean="0">
                  <a:solidFill>
                    <a:srgbClr val="000000"/>
                  </a:solidFill>
                  <a:latin typeface="Clear Sans Bold"/>
                </a:rPr>
                <a:t> Olympic Tin </a:t>
              </a:r>
              <a:r>
                <a:rPr lang="en-US" sz="8000" dirty="0" err="1" smtClean="0">
                  <a:solidFill>
                    <a:srgbClr val="000000"/>
                  </a:solidFill>
                  <a:latin typeface="Clear Sans Bold"/>
                </a:rPr>
                <a:t>học</a:t>
              </a:r>
              <a:endParaRPr lang="en-US" sz="8000" dirty="0">
                <a:solidFill>
                  <a:srgbClr val="000000"/>
                </a:solidFill>
                <a:latin typeface="Clear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64625" y="2242030"/>
              <a:ext cx="14576394" cy="781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Đại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học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công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nghiệp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hà</a:t>
              </a:r>
              <a:r>
                <a:rPr lang="en-US" sz="3600" dirty="0" smtClean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3600" dirty="0" err="1" smtClean="0">
                  <a:solidFill>
                    <a:srgbClr val="000000"/>
                  </a:solidFill>
                  <a:latin typeface="Arimo"/>
                </a:rPr>
                <a:t>nội</a:t>
              </a:r>
              <a:endParaRPr lang="en-US" sz="3600" dirty="0">
                <a:solidFill>
                  <a:srgbClr val="000000"/>
                </a:solidFill>
                <a:latin typeface="Arimo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05567" y="8422438"/>
            <a:ext cx="2502028" cy="13395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29000" y="7792479"/>
            <a:ext cx="1600200" cy="17594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250766" y="8672206"/>
            <a:ext cx="2037234" cy="146814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1271284" y="8309233"/>
            <a:ext cx="1525575" cy="13328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846079">
            <a:off x="16265994" y="623090"/>
            <a:ext cx="930350" cy="882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497" y="27024"/>
            <a:ext cx="3744876" cy="374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TƯ TƯỞNG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4512" y="2857484"/>
            <a:ext cx="922720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ZA" sz="4400" b="1" dirty="0" smtClean="0">
                <a:latin typeface="Arimo" charset="0"/>
                <a:ea typeface="Arimo" charset="0"/>
                <a:cs typeface="Arimo" charset="0"/>
              </a:rPr>
              <a:t>    </a:t>
            </a:r>
            <a:r>
              <a:rPr lang="en-ZA" sz="4400" b="1" dirty="0" err="1" smtClean="0">
                <a:latin typeface="Arimo" charset="0"/>
                <a:ea typeface="Arimo" charset="0"/>
                <a:cs typeface="Arimo" charset="0"/>
              </a:rPr>
              <a:t>Phân</a:t>
            </a:r>
            <a:r>
              <a:rPr lang="en-ZA" sz="44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400" b="1" dirty="0" err="1" smtClean="0">
                <a:latin typeface="Arimo" charset="0"/>
                <a:ea typeface="Arimo" charset="0"/>
                <a:cs typeface="Arimo" charset="0"/>
              </a:rPr>
              <a:t>loại</a:t>
            </a:r>
            <a:r>
              <a:rPr lang="en-ZA" sz="4400" b="1" dirty="0" smtClean="0">
                <a:latin typeface="Arimo" charset="0"/>
                <a:ea typeface="Arimo" charset="0"/>
                <a:cs typeface="Arimo" charset="0"/>
              </a:rPr>
              <a:t> Quick Sort </a:t>
            </a:r>
            <a:r>
              <a:rPr lang="en-ZA" sz="4400" b="1" dirty="0" err="1" smtClean="0"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ZA" sz="4400" b="1" dirty="0" smtClean="0">
                <a:latin typeface="Arimo" charset="0"/>
                <a:ea typeface="Arimo" charset="0"/>
                <a:cs typeface="Arimo" charset="0"/>
              </a:rPr>
              <a:t> pivot</a:t>
            </a:r>
            <a:r>
              <a:rPr lang="en-ZA" sz="4400" dirty="0" smtClean="0">
                <a:latin typeface="Arimo" charset="0"/>
                <a:ea typeface="Arimo" charset="0"/>
                <a:cs typeface="Arimo" charset="0"/>
              </a:rPr>
              <a:t>:</a:t>
            </a:r>
          </a:p>
          <a:p>
            <a:r>
              <a:rPr lang="en-ZA" sz="3600" dirty="0" smtClean="0">
                <a:latin typeface="Arimo" charset="0"/>
                <a:ea typeface="Arimo" charset="0"/>
                <a:cs typeface="Arimo" charset="0"/>
              </a:rPr>
              <a:t>	</a:t>
            </a:r>
          </a:p>
          <a:p>
            <a:pPr lvl="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err="1" smtClean="0"/>
              <a:t>Luôn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r>
              <a:rPr lang="en-US" sz="3600" dirty="0" smtClean="0"/>
              <a:t> </a:t>
            </a:r>
            <a:r>
              <a:rPr lang="en-US" sz="3600" dirty="0" err="1" smtClean="0"/>
              <a:t>đầu</a:t>
            </a:r>
            <a:r>
              <a:rPr lang="en-US" sz="3600" dirty="0" smtClean="0"/>
              <a:t> </a:t>
            </a:r>
            <a:r>
              <a:rPr lang="en-US" sz="3600" dirty="0" err="1" smtClean="0"/>
              <a:t>tiên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smtClean="0"/>
              <a:t>pivot.</a:t>
            </a:r>
          </a:p>
          <a:p>
            <a:pPr lvl="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err="1" smtClean="0"/>
              <a:t>Luôn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r>
              <a:rPr lang="en-US" sz="3600" dirty="0" smtClean="0"/>
              <a:t> </a:t>
            </a:r>
            <a:r>
              <a:rPr lang="en-US" sz="3600" dirty="0" err="1" smtClean="0"/>
              <a:t>cuối</a:t>
            </a:r>
            <a:r>
              <a:rPr lang="en-US" sz="3600" dirty="0" smtClean="0"/>
              <a:t> </a:t>
            </a:r>
            <a:r>
              <a:rPr lang="en-US" sz="3600" dirty="0" err="1" smtClean="0"/>
              <a:t>cùng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smtClean="0"/>
              <a:t>pivot.</a:t>
            </a:r>
          </a:p>
          <a:p>
            <a:pPr lvl="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r>
              <a:rPr lang="en-US" sz="3600" dirty="0" smtClean="0"/>
              <a:t> </a:t>
            </a:r>
            <a:r>
              <a:rPr lang="en-US" sz="3600" dirty="0" err="1" smtClean="0"/>
              <a:t>ngẫu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smtClean="0"/>
              <a:t>pivot.</a:t>
            </a:r>
          </a:p>
          <a:p>
            <a:pPr lvl="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r>
              <a:rPr lang="en-US" sz="3600" dirty="0" smtClean="0"/>
              <a:t> </a:t>
            </a:r>
            <a:r>
              <a:rPr lang="en-US" sz="3600" dirty="0" err="1" smtClean="0"/>
              <a:t>trí</a:t>
            </a:r>
            <a:r>
              <a:rPr lang="en-US" sz="3600" dirty="0" smtClean="0"/>
              <a:t> ở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pivot.</a:t>
            </a:r>
          </a:p>
          <a:p>
            <a:pPr>
              <a:buFont typeface="Wingdings" pitchFamily="2" charset="2"/>
              <a:buChar char="Ø"/>
            </a:pPr>
            <a:endParaRPr lang="en-ZA" sz="3600" dirty="0" smtClean="0">
              <a:latin typeface="Arimo" charset="0"/>
              <a:ea typeface="Arimo" charset="0"/>
              <a:cs typeface="Arimo" charset="0"/>
            </a:endParaRPr>
          </a:p>
          <a:p>
            <a:pPr>
              <a:buFont typeface="Wingdings" pitchFamily="2" charset="2"/>
              <a:buChar char="v"/>
            </a:pPr>
            <a:endParaRPr lang="en-US" sz="3600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9" y="8395651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14378" y="8001020"/>
            <a:ext cx="2402463" cy="26270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86216" y="3428988"/>
            <a:ext cx="104885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VÍ DỤ VÀ BÀI TẬP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2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VÍ DỤ VÀ BÀI TẬP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6845" y="2292474"/>
            <a:ext cx="967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32" y="3643302"/>
            <a:ext cx="10787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Input: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Dòng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1,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số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nguyên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n –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endParaRPr lang="en-ZA" sz="3200" dirty="0" smtClean="0">
              <a:latin typeface="Arimo" charset="0"/>
              <a:ea typeface="Arimo" charset="0"/>
              <a:cs typeface="Arimo" charset="0"/>
            </a:endParaRPr>
          </a:p>
          <a:p>
            <a:pPr lvl="4"/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Dòng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2,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có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độ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dài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n</a:t>
            </a:r>
            <a:endParaRPr lang="en-ZA" sz="3200" dirty="0" smtClean="0">
              <a:latin typeface="Arimo" charset="0"/>
              <a:ea typeface="Arimo" charset="0"/>
              <a:cs typeface="Arimo" charset="0"/>
            </a:endParaRPr>
          </a:p>
          <a:p>
            <a:pPr>
              <a:buFont typeface="Wingdings" pitchFamily="2" charset="2"/>
              <a:buChar char="q"/>
            </a:pP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Output: 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Mỗi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dòng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đã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được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0" y="5500690"/>
          <a:ext cx="12192000" cy="296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813118">
                <a:tc>
                  <a:txBody>
                    <a:bodyPr/>
                    <a:lstStyle/>
                    <a:p>
                      <a:pPr algn="ctr"/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INPUT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OUTPUT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6790">
                <a:tc>
                  <a:txBody>
                    <a:bodyPr/>
                    <a:lstStyle/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9</a:t>
                      </a:r>
                    </a:p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3 5 33 1 8 12 4 23 8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3200" dirty="0" smtClean="0">
                          <a:latin typeface="Arimo" charset="0"/>
                          <a:ea typeface="Arimo" charset="0"/>
                          <a:cs typeface="Arimo" charset="0"/>
                        </a:rPr>
                        <a:t>1 3 4 5 8 8 12 23 33</a:t>
                      </a:r>
                      <a:endParaRPr lang="en-US" sz="3200" dirty="0">
                        <a:latin typeface="Arimo" charset="0"/>
                        <a:ea typeface="Arimo" charset="0"/>
                        <a:cs typeface="Arimo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3461" y="3143236"/>
            <a:ext cx="14431463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3700" dirty="0" smtClean="0">
                <a:latin typeface="Arimo" charset="0"/>
                <a:ea typeface="Arimo" charset="0"/>
                <a:cs typeface="Arimo" charset="0"/>
              </a:rPr>
              <a:t>Các bước </a:t>
            </a:r>
            <a:r>
              <a:rPr lang="en-ZA" sz="37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37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7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ZA" sz="37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7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ZA" sz="37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700" dirty="0" err="1" smtClean="0"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ZA" sz="37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700" dirty="0" err="1" smtClean="0">
                <a:latin typeface="Arimo" charset="0"/>
                <a:ea typeface="Arimo" charset="0"/>
                <a:cs typeface="Arimo" charset="0"/>
              </a:rPr>
              <a:t>Quicksort</a:t>
            </a:r>
            <a:r>
              <a:rPr lang="vi-VN" sz="3700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vi-VN" sz="3700" dirty="0" smtClean="0">
              <a:latin typeface="Arimo" charset="0"/>
              <a:ea typeface="Arimo" charset="0"/>
              <a:cs typeface="Arimo" charset="0"/>
            </a:endParaRPr>
          </a:p>
          <a:p>
            <a:pPr marL="514350" indent="-514350" fontAlgn="base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Bước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1: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Chọn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pivot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514350" indent="-514350" fontAlgn="base"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Bước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2: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Tạo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hai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biến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left</a:t>
            </a:r>
            <a:r>
              <a:rPr lang="en-US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right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để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trỏ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phải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của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			  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danh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sách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</a:p>
          <a:p>
            <a:pPr marL="514350" indent="-514350" fontAlgn="base">
              <a:buFont typeface="Wingdings" pitchFamily="2" charset="2"/>
              <a:buChar char="Ø"/>
            </a:pP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Bước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3: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Tiến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so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sánh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pivot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(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hàm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phân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đoạn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). 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514350" indent="-514350" fontAlgn="base">
              <a:spcAft>
                <a:spcPts val="1800"/>
              </a:spcAft>
            </a:pP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			  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trường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hợp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nhỏ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Arimo" charset="0"/>
                <a:ea typeface="Arimo" charset="0"/>
                <a:cs typeface="Arimo" charset="0"/>
              </a:rPr>
              <a:t>pivot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thì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dịch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chuyển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qua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bên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		  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ngược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lại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(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pivot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đi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smtClean="0"/>
              <a:t>			    </a:t>
            </a:r>
            <a:r>
              <a:rPr lang="en-US" sz="3200" dirty="0" err="1" smtClean="0"/>
              <a:t>cách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).</a:t>
            </a:r>
            <a:endParaRPr lang="en-US" sz="3200" dirty="0" smtClean="0">
              <a:latin typeface="Arimo" charset="0"/>
              <a:ea typeface="Arimo" charset="0"/>
              <a:cs typeface="Arimo" charset="0"/>
            </a:endParaRPr>
          </a:p>
          <a:p>
            <a:pPr marL="514350" indent="-514350" fontAlgn="base">
              <a:buFont typeface="Wingdings" pitchFamily="2" charset="2"/>
              <a:buChar char="Ø"/>
            </a:pPr>
            <a:r>
              <a:rPr lang="en-US" sz="3200" b="1" dirty="0" err="1" smtClean="0">
                <a:latin typeface="Arimo" charset="0"/>
                <a:ea typeface="Arimo" charset="0"/>
                <a:cs typeface="Arimo" charset="0"/>
              </a:rPr>
              <a:t>Bước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b="1" dirty="0" smtClean="0">
                <a:latin typeface="Arimo" charset="0"/>
                <a:ea typeface="Arimo" charset="0"/>
                <a:cs typeface="Arimo" charset="0"/>
              </a:rPr>
              <a:t>4: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Sau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đã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dịch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chuyển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thì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tiến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hành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công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việc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các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phần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		  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tử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trong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mảng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con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mới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khi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tiếp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tục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phân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đoạn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tiếp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3200" dirty="0" err="1" smtClean="0">
                <a:latin typeface="Arimo" charset="0"/>
                <a:ea typeface="Arimo" charset="0"/>
                <a:cs typeface="Arimo" charset="0"/>
              </a:rPr>
              <a:t>theo</a:t>
            </a:r>
            <a:r>
              <a:rPr lang="en-US" sz="3200" dirty="0" smtClean="0">
                <a:latin typeface="Arimo" charset="0"/>
                <a:ea typeface="Arimo" charset="0"/>
                <a:cs typeface="Arimo" charset="0"/>
              </a:rPr>
              <a:t>.</a:t>
            </a:r>
            <a:endParaRPr lang="en-US" sz="32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68" y="857220"/>
            <a:ext cx="967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71968" y="857220"/>
            <a:ext cx="967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err="1" smtClean="0">
                <a:latin typeface="Arimo" charset="0"/>
                <a:ea typeface="Arimo" charset="0"/>
                <a:cs typeface="Arimo" charset="0"/>
              </a:rPr>
              <a:t>Bài</a:t>
            </a:r>
            <a:r>
              <a:rPr lang="en-ZA" sz="4000" b="1" dirty="0" smtClean="0">
                <a:latin typeface="Arimo" charset="0"/>
                <a:ea typeface="Arimo" charset="0"/>
                <a:cs typeface="Arimo" charset="0"/>
              </a:rPr>
              <a:t> 1: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và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in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ra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một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dãy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cho</a:t>
            </a:r>
            <a:r>
              <a:rPr lang="en-ZA" sz="40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4000" dirty="0" err="1" smtClean="0">
                <a:latin typeface="Arimo" charset="0"/>
                <a:ea typeface="Arimo" charset="0"/>
                <a:cs typeface="Arimo" charset="0"/>
              </a:rPr>
              <a:t>trước</a:t>
            </a:r>
            <a:endParaRPr lang="en-US" sz="4000" dirty="0">
              <a:latin typeface="Arimo" charset="0"/>
              <a:ea typeface="Arimo" charset="0"/>
              <a:cs typeface="Arimo" charset="0"/>
            </a:endParaRPr>
          </a:p>
        </p:txBody>
      </p:sp>
      <p:pic>
        <p:nvPicPr>
          <p:cNvPr id="40" name="Picture 39" descr="QS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40" y="2000228"/>
            <a:ext cx="9418682" cy="77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3406" y="4982834"/>
            <a:ext cx="11188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THANH FOR WATCHING</a:t>
            </a:r>
            <a:endParaRPr lang="en-US" sz="88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68" y="5767261"/>
            <a:ext cx="4628213" cy="4519739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87404" y="-500102"/>
            <a:ext cx="4628213" cy="4519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5761218"/>
            <a:ext cx="4628033" cy="39330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6511885" y="4534075"/>
            <a:ext cx="1181415" cy="1032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40183" y="8068881"/>
            <a:ext cx="2037234" cy="1468147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1571572" y="3540584"/>
            <a:ext cx="13358906" cy="1245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3F3F3"/>
                </a:solidFill>
                <a:latin typeface="Clear Sans Bold"/>
              </a:rPr>
              <a:t>QUICK SORT</a:t>
            </a:r>
            <a:endParaRPr lang="en-US" sz="6000" u="none" dirty="0">
              <a:solidFill>
                <a:srgbClr val="F3F3F3"/>
              </a:solidFill>
              <a:latin typeface="Clear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3200" y="5995362"/>
            <a:ext cx="4114800" cy="41532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01916" y="285716"/>
            <a:ext cx="1770771" cy="16805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526473"/>
            <a:ext cx="6658415" cy="8878310"/>
          </a:xfrm>
          <a:prstGeom prst="roundRect">
            <a:avLst/>
          </a:prstGeom>
          <a:solidFill>
            <a:srgbClr val="ED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2478" y="2197416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7429500"/>
            <a:ext cx="1770771" cy="168059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5009" y="6099608"/>
            <a:ext cx="2402463" cy="262708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02180" y="6438654"/>
            <a:ext cx="2402463" cy="2627083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8720248" y="2786046"/>
            <a:ext cx="9567752" cy="332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Giới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thiệu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smtClean="0">
                <a:latin typeface="Arimo Bold"/>
              </a:rPr>
              <a:t>T</a:t>
            </a:r>
            <a:r>
              <a:rPr lang="vi-VN" sz="3599" dirty="0" smtClean="0">
                <a:latin typeface="Arimo Bold"/>
              </a:rPr>
              <a:t>ư</a:t>
            </a:r>
            <a:r>
              <a:rPr lang="en-ZA" sz="3599" dirty="0" smtClean="0">
                <a:latin typeface="Arimo Bold"/>
              </a:rPr>
              <a:t> t</a:t>
            </a:r>
            <a:r>
              <a:rPr lang="vi-VN" sz="3599" dirty="0" smtClean="0">
                <a:latin typeface="Arimo Bold"/>
              </a:rPr>
              <a:t>ưởng</a:t>
            </a:r>
            <a:endParaRPr lang="en-US" sz="3599" dirty="0" smtClean="0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dirty="0" err="1" smtClean="0">
                <a:latin typeface="Arimo Bold"/>
              </a:rPr>
              <a:t>Ví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dụ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và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bài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toán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điển</a:t>
            </a:r>
            <a:r>
              <a:rPr lang="en-US" sz="3599" dirty="0" smtClean="0">
                <a:latin typeface="Arimo Bold"/>
              </a:rPr>
              <a:t> </a:t>
            </a:r>
            <a:r>
              <a:rPr lang="en-US" sz="3599" dirty="0" err="1" smtClean="0">
                <a:latin typeface="Arimo Bold"/>
              </a:rPr>
              <a:t>hình</a:t>
            </a:r>
            <a:endParaRPr lang="en-US" sz="3599" dirty="0">
              <a:latin typeface="Arimo Bold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859040" y="0"/>
            <a:ext cx="2547834" cy="2786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7670" y="0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204497" y="7538394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519357" y="632085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929450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2034" y="3857616"/>
            <a:ext cx="72776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GIỚI THIỆU</a:t>
            </a:r>
            <a:endParaRPr lang="en-US" sz="10000" dirty="0">
              <a:solidFill>
                <a:schemeClr val="bg1"/>
              </a:solidFill>
              <a:latin typeface="Clear Sans Bold" charset="0"/>
              <a:cs typeface="Clear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8" y="4295843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Qu</a:t>
            </a:r>
            <a:r>
              <a:rPr lang="en-ZA" sz="3200" b="1" dirty="0" err="1" smtClean="0">
                <a:latin typeface="Arimo" charset="0"/>
                <a:ea typeface="Arimo" charset="0"/>
                <a:cs typeface="Arimo" charset="0"/>
              </a:rPr>
              <a:t>ick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b="1" dirty="0" smtClean="0">
                <a:latin typeface="Arimo" charset="0"/>
                <a:ea typeface="Arimo" charset="0"/>
                <a:cs typeface="Arimo" charset="0"/>
              </a:rPr>
              <a:t>sort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là một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thuật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sắp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xếp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dựa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trên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nền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tảng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là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thuật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chia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để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trị</a:t>
            </a: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Tên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khác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: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Thuật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toán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phân</a:t>
            </a:r>
            <a:r>
              <a:rPr lang="en-ZA" sz="3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ZA" sz="3200" dirty="0" err="1" smtClean="0">
                <a:latin typeface="Arimo" charset="0"/>
                <a:ea typeface="Arimo" charset="0"/>
                <a:cs typeface="Arimo" charset="0"/>
              </a:rPr>
              <a:t>đoạn</a:t>
            </a:r>
            <a:endParaRPr lang="en-ZA" sz="3200" dirty="0" smtClean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18" y="1071534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GIỚI THIỆU</a:t>
            </a:r>
            <a:endParaRPr lang="en-US" sz="8000" dirty="0">
              <a:ln>
                <a:solidFill>
                  <a:schemeClr val="tx1"/>
                </a:solidFill>
              </a:ln>
              <a:latin typeface="Clear Sans Bold" charset="0"/>
              <a:cs typeface="Clear Sans Bold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pic>
        <p:nvPicPr>
          <p:cNvPr id="10" name="Picture 9" descr="QS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5834" y="3286112"/>
            <a:ext cx="4795864" cy="538403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7918" y="1071534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GIỚI </a:t>
            </a:r>
            <a:r>
              <a:rPr lang="en-ZA" sz="8000" b="1" dirty="0" smtClean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lear Sans Bold" charset="0"/>
                <a:cs typeface="Clear Sans Bold" charset="0"/>
              </a:rPr>
              <a:t>THIỆU</a:t>
            </a:r>
            <a:endParaRPr lang="en-US" sz="8000" b="1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lear Sans Bold" charset="0"/>
              <a:cs typeface="Clear Sans Bold" charset="0"/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3000332" y="2714608"/>
          <a:ext cx="12954048" cy="649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85537" y="-285788"/>
            <a:ext cx="2402463" cy="26270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-81318" y="8324213"/>
            <a:ext cx="1525575" cy="133287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25507">
            <a:off x="16617224" y="346297"/>
            <a:ext cx="1525575" cy="13328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5816" y="7659917"/>
            <a:ext cx="2402463" cy="2627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2034" y="3857616"/>
            <a:ext cx="68179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0" dirty="0" smtClean="0">
                <a:solidFill>
                  <a:schemeClr val="bg1"/>
                </a:solidFill>
                <a:latin typeface="Clear Sans Bold" charset="0"/>
                <a:cs typeface="Clear Sans Bold" charset="0"/>
              </a:rPr>
              <a:t>TƯ TƯỞNG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TƯ TƯỞNG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762" y="3143236"/>
            <a:ext cx="14716228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Courier New" pitchFamily="49" charset="0"/>
              <a:buChar char="o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Chia dãy thành 2 phần, một phần "lớn" và một phần "nhỏ".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Chọn một khóa 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pivot</a:t>
            </a:r>
            <a:endParaRPr lang="vi-VN" sz="3200" dirty="0" smtClean="0">
              <a:latin typeface="Arimo" charset="0"/>
              <a:ea typeface="Arimo" charset="0"/>
              <a:cs typeface="Arimo" charset="0"/>
            </a:endParaRP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Những phần tử lớn hơn 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pivot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 chia vào phần lớn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Những phần tử nhỏ hơn hoặc bằng </a:t>
            </a:r>
            <a:r>
              <a:rPr lang="vi-VN" sz="3200" b="1" dirty="0" smtClean="0">
                <a:latin typeface="Arimo" charset="0"/>
                <a:ea typeface="Arimo" charset="0"/>
                <a:cs typeface="Arimo" charset="0"/>
              </a:rPr>
              <a:t>pivot</a:t>
            </a: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 chia vào phần nhỏ.</a:t>
            </a:r>
          </a:p>
          <a:p>
            <a:pPr algn="just">
              <a:lnSpc>
                <a:spcPct val="200000"/>
              </a:lnSpc>
              <a:buFont typeface="Courier New" pitchFamily="49" charset="0"/>
              <a:buChar char="o"/>
            </a:pPr>
            <a:r>
              <a:rPr lang="vi-VN" sz="3200" dirty="0" smtClean="0">
                <a:latin typeface="Arimo" charset="0"/>
                <a:ea typeface="Arimo" charset="0"/>
                <a:cs typeface="Arimo" charset="0"/>
              </a:rPr>
              <a:t>Gọi đệ quy để sắp xếp 2 phần.</a:t>
            </a:r>
            <a:endParaRPr lang="vi-VN" sz="3200" dirty="0">
              <a:latin typeface="Arimo" charset="0"/>
              <a:ea typeface="Arimo" charset="0"/>
              <a:cs typeface="Arim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3006" y="-785854"/>
            <a:ext cx="3223648" cy="3735639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85537" y="285716"/>
            <a:ext cx="2402463" cy="2627083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7925507">
            <a:off x="16519358" y="917801"/>
            <a:ext cx="1525575" cy="1332871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373664" y="427397"/>
            <a:ext cx="1990593" cy="18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04" y="500030"/>
            <a:ext cx="5857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0" b="1" dirty="0" smtClean="0">
                <a:ln>
                  <a:solidFill>
                    <a:schemeClr val="tx1"/>
                  </a:solidFill>
                </a:ln>
                <a:latin typeface="Clear Sans Bold" charset="0"/>
                <a:cs typeface="Clear Sans Bold" charset="0"/>
              </a:rPr>
              <a:t>TƯ TƯỞNG</a:t>
            </a:r>
          </a:p>
        </p:txBody>
      </p:sp>
      <p:pic>
        <p:nvPicPr>
          <p:cNvPr id="10" name="Picture 9" descr="QD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54" y="2071666"/>
            <a:ext cx="8929750" cy="6988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469</TotalTime>
  <Words>316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Clear Sans Bold</vt:lpstr>
      <vt:lpstr>Arimo</vt:lpstr>
      <vt:lpstr>Calibri</vt:lpstr>
      <vt:lpstr>Arimo Bold</vt:lpstr>
      <vt:lpstr>Wingdings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Hiện đại Công nghệ Bản thuyết trình Phát biểu</dc:title>
  <dc:creator>Son</dc:creator>
  <cp:lastModifiedBy>AutoBVT</cp:lastModifiedBy>
  <cp:revision>24</cp:revision>
  <dcterms:created xsi:type="dcterms:W3CDTF">2006-08-16T00:00:00Z</dcterms:created>
  <dcterms:modified xsi:type="dcterms:W3CDTF">2022-08-20T03:54:43Z</dcterms:modified>
  <dc:identifier>DAFEiO2ta4c</dc:identifier>
</cp:coreProperties>
</file>