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2" r:id="rId7"/>
    <p:sldId id="263" r:id="rId8"/>
    <p:sldId id="265" r:id="rId9"/>
    <p:sldId id="266" r:id="rId10"/>
    <p:sldId id="268" r:id="rId11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Arimo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EA"/>
    <a:srgbClr val="D4D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C5E-3437-4DDB-B296-F962B2C56465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43A3-48DD-4E85-9D3D-2A5F1F56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C43A3-48DD-4E85-9D3D-2A5F1F56F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432890">
            <a:off x="16103087" y="3321483"/>
            <a:ext cx="1525575" cy="133287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31169" y="1632909"/>
            <a:ext cx="1101991" cy="104587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667000" y="2868665"/>
            <a:ext cx="13870403" cy="2488116"/>
            <a:chOff x="1089596" y="-294132"/>
            <a:chExt cx="18493871" cy="3317487"/>
          </a:xfrm>
        </p:grpSpPr>
        <p:sp>
          <p:nvSpPr>
            <p:cNvPr id="6" name="TextBox 6"/>
            <p:cNvSpPr txBox="1"/>
            <p:nvPr/>
          </p:nvSpPr>
          <p:spPr>
            <a:xfrm>
              <a:off x="1089596" y="-294132"/>
              <a:ext cx="18493871" cy="22570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8000" err="1">
                  <a:solidFill>
                    <a:srgbClr val="000000"/>
                  </a:solidFill>
                  <a:latin typeface="Clear Sans Bold"/>
                </a:rPr>
                <a:t>Đội</a:t>
              </a:r>
              <a:r>
                <a:rPr lang="en-US" sz="8000">
                  <a:solidFill>
                    <a:srgbClr val="000000"/>
                  </a:solidFill>
                  <a:latin typeface="Clear Sans Bold"/>
                </a:rPr>
                <a:t> Olympic Tin học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64625" y="2242030"/>
              <a:ext cx="14576394" cy="781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rimo"/>
                </a:rPr>
                <a:t>Đại học công nghiệp hà nội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705567" y="8422438"/>
            <a:ext cx="2502028" cy="133952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429000" y="7792479"/>
            <a:ext cx="1600200" cy="175945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250766" y="8672206"/>
            <a:ext cx="2037234" cy="146814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25507">
            <a:off x="1271284" y="8309233"/>
            <a:ext cx="1525575" cy="13328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2846079">
            <a:off x="16265994" y="623090"/>
            <a:ext cx="930350" cy="882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7" y="27024"/>
            <a:ext cx="3744876" cy="3744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075A2-9AF6-88D2-65BA-4E317968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019300"/>
            <a:ext cx="1394932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F03C8-8F29-411F-C517-EA518B245F50}"/>
              </a:ext>
            </a:extLst>
          </p:cNvPr>
          <p:cNvSpPr txBox="1"/>
          <p:nvPr/>
        </p:nvSpPr>
        <p:spPr>
          <a:xfrm>
            <a:off x="457200" y="10287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●Code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47999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258800" y="5761218"/>
            <a:ext cx="4628033" cy="393306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432890">
            <a:off x="16511885" y="4534075"/>
            <a:ext cx="1181415" cy="103218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40183" y="8068881"/>
            <a:ext cx="2037234" cy="1468147"/>
          </a:xfrm>
          <a:prstGeom prst="rect">
            <a:avLst/>
          </a:prstGeom>
        </p:spPr>
      </p:pic>
      <p:sp>
        <p:nvSpPr>
          <p:cNvPr id="15" name="TextBox 9"/>
          <p:cNvSpPr txBox="1"/>
          <p:nvPr/>
        </p:nvSpPr>
        <p:spPr>
          <a:xfrm>
            <a:off x="3124200" y="3125902"/>
            <a:ext cx="10515599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10000" u="none">
                <a:solidFill>
                  <a:srgbClr val="F3F3F3"/>
                </a:solidFill>
                <a:latin typeface="Clear Sans Bold"/>
              </a:rPr>
              <a:t>Tìm </a:t>
            </a:r>
            <a:r>
              <a:rPr lang="en-US" sz="10000" u="none" err="1">
                <a:solidFill>
                  <a:srgbClr val="F3F3F3"/>
                </a:solidFill>
                <a:latin typeface="Clear Sans Bold"/>
              </a:rPr>
              <a:t>kiếm</a:t>
            </a:r>
            <a:r>
              <a:rPr lang="en-US" sz="10000" u="none">
                <a:solidFill>
                  <a:srgbClr val="F3F3F3"/>
                </a:solidFill>
                <a:latin typeface="Clear Sans Bold"/>
              </a:rPr>
              <a:t> </a:t>
            </a:r>
            <a:r>
              <a:rPr lang="en-US" sz="10000" u="none" err="1">
                <a:solidFill>
                  <a:srgbClr val="F3F3F3"/>
                </a:solidFill>
                <a:latin typeface="Clear Sans Bold"/>
              </a:rPr>
              <a:t>nhị</a:t>
            </a:r>
            <a:r>
              <a:rPr lang="en-US" sz="10000" u="none">
                <a:solidFill>
                  <a:srgbClr val="F3F3F3"/>
                </a:solidFill>
                <a:latin typeface="Clear Sans Bold"/>
              </a:rPr>
              <a:t> </a:t>
            </a:r>
          </a:p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10000" err="1">
                <a:solidFill>
                  <a:srgbClr val="F3F3F3"/>
                </a:solidFill>
                <a:latin typeface="Clear Sans Bold"/>
              </a:rPr>
              <a:t>phân</a:t>
            </a:r>
            <a:endParaRPr lang="en-US" sz="10000" u="none">
              <a:solidFill>
                <a:srgbClr val="F3F3F3"/>
              </a:solidFill>
              <a:latin typeface="Clear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73200" y="5995362"/>
            <a:ext cx="4114800" cy="415325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55833" y="7721260"/>
            <a:ext cx="1770771" cy="168059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526473"/>
            <a:ext cx="6658415" cy="8878310"/>
          </a:xfrm>
          <a:prstGeom prst="roundRect">
            <a:avLst/>
          </a:prstGeom>
          <a:solidFill>
            <a:srgbClr val="ED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2478" y="2197416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800" y="7429500"/>
            <a:ext cx="1770771" cy="1680592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5009" y="6099608"/>
            <a:ext cx="2402463" cy="2627083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02180" y="6438654"/>
            <a:ext cx="2402463" cy="2627083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7467600" y="1409700"/>
            <a:ext cx="10440176" cy="4259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err="1">
                <a:latin typeface="Arimo Bold"/>
              </a:rPr>
              <a:t>Khái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niệm</a:t>
            </a:r>
            <a:r>
              <a:rPr lang="en-US" sz="3599">
                <a:latin typeface="Arimo Bold"/>
              </a:rPr>
              <a:t> tìm </a:t>
            </a:r>
            <a:r>
              <a:rPr lang="en-US" sz="3599" err="1">
                <a:latin typeface="Arimo Bold"/>
              </a:rPr>
              <a:t>kiếm</a:t>
            </a:r>
            <a:endParaRPr lang="en-US" sz="3599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>
                <a:latin typeface="Arimo Bold"/>
              </a:rPr>
              <a:t>Tìm </a:t>
            </a:r>
            <a:r>
              <a:rPr lang="en-US" sz="3599" err="1">
                <a:latin typeface="Arimo Bold"/>
              </a:rPr>
              <a:t>kiếm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nhị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phân</a:t>
            </a:r>
            <a:endParaRPr lang="en-US" sz="3599">
              <a:latin typeface="Arimo Bold"/>
            </a:endParaRP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 err="1">
                <a:latin typeface="Arimo Bold"/>
              </a:rPr>
              <a:t>Đặc</a:t>
            </a:r>
            <a:r>
              <a:rPr lang="en-US" sz="3599">
                <a:latin typeface="Arimo Bold"/>
              </a:rPr>
              <a:t> điểm, </a:t>
            </a:r>
            <a:r>
              <a:rPr lang="en-US" sz="3599" err="1">
                <a:latin typeface="Arimo Bold"/>
              </a:rPr>
              <a:t>cách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hoạt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động,sơ</a:t>
            </a:r>
            <a:r>
              <a:rPr lang="en-US" sz="3599">
                <a:latin typeface="Arimo Bold"/>
              </a:rPr>
              <a:t> </a:t>
            </a:r>
            <a:r>
              <a:rPr lang="en-US" sz="3599" err="1">
                <a:latin typeface="Arimo Bold"/>
              </a:rPr>
              <a:t>đồ</a:t>
            </a:r>
            <a:r>
              <a:rPr lang="en-US" sz="3599">
                <a:latin typeface="Arimo Bold"/>
              </a:rPr>
              <a:t> thuật toán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599">
                <a:latin typeface="Arimo Bold"/>
              </a:rPr>
              <a:t>Code </a:t>
            </a:r>
            <a:r>
              <a:rPr lang="en-US" sz="3599" err="1">
                <a:latin typeface="Arimo Bold"/>
              </a:rPr>
              <a:t>mẫu</a:t>
            </a:r>
            <a:endParaRPr lang="en-US" sz="3599">
              <a:latin typeface="Arim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60617" y="8267700"/>
            <a:ext cx="2304999" cy="123404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7214" y="401177"/>
            <a:ext cx="2037234" cy="146814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2846079">
            <a:off x="16100441" y="786599"/>
            <a:ext cx="930350" cy="882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8C224-210F-8B96-A0F3-4B764331B8DA}"/>
              </a:ext>
            </a:extLst>
          </p:cNvPr>
          <p:cNvSpPr txBox="1"/>
          <p:nvPr/>
        </p:nvSpPr>
        <p:spPr>
          <a:xfrm>
            <a:off x="2696532" y="2552700"/>
            <a:ext cx="12346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tìm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-Tìm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kiểm tra xem có hay không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cần tìm ) trong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không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tìm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Tìm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chùm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khóa trong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Ta có hình ảnh của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chùm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chìa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khóa. </a:t>
            </a:r>
          </a:p>
          <a:p>
            <a:pPr algn="l"/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D0E20D-D7F9-FAE9-8C27-02BA6643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18259926" cy="1028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04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90600" y="1835766"/>
            <a:ext cx="130302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3600" b="1" u="none" spc="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2.Tìm </a:t>
            </a:r>
            <a:r>
              <a:rPr lang="en-US" sz="3600" b="1" u="none" spc="3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 b="1" u="none" spc="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none" spc="3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 b="1" u="none" spc="3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07628" y="5905500"/>
            <a:ext cx="5164735" cy="4156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C8B37-4B93-FED7-5360-234D5860F774}"/>
              </a:ext>
            </a:extLst>
          </p:cNvPr>
          <p:cNvSpPr txBox="1"/>
          <p:nvPr/>
        </p:nvSpPr>
        <p:spPr>
          <a:xfrm>
            <a:off x="1447800" y="3314700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●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: Tìm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phần (Binary search) là tìm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nửa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, là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thuật toán tìm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cần tìm trong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mảng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sắp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400" y="1028700"/>
            <a:ext cx="2037234" cy="1468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90CFC-BD7B-0F60-964D-AC84BF22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22722">
            <a:off x="13824406" y="7622893"/>
            <a:ext cx="3487135" cy="1866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E72CF-F021-663E-0D95-4A2176470596}"/>
              </a:ext>
            </a:extLst>
          </p:cNvPr>
          <p:cNvSpPr txBox="1"/>
          <p:nvPr/>
        </p:nvSpPr>
        <p:spPr>
          <a:xfrm>
            <a:off x="2570634" y="1850516"/>
            <a:ext cx="127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điểm, </a:t>
            </a:r>
            <a:r>
              <a:rPr lang="en-US" sz="3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endParaRPr lang="en-US" sz="3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524C0-4E6E-36E2-8F0A-2043EC361A1C}"/>
              </a:ext>
            </a:extLst>
          </p:cNvPr>
          <p:cNvSpPr txBox="1"/>
          <p:nvPr/>
        </p:nvSpPr>
        <p:spPr>
          <a:xfrm>
            <a:off x="2819400" y="33147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điểm: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sắp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tự khóa thì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tìm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phần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“tốt hơn”</a:t>
            </a:r>
          </a:p>
          <a:p>
            <a:pPr algn="l"/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thuật toán : O(log(n))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64352" y="6286500"/>
            <a:ext cx="3223648" cy="37356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FD4BB-FB51-96B8-E332-C04101935777}"/>
              </a:ext>
            </a:extLst>
          </p:cNvPr>
          <p:cNvSpPr txBox="1"/>
          <p:nvPr/>
        </p:nvSpPr>
        <p:spPr>
          <a:xfrm>
            <a:off x="990600" y="1028700"/>
            <a:ext cx="14478000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●Các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khóa cần tìm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khóa của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trung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của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đang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xl , xl+1 , ...,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thì phần tử trung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 = (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l+r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2).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kết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thành công nếu x[m].key = key 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x[m].key &gt; key,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tìm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trái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xl , ..., xm-1 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x[m].key &lt; key,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tìm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phải xm+1 , ...,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khóa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thuật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tự lại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 trình tìm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đến khi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muốn (thành công)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khóa đang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nên </a:t>
            </a:r>
            <a:r>
              <a:rPr lang="en-US" sz="36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3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(không thành công).</a:t>
            </a:r>
          </a:p>
          <a:p>
            <a:pPr algn="l"/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F624A4A-AF47-BDB3-567F-31B1E333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578"/>
            <a:ext cx="18288000" cy="1031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E1E18-E6C4-EFE1-286C-F7B993DEF7AF}"/>
              </a:ext>
            </a:extLst>
          </p:cNvPr>
          <p:cNvSpPr txBox="1"/>
          <p:nvPr/>
        </p:nvSpPr>
        <p:spPr>
          <a:xfrm>
            <a:off x="457200" y="1104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thuật toán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366</Words>
  <Application>Microsoft Office PowerPoint</Application>
  <PresentationFormat>Custom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Arimo Bold</vt:lpstr>
      <vt:lpstr>Clear Sans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Đen Hiện đại Công nghệ Bản thuyết trình Phát biểu</dc:title>
  <dc:creator>Son</dc:creator>
  <cp:lastModifiedBy>quý nguyễn</cp:lastModifiedBy>
  <cp:revision>20</cp:revision>
  <dcterms:created xsi:type="dcterms:W3CDTF">2006-08-16T00:00:00Z</dcterms:created>
  <dcterms:modified xsi:type="dcterms:W3CDTF">2022-07-22T04:06:21Z</dcterms:modified>
  <dc:identifier>DAFEiO2ta4c</dc:identifier>
</cp:coreProperties>
</file>