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CE8A6B1-3D47-4134-8626-DF735B4CB952}">
  <a:tblStyle styleId="{ACE8A6B1-3D47-4134-8626-DF735B4CB95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5.xml"/><Relationship Id="rId22" Type="http://schemas.openxmlformats.org/officeDocument/2006/relationships/font" Target="fonts/Roboto-italic.fntdata"/><Relationship Id="rId10" Type="http://schemas.openxmlformats.org/officeDocument/2006/relationships/slide" Target="slides/slide4.xml"/><Relationship Id="rId21"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f423a10c77_0_1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f423a10c7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10bdbf95df_0_1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10bdbf95d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t/>
            </a:r>
            <a:endParaRPr i="1" sz="1300">
              <a:solidFill>
                <a:schemeClr val="dk1"/>
              </a:solidFill>
            </a:endParaRPr>
          </a:p>
          <a:p>
            <a:pPr indent="0" lvl="0" marL="0" rtl="0" algn="just">
              <a:lnSpc>
                <a:spcPct val="150000"/>
              </a:lnSpc>
              <a:spcBef>
                <a:spcPts val="0"/>
              </a:spcBef>
              <a:spcAft>
                <a:spcPts val="0"/>
              </a:spcAft>
              <a:buClr>
                <a:schemeClr val="dk1"/>
              </a:buClr>
              <a:buSzPts val="1100"/>
              <a:buFont typeface="Arial"/>
              <a:buNone/>
            </a:pPr>
            <a:r>
              <a:rPr i="1" lang="en" sz="1300">
                <a:solidFill>
                  <a:schemeClr val="dk1"/>
                </a:solidFill>
              </a:rPr>
              <a:t>Kết quả dự kiến:</a:t>
            </a:r>
            <a:endParaRPr i="1" sz="1300">
              <a:solidFill>
                <a:schemeClr val="dk1"/>
              </a:solidFill>
            </a:endParaRPr>
          </a:p>
          <a:p>
            <a:pPr indent="0" lvl="0" marL="571500" rtl="0" algn="just">
              <a:lnSpc>
                <a:spcPct val="150000"/>
              </a:lnSpc>
              <a:spcBef>
                <a:spcPts val="0"/>
              </a:spcBef>
              <a:spcAft>
                <a:spcPts val="0"/>
              </a:spcAft>
              <a:buClr>
                <a:schemeClr val="dk1"/>
              </a:buClr>
              <a:buSzPts val="1100"/>
              <a:buFont typeface="Arial"/>
              <a:buNone/>
            </a:pPr>
            <a:r>
              <a:rPr lang="en" sz="1300">
                <a:solidFill>
                  <a:schemeClr val="dk1"/>
                </a:solidFill>
              </a:rPr>
              <a:t>·</a:t>
            </a:r>
            <a:r>
              <a:rPr lang="en" sz="700">
                <a:solidFill>
                  <a:schemeClr val="dk1"/>
                </a:solidFill>
                <a:latin typeface="Times New Roman"/>
                <a:ea typeface="Times New Roman"/>
                <a:cs typeface="Times New Roman"/>
                <a:sym typeface="Times New Roman"/>
              </a:rPr>
              <a:t>        </a:t>
            </a:r>
            <a:r>
              <a:rPr lang="en" sz="1300">
                <a:solidFill>
                  <a:schemeClr val="dk1"/>
                </a:solidFill>
              </a:rPr>
              <a:t>Tài liệu về cấu trúc GAN và mô hình Poly-GAN cho bài toán Image based Virtual Try-on.</a:t>
            </a:r>
            <a:endParaRPr sz="1300">
              <a:solidFill>
                <a:schemeClr val="dk1"/>
              </a:solidFill>
            </a:endParaRPr>
          </a:p>
          <a:p>
            <a:pPr indent="0" lvl="0" marL="571500" rtl="0" algn="just">
              <a:lnSpc>
                <a:spcPct val="150000"/>
              </a:lnSpc>
              <a:spcBef>
                <a:spcPts val="0"/>
              </a:spcBef>
              <a:spcAft>
                <a:spcPts val="0"/>
              </a:spcAft>
              <a:buClr>
                <a:schemeClr val="dk1"/>
              </a:buClr>
              <a:buSzPts val="1100"/>
              <a:buFont typeface="Arial"/>
              <a:buNone/>
            </a:pPr>
            <a:r>
              <a:rPr lang="en" sz="1300">
                <a:solidFill>
                  <a:schemeClr val="dk1"/>
                </a:solidFill>
              </a:rPr>
              <a:t>·</a:t>
            </a:r>
            <a:r>
              <a:rPr lang="en" sz="700">
                <a:solidFill>
                  <a:schemeClr val="dk1"/>
                </a:solidFill>
                <a:latin typeface="Times New Roman"/>
                <a:ea typeface="Times New Roman"/>
                <a:cs typeface="Times New Roman"/>
                <a:sym typeface="Times New Roman"/>
              </a:rPr>
              <a:t>        </a:t>
            </a:r>
            <a:r>
              <a:rPr lang="en" sz="1300">
                <a:solidFill>
                  <a:schemeClr val="dk1"/>
                </a:solidFill>
              </a:rPr>
              <a:t>Source code cho mô hình Poly-GAN đã được tìm hiểu và chú thích.</a:t>
            </a:r>
            <a:endParaRPr sz="1300">
              <a:solidFill>
                <a:schemeClr val="dk1"/>
              </a:solidFill>
            </a:endParaRPr>
          </a:p>
          <a:p>
            <a:pPr indent="0" lvl="0" marL="571500" rtl="0" algn="just">
              <a:lnSpc>
                <a:spcPct val="150000"/>
              </a:lnSpc>
              <a:spcBef>
                <a:spcPts val="0"/>
              </a:spcBef>
              <a:spcAft>
                <a:spcPts val="0"/>
              </a:spcAft>
              <a:buClr>
                <a:schemeClr val="dk1"/>
              </a:buClr>
              <a:buSzPts val="1100"/>
              <a:buFont typeface="Arial"/>
              <a:buNone/>
            </a:pPr>
            <a:r>
              <a:rPr lang="en" sz="1300">
                <a:solidFill>
                  <a:schemeClr val="dk1"/>
                </a:solidFill>
              </a:rPr>
              <a:t>·</a:t>
            </a:r>
            <a:r>
              <a:rPr lang="en" sz="700">
                <a:solidFill>
                  <a:schemeClr val="dk1"/>
                </a:solidFill>
                <a:latin typeface="Times New Roman"/>
                <a:ea typeface="Times New Roman"/>
                <a:cs typeface="Times New Roman"/>
                <a:sym typeface="Times New Roman"/>
              </a:rPr>
              <a:t>        </a:t>
            </a:r>
            <a:r>
              <a:rPr lang="en" sz="1300">
                <a:solidFill>
                  <a:schemeClr val="dk1"/>
                </a:solidFill>
              </a:rPr>
              <a:t>Bảng thông tin về các thông số kỹ thuật được dùng trong quá trình huấn luyện mô hình.</a:t>
            </a:r>
            <a:endParaRPr sz="1300">
              <a:solidFill>
                <a:schemeClr val="dk1"/>
              </a:solidFill>
            </a:endParaRPr>
          </a:p>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Bảng kết quả đánh giá mô hình Poly-GAN so với các mô hình sẵn có trên bộ dataset  đã được xây dựng từ DeepFashion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10bdbf95df_0_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10bdbf95d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1200"/>
              </a:spcAft>
              <a:buNone/>
            </a:pPr>
            <a:r>
              <a:rPr i="1" lang="en" sz="1300">
                <a:solidFill>
                  <a:schemeClr val="dk1"/>
                </a:solidFill>
              </a:rPr>
              <a:t>Kêt quả dự kiến: </a:t>
            </a:r>
            <a:r>
              <a:rPr lang="en" sz="1300">
                <a:solidFill>
                  <a:schemeClr val="dk1"/>
                </a:solidFill>
                <a:latin typeface="Times New Roman"/>
                <a:ea typeface="Times New Roman"/>
                <a:cs typeface="Times New Roman"/>
                <a:sym typeface="Times New Roman"/>
              </a:rPr>
              <a:t>Hệ thống dựa trên nền tảng web cho phép người dùng tương tác với mô hình Poly-Gan và tùy chỉnh các hình ảnh thời trang được tạo.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f423a10c77_0_1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f423a10c77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f423a10c77_0_1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f423a10c77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f423a10c77_0_1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f423a10c7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f423a10c77_0_1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f423a10c7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10bdbf95df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10bdbf95d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10bdbf95df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10bdbf95d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10bdbf95df_0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10bdbf95d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10bdbf95df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10bdbf95d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f423a10c77_0_1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f423a10c77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79400" lvl="0" marL="457200" rtl="0" algn="just">
              <a:lnSpc>
                <a:spcPct val="150000"/>
              </a:lnSpc>
              <a:spcBef>
                <a:spcPts val="0"/>
              </a:spcBef>
              <a:spcAft>
                <a:spcPts val="0"/>
              </a:spcAft>
              <a:buClr>
                <a:schemeClr val="dk1"/>
              </a:buClr>
              <a:buSzPts val="800"/>
              <a:buFont typeface="Times New Roman"/>
              <a:buChar char="●"/>
            </a:pPr>
            <a:r>
              <a:rPr lang="en" sz="1200">
                <a:solidFill>
                  <a:schemeClr val="dk1"/>
                </a:solidFill>
                <a:latin typeface="Times New Roman"/>
                <a:ea typeface="Times New Roman"/>
                <a:cs typeface="Times New Roman"/>
                <a:sym typeface="Times New Roman"/>
              </a:rPr>
              <a:t>Nghiên cứu và xây dựng bộ dữ liệu.</a:t>
            </a:r>
            <a:endParaRPr sz="1200">
              <a:solidFill>
                <a:schemeClr val="dk1"/>
              </a:solidFill>
              <a:latin typeface="Times New Roman"/>
              <a:ea typeface="Times New Roman"/>
              <a:cs typeface="Times New Roman"/>
              <a:sym typeface="Times New Roman"/>
            </a:endParaRPr>
          </a:p>
          <a:p>
            <a:pPr indent="-279400" lvl="0" marL="457200" rtl="0" algn="just">
              <a:lnSpc>
                <a:spcPct val="150000"/>
              </a:lnSpc>
              <a:spcBef>
                <a:spcPts val="0"/>
              </a:spcBef>
              <a:spcAft>
                <a:spcPts val="0"/>
              </a:spcAft>
              <a:buClr>
                <a:schemeClr val="dk1"/>
              </a:buClr>
              <a:buSzPts val="800"/>
              <a:buFont typeface="Times New Roman"/>
              <a:buChar char="●"/>
            </a:pPr>
            <a:r>
              <a:rPr lang="en" sz="1200">
                <a:solidFill>
                  <a:schemeClr val="dk1"/>
                </a:solidFill>
                <a:latin typeface="Times New Roman"/>
                <a:ea typeface="Times New Roman"/>
                <a:cs typeface="Times New Roman"/>
                <a:sym typeface="Times New Roman"/>
              </a:rPr>
              <a:t>Khảo sát và phân tích mô hình Poly-GAN, bao gồm cách hoạt động, ưu điểm, hạn chế và các ứng dụng tiềm năng.</a:t>
            </a:r>
            <a:endParaRPr sz="1200">
              <a:solidFill>
                <a:schemeClr val="dk1"/>
              </a:solidFill>
              <a:latin typeface="Times New Roman"/>
              <a:ea typeface="Times New Roman"/>
              <a:cs typeface="Times New Roman"/>
              <a:sym typeface="Times New Roman"/>
            </a:endParaRPr>
          </a:p>
          <a:p>
            <a:pPr indent="-279400" lvl="0" marL="457200" rtl="0" algn="just">
              <a:lnSpc>
                <a:spcPct val="150000"/>
              </a:lnSpc>
              <a:spcBef>
                <a:spcPts val="0"/>
              </a:spcBef>
              <a:spcAft>
                <a:spcPts val="0"/>
              </a:spcAft>
              <a:buClr>
                <a:schemeClr val="dk1"/>
              </a:buClr>
              <a:buSzPts val="800"/>
              <a:buFont typeface="Times New Roman"/>
              <a:buChar char="●"/>
            </a:pPr>
            <a:r>
              <a:rPr lang="en" sz="1200">
                <a:solidFill>
                  <a:schemeClr val="dk1"/>
                </a:solidFill>
                <a:latin typeface="Times New Roman"/>
                <a:ea typeface="Times New Roman"/>
                <a:cs typeface="Times New Roman"/>
                <a:sym typeface="Times New Roman"/>
              </a:rPr>
              <a:t>Áp dụng mô hình Poly-GAN để huấn luyện trên bộ dữ liệu đã được xây dựng và đánh giá kết quả đạt được.</a:t>
            </a:r>
            <a:endParaRPr sz="1200">
              <a:solidFill>
                <a:schemeClr val="dk1"/>
              </a:solidFill>
              <a:latin typeface="Times New Roman"/>
              <a:ea typeface="Times New Roman"/>
              <a:cs typeface="Times New Roman"/>
              <a:sym typeface="Times New Roman"/>
            </a:endParaRPr>
          </a:p>
          <a:p>
            <a:pPr indent="-279400" lvl="0" marL="457200" rtl="0" algn="just">
              <a:lnSpc>
                <a:spcPct val="150000"/>
              </a:lnSpc>
              <a:spcBef>
                <a:spcPts val="0"/>
              </a:spcBef>
              <a:spcAft>
                <a:spcPts val="0"/>
              </a:spcAft>
              <a:buClr>
                <a:schemeClr val="dk1"/>
              </a:buClr>
              <a:buSzPts val="800"/>
              <a:buFont typeface="Times New Roman"/>
              <a:buChar char="●"/>
            </a:pPr>
            <a:r>
              <a:rPr lang="en" sz="1200">
                <a:solidFill>
                  <a:schemeClr val="dk1"/>
                </a:solidFill>
                <a:latin typeface="Times New Roman"/>
                <a:ea typeface="Times New Roman"/>
                <a:cs typeface="Times New Roman"/>
                <a:sym typeface="Times New Roman"/>
              </a:rPr>
              <a:t>Thiết kế và xây dựng ứng dụng minh họa trên nền tảng web, cho phép người dùng tương tác với kết quả của mô hình Poly-GAN và hiển thị các kết quả tương ứng.</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10bdbf95df_0_1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10bdbf95df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chemeClr val="dk1"/>
                </a:solidFill>
              </a:rPr>
              <a:t>Để xây dựng được một hệ thống về virtual try on sd polygon thì ta phải tìm hiểu về bài toán virtual try on để có cái nhìn tổng quan, đồng thời tìm hiểu xây dựng bộ dữ liệu để huấn luyện và đánh giá. Thì ở đây sẽ gồm 3 thành phần</a:t>
            </a:r>
            <a:endParaRPr sz="1300">
              <a:solidFill>
                <a:schemeClr val="dk1"/>
              </a:solidFill>
            </a:endParaRPr>
          </a:p>
          <a:p>
            <a:pPr indent="0" lvl="0" marL="0" rtl="0" algn="l">
              <a:lnSpc>
                <a:spcPct val="100000"/>
              </a:lnSpc>
              <a:spcBef>
                <a:spcPts val="0"/>
              </a:spcBef>
              <a:spcAft>
                <a:spcPts val="0"/>
              </a:spcAft>
              <a:buNone/>
            </a:pPr>
            <a:r>
              <a:rPr lang="en" sz="1300">
                <a:solidFill>
                  <a:schemeClr val="dk1"/>
                </a:solidFill>
              </a:rPr>
              <a:t>·</a:t>
            </a:r>
            <a:r>
              <a:rPr lang="en" sz="700">
                <a:solidFill>
                  <a:schemeClr val="dk1"/>
                </a:solidFill>
                <a:latin typeface="Times New Roman"/>
                <a:ea typeface="Times New Roman"/>
                <a:cs typeface="Times New Roman"/>
                <a:sym typeface="Times New Roman"/>
              </a:rPr>
              <a:t>        </a:t>
            </a:r>
            <a:r>
              <a:rPr lang="en" sz="1300">
                <a:solidFill>
                  <a:schemeClr val="dk1"/>
                </a:solidFill>
              </a:rPr>
              <a:t>Tìm hiểu các độ đo dùng để đánh giá cho bài toán Image-based Virtual try-on: Structure Similarity Index Measure (SSIM) và Inception Score (IS).</a:t>
            </a:r>
            <a:endParaRPr sz="1300">
              <a:solidFill>
                <a:schemeClr val="dk1"/>
              </a:solidFill>
            </a:endParaRPr>
          </a:p>
          <a:p>
            <a:pPr indent="0" lvl="0" marL="0" rtl="0" algn="l">
              <a:lnSpc>
                <a:spcPct val="100000"/>
              </a:lnSpc>
              <a:spcBef>
                <a:spcPts val="1200"/>
              </a:spcBef>
              <a:spcAft>
                <a:spcPts val="0"/>
              </a:spcAft>
              <a:buNone/>
            </a:pPr>
            <a:r>
              <a:rPr i="1" lang="en" sz="1300">
                <a:solidFill>
                  <a:schemeClr val="dk1"/>
                </a:solidFill>
              </a:rPr>
              <a:t>Kết quả dự kiến:</a:t>
            </a:r>
            <a:endParaRPr i="1" sz="1300">
              <a:solidFill>
                <a:schemeClr val="dk1"/>
              </a:solidFill>
            </a:endParaRPr>
          </a:p>
          <a:p>
            <a:pPr indent="0" lvl="0" marL="457200" rtl="0" algn="l">
              <a:lnSpc>
                <a:spcPct val="100000"/>
              </a:lnSpc>
              <a:spcBef>
                <a:spcPts val="0"/>
              </a:spcBef>
              <a:spcAft>
                <a:spcPts val="0"/>
              </a:spcAft>
              <a:buNone/>
            </a:pPr>
            <a:r>
              <a:rPr lang="en" sz="1300">
                <a:solidFill>
                  <a:schemeClr val="dk1"/>
                </a:solidFill>
              </a:rPr>
              <a:t>·</a:t>
            </a:r>
            <a:r>
              <a:rPr lang="en" sz="700">
                <a:solidFill>
                  <a:schemeClr val="dk1"/>
                </a:solidFill>
                <a:latin typeface="Times New Roman"/>
                <a:ea typeface="Times New Roman"/>
                <a:cs typeface="Times New Roman"/>
                <a:sym typeface="Times New Roman"/>
              </a:rPr>
              <a:t>        </a:t>
            </a:r>
            <a:r>
              <a:rPr lang="en" sz="1300">
                <a:solidFill>
                  <a:schemeClr val="dk1"/>
                </a:solidFill>
              </a:rPr>
              <a:t>Tài liệu về bài toán Image-based Virtual Try-on.</a:t>
            </a:r>
            <a:endParaRPr sz="1300">
              <a:solidFill>
                <a:schemeClr val="dk1"/>
              </a:solidFill>
            </a:endParaRPr>
          </a:p>
          <a:p>
            <a:pPr indent="0" lvl="0" marL="457200" rtl="0" algn="l">
              <a:lnSpc>
                <a:spcPct val="100000"/>
              </a:lnSpc>
              <a:spcBef>
                <a:spcPts val="0"/>
              </a:spcBef>
              <a:spcAft>
                <a:spcPts val="0"/>
              </a:spcAft>
              <a:buNone/>
            </a:pPr>
            <a:r>
              <a:rPr lang="en" sz="1300">
                <a:solidFill>
                  <a:schemeClr val="dk1"/>
                </a:solidFill>
              </a:rPr>
              <a:t>·</a:t>
            </a:r>
            <a:r>
              <a:rPr lang="en" sz="700">
                <a:solidFill>
                  <a:schemeClr val="dk1"/>
                </a:solidFill>
                <a:latin typeface="Times New Roman"/>
                <a:ea typeface="Times New Roman"/>
                <a:cs typeface="Times New Roman"/>
                <a:sym typeface="Times New Roman"/>
              </a:rPr>
              <a:t>        </a:t>
            </a:r>
            <a:r>
              <a:rPr lang="en" sz="1300">
                <a:solidFill>
                  <a:schemeClr val="dk1"/>
                </a:solidFill>
              </a:rPr>
              <a:t>Tài liệu về các độ đo SSIM, IS.</a:t>
            </a:r>
            <a:endParaRPr sz="1300">
              <a:solidFill>
                <a:schemeClr val="dk1"/>
              </a:solidFill>
            </a:endParaRPr>
          </a:p>
          <a:p>
            <a:pPr indent="0" lvl="0" marL="457200" rtl="0" algn="just">
              <a:lnSpc>
                <a:spcPct val="100000"/>
              </a:lnSpc>
              <a:spcBef>
                <a:spcPts val="0"/>
              </a:spcBef>
              <a:spcAft>
                <a:spcPts val="0"/>
              </a:spcAft>
              <a:buNone/>
            </a:pPr>
            <a:r>
              <a:rPr lang="en" sz="1300">
                <a:solidFill>
                  <a:schemeClr val="dk1"/>
                </a:solidFill>
              </a:rPr>
              <a:t>·</a:t>
            </a:r>
            <a:r>
              <a:rPr lang="en" sz="700">
                <a:solidFill>
                  <a:schemeClr val="dk1"/>
                </a:solidFill>
                <a:latin typeface="Times New Roman"/>
                <a:ea typeface="Times New Roman"/>
                <a:cs typeface="Times New Roman"/>
                <a:sym typeface="Times New Roman"/>
              </a:rPr>
              <a:t>        </a:t>
            </a:r>
            <a:r>
              <a:rPr lang="en" sz="1300">
                <a:solidFill>
                  <a:schemeClr val="dk1"/>
                </a:solidFill>
              </a:rPr>
              <a:t>Bảng thông tin thống kê của bộ dữ liệu Deep Fashion</a:t>
            </a:r>
            <a:endParaRPr sz="1300">
              <a:solidFill>
                <a:schemeClr val="dk1"/>
              </a:solidFill>
            </a:endParaRPr>
          </a:p>
          <a:p>
            <a:pPr indent="0" lvl="0" marL="0" rtl="0" algn="l">
              <a:lnSpc>
                <a:spcPct val="100000"/>
              </a:lnSpc>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R01"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6" name="Shape 56"/>
        <p:cNvGrpSpPr/>
        <p:nvPr/>
      </p:nvGrpSpPr>
      <p:grpSpPr>
        <a:xfrm>
          <a:off x="0" y="0"/>
          <a:ext cx="0" cy="0"/>
          <a:chOff x="0" y="0"/>
          <a:chExt cx="0" cy="0"/>
        </a:xfrm>
      </p:grpSpPr>
      <p:sp>
        <p:nvSpPr>
          <p:cNvPr id="57" name="Google Shape;57;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8" name="Google Shape;58;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0" name="Shape 60"/>
        <p:cNvGrpSpPr/>
        <p:nvPr/>
      </p:nvGrpSpPr>
      <p:grpSpPr>
        <a:xfrm>
          <a:off x="0" y="0"/>
          <a:ext cx="0" cy="0"/>
          <a:chOff x="0" y="0"/>
          <a:chExt cx="0" cy="0"/>
        </a:xfrm>
      </p:grpSpPr>
      <p:sp>
        <p:nvSpPr>
          <p:cNvPr id="61" name="Google Shape;61;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R01" type="title">
  <p:cSld name="TITLE">
    <p:spTree>
      <p:nvGrpSpPr>
        <p:cNvPr id="66" name="Shape 66"/>
        <p:cNvGrpSpPr/>
        <p:nvPr/>
      </p:nvGrpSpPr>
      <p:grpSpPr>
        <a:xfrm>
          <a:off x="0" y="0"/>
          <a:ext cx="0" cy="0"/>
          <a:chOff x="0" y="0"/>
          <a:chExt cx="0" cy="0"/>
        </a:xfrm>
      </p:grpSpPr>
      <p:sp>
        <p:nvSpPr>
          <p:cNvPr id="67" name="Google Shape;67;p14"/>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0" name="Google Shape;70;p14"/>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R01" type="secHead">
  <p:cSld name="SECTION_HEADER">
    <p:spTree>
      <p:nvGrpSpPr>
        <p:cNvPr id="71" name="Shape 71"/>
        <p:cNvGrpSpPr/>
        <p:nvPr/>
      </p:nvGrpSpPr>
      <p:grpSpPr>
        <a:xfrm>
          <a:off x="0" y="0"/>
          <a:ext cx="0" cy="0"/>
          <a:chOff x="0" y="0"/>
          <a:chExt cx="0" cy="0"/>
        </a:xfrm>
      </p:grpSpPr>
      <p:sp>
        <p:nvSpPr>
          <p:cNvPr id="72" name="Google Shape;72;p1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R01" type="tx">
  <p:cSld name="TITLE_AND_BODY">
    <p:spTree>
      <p:nvGrpSpPr>
        <p:cNvPr id="73" name="Shape 73"/>
        <p:cNvGrpSpPr/>
        <p:nvPr/>
      </p:nvGrpSpPr>
      <p:grpSpPr>
        <a:xfrm>
          <a:off x="0" y="0"/>
          <a:ext cx="0" cy="0"/>
          <a:chOff x="0" y="0"/>
          <a:chExt cx="0" cy="0"/>
        </a:xfrm>
      </p:grpSpPr>
      <p:sp>
        <p:nvSpPr>
          <p:cNvPr id="74" name="Google Shape;74;p16"/>
          <p:cNvSpPr/>
          <p:nvPr/>
        </p:nvSpPr>
        <p:spPr>
          <a:xfrm flipH="1" rot="10800000">
            <a:off x="0" y="728400"/>
            <a:ext cx="9144000" cy="4085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txBox="1"/>
          <p:nvPr>
            <p:ph type="title"/>
          </p:nvPr>
        </p:nvSpPr>
        <p:spPr>
          <a:xfrm>
            <a:off x="471900" y="57875"/>
            <a:ext cx="8222100" cy="6705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7" name="Google Shape;77;p16"/>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lvl1pPr indent="-368300" lvl="0" marL="457200" rtl="0">
              <a:spcBef>
                <a:spcPts val="0"/>
              </a:spcBef>
              <a:spcAft>
                <a:spcPts val="0"/>
              </a:spcAft>
              <a:buClr>
                <a:srgbClr val="000000"/>
              </a:buClr>
              <a:buSzPts val="2200"/>
              <a:buChar char="●"/>
              <a:defRPr sz="2200">
                <a:solidFill>
                  <a:srgbClr val="000000"/>
                </a:solidFill>
              </a:defRPr>
            </a:lvl1pPr>
            <a:lvl2pPr indent="-355600" lvl="1" marL="914400" rtl="0">
              <a:spcBef>
                <a:spcPts val="1600"/>
              </a:spcBef>
              <a:spcAft>
                <a:spcPts val="0"/>
              </a:spcAft>
              <a:buClr>
                <a:srgbClr val="000000"/>
              </a:buClr>
              <a:buSzPts val="2000"/>
              <a:buChar char="○"/>
              <a:defRPr sz="2000">
                <a:solidFill>
                  <a:srgbClr val="000000"/>
                </a:solidFill>
              </a:defRPr>
            </a:lvl2pPr>
            <a:lvl3pPr indent="-342900" lvl="2" marL="1371600" rtl="0">
              <a:spcBef>
                <a:spcPts val="1600"/>
              </a:spcBef>
              <a:spcAft>
                <a:spcPts val="0"/>
              </a:spcAft>
              <a:buClr>
                <a:srgbClr val="000000"/>
              </a:buClr>
              <a:buSzPts val="1800"/>
              <a:buChar char="■"/>
              <a:defRPr sz="1800">
                <a:solidFill>
                  <a:srgbClr val="000000"/>
                </a:solidFill>
              </a:defRPr>
            </a:lvl3pPr>
            <a:lvl4pPr indent="-330200" lvl="3" marL="1828800" rtl="0">
              <a:spcBef>
                <a:spcPts val="1600"/>
              </a:spcBef>
              <a:spcAft>
                <a:spcPts val="0"/>
              </a:spcAft>
              <a:buClr>
                <a:srgbClr val="000000"/>
              </a:buClr>
              <a:buSzPts val="1600"/>
              <a:buChar char="●"/>
              <a:defRPr sz="1600">
                <a:solidFill>
                  <a:srgbClr val="000000"/>
                </a:solidFill>
              </a:defRPr>
            </a:lvl4pPr>
            <a:lvl5pPr indent="-317500" lvl="4" marL="2286000" rtl="0">
              <a:spcBef>
                <a:spcPts val="1600"/>
              </a:spcBef>
              <a:spcAft>
                <a:spcPts val="0"/>
              </a:spcAft>
              <a:buClr>
                <a:srgbClr val="000000"/>
              </a:buClr>
              <a:buSzPts val="1400"/>
              <a:buChar char="○"/>
              <a:defRPr>
                <a:solidFill>
                  <a:srgbClr val="000000"/>
                </a:solidFill>
              </a:defRPr>
            </a:lvl5pPr>
            <a:lvl6pPr indent="-317500" lvl="5" marL="2743200" rtl="0">
              <a:spcBef>
                <a:spcPts val="1600"/>
              </a:spcBef>
              <a:spcAft>
                <a:spcPts val="0"/>
              </a:spcAft>
              <a:buClr>
                <a:srgbClr val="000000"/>
              </a:buClr>
              <a:buSzPts val="1400"/>
              <a:buChar char="■"/>
              <a:defRPr>
                <a:solidFill>
                  <a:srgbClr val="000000"/>
                </a:solidFill>
              </a:defRPr>
            </a:lvl6pPr>
            <a:lvl7pPr indent="-317500" lvl="6" marL="3200400" rtl="0">
              <a:spcBef>
                <a:spcPts val="1600"/>
              </a:spcBef>
              <a:spcAft>
                <a:spcPts val="0"/>
              </a:spcAft>
              <a:buClr>
                <a:srgbClr val="000000"/>
              </a:buClr>
              <a:buSzPts val="1400"/>
              <a:buChar char="●"/>
              <a:defRPr>
                <a:solidFill>
                  <a:srgbClr val="000000"/>
                </a:solidFill>
              </a:defRPr>
            </a:lvl7pPr>
            <a:lvl8pPr indent="-317500" lvl="7" marL="3657600" rtl="0">
              <a:spcBef>
                <a:spcPts val="1600"/>
              </a:spcBef>
              <a:spcAft>
                <a:spcPts val="0"/>
              </a:spcAft>
              <a:buClr>
                <a:srgbClr val="000000"/>
              </a:buClr>
              <a:buSzPts val="1400"/>
              <a:buChar char="○"/>
              <a:defRPr>
                <a:solidFill>
                  <a:srgbClr val="000000"/>
                </a:solidFill>
              </a:defRPr>
            </a:lvl8pPr>
            <a:lvl9pPr indent="-317500" lvl="8" marL="4114800" rtl="0">
              <a:spcBef>
                <a:spcPts val="1600"/>
              </a:spcBef>
              <a:spcAft>
                <a:spcPts val="1600"/>
              </a:spcAft>
              <a:buSzPts val="1400"/>
              <a:buChar char="■"/>
              <a:defRPr/>
            </a:lvl9pPr>
          </a:lstStyle>
          <a:p/>
        </p:txBody>
      </p:sp>
      <p:sp>
        <p:nvSpPr>
          <p:cNvPr id="78" name="Google Shape;78;p16"/>
          <p:cNvSpPr txBox="1"/>
          <p:nvPr>
            <p:ph idx="12" type="sldNum"/>
          </p:nvPr>
        </p:nvSpPr>
        <p:spPr>
          <a:xfrm>
            <a:off x="8523550" y="4813799"/>
            <a:ext cx="548700" cy="2754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9" name="Google Shape;79;p16"/>
          <p:cNvSpPr txBox="1"/>
          <p:nvPr/>
        </p:nvSpPr>
        <p:spPr>
          <a:xfrm>
            <a:off x="471900" y="4803525"/>
            <a:ext cx="8133300" cy="29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UIT.CS519.ResearchMethodology</a:t>
            </a:r>
            <a:endParaRPr b="1">
              <a:solidFill>
                <a:srgbClr val="FFFFFF"/>
              </a:solidFill>
              <a:latin typeface="Roboto"/>
              <a:ea typeface="Roboto"/>
              <a:cs typeface="Roboto"/>
              <a:sym typeface="Robo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0" name="Shape 80"/>
        <p:cNvGrpSpPr/>
        <p:nvPr/>
      </p:nvGrpSpPr>
      <p:grpSpPr>
        <a:xfrm>
          <a:off x="0" y="0"/>
          <a:ext cx="0" cy="0"/>
          <a:chOff x="0" y="0"/>
          <a:chExt cx="0" cy="0"/>
        </a:xfrm>
      </p:grpSpPr>
      <p:sp>
        <p:nvSpPr>
          <p:cNvPr id="81" name="Google Shape;81;p17"/>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4" name="Google Shape;84;p17"/>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5" name="Google Shape;85;p17"/>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6" name="Google Shape;86;p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18"/>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91" name="Google Shape;91;p1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2" name="Shape 92"/>
        <p:cNvGrpSpPr/>
        <p:nvPr/>
      </p:nvGrpSpPr>
      <p:grpSpPr>
        <a:xfrm>
          <a:off x="0" y="0"/>
          <a:ext cx="0" cy="0"/>
          <a:chOff x="0" y="0"/>
          <a:chExt cx="0" cy="0"/>
        </a:xfrm>
      </p:grpSpPr>
      <p:sp>
        <p:nvSpPr>
          <p:cNvPr id="93" name="Google Shape;93;p19"/>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9"/>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19"/>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97" name="Google Shape;97;p1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8" name="Shape 98"/>
        <p:cNvGrpSpPr/>
        <p:nvPr/>
      </p:nvGrpSpPr>
      <p:grpSpPr>
        <a:xfrm>
          <a:off x="0" y="0"/>
          <a:ext cx="0" cy="0"/>
          <a:chOff x="0" y="0"/>
          <a:chExt cx="0" cy="0"/>
        </a:xfrm>
      </p:grpSpPr>
      <p:sp>
        <p:nvSpPr>
          <p:cNvPr id="99" name="Google Shape;99;p20"/>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100" name="Google Shape;100;p2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1" name="Shape 101"/>
        <p:cNvGrpSpPr/>
        <p:nvPr/>
      </p:nvGrpSpPr>
      <p:grpSpPr>
        <a:xfrm>
          <a:off x="0" y="0"/>
          <a:ext cx="0" cy="0"/>
          <a:chOff x="0" y="0"/>
          <a:chExt cx="0" cy="0"/>
        </a:xfrm>
      </p:grpSpPr>
      <p:sp>
        <p:nvSpPr>
          <p:cNvPr id="102" name="Google Shape;102;p21"/>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1"/>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105" name="Google Shape;105;p21"/>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6" name="Google Shape;106;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07" name="Google Shape;107;p2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R01"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8" name="Shape 108"/>
        <p:cNvGrpSpPr/>
        <p:nvPr/>
      </p:nvGrpSpPr>
      <p:grpSpPr>
        <a:xfrm>
          <a:off x="0" y="0"/>
          <a:ext cx="0" cy="0"/>
          <a:chOff x="0" y="0"/>
          <a:chExt cx="0" cy="0"/>
        </a:xfrm>
      </p:grpSpPr>
      <p:sp>
        <p:nvSpPr>
          <p:cNvPr id="109" name="Google Shape;109;p22"/>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2"/>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2"/>
          <p:cNvSpPr txBox="1"/>
          <p:nvPr>
            <p:ph idx="1" type="body"/>
          </p:nvPr>
        </p:nvSpPr>
        <p:spPr>
          <a:xfrm>
            <a:off x="57150" y="41634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112" name="Google Shape;112;p2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113" name="Shape 113"/>
        <p:cNvGrpSpPr/>
        <p:nvPr/>
      </p:nvGrpSpPr>
      <p:grpSpPr>
        <a:xfrm>
          <a:off x="0" y="0"/>
          <a:ext cx="0" cy="0"/>
          <a:chOff x="0" y="0"/>
          <a:chExt cx="0" cy="0"/>
        </a:xfrm>
      </p:grpSpPr>
      <p:sp>
        <p:nvSpPr>
          <p:cNvPr id="114" name="Google Shape;114;p23"/>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115" name="Google Shape;115;p23"/>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6" name="Google Shape;116;p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117" name="Shape 117"/>
        <p:cNvGrpSpPr/>
        <p:nvPr/>
      </p:nvGrpSpPr>
      <p:grpSpPr>
        <a:xfrm>
          <a:off x="0" y="0"/>
          <a:ext cx="0" cy="0"/>
          <a:chOff x="0" y="0"/>
          <a:chExt cx="0" cy="0"/>
        </a:xfrm>
      </p:grpSpPr>
      <p:sp>
        <p:nvSpPr>
          <p:cNvPr id="118" name="Google Shape;118;p2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R01" type="tx">
  <p:cSld name="TITLE_AND_BODY">
    <p:spTree>
      <p:nvGrpSpPr>
        <p:cNvPr id="16" name="Shape 16"/>
        <p:cNvGrpSpPr/>
        <p:nvPr/>
      </p:nvGrpSpPr>
      <p:grpSpPr>
        <a:xfrm>
          <a:off x="0" y="0"/>
          <a:ext cx="0" cy="0"/>
          <a:chOff x="0" y="0"/>
          <a:chExt cx="0" cy="0"/>
        </a:xfrm>
      </p:grpSpPr>
      <p:sp>
        <p:nvSpPr>
          <p:cNvPr id="17" name="Google Shape;17;p4"/>
          <p:cNvSpPr/>
          <p:nvPr/>
        </p:nvSpPr>
        <p:spPr>
          <a:xfrm flipH="1" rot="10800000">
            <a:off x="0" y="728400"/>
            <a:ext cx="9144000" cy="4085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471900" y="57875"/>
            <a:ext cx="8222100" cy="6705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0" name="Google Shape;20;p4"/>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lvl1pPr indent="-368300" lvl="0" marL="457200">
              <a:spcBef>
                <a:spcPts val="0"/>
              </a:spcBef>
              <a:spcAft>
                <a:spcPts val="0"/>
              </a:spcAft>
              <a:buClr>
                <a:srgbClr val="000000"/>
              </a:buClr>
              <a:buSzPts val="2200"/>
              <a:buChar char="●"/>
              <a:defRPr sz="2200">
                <a:solidFill>
                  <a:srgbClr val="000000"/>
                </a:solidFill>
              </a:defRPr>
            </a:lvl1pPr>
            <a:lvl2pPr indent="-355600" lvl="1" marL="914400">
              <a:spcBef>
                <a:spcPts val="1600"/>
              </a:spcBef>
              <a:spcAft>
                <a:spcPts val="0"/>
              </a:spcAft>
              <a:buClr>
                <a:srgbClr val="000000"/>
              </a:buClr>
              <a:buSzPts val="2000"/>
              <a:buChar char="○"/>
              <a:defRPr sz="2000">
                <a:solidFill>
                  <a:srgbClr val="000000"/>
                </a:solidFill>
              </a:defRPr>
            </a:lvl2pPr>
            <a:lvl3pPr indent="-342900" lvl="2" marL="1371600">
              <a:spcBef>
                <a:spcPts val="1600"/>
              </a:spcBef>
              <a:spcAft>
                <a:spcPts val="0"/>
              </a:spcAft>
              <a:buClr>
                <a:srgbClr val="000000"/>
              </a:buClr>
              <a:buSzPts val="1800"/>
              <a:buChar char="■"/>
              <a:defRPr sz="1800">
                <a:solidFill>
                  <a:srgbClr val="000000"/>
                </a:solidFill>
              </a:defRPr>
            </a:lvl3pPr>
            <a:lvl4pPr indent="-330200" lvl="3" marL="1828800">
              <a:spcBef>
                <a:spcPts val="1600"/>
              </a:spcBef>
              <a:spcAft>
                <a:spcPts val="0"/>
              </a:spcAft>
              <a:buClr>
                <a:srgbClr val="000000"/>
              </a:buClr>
              <a:buSzPts val="1600"/>
              <a:buChar char="●"/>
              <a:defRPr sz="1600">
                <a:solidFill>
                  <a:srgbClr val="000000"/>
                </a:solidFill>
              </a:defRPr>
            </a:lvl4pPr>
            <a:lvl5pPr indent="-317500" lvl="4" marL="2286000">
              <a:spcBef>
                <a:spcPts val="1600"/>
              </a:spcBef>
              <a:spcAft>
                <a:spcPts val="0"/>
              </a:spcAft>
              <a:buClr>
                <a:srgbClr val="000000"/>
              </a:buClr>
              <a:buSzPts val="1400"/>
              <a:buChar char="○"/>
              <a:defRPr>
                <a:solidFill>
                  <a:srgbClr val="000000"/>
                </a:solidFill>
              </a:defRPr>
            </a:lvl5pPr>
            <a:lvl6pPr indent="-317500" lvl="5" marL="2743200">
              <a:spcBef>
                <a:spcPts val="1600"/>
              </a:spcBef>
              <a:spcAft>
                <a:spcPts val="0"/>
              </a:spcAft>
              <a:buClr>
                <a:srgbClr val="000000"/>
              </a:buClr>
              <a:buSzPts val="1400"/>
              <a:buChar char="■"/>
              <a:defRPr>
                <a:solidFill>
                  <a:srgbClr val="000000"/>
                </a:solidFill>
              </a:defRPr>
            </a:lvl6pPr>
            <a:lvl7pPr indent="-317500" lvl="6" marL="3200400">
              <a:spcBef>
                <a:spcPts val="1600"/>
              </a:spcBef>
              <a:spcAft>
                <a:spcPts val="0"/>
              </a:spcAft>
              <a:buClr>
                <a:srgbClr val="000000"/>
              </a:buClr>
              <a:buSzPts val="1400"/>
              <a:buChar char="●"/>
              <a:defRPr>
                <a:solidFill>
                  <a:srgbClr val="000000"/>
                </a:solidFill>
              </a:defRPr>
            </a:lvl7pPr>
            <a:lvl8pPr indent="-317500" lvl="7" marL="3657600">
              <a:spcBef>
                <a:spcPts val="1600"/>
              </a:spcBef>
              <a:spcAft>
                <a:spcPts val="0"/>
              </a:spcAft>
              <a:buClr>
                <a:srgbClr val="000000"/>
              </a:buClr>
              <a:buSzPts val="1400"/>
              <a:buChar char="○"/>
              <a:defRPr>
                <a:solidFill>
                  <a:srgbClr val="000000"/>
                </a:solidFill>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523550" y="4813799"/>
            <a:ext cx="548700" cy="275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2" name="Google Shape;22;p4"/>
          <p:cNvSpPr txBox="1"/>
          <p:nvPr/>
        </p:nvSpPr>
        <p:spPr>
          <a:xfrm>
            <a:off x="471900" y="4803525"/>
            <a:ext cx="8133300" cy="29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UIT.CS519.ResearchMethodology</a:t>
            </a:r>
            <a:endParaRPr b="1">
              <a:solidFill>
                <a:srgbClr val="FFFFFF"/>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7" name="Google Shape;27;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4" name="Google Shape;34;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0" name="Google Shape;40;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3" name="Google Shape;43;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8" name="Google Shape;48;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0" name="Google Shape;50;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txBox="1"/>
          <p:nvPr>
            <p:ph idx="1" type="body"/>
          </p:nvPr>
        </p:nvSpPr>
        <p:spPr>
          <a:xfrm>
            <a:off x="57150" y="41634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5" name="Google Shape;55;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62" name="Shape 62"/>
        <p:cNvGrpSpPr/>
        <p:nvPr/>
      </p:nvGrpSpPr>
      <p:grpSpPr>
        <a:xfrm>
          <a:off x="0" y="0"/>
          <a:ext cx="0" cy="0"/>
          <a:chOff x="0" y="0"/>
          <a:chExt cx="0" cy="0"/>
        </a:xfrm>
      </p:grpSpPr>
      <p:sp>
        <p:nvSpPr>
          <p:cNvPr id="63" name="Google Shape;63;p1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64" name="Google Shape;64;p1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65" name="Google Shape;65;p1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0" Type="http://schemas.openxmlformats.org/officeDocument/2006/relationships/hyperlink" Target="https://arxiv.org/pdf/1807.10165.pdf" TargetMode="External"/><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hyperlink" Target="https://arxiv.org/pdf/1909.02165.pdf" TargetMode="External"/><Relationship Id="rId4" Type="http://schemas.openxmlformats.org/officeDocument/2006/relationships/hyperlink" Target="https://doi.org/10.36227/techrxiv.13904099.v1" TargetMode="External"/><Relationship Id="rId9" Type="http://schemas.openxmlformats.org/officeDocument/2006/relationships/hyperlink" Target="https://arxiv.org/pdf/1803.00455.pdf" TargetMode="External"/><Relationship Id="rId5" Type="http://schemas.openxmlformats.org/officeDocument/2006/relationships/hyperlink" Target="https://arxiv.org/pdf/2007.05080.pdf" TargetMode="External"/><Relationship Id="rId6" Type="http://schemas.openxmlformats.org/officeDocument/2006/relationships/hyperlink" Target="https://arxiv.org/pdf/1406.2661.pdf" TargetMode="External"/><Relationship Id="rId7" Type="http://schemas.openxmlformats.org/officeDocument/2006/relationships/hyperlink" Target="https://arxiv.org/pdf/1711.08447.pdf" TargetMode="External"/><Relationship Id="rId8" Type="http://schemas.openxmlformats.org/officeDocument/2006/relationships/hyperlink" Target="https://arxiv.org/pdf/1807.07688.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9.png"/><Relationship Id="rId5" Type="http://schemas.openxmlformats.org/officeDocument/2006/relationships/image" Target="../media/image16.png"/><Relationship Id="rId6" Type="http://schemas.openxmlformats.org/officeDocument/2006/relationships/image" Target="../media/image4.png"/><Relationship Id="rId7" Type="http://schemas.openxmlformats.org/officeDocument/2006/relationships/image" Target="../media/image20.png"/><Relationship Id="rId8" Type="http://schemas.openxmlformats.org/officeDocument/2006/relationships/image" Target="../media/image10.png"/></Relationships>
</file>

<file path=ppt/slides/_rels/slide7.xml.rels><?xml version="1.0" encoding="UTF-8" standalone="yes"?><Relationships xmlns="http://schemas.openxmlformats.org/package/2006/relationships"><Relationship Id="rId11" Type="http://schemas.openxmlformats.org/officeDocument/2006/relationships/image" Target="../media/image22.jpg"/><Relationship Id="rId10" Type="http://schemas.openxmlformats.org/officeDocument/2006/relationships/image" Target="../media/image23.jpg"/><Relationship Id="rId13" Type="http://schemas.openxmlformats.org/officeDocument/2006/relationships/image" Target="../media/image24.jpg"/><Relationship Id="rId12" Type="http://schemas.openxmlformats.org/officeDocument/2006/relationships/image" Target="../media/image21.jpg"/><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11.jpg"/><Relationship Id="rId9" Type="http://schemas.openxmlformats.org/officeDocument/2006/relationships/image" Target="../media/image3.jpg"/><Relationship Id="rId14" Type="http://schemas.openxmlformats.org/officeDocument/2006/relationships/image" Target="../media/image25.jpg"/><Relationship Id="rId5" Type="http://schemas.openxmlformats.org/officeDocument/2006/relationships/image" Target="../media/image5.jpg"/><Relationship Id="rId6" Type="http://schemas.openxmlformats.org/officeDocument/2006/relationships/image" Target="../media/image14.jpg"/><Relationship Id="rId7" Type="http://schemas.openxmlformats.org/officeDocument/2006/relationships/image" Target="../media/image13.jpg"/><Relationship Id="rId8" Type="http://schemas.openxmlformats.org/officeDocument/2006/relationships/image" Target="../media/image1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5"/>
          <p:cNvSpPr txBox="1"/>
          <p:nvPr>
            <p:ph type="title"/>
          </p:nvPr>
        </p:nvSpPr>
        <p:spPr>
          <a:xfrm>
            <a:off x="25" y="1019950"/>
            <a:ext cx="91440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 POLY-GAN CHO </a:t>
            </a:r>
            <a:r>
              <a:rPr b="1" lang="en"/>
              <a:t>HỆ THỐNG THỬ TRANG PHỤC TRỰC TUYẾN</a:t>
            </a:r>
            <a:endParaRPr b="1"/>
          </a:p>
        </p:txBody>
      </p:sp>
      <p:graphicFrame>
        <p:nvGraphicFramePr>
          <p:cNvPr id="124" name="Google Shape;124;p25"/>
          <p:cNvGraphicFramePr/>
          <p:nvPr/>
        </p:nvGraphicFramePr>
        <p:xfrm>
          <a:off x="2167550" y="2947925"/>
          <a:ext cx="3000000" cy="3000000"/>
        </p:xfrm>
        <a:graphic>
          <a:graphicData uri="http://schemas.openxmlformats.org/drawingml/2006/table">
            <a:tbl>
              <a:tblPr>
                <a:noFill/>
                <a:tableStyleId>{ACE8A6B1-3D47-4134-8626-DF735B4CB952}</a:tableStyleId>
              </a:tblPr>
              <a:tblGrid>
                <a:gridCol w="3045050"/>
                <a:gridCol w="382850"/>
                <a:gridCol w="1381000"/>
              </a:tblGrid>
              <a:tr h="1193075">
                <a:tc>
                  <a:txBody>
                    <a:bodyPr/>
                    <a:lstStyle/>
                    <a:p>
                      <a:pPr indent="0" lvl="0" marL="0" rtl="0" algn="ctr">
                        <a:lnSpc>
                          <a:spcPct val="115000"/>
                        </a:lnSpc>
                        <a:spcBef>
                          <a:spcPts val="0"/>
                        </a:spcBef>
                        <a:spcAft>
                          <a:spcPts val="0"/>
                        </a:spcAft>
                        <a:buNone/>
                      </a:pPr>
                      <a:r>
                        <a:rPr lang="en" sz="2100">
                          <a:solidFill>
                            <a:schemeClr val="lt1"/>
                          </a:solidFill>
                          <a:latin typeface="Roboto"/>
                          <a:ea typeface="Roboto"/>
                          <a:cs typeface="Roboto"/>
                          <a:sym typeface="Roboto"/>
                        </a:rPr>
                        <a:t>Nguyễn Tư Thành  Nhân</a:t>
                      </a:r>
                      <a:endParaRPr sz="2100">
                        <a:solidFill>
                          <a:schemeClr val="lt1"/>
                        </a:solidFill>
                        <a:latin typeface="Roboto"/>
                        <a:ea typeface="Roboto"/>
                        <a:cs typeface="Roboto"/>
                        <a:sym typeface="Roboto"/>
                      </a:endParaRPr>
                    </a:p>
                    <a:p>
                      <a:pPr indent="0" lvl="0" marL="0" rtl="0" algn="ctr">
                        <a:lnSpc>
                          <a:spcPct val="115000"/>
                        </a:lnSpc>
                        <a:spcBef>
                          <a:spcPts val="0"/>
                        </a:spcBef>
                        <a:spcAft>
                          <a:spcPts val="0"/>
                        </a:spcAft>
                        <a:buNone/>
                      </a:pPr>
                      <a:r>
                        <a:rPr lang="en" sz="2100">
                          <a:solidFill>
                            <a:schemeClr val="lt1"/>
                          </a:solidFill>
                          <a:latin typeface="Roboto"/>
                          <a:ea typeface="Roboto"/>
                          <a:cs typeface="Roboto"/>
                          <a:sym typeface="Roboto"/>
                        </a:rPr>
                        <a:t>Lê Nhật Minh</a:t>
                      </a:r>
                      <a:endParaRPr sz="2100">
                        <a:solidFill>
                          <a:schemeClr val="lt1"/>
                        </a:solidFill>
                        <a:latin typeface="Roboto"/>
                        <a:ea typeface="Roboto"/>
                        <a:cs typeface="Roboto"/>
                        <a:sym typeface="Roboto"/>
                      </a:endParaRPr>
                    </a:p>
                    <a:p>
                      <a:pPr indent="0" lvl="0" marL="0" rtl="0" algn="ctr">
                        <a:lnSpc>
                          <a:spcPct val="115000"/>
                        </a:lnSpc>
                        <a:spcBef>
                          <a:spcPts val="0"/>
                        </a:spcBef>
                        <a:spcAft>
                          <a:spcPts val="0"/>
                        </a:spcAft>
                        <a:buNone/>
                      </a:pPr>
                      <a:r>
                        <a:rPr lang="en" sz="2100">
                          <a:solidFill>
                            <a:schemeClr val="lt1"/>
                          </a:solidFill>
                          <a:latin typeface="Roboto"/>
                          <a:ea typeface="Roboto"/>
                          <a:cs typeface="Roboto"/>
                          <a:sym typeface="Roboto"/>
                        </a:rPr>
                        <a:t>Cao Văn Hùng</a:t>
                      </a:r>
                      <a:endParaRPr sz="2100">
                        <a:solidFill>
                          <a:schemeClr val="lt1"/>
                        </a:solidFill>
                        <a:latin typeface="Roboto"/>
                        <a:ea typeface="Roboto"/>
                        <a:cs typeface="Roboto"/>
                        <a:sym typeface="Roboto"/>
                      </a:endParaRPr>
                    </a:p>
                    <a:p>
                      <a:pPr indent="0" lvl="0" marL="0" rtl="0" algn="ctr">
                        <a:spcBef>
                          <a:spcPts val="0"/>
                        </a:spcBef>
                        <a:spcAft>
                          <a:spcPts val="0"/>
                        </a:spcAft>
                        <a:buNone/>
                      </a:pPr>
                      <a:r>
                        <a:t/>
                      </a:r>
                      <a:endParaRPr sz="1100">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2100">
                          <a:solidFill>
                            <a:schemeClr val="lt1"/>
                          </a:solidFill>
                          <a:latin typeface="Roboto"/>
                          <a:ea typeface="Roboto"/>
                          <a:cs typeface="Roboto"/>
                          <a:sym typeface="Roboto"/>
                        </a:rPr>
                        <a:t>-</a:t>
                      </a:r>
                      <a:endParaRPr sz="21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2100">
                          <a:solidFill>
                            <a:schemeClr val="lt1"/>
                          </a:solidFill>
                          <a:latin typeface="Roboto"/>
                          <a:ea typeface="Roboto"/>
                          <a:cs typeface="Roboto"/>
                          <a:sym typeface="Roboto"/>
                        </a:rPr>
                        <a:t>-</a:t>
                      </a:r>
                      <a:endParaRPr sz="21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2100">
                          <a:solidFill>
                            <a:schemeClr val="lt1"/>
                          </a:solidFill>
                          <a:latin typeface="Roboto"/>
                          <a:ea typeface="Roboto"/>
                          <a:cs typeface="Roboto"/>
                          <a:sym typeface="Roboto"/>
                        </a:rPr>
                        <a:t>-</a:t>
                      </a:r>
                      <a:endParaRPr sz="2100">
                        <a:solidFill>
                          <a:schemeClr val="lt1"/>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2100">
                          <a:solidFill>
                            <a:schemeClr val="lt1"/>
                          </a:solidFill>
                          <a:latin typeface="Roboto"/>
                          <a:ea typeface="Roboto"/>
                          <a:cs typeface="Roboto"/>
                          <a:sym typeface="Roboto"/>
                        </a:rPr>
                        <a:t>20520079</a:t>
                      </a:r>
                      <a:endParaRPr sz="21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2100">
                          <a:solidFill>
                            <a:schemeClr val="lt1"/>
                          </a:solidFill>
                          <a:latin typeface="Roboto"/>
                          <a:ea typeface="Roboto"/>
                          <a:cs typeface="Roboto"/>
                          <a:sym typeface="Roboto"/>
                        </a:rPr>
                        <a:t>20520070</a:t>
                      </a:r>
                      <a:endParaRPr sz="21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2100">
                          <a:solidFill>
                            <a:schemeClr val="lt1"/>
                          </a:solidFill>
                          <a:latin typeface="Roboto"/>
                          <a:ea typeface="Roboto"/>
                          <a:cs typeface="Roboto"/>
                          <a:sym typeface="Roboto"/>
                        </a:rPr>
                        <a:t>20520193</a:t>
                      </a:r>
                      <a:endParaRPr sz="2100">
                        <a:solidFill>
                          <a:schemeClr val="lt1"/>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Nội dung và Phương pháp</a:t>
            </a:r>
            <a:endParaRPr/>
          </a:p>
        </p:txBody>
      </p:sp>
      <p:sp>
        <p:nvSpPr>
          <p:cNvPr id="239" name="Google Shape;239;p34"/>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Font typeface="Arial"/>
              <a:buChar char="●"/>
            </a:pPr>
            <a:r>
              <a:rPr b="1" lang="en"/>
              <a:t>Nội dung 2.</a:t>
            </a:r>
            <a:r>
              <a:rPr lang="en"/>
              <a:t> </a:t>
            </a:r>
            <a:r>
              <a:rPr lang="en"/>
              <a:t>Khảo sát, phân tích, cài đặt và đánh giá mô hình.</a:t>
            </a:r>
            <a:endParaRPr/>
          </a:p>
          <a:p>
            <a:pPr indent="-355600" lvl="1" marL="914400" rtl="0" algn="just">
              <a:spcBef>
                <a:spcPts val="0"/>
              </a:spcBef>
              <a:spcAft>
                <a:spcPts val="0"/>
              </a:spcAft>
              <a:buSzPts val="2000"/>
              <a:buFont typeface="Arial"/>
              <a:buChar char="○"/>
            </a:pPr>
            <a:r>
              <a:rPr lang="en"/>
              <a:t>Tìm hiểu mô hình GAN, Poly-GAN cho bài toán Image-based Virtual Try-on</a:t>
            </a:r>
            <a:endParaRPr/>
          </a:p>
          <a:p>
            <a:pPr indent="-355600" lvl="1" marL="914400" rtl="0" algn="just">
              <a:spcBef>
                <a:spcPts val="0"/>
              </a:spcBef>
              <a:spcAft>
                <a:spcPts val="0"/>
              </a:spcAft>
              <a:buSzPts val="2000"/>
              <a:buChar char="○"/>
            </a:pPr>
            <a:r>
              <a:rPr lang="en"/>
              <a:t>Cài đặt, huấn luyện, mô hình trên bộ dữ liệu đã được xây dựng từ DeepFashion và đánh giá kết quả nhận được dựa trên các độ đo SSIM và IS. </a:t>
            </a:r>
            <a:endParaRPr/>
          </a:p>
          <a:p>
            <a:pPr indent="-355600" lvl="1" marL="914400" rtl="0" algn="just">
              <a:spcBef>
                <a:spcPts val="0"/>
              </a:spcBef>
              <a:spcAft>
                <a:spcPts val="0"/>
              </a:spcAft>
              <a:buSzPts val="2000"/>
              <a:buChar char="○"/>
            </a:pPr>
            <a:r>
              <a:rPr lang="en"/>
              <a:t>Đánh giá, so sánh kết quả của mô hình Poly-GAN với các mô hình đã có (VITON, CP-VITON) trên cùng bộ dataset đã được xây dựng từ DeepFashion.</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914400" rtl="0" algn="l">
              <a:spcBef>
                <a:spcPts val="1600"/>
              </a:spcBef>
              <a:spcAft>
                <a:spcPts val="160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Nội dung và Phương pháp</a:t>
            </a:r>
            <a:endParaRPr/>
          </a:p>
        </p:txBody>
      </p:sp>
      <p:sp>
        <p:nvSpPr>
          <p:cNvPr id="245" name="Google Shape;245;p35"/>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Font typeface="Arial"/>
              <a:buChar char="●"/>
            </a:pPr>
            <a:r>
              <a:rPr b="1" lang="en"/>
              <a:t>Nội dung 3.</a:t>
            </a:r>
            <a:r>
              <a:rPr lang="en"/>
              <a:t> Xây dựng ứng dụng minh họa</a:t>
            </a:r>
            <a:endParaRPr/>
          </a:p>
          <a:p>
            <a:pPr indent="-355600" lvl="1" marL="914400" rtl="0" algn="just">
              <a:spcBef>
                <a:spcPts val="0"/>
              </a:spcBef>
              <a:spcAft>
                <a:spcPts val="0"/>
              </a:spcAft>
              <a:buSzPts val="2000"/>
              <a:buChar char="○"/>
            </a:pPr>
            <a:r>
              <a:rPr lang="en"/>
              <a:t>Tìm hiểu và xây dựng hệ thống minh họa trên nền tảng web cho phép người dùng tải lên hình ảnh về trang phục và cơ thể người. Với kết quả trả về sẽ là cơ thể người trong bộ trang phục đó.</a:t>
            </a:r>
            <a:endParaRPr/>
          </a:p>
          <a:p>
            <a:pPr indent="-355600" lvl="1" marL="914400" rtl="0" algn="just">
              <a:spcBef>
                <a:spcPts val="0"/>
              </a:spcBef>
              <a:spcAft>
                <a:spcPts val="0"/>
              </a:spcAft>
              <a:buSzPts val="2000"/>
              <a:buChar char="○"/>
            </a:pPr>
            <a:r>
              <a:rPr lang="en"/>
              <a:t>Cho phép người dùng kiểm soát các khía cạnh khác nhau của quy trình tạo hình ảnh, chẳng hạn như màu sắc, hoa văn và phong cách, để tạo hình ảnh thời trang tùy chỉnh.</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914400" rtl="0" algn="l">
              <a:spcBef>
                <a:spcPts val="1600"/>
              </a:spcBef>
              <a:spcAft>
                <a:spcPts val="160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Kết quả mong muốn</a:t>
            </a:r>
            <a:endParaRPr/>
          </a:p>
        </p:txBody>
      </p:sp>
      <p:sp>
        <p:nvSpPr>
          <p:cNvPr id="251" name="Google Shape;251;p36"/>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p>
            <a:pPr indent="-368300" lvl="0" marL="457200" rtl="0" algn="just">
              <a:spcBef>
                <a:spcPts val="0"/>
              </a:spcBef>
              <a:spcAft>
                <a:spcPts val="0"/>
              </a:spcAft>
              <a:buSzPts val="2200"/>
              <a:buChar char="●"/>
            </a:pPr>
            <a:r>
              <a:rPr lang="en"/>
              <a:t>Tài liệu về bài toán Image based Virtual Try-on, tài liệu về độ đo SSIM, IS. Tài liệu về dataset DeepFashion.</a:t>
            </a:r>
            <a:endParaRPr/>
          </a:p>
          <a:p>
            <a:pPr indent="-368300" lvl="0" marL="457200" rtl="0" algn="just">
              <a:spcBef>
                <a:spcPts val="0"/>
              </a:spcBef>
              <a:spcAft>
                <a:spcPts val="0"/>
              </a:spcAft>
              <a:buSzPts val="2200"/>
              <a:buChar char="●"/>
            </a:pPr>
            <a:r>
              <a:rPr lang="en"/>
              <a:t>Source code cho mô hình Poly-GAN đã được tìm hiểu và chú thích. Bảng kết quả đánh giá mô hình Poly-GAN trên bộ dataset DeepFashion.</a:t>
            </a:r>
            <a:endParaRPr/>
          </a:p>
          <a:p>
            <a:pPr indent="-368300" lvl="0" marL="457200" rtl="0" algn="just">
              <a:spcBef>
                <a:spcPts val="0"/>
              </a:spcBef>
              <a:spcAft>
                <a:spcPts val="0"/>
              </a:spcAft>
              <a:buSzPts val="2200"/>
              <a:buChar char="●"/>
            </a:pPr>
            <a:r>
              <a:rPr lang="en"/>
              <a:t>Ứng dụng minh họa trên nền tảng web có giao diện thân thiện với người dùng cho phép người dùng mặc thử áo quần trực tuyến</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914400" rtl="0" algn="l">
              <a:spcBef>
                <a:spcPts val="1600"/>
              </a:spcBef>
              <a:spcAft>
                <a:spcPts val="1600"/>
              </a:spcAft>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Tài liệu tham khảo</a:t>
            </a:r>
            <a:endParaRPr/>
          </a:p>
        </p:txBody>
      </p:sp>
      <p:sp>
        <p:nvSpPr>
          <p:cNvPr id="257" name="Google Shape;257;p37"/>
          <p:cNvSpPr txBox="1"/>
          <p:nvPr>
            <p:ph idx="1" type="body"/>
          </p:nvPr>
        </p:nvSpPr>
        <p:spPr>
          <a:xfrm>
            <a:off x="176225" y="820500"/>
            <a:ext cx="8821800" cy="3908400"/>
          </a:xfrm>
          <a:prstGeom prst="rect">
            <a:avLst/>
          </a:prstGeom>
        </p:spPr>
        <p:txBody>
          <a:bodyPr anchorCtr="0" anchor="t" bIns="91425" lIns="91425" spcFirstLastPara="1" rIns="91425" wrap="square" tIns="91425">
            <a:noAutofit/>
          </a:bodyPr>
          <a:lstStyle/>
          <a:p>
            <a:pPr indent="0" lvl="0" marL="215900" rtl="0" algn="l">
              <a:lnSpc>
                <a:spcPct val="115000"/>
              </a:lnSpc>
              <a:spcBef>
                <a:spcPts val="0"/>
              </a:spcBef>
              <a:spcAft>
                <a:spcPts val="0"/>
              </a:spcAft>
              <a:buNone/>
            </a:pPr>
            <a:r>
              <a:rPr lang="en" sz="1200" u="sng">
                <a:solidFill>
                  <a:srgbClr val="1155CC"/>
                </a:solidFill>
                <a:hlinkClick r:id="rId3">
                  <a:extLst>
                    <a:ext uri="{A12FA001-AC4F-418D-AE19-62706E023703}">
                      <ahyp:hlinkClr val="tx"/>
                    </a:ext>
                  </a:extLst>
                </a:hlinkClick>
              </a:rPr>
              <a:t>[1]</a:t>
            </a:r>
            <a:r>
              <a:rPr lang="en" sz="1200"/>
              <a:t> N. Pandey and A. Savakis, “Poly-gan: Multi-conditioned gan for fashion synthesis,” 2019. [Online]. Available: https://arxiv.org/abs/1909.02165</a:t>
            </a:r>
            <a:endParaRPr sz="1200"/>
          </a:p>
          <a:p>
            <a:pPr indent="0" lvl="0" marL="215900" rtl="0" algn="l">
              <a:lnSpc>
                <a:spcPct val="115000"/>
              </a:lnSpc>
              <a:spcBef>
                <a:spcPts val="600"/>
              </a:spcBef>
              <a:spcAft>
                <a:spcPts val="0"/>
              </a:spcAft>
              <a:buNone/>
            </a:pPr>
            <a:r>
              <a:rPr lang="en" sz="1200" u="sng">
                <a:solidFill>
                  <a:srgbClr val="1155CC"/>
                </a:solidFill>
                <a:hlinkClick r:id="rId4">
                  <a:extLst>
                    <a:ext uri="{A12FA001-AC4F-418D-AE19-62706E023703}">
                      <ahyp:hlinkClr val="tx"/>
                    </a:ext>
                  </a:extLst>
                </a:hlinkClick>
              </a:rPr>
              <a:t>[2]</a:t>
            </a:r>
            <a:r>
              <a:rPr lang="en" sz="1200"/>
              <a:t> H. Ghodhbani, A. Alimi, and M. Neji, “Image-based virtual try-on system: A survey of deep learning-based methods,” 02 2021</a:t>
            </a:r>
            <a:endParaRPr sz="1200"/>
          </a:p>
          <a:p>
            <a:pPr indent="0" lvl="0" marL="215900" rtl="0" algn="l">
              <a:lnSpc>
                <a:spcPct val="115000"/>
              </a:lnSpc>
              <a:spcBef>
                <a:spcPts val="600"/>
              </a:spcBef>
              <a:spcAft>
                <a:spcPts val="0"/>
              </a:spcAft>
              <a:buNone/>
            </a:pPr>
            <a:r>
              <a:rPr lang="en" sz="1200" u="sng">
                <a:solidFill>
                  <a:srgbClr val="1155CC"/>
                </a:solidFill>
                <a:hlinkClick r:id="rId5">
                  <a:extLst>
                    <a:ext uri="{A12FA001-AC4F-418D-AE19-62706E023703}">
                      <ahyp:hlinkClr val="tx"/>
                    </a:ext>
                  </a:extLst>
                </a:hlinkClick>
              </a:rPr>
              <a:t>[3]</a:t>
            </a:r>
            <a:r>
              <a:rPr lang="en" sz="1200"/>
              <a:t> F. Kınlı, B. Ozcan, and F. Kırac¸, “A benchmark for inpainting of ¨ clothing images with irregular holes,” in </a:t>
            </a:r>
            <a:r>
              <a:rPr i="1" lang="en" sz="1200"/>
              <a:t>Computer Vision – ECCV 2020 Workshops</a:t>
            </a:r>
            <a:r>
              <a:rPr lang="en" sz="1200"/>
              <a:t>, A. Bartoli and A. Fusiello, Eds. Cham: Springer International Publishing, 2020, pp. 182–199.</a:t>
            </a:r>
            <a:endParaRPr sz="1200"/>
          </a:p>
          <a:p>
            <a:pPr indent="0" lvl="0" marL="215900" rtl="0" algn="l">
              <a:lnSpc>
                <a:spcPct val="115000"/>
              </a:lnSpc>
              <a:spcBef>
                <a:spcPts val="600"/>
              </a:spcBef>
              <a:spcAft>
                <a:spcPts val="0"/>
              </a:spcAft>
              <a:buNone/>
            </a:pPr>
            <a:r>
              <a:rPr lang="en" sz="1200" u="sng">
                <a:solidFill>
                  <a:srgbClr val="1155CC"/>
                </a:solidFill>
                <a:hlinkClick r:id="rId6">
                  <a:extLst>
                    <a:ext uri="{A12FA001-AC4F-418D-AE19-62706E023703}">
                      <ahyp:hlinkClr val="tx"/>
                    </a:ext>
                  </a:extLst>
                </a:hlinkClick>
              </a:rPr>
              <a:t>[4]</a:t>
            </a:r>
            <a:r>
              <a:rPr lang="en" sz="1200"/>
              <a:t> I. Goodfellow, J. Pouget-Abadie, M. Mirza, B. Xu, D. Warde-Farley, S. Ozair, A. Courville, and Y. Bengio, “Generative adversarial nets,” in Advances in </a:t>
            </a:r>
            <a:r>
              <a:rPr i="1" lang="en" sz="1200"/>
              <a:t>Neural Information Processing Systems</a:t>
            </a:r>
            <a:r>
              <a:rPr lang="en" sz="1200"/>
              <a:t>, Z. Ghahramani, M. Welling, C. Cortes, N. Lawrence, and K. Weinberger, Eds., vol. 27. Curran Associates, Inc., 2014. [Online]. Paper.pdf</a:t>
            </a:r>
            <a:endParaRPr sz="1200"/>
          </a:p>
          <a:p>
            <a:pPr indent="0" lvl="0" marL="215900" rtl="0" algn="l">
              <a:lnSpc>
                <a:spcPct val="115000"/>
              </a:lnSpc>
              <a:spcBef>
                <a:spcPts val="500"/>
              </a:spcBef>
              <a:spcAft>
                <a:spcPts val="0"/>
              </a:spcAft>
              <a:buNone/>
            </a:pPr>
            <a:r>
              <a:rPr lang="en" sz="1200" u="sng">
                <a:solidFill>
                  <a:srgbClr val="1155CC"/>
                </a:solidFill>
                <a:hlinkClick r:id="rId7">
                  <a:extLst>
                    <a:ext uri="{A12FA001-AC4F-418D-AE19-62706E023703}">
                      <ahyp:hlinkClr val="tx"/>
                    </a:ext>
                  </a:extLst>
                </a:hlinkClick>
              </a:rPr>
              <a:t>[5]</a:t>
            </a:r>
            <a:r>
              <a:rPr lang="en" sz="1200"/>
              <a:t> X. Han, Z. Wu, Z. Wu, R. Yu, and L. S. Davis, “Viton: An image-based virtual try-on network,” in </a:t>
            </a:r>
            <a:r>
              <a:rPr i="1" lang="en" sz="1200"/>
              <a:t>CVPR</a:t>
            </a:r>
            <a:r>
              <a:rPr lang="en" sz="1200"/>
              <a:t>, 2018</a:t>
            </a:r>
            <a:endParaRPr sz="1200"/>
          </a:p>
          <a:p>
            <a:pPr indent="0" lvl="0" marL="215900" rtl="0" algn="l">
              <a:lnSpc>
                <a:spcPct val="115000"/>
              </a:lnSpc>
              <a:spcBef>
                <a:spcPts val="600"/>
              </a:spcBef>
              <a:spcAft>
                <a:spcPts val="0"/>
              </a:spcAft>
              <a:buNone/>
            </a:pPr>
            <a:r>
              <a:rPr lang="en" sz="1200" u="sng">
                <a:solidFill>
                  <a:srgbClr val="1155CC"/>
                </a:solidFill>
                <a:hlinkClick r:id="rId8">
                  <a:extLst>
                    <a:ext uri="{A12FA001-AC4F-418D-AE19-62706E023703}">
                      <ahyp:hlinkClr val="tx"/>
                    </a:ext>
                  </a:extLst>
                </a:hlinkClick>
              </a:rPr>
              <a:t>[6]</a:t>
            </a:r>
            <a:r>
              <a:rPr lang="en" sz="1200"/>
              <a:t> B. Wang, H. Zheng, X. Liang, Y. Chen, and L. Lin, “Toward characteristic-preserving image-based virtual try-on network,” in</a:t>
            </a:r>
            <a:r>
              <a:rPr i="1" lang="en" sz="1200"/>
              <a:t> Proceedings of the European Conference on Computer Vision (ECCV)</a:t>
            </a:r>
            <a:r>
              <a:rPr lang="en" sz="1200"/>
              <a:t>, 2018, pp. 589–604</a:t>
            </a:r>
            <a:endParaRPr sz="1200"/>
          </a:p>
          <a:p>
            <a:pPr indent="0" lvl="0" marL="215900" rtl="0" algn="l">
              <a:lnSpc>
                <a:spcPct val="115000"/>
              </a:lnSpc>
              <a:spcBef>
                <a:spcPts val="600"/>
              </a:spcBef>
              <a:spcAft>
                <a:spcPts val="0"/>
              </a:spcAft>
              <a:buNone/>
            </a:pPr>
            <a:r>
              <a:rPr lang="en" sz="1200" u="sng">
                <a:solidFill>
                  <a:srgbClr val="1155CC"/>
                </a:solidFill>
                <a:hlinkClick r:id="rId9">
                  <a:extLst>
                    <a:ext uri="{A12FA001-AC4F-418D-AE19-62706E023703}">
                      <ahyp:hlinkClr val="tx"/>
                    </a:ext>
                  </a:extLst>
                </a:hlinkClick>
              </a:rPr>
              <a:t>[7]</a:t>
            </a:r>
            <a:r>
              <a:rPr lang="en" sz="1200"/>
              <a:t> G. Rogez, P. Weinzaepfel, and C. Schmid, “LCR-Net: Localization Classification Regression for Human Pose,” in </a:t>
            </a:r>
            <a:r>
              <a:rPr i="1" lang="en" sz="1200"/>
              <a:t>CVPR</a:t>
            </a:r>
            <a:r>
              <a:rPr lang="en" sz="1200"/>
              <a:t>, 2017</a:t>
            </a:r>
            <a:endParaRPr sz="1200"/>
          </a:p>
          <a:p>
            <a:pPr indent="0" lvl="0" marL="215900" rtl="0" algn="l">
              <a:lnSpc>
                <a:spcPct val="115000"/>
              </a:lnSpc>
              <a:spcBef>
                <a:spcPts val="600"/>
              </a:spcBef>
              <a:spcAft>
                <a:spcPts val="0"/>
              </a:spcAft>
              <a:buNone/>
            </a:pPr>
            <a:r>
              <a:rPr lang="en" sz="1200" u="sng">
                <a:solidFill>
                  <a:srgbClr val="1155CC"/>
                </a:solidFill>
                <a:hlinkClick r:id="rId10">
                  <a:extLst>
                    <a:ext uri="{A12FA001-AC4F-418D-AE19-62706E023703}">
                      <ahyp:hlinkClr val="tx"/>
                    </a:ext>
                  </a:extLst>
                </a:hlinkClick>
              </a:rPr>
              <a:t>[8]</a:t>
            </a:r>
            <a:r>
              <a:rPr lang="en" sz="1200"/>
              <a:t> Z. Zhou, M. M. R. Siddiquee, N. Tajbakhsh, and J. Liang, “Unet++: A nested u-net architecture for medical image segmentation,” in</a:t>
            </a:r>
            <a:r>
              <a:rPr i="1" lang="en" sz="1200"/>
              <a:t> Deep Learning in Medical Image Analysis and Multimodal Learning for Clinical Decision Support</a:t>
            </a:r>
            <a:r>
              <a:rPr lang="en" sz="1200"/>
              <a:t>. Springer, 2018, pp. 3–11.</a:t>
            </a:r>
            <a:endParaRPr sz="1200"/>
          </a:p>
          <a:p>
            <a:pPr indent="0" lvl="0" marL="457200" rtl="0" algn="just">
              <a:lnSpc>
                <a:spcPct val="115000"/>
              </a:lnSpc>
              <a:spcBef>
                <a:spcPts val="600"/>
              </a:spcBef>
              <a:spcAft>
                <a:spcPts val="0"/>
              </a:spcAft>
              <a:buNone/>
            </a:pPr>
            <a:r>
              <a:t/>
            </a:r>
            <a:endParaRPr sz="1200"/>
          </a:p>
          <a:p>
            <a:pPr indent="0" lvl="0" marL="914400" rtl="0" algn="just">
              <a:lnSpc>
                <a:spcPct val="115000"/>
              </a:lnSpc>
              <a:spcBef>
                <a:spcPts val="600"/>
              </a:spcBef>
              <a:spcAft>
                <a:spcPts val="600"/>
              </a:spcAft>
              <a:buNone/>
            </a:pPr>
            <a:r>
              <a:t/>
            </a:r>
            <a:endParaRPr sz="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6"/>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Tóm tắt </a:t>
            </a:r>
            <a:endParaRPr/>
          </a:p>
        </p:txBody>
      </p:sp>
      <p:sp>
        <p:nvSpPr>
          <p:cNvPr id="130" name="Google Shape;130;p26"/>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Font typeface="Arial"/>
              <a:buChar char="●"/>
            </a:pPr>
            <a:r>
              <a:rPr lang="en"/>
              <a:t>Lớp: CS519.N11</a:t>
            </a:r>
            <a:endParaRPr/>
          </a:p>
          <a:p>
            <a:pPr indent="-368300" lvl="0" marL="457200" rtl="0" algn="l">
              <a:spcBef>
                <a:spcPts val="0"/>
              </a:spcBef>
              <a:spcAft>
                <a:spcPts val="0"/>
              </a:spcAft>
              <a:buSzPts val="2200"/>
              <a:buFont typeface="Arial"/>
              <a:buChar char="●"/>
            </a:pPr>
            <a:r>
              <a:rPr lang="en"/>
              <a:t>Link Github của nhóm: </a:t>
            </a:r>
            <a:r>
              <a:rPr lang="en"/>
              <a:t>https://github.com/ngtuthanhan/CS519.N11</a:t>
            </a:r>
            <a:endParaRPr/>
          </a:p>
          <a:p>
            <a:pPr indent="-368300" lvl="0" marL="457200" rtl="0" algn="l">
              <a:spcBef>
                <a:spcPts val="0"/>
              </a:spcBef>
              <a:spcAft>
                <a:spcPts val="0"/>
              </a:spcAft>
              <a:buSzPts val="2200"/>
              <a:buChar char="●"/>
            </a:pPr>
            <a:r>
              <a:rPr lang="en"/>
              <a:t>Link YouTube video: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914400" rtl="0" algn="l">
              <a:spcBef>
                <a:spcPts val="1600"/>
              </a:spcBef>
              <a:spcAft>
                <a:spcPts val="1600"/>
              </a:spcAft>
              <a:buNone/>
            </a:pPr>
            <a:r>
              <a:t/>
            </a:r>
            <a:endParaRPr sz="1800"/>
          </a:p>
        </p:txBody>
      </p:sp>
      <p:sp>
        <p:nvSpPr>
          <p:cNvPr id="131" name="Google Shape;131;p26"/>
          <p:cNvSpPr txBox="1"/>
          <p:nvPr/>
        </p:nvSpPr>
        <p:spPr>
          <a:xfrm>
            <a:off x="823950" y="4263325"/>
            <a:ext cx="24387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latin typeface="Roboto"/>
                <a:ea typeface="Roboto"/>
                <a:cs typeface="Roboto"/>
                <a:sym typeface="Roboto"/>
              </a:rPr>
              <a:t>Nguyễn Tư Thành Nhân</a:t>
            </a:r>
            <a:endParaRPr sz="1500">
              <a:latin typeface="Roboto"/>
              <a:ea typeface="Roboto"/>
              <a:cs typeface="Roboto"/>
              <a:sym typeface="Roboto"/>
            </a:endParaRPr>
          </a:p>
        </p:txBody>
      </p:sp>
      <p:sp>
        <p:nvSpPr>
          <p:cNvPr id="132" name="Google Shape;132;p26"/>
          <p:cNvSpPr txBox="1"/>
          <p:nvPr/>
        </p:nvSpPr>
        <p:spPr>
          <a:xfrm>
            <a:off x="3363600" y="4341675"/>
            <a:ext cx="24387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latin typeface="Roboto"/>
                <a:ea typeface="Roboto"/>
                <a:cs typeface="Roboto"/>
                <a:sym typeface="Roboto"/>
              </a:rPr>
              <a:t>Lê Nhật Minh</a:t>
            </a:r>
            <a:endParaRPr sz="1500">
              <a:latin typeface="Roboto"/>
              <a:ea typeface="Roboto"/>
              <a:cs typeface="Roboto"/>
              <a:sym typeface="Roboto"/>
            </a:endParaRPr>
          </a:p>
        </p:txBody>
      </p:sp>
      <p:sp>
        <p:nvSpPr>
          <p:cNvPr id="133" name="Google Shape;133;p26"/>
          <p:cNvSpPr txBox="1"/>
          <p:nvPr/>
        </p:nvSpPr>
        <p:spPr>
          <a:xfrm>
            <a:off x="5802300" y="4341675"/>
            <a:ext cx="24387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latin typeface="Roboto"/>
                <a:ea typeface="Roboto"/>
                <a:cs typeface="Roboto"/>
                <a:sym typeface="Roboto"/>
              </a:rPr>
              <a:t>Cao Văn Hùng</a:t>
            </a:r>
            <a:endParaRPr sz="1500">
              <a:latin typeface="Roboto"/>
              <a:ea typeface="Roboto"/>
              <a:cs typeface="Roboto"/>
              <a:sym typeface="Roboto"/>
            </a:endParaRPr>
          </a:p>
        </p:txBody>
      </p:sp>
      <p:pic>
        <p:nvPicPr>
          <p:cNvPr id="134" name="Google Shape;134;p26"/>
          <p:cNvPicPr preferRelativeResize="0"/>
          <p:nvPr/>
        </p:nvPicPr>
        <p:blipFill>
          <a:blip r:embed="rId3">
            <a:alphaModFix/>
          </a:blip>
          <a:stretch>
            <a:fillRect/>
          </a:stretch>
        </p:blipFill>
        <p:spPr>
          <a:xfrm>
            <a:off x="1192600" y="2517250"/>
            <a:ext cx="1805625" cy="1805650"/>
          </a:xfrm>
          <a:prstGeom prst="rect">
            <a:avLst/>
          </a:prstGeom>
          <a:noFill/>
          <a:ln>
            <a:noFill/>
          </a:ln>
        </p:spPr>
      </p:pic>
      <p:pic>
        <p:nvPicPr>
          <p:cNvPr id="135" name="Google Shape;135;p26"/>
          <p:cNvPicPr preferRelativeResize="0"/>
          <p:nvPr/>
        </p:nvPicPr>
        <p:blipFill>
          <a:blip r:embed="rId4">
            <a:alphaModFix/>
          </a:blip>
          <a:stretch>
            <a:fillRect/>
          </a:stretch>
        </p:blipFill>
        <p:spPr>
          <a:xfrm>
            <a:off x="3680125" y="2536025"/>
            <a:ext cx="1805625" cy="1805650"/>
          </a:xfrm>
          <a:prstGeom prst="rect">
            <a:avLst/>
          </a:prstGeom>
          <a:noFill/>
          <a:ln>
            <a:noFill/>
          </a:ln>
        </p:spPr>
      </p:pic>
      <p:pic>
        <p:nvPicPr>
          <p:cNvPr id="136" name="Google Shape;136;p26"/>
          <p:cNvPicPr preferRelativeResize="0"/>
          <p:nvPr/>
        </p:nvPicPr>
        <p:blipFill>
          <a:blip r:embed="rId5">
            <a:alphaModFix/>
          </a:blip>
          <a:stretch>
            <a:fillRect/>
          </a:stretch>
        </p:blipFill>
        <p:spPr>
          <a:xfrm>
            <a:off x="6017475" y="2472750"/>
            <a:ext cx="1894650" cy="1894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Giới thiệu</a:t>
            </a:r>
            <a:endParaRPr/>
          </a:p>
        </p:txBody>
      </p:sp>
      <p:pic>
        <p:nvPicPr>
          <p:cNvPr id="142" name="Google Shape;142;p27"/>
          <p:cNvPicPr preferRelativeResize="0"/>
          <p:nvPr/>
        </p:nvPicPr>
        <p:blipFill rotWithShape="1">
          <a:blip r:embed="rId3">
            <a:alphaModFix/>
          </a:blip>
          <a:srcRect b="0" l="0" r="0" t="0"/>
          <a:stretch/>
        </p:blipFill>
        <p:spPr>
          <a:xfrm>
            <a:off x="815547" y="953826"/>
            <a:ext cx="7615228" cy="3807614"/>
          </a:xfrm>
          <a:prstGeom prst="rect">
            <a:avLst/>
          </a:prstGeom>
          <a:noFill/>
          <a:ln>
            <a:noFill/>
          </a:ln>
        </p:spPr>
      </p:pic>
      <p:sp>
        <p:nvSpPr>
          <p:cNvPr id="143" name="Google Shape;143;p27"/>
          <p:cNvSpPr txBox="1"/>
          <p:nvPr/>
        </p:nvSpPr>
        <p:spPr>
          <a:xfrm>
            <a:off x="764385" y="4432530"/>
            <a:ext cx="7615200" cy="2865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000">
                <a:solidFill>
                  <a:srgbClr val="000000"/>
                </a:solidFill>
                <a:latin typeface="Roboto"/>
                <a:ea typeface="Roboto"/>
                <a:cs typeface="Roboto"/>
                <a:sym typeface="Roboto"/>
              </a:rPr>
              <a:t>Thói quen mua sắm hiện nay đang thay đổi</a:t>
            </a:r>
            <a:endParaRPr sz="2000">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Giới thiệu</a:t>
            </a:r>
            <a:endParaRPr/>
          </a:p>
        </p:txBody>
      </p:sp>
      <p:grpSp>
        <p:nvGrpSpPr>
          <p:cNvPr id="149" name="Google Shape;149;p28"/>
          <p:cNvGrpSpPr/>
          <p:nvPr/>
        </p:nvGrpSpPr>
        <p:grpSpPr>
          <a:xfrm>
            <a:off x="1902933" y="1159458"/>
            <a:ext cx="1275571" cy="3602894"/>
            <a:chOff x="5306485" y="539500"/>
            <a:chExt cx="1310967" cy="3958790"/>
          </a:xfrm>
        </p:grpSpPr>
        <p:sp>
          <p:nvSpPr>
            <p:cNvPr id="150" name="Google Shape;150;p28"/>
            <p:cNvSpPr/>
            <p:nvPr/>
          </p:nvSpPr>
          <p:spPr>
            <a:xfrm>
              <a:off x="5630579" y="1906849"/>
              <a:ext cx="655059" cy="2129580"/>
            </a:xfrm>
            <a:custGeom>
              <a:rect b="b" l="l" r="r" t="t"/>
              <a:pathLst>
                <a:path extrusionOk="0" h="27604" w="8491">
                  <a:moveTo>
                    <a:pt x="3624" y="1"/>
                  </a:moveTo>
                  <a:cubicBezTo>
                    <a:pt x="3568" y="1"/>
                    <a:pt x="3508" y="5"/>
                    <a:pt x="3446" y="13"/>
                  </a:cubicBezTo>
                  <a:cubicBezTo>
                    <a:pt x="3298" y="50"/>
                    <a:pt x="3124" y="87"/>
                    <a:pt x="2975" y="137"/>
                  </a:cubicBezTo>
                  <a:cubicBezTo>
                    <a:pt x="2666" y="187"/>
                    <a:pt x="2356" y="249"/>
                    <a:pt x="2058" y="323"/>
                  </a:cubicBezTo>
                  <a:cubicBezTo>
                    <a:pt x="1686" y="422"/>
                    <a:pt x="1513" y="744"/>
                    <a:pt x="1513" y="1067"/>
                  </a:cubicBezTo>
                  <a:lnTo>
                    <a:pt x="1513" y="1116"/>
                  </a:lnTo>
                  <a:cubicBezTo>
                    <a:pt x="1315" y="1352"/>
                    <a:pt x="1315" y="1686"/>
                    <a:pt x="1463" y="1947"/>
                  </a:cubicBezTo>
                  <a:cubicBezTo>
                    <a:pt x="1265" y="2356"/>
                    <a:pt x="1079" y="2777"/>
                    <a:pt x="906" y="3211"/>
                  </a:cubicBezTo>
                  <a:cubicBezTo>
                    <a:pt x="893" y="3236"/>
                    <a:pt x="893" y="3248"/>
                    <a:pt x="881" y="3285"/>
                  </a:cubicBezTo>
                  <a:cubicBezTo>
                    <a:pt x="744" y="3496"/>
                    <a:pt x="596" y="3731"/>
                    <a:pt x="509" y="3979"/>
                  </a:cubicBezTo>
                  <a:cubicBezTo>
                    <a:pt x="348" y="4103"/>
                    <a:pt x="261" y="4289"/>
                    <a:pt x="261" y="4549"/>
                  </a:cubicBezTo>
                  <a:lnTo>
                    <a:pt x="261" y="4711"/>
                  </a:lnTo>
                  <a:cubicBezTo>
                    <a:pt x="236" y="4760"/>
                    <a:pt x="211" y="4822"/>
                    <a:pt x="211" y="4884"/>
                  </a:cubicBezTo>
                  <a:cubicBezTo>
                    <a:pt x="1" y="6508"/>
                    <a:pt x="75" y="8131"/>
                    <a:pt x="261" y="9755"/>
                  </a:cubicBezTo>
                  <a:lnTo>
                    <a:pt x="261" y="10362"/>
                  </a:lnTo>
                  <a:cubicBezTo>
                    <a:pt x="261" y="10486"/>
                    <a:pt x="273" y="10573"/>
                    <a:pt x="323" y="10672"/>
                  </a:cubicBezTo>
                  <a:cubicBezTo>
                    <a:pt x="187" y="10846"/>
                    <a:pt x="88" y="11081"/>
                    <a:pt x="137" y="11341"/>
                  </a:cubicBezTo>
                  <a:cubicBezTo>
                    <a:pt x="534" y="13709"/>
                    <a:pt x="1166" y="16051"/>
                    <a:pt x="1624" y="18419"/>
                  </a:cubicBezTo>
                  <a:cubicBezTo>
                    <a:pt x="1711" y="19422"/>
                    <a:pt x="1872" y="20414"/>
                    <a:pt x="2071" y="21406"/>
                  </a:cubicBezTo>
                  <a:cubicBezTo>
                    <a:pt x="2095" y="21579"/>
                    <a:pt x="2182" y="21703"/>
                    <a:pt x="2281" y="21802"/>
                  </a:cubicBezTo>
                  <a:cubicBezTo>
                    <a:pt x="2219" y="22955"/>
                    <a:pt x="2331" y="24120"/>
                    <a:pt x="2765" y="25111"/>
                  </a:cubicBezTo>
                  <a:cubicBezTo>
                    <a:pt x="2765" y="25520"/>
                    <a:pt x="2777" y="25917"/>
                    <a:pt x="2864" y="26301"/>
                  </a:cubicBezTo>
                  <a:lnTo>
                    <a:pt x="2864" y="26363"/>
                  </a:lnTo>
                  <a:cubicBezTo>
                    <a:pt x="2864" y="26537"/>
                    <a:pt x="2876" y="26698"/>
                    <a:pt x="2876" y="26859"/>
                  </a:cubicBezTo>
                  <a:cubicBezTo>
                    <a:pt x="2909" y="27353"/>
                    <a:pt x="3317" y="27604"/>
                    <a:pt x="3707" y="27604"/>
                  </a:cubicBezTo>
                  <a:cubicBezTo>
                    <a:pt x="3913" y="27604"/>
                    <a:pt x="4115" y="27534"/>
                    <a:pt x="4252" y="27392"/>
                  </a:cubicBezTo>
                  <a:cubicBezTo>
                    <a:pt x="4438" y="27243"/>
                    <a:pt x="4574" y="27033"/>
                    <a:pt x="4574" y="26785"/>
                  </a:cubicBezTo>
                  <a:cubicBezTo>
                    <a:pt x="4624" y="24021"/>
                    <a:pt x="4884" y="21282"/>
                    <a:pt x="5169" y="18555"/>
                  </a:cubicBezTo>
                  <a:cubicBezTo>
                    <a:pt x="5653" y="18121"/>
                    <a:pt x="5838" y="17452"/>
                    <a:pt x="5975" y="16820"/>
                  </a:cubicBezTo>
                  <a:cubicBezTo>
                    <a:pt x="6173" y="15952"/>
                    <a:pt x="6322" y="15072"/>
                    <a:pt x="6520" y="14205"/>
                  </a:cubicBezTo>
                  <a:cubicBezTo>
                    <a:pt x="6805" y="12866"/>
                    <a:pt x="7177" y="11565"/>
                    <a:pt x="7512" y="10251"/>
                  </a:cubicBezTo>
                  <a:cubicBezTo>
                    <a:pt x="7574" y="9978"/>
                    <a:pt x="7636" y="9681"/>
                    <a:pt x="7673" y="9396"/>
                  </a:cubicBezTo>
                  <a:cubicBezTo>
                    <a:pt x="7933" y="9358"/>
                    <a:pt x="8131" y="9185"/>
                    <a:pt x="8206" y="8863"/>
                  </a:cubicBezTo>
                  <a:cubicBezTo>
                    <a:pt x="8491" y="7648"/>
                    <a:pt x="8156" y="6322"/>
                    <a:pt x="7884" y="5132"/>
                  </a:cubicBezTo>
                  <a:cubicBezTo>
                    <a:pt x="7574" y="3793"/>
                    <a:pt x="7152" y="2467"/>
                    <a:pt x="6582" y="1228"/>
                  </a:cubicBezTo>
                  <a:cubicBezTo>
                    <a:pt x="6545" y="1178"/>
                    <a:pt x="6533" y="1129"/>
                    <a:pt x="6508" y="1079"/>
                  </a:cubicBezTo>
                  <a:cubicBezTo>
                    <a:pt x="6483" y="757"/>
                    <a:pt x="6322" y="435"/>
                    <a:pt x="5962" y="323"/>
                  </a:cubicBezTo>
                  <a:cubicBezTo>
                    <a:pt x="5367" y="136"/>
                    <a:pt x="4752" y="46"/>
                    <a:pt x="4144" y="46"/>
                  </a:cubicBezTo>
                  <a:cubicBezTo>
                    <a:pt x="4068" y="46"/>
                    <a:pt x="3993" y="48"/>
                    <a:pt x="3917" y="50"/>
                  </a:cubicBezTo>
                  <a:cubicBezTo>
                    <a:pt x="3835" y="17"/>
                    <a:pt x="3736" y="1"/>
                    <a:pt x="3624" y="1"/>
                  </a:cubicBezTo>
                  <a:close/>
                </a:path>
              </a:pathLst>
            </a:custGeom>
            <a:solidFill>
              <a:srgbClr val="D2C3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8"/>
            <p:cNvSpPr/>
            <p:nvPr/>
          </p:nvSpPr>
          <p:spPr>
            <a:xfrm>
              <a:off x="5781710" y="539500"/>
              <a:ext cx="748716" cy="288917"/>
            </a:xfrm>
            <a:custGeom>
              <a:rect b="b" l="l" r="r" t="t"/>
              <a:pathLst>
                <a:path extrusionOk="0" h="3745" w="9705">
                  <a:moveTo>
                    <a:pt x="7461" y="695"/>
                  </a:moveTo>
                  <a:lnTo>
                    <a:pt x="7461" y="695"/>
                  </a:lnTo>
                  <a:cubicBezTo>
                    <a:pt x="7300" y="757"/>
                    <a:pt x="7152" y="819"/>
                    <a:pt x="7003" y="893"/>
                  </a:cubicBezTo>
                  <a:cubicBezTo>
                    <a:pt x="6978" y="881"/>
                    <a:pt x="6941" y="869"/>
                    <a:pt x="6916" y="869"/>
                  </a:cubicBezTo>
                  <a:cubicBezTo>
                    <a:pt x="7090" y="807"/>
                    <a:pt x="7263" y="745"/>
                    <a:pt x="7461" y="695"/>
                  </a:cubicBezTo>
                  <a:close/>
                  <a:moveTo>
                    <a:pt x="8478" y="1042"/>
                  </a:moveTo>
                  <a:lnTo>
                    <a:pt x="8478" y="1042"/>
                  </a:lnTo>
                  <a:cubicBezTo>
                    <a:pt x="8453" y="1141"/>
                    <a:pt x="8403" y="1240"/>
                    <a:pt x="8341" y="1327"/>
                  </a:cubicBezTo>
                  <a:cubicBezTo>
                    <a:pt x="8341" y="1315"/>
                    <a:pt x="8329" y="1302"/>
                    <a:pt x="8329" y="1290"/>
                  </a:cubicBezTo>
                  <a:cubicBezTo>
                    <a:pt x="8391" y="1240"/>
                    <a:pt x="8416" y="1166"/>
                    <a:pt x="8416" y="1104"/>
                  </a:cubicBezTo>
                  <a:lnTo>
                    <a:pt x="8478" y="1042"/>
                  </a:lnTo>
                  <a:close/>
                  <a:moveTo>
                    <a:pt x="2194" y="2046"/>
                  </a:moveTo>
                  <a:lnTo>
                    <a:pt x="2194" y="2046"/>
                  </a:lnTo>
                  <a:cubicBezTo>
                    <a:pt x="2045" y="2120"/>
                    <a:pt x="1896" y="2195"/>
                    <a:pt x="1760" y="2257"/>
                  </a:cubicBezTo>
                  <a:cubicBezTo>
                    <a:pt x="1797" y="2220"/>
                    <a:pt x="1859" y="2170"/>
                    <a:pt x="1909" y="2133"/>
                  </a:cubicBezTo>
                  <a:lnTo>
                    <a:pt x="2194" y="2046"/>
                  </a:lnTo>
                  <a:close/>
                  <a:moveTo>
                    <a:pt x="7957" y="1749"/>
                  </a:moveTo>
                  <a:lnTo>
                    <a:pt x="7957" y="1749"/>
                  </a:lnTo>
                  <a:cubicBezTo>
                    <a:pt x="7461" y="2133"/>
                    <a:pt x="6681" y="2381"/>
                    <a:pt x="5863" y="2554"/>
                  </a:cubicBezTo>
                  <a:cubicBezTo>
                    <a:pt x="5887" y="2542"/>
                    <a:pt x="5925" y="2529"/>
                    <a:pt x="5974" y="2492"/>
                  </a:cubicBezTo>
                  <a:cubicBezTo>
                    <a:pt x="6619" y="2232"/>
                    <a:pt x="7288" y="1972"/>
                    <a:pt x="7957" y="1749"/>
                  </a:cubicBezTo>
                  <a:close/>
                  <a:moveTo>
                    <a:pt x="8722" y="1"/>
                  </a:moveTo>
                  <a:cubicBezTo>
                    <a:pt x="7258" y="1"/>
                    <a:pt x="5654" y="667"/>
                    <a:pt x="4561" y="1687"/>
                  </a:cubicBezTo>
                  <a:cubicBezTo>
                    <a:pt x="4474" y="1662"/>
                    <a:pt x="4425" y="1625"/>
                    <a:pt x="4338" y="1600"/>
                  </a:cubicBezTo>
                  <a:cubicBezTo>
                    <a:pt x="3929" y="1384"/>
                    <a:pt x="3476" y="1275"/>
                    <a:pt x="3028" y="1275"/>
                  </a:cubicBezTo>
                  <a:cubicBezTo>
                    <a:pt x="2526" y="1275"/>
                    <a:pt x="2031" y="1411"/>
                    <a:pt x="1611" y="1687"/>
                  </a:cubicBezTo>
                  <a:cubicBezTo>
                    <a:pt x="917" y="1984"/>
                    <a:pt x="347" y="2529"/>
                    <a:pt x="62" y="3285"/>
                  </a:cubicBezTo>
                  <a:cubicBezTo>
                    <a:pt x="0" y="3447"/>
                    <a:pt x="124" y="3583"/>
                    <a:pt x="260" y="3608"/>
                  </a:cubicBezTo>
                  <a:cubicBezTo>
                    <a:pt x="310" y="3682"/>
                    <a:pt x="384" y="3744"/>
                    <a:pt x="483" y="3744"/>
                  </a:cubicBezTo>
                  <a:cubicBezTo>
                    <a:pt x="1165" y="3719"/>
                    <a:pt x="1810" y="3583"/>
                    <a:pt x="2479" y="3447"/>
                  </a:cubicBezTo>
                  <a:cubicBezTo>
                    <a:pt x="4859" y="3372"/>
                    <a:pt x="9705" y="2976"/>
                    <a:pt x="9011" y="187"/>
                  </a:cubicBezTo>
                  <a:cubicBezTo>
                    <a:pt x="8973" y="75"/>
                    <a:pt x="8862" y="1"/>
                    <a:pt x="8763" y="1"/>
                  </a:cubicBezTo>
                  <a:cubicBezTo>
                    <a:pt x="8749" y="1"/>
                    <a:pt x="8736" y="1"/>
                    <a:pt x="8722" y="1"/>
                  </a:cubicBezTo>
                  <a:close/>
                </a:path>
              </a:pathLst>
            </a:custGeom>
            <a:solidFill>
              <a:srgbClr val="E3AD9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8"/>
            <p:cNvSpPr/>
            <p:nvPr/>
          </p:nvSpPr>
          <p:spPr>
            <a:xfrm>
              <a:off x="5676867" y="1266917"/>
              <a:ext cx="108392" cy="171422"/>
            </a:xfrm>
            <a:custGeom>
              <a:rect b="b" l="l" r="r" t="t"/>
              <a:pathLst>
                <a:path extrusionOk="0" h="2222" w="1405">
                  <a:moveTo>
                    <a:pt x="58" y="1"/>
                  </a:moveTo>
                  <a:cubicBezTo>
                    <a:pt x="22" y="1"/>
                    <a:pt x="0" y="23"/>
                    <a:pt x="20" y="54"/>
                  </a:cubicBezTo>
                  <a:cubicBezTo>
                    <a:pt x="144" y="376"/>
                    <a:pt x="355" y="686"/>
                    <a:pt x="529" y="983"/>
                  </a:cubicBezTo>
                  <a:cubicBezTo>
                    <a:pt x="739" y="1367"/>
                    <a:pt x="950" y="1863"/>
                    <a:pt x="1235" y="2185"/>
                  </a:cubicBezTo>
                  <a:cubicBezTo>
                    <a:pt x="1253" y="2211"/>
                    <a:pt x="1276" y="2221"/>
                    <a:pt x="1298" y="2221"/>
                  </a:cubicBezTo>
                  <a:cubicBezTo>
                    <a:pt x="1352" y="2221"/>
                    <a:pt x="1405" y="2160"/>
                    <a:pt x="1396" y="2099"/>
                  </a:cubicBezTo>
                  <a:cubicBezTo>
                    <a:pt x="1297" y="1714"/>
                    <a:pt x="925" y="1293"/>
                    <a:pt x="727" y="971"/>
                  </a:cubicBezTo>
                  <a:cubicBezTo>
                    <a:pt x="529" y="636"/>
                    <a:pt x="330" y="301"/>
                    <a:pt x="82" y="4"/>
                  </a:cubicBezTo>
                  <a:cubicBezTo>
                    <a:pt x="74" y="2"/>
                    <a:pt x="65" y="1"/>
                    <a:pt x="58" y="1"/>
                  </a:cubicBezTo>
                  <a:close/>
                </a:path>
              </a:pathLst>
            </a:custGeom>
            <a:solidFill>
              <a:srgbClr val="1D1D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8"/>
            <p:cNvSpPr/>
            <p:nvPr/>
          </p:nvSpPr>
          <p:spPr>
            <a:xfrm>
              <a:off x="5585680" y="2563985"/>
              <a:ext cx="298407" cy="1504068"/>
            </a:xfrm>
            <a:custGeom>
              <a:rect b="b" l="l" r="r" t="t"/>
              <a:pathLst>
                <a:path extrusionOk="0" h="19496" w="3868">
                  <a:moveTo>
                    <a:pt x="530" y="1"/>
                  </a:moveTo>
                  <a:cubicBezTo>
                    <a:pt x="490" y="1"/>
                    <a:pt x="446" y="29"/>
                    <a:pt x="434" y="84"/>
                  </a:cubicBezTo>
                  <a:cubicBezTo>
                    <a:pt x="0" y="6566"/>
                    <a:pt x="2715" y="12912"/>
                    <a:pt x="3359" y="19295"/>
                  </a:cubicBezTo>
                  <a:cubicBezTo>
                    <a:pt x="3377" y="19433"/>
                    <a:pt x="3473" y="19495"/>
                    <a:pt x="3569" y="19495"/>
                  </a:cubicBezTo>
                  <a:cubicBezTo>
                    <a:pt x="3671" y="19495"/>
                    <a:pt x="3774" y="19424"/>
                    <a:pt x="3780" y="19295"/>
                  </a:cubicBezTo>
                  <a:lnTo>
                    <a:pt x="3780" y="19233"/>
                  </a:lnTo>
                  <a:lnTo>
                    <a:pt x="3830" y="18762"/>
                  </a:lnTo>
                  <a:cubicBezTo>
                    <a:pt x="3867" y="18688"/>
                    <a:pt x="3805" y="18626"/>
                    <a:pt x="3743" y="18626"/>
                  </a:cubicBezTo>
                  <a:cubicBezTo>
                    <a:pt x="3074" y="12367"/>
                    <a:pt x="905" y="6405"/>
                    <a:pt x="608" y="84"/>
                  </a:cubicBezTo>
                  <a:cubicBezTo>
                    <a:pt x="608" y="29"/>
                    <a:pt x="570" y="1"/>
                    <a:pt x="53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8"/>
            <p:cNvSpPr/>
            <p:nvPr/>
          </p:nvSpPr>
          <p:spPr>
            <a:xfrm>
              <a:off x="5825683" y="4092108"/>
              <a:ext cx="138711" cy="406182"/>
            </a:xfrm>
            <a:custGeom>
              <a:rect b="b" l="l" r="r" t="t"/>
              <a:pathLst>
                <a:path extrusionOk="0" h="5265" w="1798">
                  <a:moveTo>
                    <a:pt x="1098" y="1"/>
                  </a:moveTo>
                  <a:cubicBezTo>
                    <a:pt x="657" y="1"/>
                    <a:pt x="386" y="1399"/>
                    <a:pt x="223" y="2536"/>
                  </a:cubicBezTo>
                  <a:cubicBezTo>
                    <a:pt x="137" y="2536"/>
                    <a:pt x="50" y="2598"/>
                    <a:pt x="37" y="2685"/>
                  </a:cubicBezTo>
                  <a:cubicBezTo>
                    <a:pt x="25" y="3106"/>
                    <a:pt x="0" y="3528"/>
                    <a:pt x="0" y="3949"/>
                  </a:cubicBezTo>
                  <a:cubicBezTo>
                    <a:pt x="0" y="4065"/>
                    <a:pt x="101" y="4132"/>
                    <a:pt x="198" y="4132"/>
                  </a:cubicBezTo>
                  <a:cubicBezTo>
                    <a:pt x="278" y="4132"/>
                    <a:pt x="355" y="4087"/>
                    <a:pt x="372" y="3986"/>
                  </a:cubicBezTo>
                  <a:cubicBezTo>
                    <a:pt x="409" y="3863"/>
                    <a:pt x="434" y="3553"/>
                    <a:pt x="496" y="3156"/>
                  </a:cubicBezTo>
                  <a:cubicBezTo>
                    <a:pt x="669" y="3280"/>
                    <a:pt x="843" y="3367"/>
                    <a:pt x="1054" y="3454"/>
                  </a:cubicBezTo>
                  <a:cubicBezTo>
                    <a:pt x="1770" y="3686"/>
                    <a:pt x="1285" y="4736"/>
                    <a:pt x="794" y="4736"/>
                  </a:cubicBezTo>
                  <a:cubicBezTo>
                    <a:pt x="631" y="4736"/>
                    <a:pt x="468" y="4621"/>
                    <a:pt x="347" y="4321"/>
                  </a:cubicBezTo>
                  <a:cubicBezTo>
                    <a:pt x="317" y="4237"/>
                    <a:pt x="254" y="4200"/>
                    <a:pt x="191" y="4200"/>
                  </a:cubicBezTo>
                  <a:cubicBezTo>
                    <a:pt x="98" y="4200"/>
                    <a:pt x="8" y="4282"/>
                    <a:pt x="37" y="4408"/>
                  </a:cubicBezTo>
                  <a:cubicBezTo>
                    <a:pt x="99" y="4829"/>
                    <a:pt x="50" y="4767"/>
                    <a:pt x="149" y="5127"/>
                  </a:cubicBezTo>
                  <a:cubicBezTo>
                    <a:pt x="160" y="5196"/>
                    <a:pt x="236" y="5264"/>
                    <a:pt x="316" y="5264"/>
                  </a:cubicBezTo>
                  <a:cubicBezTo>
                    <a:pt x="322" y="5264"/>
                    <a:pt x="328" y="5264"/>
                    <a:pt x="335" y="5263"/>
                  </a:cubicBezTo>
                  <a:cubicBezTo>
                    <a:pt x="1426" y="5152"/>
                    <a:pt x="1797" y="4445"/>
                    <a:pt x="1760" y="3404"/>
                  </a:cubicBezTo>
                  <a:cubicBezTo>
                    <a:pt x="1760" y="3305"/>
                    <a:pt x="1711" y="3230"/>
                    <a:pt x="1636" y="3218"/>
                  </a:cubicBezTo>
                  <a:cubicBezTo>
                    <a:pt x="1190" y="3119"/>
                    <a:pt x="855" y="3020"/>
                    <a:pt x="533" y="2772"/>
                  </a:cubicBezTo>
                  <a:cubicBezTo>
                    <a:pt x="668" y="1608"/>
                    <a:pt x="875" y="57"/>
                    <a:pt x="1155" y="57"/>
                  </a:cubicBezTo>
                  <a:cubicBezTo>
                    <a:pt x="1159" y="57"/>
                    <a:pt x="1162" y="57"/>
                    <a:pt x="1165" y="58"/>
                  </a:cubicBezTo>
                  <a:cubicBezTo>
                    <a:pt x="1190" y="58"/>
                    <a:pt x="1202" y="20"/>
                    <a:pt x="1190" y="20"/>
                  </a:cubicBezTo>
                  <a:cubicBezTo>
                    <a:pt x="1159" y="7"/>
                    <a:pt x="1128" y="1"/>
                    <a:pt x="109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8"/>
            <p:cNvSpPr/>
            <p:nvPr/>
          </p:nvSpPr>
          <p:spPr>
            <a:xfrm>
              <a:off x="5306485" y="558632"/>
              <a:ext cx="1310967" cy="3921485"/>
            </a:xfrm>
            <a:custGeom>
              <a:rect b="b" l="l" r="r" t="t"/>
              <a:pathLst>
                <a:path extrusionOk="0" h="50831" w="16993">
                  <a:moveTo>
                    <a:pt x="15303" y="224"/>
                  </a:moveTo>
                  <a:cubicBezTo>
                    <a:pt x="15535" y="224"/>
                    <a:pt x="15673" y="322"/>
                    <a:pt x="15629" y="583"/>
                  </a:cubicBezTo>
                  <a:cubicBezTo>
                    <a:pt x="15518" y="1228"/>
                    <a:pt x="14972" y="1686"/>
                    <a:pt x="14452" y="1996"/>
                  </a:cubicBezTo>
                  <a:cubicBezTo>
                    <a:pt x="13002" y="2852"/>
                    <a:pt x="11167" y="3087"/>
                    <a:pt x="9358" y="3161"/>
                  </a:cubicBezTo>
                  <a:cubicBezTo>
                    <a:pt x="10486" y="2343"/>
                    <a:pt x="11762" y="1686"/>
                    <a:pt x="13026" y="1104"/>
                  </a:cubicBezTo>
                  <a:cubicBezTo>
                    <a:pt x="13352" y="941"/>
                    <a:pt x="14674" y="224"/>
                    <a:pt x="15303" y="224"/>
                  </a:cubicBezTo>
                  <a:close/>
                  <a:moveTo>
                    <a:pt x="7052" y="4723"/>
                  </a:moveTo>
                  <a:cubicBezTo>
                    <a:pt x="7052" y="4897"/>
                    <a:pt x="7065" y="5070"/>
                    <a:pt x="7077" y="5231"/>
                  </a:cubicBezTo>
                  <a:cubicBezTo>
                    <a:pt x="7028" y="5231"/>
                    <a:pt x="7003" y="5256"/>
                    <a:pt x="6953" y="5268"/>
                  </a:cubicBezTo>
                  <a:cubicBezTo>
                    <a:pt x="6953" y="5268"/>
                    <a:pt x="6941" y="5268"/>
                    <a:pt x="6941" y="5281"/>
                  </a:cubicBezTo>
                  <a:lnTo>
                    <a:pt x="6941" y="5256"/>
                  </a:lnTo>
                  <a:cubicBezTo>
                    <a:pt x="6953" y="5194"/>
                    <a:pt x="6990" y="5144"/>
                    <a:pt x="7003" y="5082"/>
                  </a:cubicBezTo>
                  <a:cubicBezTo>
                    <a:pt x="7015" y="4959"/>
                    <a:pt x="7028" y="4847"/>
                    <a:pt x="7052" y="4723"/>
                  </a:cubicBezTo>
                  <a:close/>
                  <a:moveTo>
                    <a:pt x="7077" y="6719"/>
                  </a:moveTo>
                  <a:cubicBezTo>
                    <a:pt x="7090" y="6743"/>
                    <a:pt x="7114" y="6768"/>
                    <a:pt x="7127" y="6781"/>
                  </a:cubicBezTo>
                  <a:cubicBezTo>
                    <a:pt x="7139" y="6805"/>
                    <a:pt x="7176" y="6818"/>
                    <a:pt x="7189" y="6830"/>
                  </a:cubicBezTo>
                  <a:cubicBezTo>
                    <a:pt x="7139" y="6842"/>
                    <a:pt x="7114" y="6867"/>
                    <a:pt x="7077" y="6892"/>
                  </a:cubicBezTo>
                  <a:cubicBezTo>
                    <a:pt x="7077" y="6880"/>
                    <a:pt x="7065" y="6880"/>
                    <a:pt x="7065" y="6867"/>
                  </a:cubicBezTo>
                  <a:cubicBezTo>
                    <a:pt x="7065" y="6818"/>
                    <a:pt x="7077" y="6768"/>
                    <a:pt x="7077" y="6719"/>
                  </a:cubicBezTo>
                  <a:close/>
                  <a:moveTo>
                    <a:pt x="10027" y="3471"/>
                  </a:moveTo>
                  <a:lnTo>
                    <a:pt x="10027" y="3484"/>
                  </a:lnTo>
                  <a:cubicBezTo>
                    <a:pt x="9692" y="4525"/>
                    <a:pt x="9730" y="6458"/>
                    <a:pt x="8503" y="6917"/>
                  </a:cubicBezTo>
                  <a:cubicBezTo>
                    <a:pt x="8425" y="6946"/>
                    <a:pt x="8352" y="6960"/>
                    <a:pt x="8284" y="6960"/>
                  </a:cubicBezTo>
                  <a:cubicBezTo>
                    <a:pt x="7424" y="6960"/>
                    <a:pt x="7268" y="4789"/>
                    <a:pt x="7176" y="3905"/>
                  </a:cubicBezTo>
                  <a:lnTo>
                    <a:pt x="7176" y="3855"/>
                  </a:lnTo>
                  <a:cubicBezTo>
                    <a:pt x="7189" y="3769"/>
                    <a:pt x="7176" y="3670"/>
                    <a:pt x="7114" y="3608"/>
                  </a:cubicBezTo>
                  <a:lnTo>
                    <a:pt x="7090" y="3595"/>
                  </a:lnTo>
                  <a:cubicBezTo>
                    <a:pt x="7449" y="3595"/>
                    <a:pt x="7796" y="3583"/>
                    <a:pt x="8131" y="3558"/>
                  </a:cubicBezTo>
                  <a:lnTo>
                    <a:pt x="8205" y="3558"/>
                  </a:lnTo>
                  <a:cubicBezTo>
                    <a:pt x="8007" y="3732"/>
                    <a:pt x="7821" y="3905"/>
                    <a:pt x="7623" y="4079"/>
                  </a:cubicBezTo>
                  <a:cubicBezTo>
                    <a:pt x="7488" y="4203"/>
                    <a:pt x="7614" y="4395"/>
                    <a:pt x="7758" y="4395"/>
                  </a:cubicBezTo>
                  <a:cubicBezTo>
                    <a:pt x="7800" y="4395"/>
                    <a:pt x="7844" y="4378"/>
                    <a:pt x="7883" y="4339"/>
                  </a:cubicBezTo>
                  <a:cubicBezTo>
                    <a:pt x="8180" y="4054"/>
                    <a:pt x="8490" y="3793"/>
                    <a:pt x="8812" y="3533"/>
                  </a:cubicBezTo>
                  <a:cubicBezTo>
                    <a:pt x="9172" y="3521"/>
                    <a:pt x="9593" y="3496"/>
                    <a:pt x="10027" y="3471"/>
                  </a:cubicBezTo>
                  <a:close/>
                  <a:moveTo>
                    <a:pt x="2380" y="6012"/>
                  </a:moveTo>
                  <a:cubicBezTo>
                    <a:pt x="1946" y="6458"/>
                    <a:pt x="1537" y="6929"/>
                    <a:pt x="1165" y="7425"/>
                  </a:cubicBezTo>
                  <a:cubicBezTo>
                    <a:pt x="1116" y="7388"/>
                    <a:pt x="1054" y="7363"/>
                    <a:pt x="1004" y="7326"/>
                  </a:cubicBezTo>
                  <a:cubicBezTo>
                    <a:pt x="1054" y="7313"/>
                    <a:pt x="1078" y="7301"/>
                    <a:pt x="1128" y="7251"/>
                  </a:cubicBezTo>
                  <a:cubicBezTo>
                    <a:pt x="1549" y="6842"/>
                    <a:pt x="1958" y="6433"/>
                    <a:pt x="2380" y="6012"/>
                  </a:cubicBezTo>
                  <a:close/>
                  <a:moveTo>
                    <a:pt x="6073" y="6632"/>
                  </a:moveTo>
                  <a:lnTo>
                    <a:pt x="6073" y="6632"/>
                  </a:lnTo>
                  <a:cubicBezTo>
                    <a:pt x="5801" y="6966"/>
                    <a:pt x="5540" y="7276"/>
                    <a:pt x="5255" y="7611"/>
                  </a:cubicBezTo>
                  <a:cubicBezTo>
                    <a:pt x="5074" y="7793"/>
                    <a:pt x="5253" y="8063"/>
                    <a:pt x="5453" y="8063"/>
                  </a:cubicBezTo>
                  <a:cubicBezTo>
                    <a:pt x="5512" y="8063"/>
                    <a:pt x="5573" y="8039"/>
                    <a:pt x="5627" y="7983"/>
                  </a:cubicBezTo>
                  <a:cubicBezTo>
                    <a:pt x="5763" y="7822"/>
                    <a:pt x="5900" y="7685"/>
                    <a:pt x="6036" y="7524"/>
                  </a:cubicBezTo>
                  <a:cubicBezTo>
                    <a:pt x="6082" y="7557"/>
                    <a:pt x="6131" y="7572"/>
                    <a:pt x="6184" y="7572"/>
                  </a:cubicBezTo>
                  <a:cubicBezTo>
                    <a:pt x="6231" y="7572"/>
                    <a:pt x="6281" y="7560"/>
                    <a:pt x="6334" y="7537"/>
                  </a:cubicBezTo>
                  <a:cubicBezTo>
                    <a:pt x="6337" y="7537"/>
                    <a:pt x="6340" y="7537"/>
                    <a:pt x="6342" y="7536"/>
                  </a:cubicBezTo>
                  <a:lnTo>
                    <a:pt x="6342" y="7536"/>
                  </a:lnTo>
                  <a:cubicBezTo>
                    <a:pt x="6291" y="7704"/>
                    <a:pt x="6436" y="7834"/>
                    <a:pt x="6581" y="7846"/>
                  </a:cubicBezTo>
                  <a:cubicBezTo>
                    <a:pt x="5860" y="8096"/>
                    <a:pt x="5111" y="8218"/>
                    <a:pt x="4364" y="8218"/>
                  </a:cubicBezTo>
                  <a:cubicBezTo>
                    <a:pt x="3776" y="8218"/>
                    <a:pt x="3188" y="8142"/>
                    <a:pt x="2615" y="7995"/>
                  </a:cubicBezTo>
                  <a:cubicBezTo>
                    <a:pt x="2863" y="7760"/>
                    <a:pt x="3099" y="7524"/>
                    <a:pt x="3334" y="7276"/>
                  </a:cubicBezTo>
                  <a:lnTo>
                    <a:pt x="3334" y="7276"/>
                  </a:lnTo>
                  <a:cubicBezTo>
                    <a:pt x="3285" y="7450"/>
                    <a:pt x="3409" y="7611"/>
                    <a:pt x="3545" y="7623"/>
                  </a:cubicBezTo>
                  <a:cubicBezTo>
                    <a:pt x="3461" y="7791"/>
                    <a:pt x="3635" y="7958"/>
                    <a:pt x="3812" y="7958"/>
                  </a:cubicBezTo>
                  <a:cubicBezTo>
                    <a:pt x="3870" y="7958"/>
                    <a:pt x="3929" y="7939"/>
                    <a:pt x="3979" y="7896"/>
                  </a:cubicBezTo>
                  <a:cubicBezTo>
                    <a:pt x="4400" y="7524"/>
                    <a:pt x="4747" y="7090"/>
                    <a:pt x="5144" y="6694"/>
                  </a:cubicBezTo>
                  <a:lnTo>
                    <a:pt x="5144" y="6694"/>
                  </a:lnTo>
                  <a:cubicBezTo>
                    <a:pt x="4945" y="6966"/>
                    <a:pt x="4735" y="7239"/>
                    <a:pt x="4561" y="7524"/>
                  </a:cubicBezTo>
                  <a:cubicBezTo>
                    <a:pt x="4449" y="7711"/>
                    <a:pt x="4626" y="7920"/>
                    <a:pt x="4811" y="7920"/>
                  </a:cubicBezTo>
                  <a:cubicBezTo>
                    <a:pt x="4871" y="7920"/>
                    <a:pt x="4931" y="7898"/>
                    <a:pt x="4983" y="7846"/>
                  </a:cubicBezTo>
                  <a:cubicBezTo>
                    <a:pt x="5354" y="7462"/>
                    <a:pt x="5701" y="7016"/>
                    <a:pt x="6073" y="6632"/>
                  </a:cubicBezTo>
                  <a:close/>
                  <a:moveTo>
                    <a:pt x="10399" y="48698"/>
                  </a:moveTo>
                  <a:cubicBezTo>
                    <a:pt x="10622" y="49280"/>
                    <a:pt x="10535" y="49962"/>
                    <a:pt x="9965" y="50346"/>
                  </a:cubicBezTo>
                  <a:cubicBezTo>
                    <a:pt x="9833" y="50435"/>
                    <a:pt x="9723" y="50474"/>
                    <a:pt x="9632" y="50474"/>
                  </a:cubicBezTo>
                  <a:cubicBezTo>
                    <a:pt x="9303" y="50474"/>
                    <a:pt x="9213" y="49974"/>
                    <a:pt x="9184" y="49528"/>
                  </a:cubicBezTo>
                  <a:cubicBezTo>
                    <a:pt x="9668" y="49317"/>
                    <a:pt x="10064" y="49132"/>
                    <a:pt x="10399" y="48698"/>
                  </a:cubicBezTo>
                  <a:close/>
                  <a:moveTo>
                    <a:pt x="15704" y="1"/>
                  </a:moveTo>
                  <a:cubicBezTo>
                    <a:pt x="13225" y="695"/>
                    <a:pt x="10771" y="1625"/>
                    <a:pt x="8701" y="3174"/>
                  </a:cubicBezTo>
                  <a:cubicBezTo>
                    <a:pt x="7697" y="3211"/>
                    <a:pt x="6718" y="3211"/>
                    <a:pt x="5825" y="3236"/>
                  </a:cubicBezTo>
                  <a:lnTo>
                    <a:pt x="5714" y="3236"/>
                  </a:lnTo>
                  <a:cubicBezTo>
                    <a:pt x="6073" y="2195"/>
                    <a:pt x="6606" y="1501"/>
                    <a:pt x="7697" y="1178"/>
                  </a:cubicBezTo>
                  <a:cubicBezTo>
                    <a:pt x="7942" y="1107"/>
                    <a:pt x="8181" y="1076"/>
                    <a:pt x="8414" y="1076"/>
                  </a:cubicBezTo>
                  <a:cubicBezTo>
                    <a:pt x="9195" y="1076"/>
                    <a:pt x="9916" y="1426"/>
                    <a:pt x="10622" y="1798"/>
                  </a:cubicBezTo>
                  <a:cubicBezTo>
                    <a:pt x="10641" y="1808"/>
                    <a:pt x="10660" y="1812"/>
                    <a:pt x="10679" y="1812"/>
                  </a:cubicBezTo>
                  <a:cubicBezTo>
                    <a:pt x="10779" y="1812"/>
                    <a:pt x="10853" y="1685"/>
                    <a:pt x="10758" y="1612"/>
                  </a:cubicBezTo>
                  <a:cubicBezTo>
                    <a:pt x="10184" y="1051"/>
                    <a:pt x="9403" y="788"/>
                    <a:pt x="8622" y="788"/>
                  </a:cubicBezTo>
                  <a:cubicBezTo>
                    <a:pt x="7193" y="788"/>
                    <a:pt x="5767" y="1669"/>
                    <a:pt x="5615" y="3223"/>
                  </a:cubicBezTo>
                  <a:lnTo>
                    <a:pt x="5615" y="3236"/>
                  </a:lnTo>
                  <a:cubicBezTo>
                    <a:pt x="3607" y="3347"/>
                    <a:pt x="880" y="3955"/>
                    <a:pt x="99" y="6062"/>
                  </a:cubicBezTo>
                  <a:cubicBezTo>
                    <a:pt x="0" y="6334"/>
                    <a:pt x="25" y="6595"/>
                    <a:pt x="99" y="6830"/>
                  </a:cubicBezTo>
                  <a:cubicBezTo>
                    <a:pt x="62" y="6991"/>
                    <a:pt x="161" y="7202"/>
                    <a:pt x="322" y="7214"/>
                  </a:cubicBezTo>
                  <a:cubicBezTo>
                    <a:pt x="471" y="7425"/>
                    <a:pt x="682" y="7611"/>
                    <a:pt x="892" y="7747"/>
                  </a:cubicBezTo>
                  <a:cubicBezTo>
                    <a:pt x="838" y="7920"/>
                    <a:pt x="1003" y="8079"/>
                    <a:pt x="1168" y="8079"/>
                  </a:cubicBezTo>
                  <a:cubicBezTo>
                    <a:pt x="1228" y="8079"/>
                    <a:pt x="1289" y="8057"/>
                    <a:pt x="1339" y="8008"/>
                  </a:cubicBezTo>
                  <a:lnTo>
                    <a:pt x="1363" y="7995"/>
                  </a:lnTo>
                  <a:cubicBezTo>
                    <a:pt x="1401" y="8008"/>
                    <a:pt x="1438" y="8020"/>
                    <a:pt x="1487" y="8045"/>
                  </a:cubicBezTo>
                  <a:cubicBezTo>
                    <a:pt x="2326" y="8371"/>
                    <a:pt x="3303" y="8597"/>
                    <a:pt x="4262" y="8597"/>
                  </a:cubicBezTo>
                  <a:cubicBezTo>
                    <a:pt x="4649" y="8597"/>
                    <a:pt x="5033" y="8561"/>
                    <a:pt x="5404" y="8479"/>
                  </a:cubicBezTo>
                  <a:lnTo>
                    <a:pt x="5404" y="8479"/>
                  </a:lnTo>
                  <a:cubicBezTo>
                    <a:pt x="5330" y="8516"/>
                    <a:pt x="5230" y="8553"/>
                    <a:pt x="5156" y="8602"/>
                  </a:cubicBezTo>
                  <a:cubicBezTo>
                    <a:pt x="4987" y="8666"/>
                    <a:pt x="4719" y="8774"/>
                    <a:pt x="4513" y="8774"/>
                  </a:cubicBezTo>
                  <a:cubicBezTo>
                    <a:pt x="4477" y="8774"/>
                    <a:pt x="4444" y="8771"/>
                    <a:pt x="4412" y="8764"/>
                  </a:cubicBezTo>
                  <a:cubicBezTo>
                    <a:pt x="4375" y="8764"/>
                    <a:pt x="4363" y="8801"/>
                    <a:pt x="4375" y="8826"/>
                  </a:cubicBezTo>
                  <a:cubicBezTo>
                    <a:pt x="4462" y="8875"/>
                    <a:pt x="4549" y="8912"/>
                    <a:pt x="4648" y="8912"/>
                  </a:cubicBezTo>
                  <a:cubicBezTo>
                    <a:pt x="3743" y="9532"/>
                    <a:pt x="3297" y="10462"/>
                    <a:pt x="2752" y="11416"/>
                  </a:cubicBezTo>
                  <a:cubicBezTo>
                    <a:pt x="2144" y="12482"/>
                    <a:pt x="1190" y="13436"/>
                    <a:pt x="1252" y="14738"/>
                  </a:cubicBezTo>
                  <a:cubicBezTo>
                    <a:pt x="1334" y="16528"/>
                    <a:pt x="3493" y="18727"/>
                    <a:pt x="5372" y="18727"/>
                  </a:cubicBezTo>
                  <a:cubicBezTo>
                    <a:pt x="5483" y="18727"/>
                    <a:pt x="5593" y="18720"/>
                    <a:pt x="5701" y="18704"/>
                  </a:cubicBezTo>
                  <a:cubicBezTo>
                    <a:pt x="5714" y="18704"/>
                    <a:pt x="5714" y="18704"/>
                    <a:pt x="5726" y="18679"/>
                  </a:cubicBezTo>
                  <a:lnTo>
                    <a:pt x="5726" y="18679"/>
                  </a:lnTo>
                  <a:cubicBezTo>
                    <a:pt x="5553" y="19695"/>
                    <a:pt x="5330" y="20625"/>
                    <a:pt x="4623" y="21269"/>
                  </a:cubicBezTo>
                  <a:cubicBezTo>
                    <a:pt x="4958" y="20352"/>
                    <a:pt x="5144" y="19361"/>
                    <a:pt x="4586" y="18902"/>
                  </a:cubicBezTo>
                  <a:cubicBezTo>
                    <a:pt x="4574" y="18893"/>
                    <a:pt x="4560" y="18889"/>
                    <a:pt x="4547" y="18889"/>
                  </a:cubicBezTo>
                  <a:cubicBezTo>
                    <a:pt x="4507" y="18889"/>
                    <a:pt x="4471" y="18927"/>
                    <a:pt x="4499" y="18964"/>
                  </a:cubicBezTo>
                  <a:cubicBezTo>
                    <a:pt x="4896" y="19485"/>
                    <a:pt x="4648" y="20402"/>
                    <a:pt x="4276" y="21245"/>
                  </a:cubicBezTo>
                  <a:cubicBezTo>
                    <a:pt x="4251" y="20935"/>
                    <a:pt x="4227" y="20625"/>
                    <a:pt x="4165" y="20315"/>
                  </a:cubicBezTo>
                  <a:cubicBezTo>
                    <a:pt x="4159" y="20293"/>
                    <a:pt x="4139" y="20283"/>
                    <a:pt x="4119" y="20283"/>
                  </a:cubicBezTo>
                  <a:cubicBezTo>
                    <a:pt x="4093" y="20283"/>
                    <a:pt x="4065" y="20300"/>
                    <a:pt x="4065" y="20327"/>
                  </a:cubicBezTo>
                  <a:cubicBezTo>
                    <a:pt x="4065" y="20427"/>
                    <a:pt x="4053" y="20538"/>
                    <a:pt x="4053" y="20662"/>
                  </a:cubicBezTo>
                  <a:lnTo>
                    <a:pt x="4003" y="20662"/>
                  </a:lnTo>
                  <a:cubicBezTo>
                    <a:pt x="3941" y="21021"/>
                    <a:pt x="3917" y="21381"/>
                    <a:pt x="3879" y="21753"/>
                  </a:cubicBezTo>
                  <a:lnTo>
                    <a:pt x="3656" y="21839"/>
                  </a:lnTo>
                  <a:cubicBezTo>
                    <a:pt x="3570" y="21877"/>
                    <a:pt x="3508" y="21951"/>
                    <a:pt x="3545" y="22050"/>
                  </a:cubicBezTo>
                  <a:cubicBezTo>
                    <a:pt x="3594" y="22199"/>
                    <a:pt x="3607" y="22360"/>
                    <a:pt x="3632" y="22509"/>
                  </a:cubicBezTo>
                  <a:cubicBezTo>
                    <a:pt x="3594" y="22583"/>
                    <a:pt x="3557" y="22670"/>
                    <a:pt x="3532" y="22732"/>
                  </a:cubicBezTo>
                  <a:cubicBezTo>
                    <a:pt x="3440" y="22870"/>
                    <a:pt x="3573" y="23019"/>
                    <a:pt x="3702" y="23019"/>
                  </a:cubicBezTo>
                  <a:cubicBezTo>
                    <a:pt x="3712" y="23019"/>
                    <a:pt x="3721" y="23019"/>
                    <a:pt x="3731" y="23017"/>
                  </a:cubicBezTo>
                  <a:cubicBezTo>
                    <a:pt x="3743" y="23116"/>
                    <a:pt x="3756" y="23203"/>
                    <a:pt x="3793" y="23302"/>
                  </a:cubicBezTo>
                  <a:cubicBezTo>
                    <a:pt x="3819" y="23402"/>
                    <a:pt x="3888" y="23444"/>
                    <a:pt x="3960" y="23444"/>
                  </a:cubicBezTo>
                  <a:cubicBezTo>
                    <a:pt x="4058" y="23444"/>
                    <a:pt x="4163" y="23367"/>
                    <a:pt x="4177" y="23252"/>
                  </a:cubicBezTo>
                  <a:cubicBezTo>
                    <a:pt x="4227" y="22881"/>
                    <a:pt x="4251" y="22496"/>
                    <a:pt x="4276" y="22125"/>
                  </a:cubicBezTo>
                  <a:cubicBezTo>
                    <a:pt x="4301" y="22063"/>
                    <a:pt x="4338" y="22001"/>
                    <a:pt x="4350" y="21939"/>
                  </a:cubicBezTo>
                  <a:cubicBezTo>
                    <a:pt x="4747" y="21716"/>
                    <a:pt x="5144" y="21430"/>
                    <a:pt x="5404" y="21034"/>
                  </a:cubicBezTo>
                  <a:cubicBezTo>
                    <a:pt x="5900" y="20315"/>
                    <a:pt x="6222" y="19423"/>
                    <a:pt x="6110" y="18555"/>
                  </a:cubicBezTo>
                  <a:cubicBezTo>
                    <a:pt x="6222" y="18505"/>
                    <a:pt x="6284" y="18357"/>
                    <a:pt x="6197" y="18245"/>
                  </a:cubicBezTo>
                  <a:cubicBezTo>
                    <a:pt x="6110" y="18158"/>
                    <a:pt x="6036" y="18059"/>
                    <a:pt x="5974" y="17972"/>
                  </a:cubicBezTo>
                  <a:cubicBezTo>
                    <a:pt x="5987" y="17972"/>
                    <a:pt x="5987" y="17972"/>
                    <a:pt x="6011" y="17948"/>
                  </a:cubicBezTo>
                  <a:cubicBezTo>
                    <a:pt x="6554" y="17582"/>
                    <a:pt x="7210" y="17482"/>
                    <a:pt x="7892" y="17482"/>
                  </a:cubicBezTo>
                  <a:cubicBezTo>
                    <a:pt x="8689" y="17482"/>
                    <a:pt x="9522" y="17619"/>
                    <a:pt x="10250" y="17625"/>
                  </a:cubicBezTo>
                  <a:cubicBezTo>
                    <a:pt x="10548" y="17625"/>
                    <a:pt x="10548" y="17179"/>
                    <a:pt x="10250" y="17179"/>
                  </a:cubicBezTo>
                  <a:cubicBezTo>
                    <a:pt x="9579" y="17166"/>
                    <a:pt x="8820" y="17062"/>
                    <a:pt x="8079" y="17062"/>
                  </a:cubicBezTo>
                  <a:cubicBezTo>
                    <a:pt x="7426" y="17062"/>
                    <a:pt x="6787" y="17143"/>
                    <a:pt x="6234" y="17440"/>
                  </a:cubicBezTo>
                  <a:cubicBezTo>
                    <a:pt x="6321" y="17167"/>
                    <a:pt x="6358" y="16882"/>
                    <a:pt x="6445" y="16584"/>
                  </a:cubicBezTo>
                  <a:cubicBezTo>
                    <a:pt x="6460" y="16525"/>
                    <a:pt x="6404" y="16483"/>
                    <a:pt x="6351" y="16483"/>
                  </a:cubicBezTo>
                  <a:cubicBezTo>
                    <a:pt x="6316" y="16483"/>
                    <a:pt x="6282" y="16502"/>
                    <a:pt x="6272" y="16547"/>
                  </a:cubicBezTo>
                  <a:cubicBezTo>
                    <a:pt x="6135" y="16956"/>
                    <a:pt x="6036" y="17353"/>
                    <a:pt x="5801" y="17737"/>
                  </a:cubicBezTo>
                  <a:cubicBezTo>
                    <a:pt x="5330" y="17117"/>
                    <a:pt x="4871" y="16460"/>
                    <a:pt x="4623" y="15704"/>
                  </a:cubicBezTo>
                  <a:cubicBezTo>
                    <a:pt x="4487" y="15283"/>
                    <a:pt x="4809" y="14874"/>
                    <a:pt x="5144" y="14453"/>
                  </a:cubicBezTo>
                  <a:cubicBezTo>
                    <a:pt x="5367" y="15308"/>
                    <a:pt x="5949" y="16237"/>
                    <a:pt x="6730" y="16547"/>
                  </a:cubicBezTo>
                  <a:cubicBezTo>
                    <a:pt x="6743" y="16550"/>
                    <a:pt x="6757" y="16552"/>
                    <a:pt x="6769" y="16552"/>
                  </a:cubicBezTo>
                  <a:cubicBezTo>
                    <a:pt x="6804" y="16552"/>
                    <a:pt x="6833" y="16541"/>
                    <a:pt x="6842" y="16522"/>
                  </a:cubicBezTo>
                  <a:cubicBezTo>
                    <a:pt x="6854" y="16522"/>
                    <a:pt x="6879" y="16547"/>
                    <a:pt x="6904" y="16547"/>
                  </a:cubicBezTo>
                  <a:cubicBezTo>
                    <a:pt x="7083" y="16558"/>
                    <a:pt x="7275" y="16564"/>
                    <a:pt x="7477" y="16564"/>
                  </a:cubicBezTo>
                  <a:cubicBezTo>
                    <a:pt x="8447" y="16564"/>
                    <a:pt x="9626" y="16427"/>
                    <a:pt x="10498" y="16027"/>
                  </a:cubicBezTo>
                  <a:cubicBezTo>
                    <a:pt x="10721" y="16027"/>
                    <a:pt x="10932" y="16051"/>
                    <a:pt x="11155" y="16089"/>
                  </a:cubicBezTo>
                  <a:cubicBezTo>
                    <a:pt x="11175" y="16093"/>
                    <a:pt x="11193" y="16095"/>
                    <a:pt x="11211" y="16095"/>
                  </a:cubicBezTo>
                  <a:cubicBezTo>
                    <a:pt x="11443" y="16095"/>
                    <a:pt x="11532" y="15747"/>
                    <a:pt x="11279" y="15655"/>
                  </a:cubicBezTo>
                  <a:cubicBezTo>
                    <a:pt x="11229" y="15642"/>
                    <a:pt x="11180" y="15642"/>
                    <a:pt x="11155" y="15630"/>
                  </a:cubicBezTo>
                  <a:cubicBezTo>
                    <a:pt x="11527" y="15308"/>
                    <a:pt x="11750" y="14899"/>
                    <a:pt x="11737" y="14353"/>
                  </a:cubicBezTo>
                  <a:cubicBezTo>
                    <a:pt x="11812" y="14291"/>
                    <a:pt x="11861" y="14205"/>
                    <a:pt x="11799" y="14105"/>
                  </a:cubicBezTo>
                  <a:cubicBezTo>
                    <a:pt x="11775" y="14068"/>
                    <a:pt x="11725" y="14006"/>
                    <a:pt x="11688" y="13944"/>
                  </a:cubicBezTo>
                  <a:cubicBezTo>
                    <a:pt x="11651" y="13709"/>
                    <a:pt x="11552" y="13461"/>
                    <a:pt x="11415" y="13176"/>
                  </a:cubicBezTo>
                  <a:cubicBezTo>
                    <a:pt x="11402" y="13154"/>
                    <a:pt x="11382" y="13144"/>
                    <a:pt x="11361" y="13144"/>
                  </a:cubicBezTo>
                  <a:cubicBezTo>
                    <a:pt x="11325" y="13144"/>
                    <a:pt x="11287" y="13174"/>
                    <a:pt x="11279" y="13213"/>
                  </a:cubicBezTo>
                  <a:cubicBezTo>
                    <a:pt x="10672" y="11912"/>
                    <a:pt x="10560" y="10375"/>
                    <a:pt x="10919" y="8962"/>
                  </a:cubicBezTo>
                  <a:cubicBezTo>
                    <a:pt x="10944" y="8900"/>
                    <a:pt x="10981" y="8863"/>
                    <a:pt x="11006" y="8801"/>
                  </a:cubicBezTo>
                  <a:cubicBezTo>
                    <a:pt x="11787" y="9321"/>
                    <a:pt x="12605" y="10734"/>
                    <a:pt x="12977" y="11180"/>
                  </a:cubicBezTo>
                  <a:cubicBezTo>
                    <a:pt x="13671" y="12036"/>
                    <a:pt x="14464" y="12767"/>
                    <a:pt x="15443" y="13263"/>
                  </a:cubicBezTo>
                  <a:cubicBezTo>
                    <a:pt x="16088" y="13597"/>
                    <a:pt x="16385" y="13523"/>
                    <a:pt x="16150" y="14391"/>
                  </a:cubicBezTo>
                  <a:cubicBezTo>
                    <a:pt x="15952" y="15134"/>
                    <a:pt x="15518" y="15804"/>
                    <a:pt x="15096" y="16423"/>
                  </a:cubicBezTo>
                  <a:cubicBezTo>
                    <a:pt x="14229" y="17687"/>
                    <a:pt x="13039" y="18729"/>
                    <a:pt x="12035" y="19894"/>
                  </a:cubicBezTo>
                  <a:cubicBezTo>
                    <a:pt x="11985" y="19956"/>
                    <a:pt x="11973" y="20018"/>
                    <a:pt x="11973" y="20055"/>
                  </a:cubicBezTo>
                  <a:cubicBezTo>
                    <a:pt x="11651" y="19299"/>
                    <a:pt x="11316" y="18530"/>
                    <a:pt x="10981" y="17787"/>
                  </a:cubicBezTo>
                  <a:cubicBezTo>
                    <a:pt x="10969" y="17766"/>
                    <a:pt x="10952" y="17758"/>
                    <a:pt x="10935" y="17758"/>
                  </a:cubicBezTo>
                  <a:cubicBezTo>
                    <a:pt x="10900" y="17758"/>
                    <a:pt x="10866" y="17794"/>
                    <a:pt x="10882" y="17836"/>
                  </a:cubicBezTo>
                  <a:cubicBezTo>
                    <a:pt x="11229" y="18914"/>
                    <a:pt x="11552" y="20030"/>
                    <a:pt x="11973" y="21121"/>
                  </a:cubicBezTo>
                  <a:cubicBezTo>
                    <a:pt x="11861" y="21083"/>
                    <a:pt x="11737" y="21071"/>
                    <a:pt x="11626" y="21046"/>
                  </a:cubicBezTo>
                  <a:cubicBezTo>
                    <a:pt x="10808" y="20922"/>
                    <a:pt x="10201" y="20712"/>
                    <a:pt x="10015" y="19807"/>
                  </a:cubicBezTo>
                  <a:cubicBezTo>
                    <a:pt x="9878" y="19100"/>
                    <a:pt x="9891" y="18369"/>
                    <a:pt x="9730" y="17663"/>
                  </a:cubicBezTo>
                  <a:cubicBezTo>
                    <a:pt x="9718" y="17639"/>
                    <a:pt x="9695" y="17627"/>
                    <a:pt x="9674" y="17627"/>
                  </a:cubicBezTo>
                  <a:cubicBezTo>
                    <a:pt x="9651" y="17627"/>
                    <a:pt x="9630" y="17642"/>
                    <a:pt x="9630" y="17675"/>
                  </a:cubicBezTo>
                  <a:cubicBezTo>
                    <a:pt x="9680" y="18741"/>
                    <a:pt x="9321" y="20203"/>
                    <a:pt x="10225" y="21009"/>
                  </a:cubicBezTo>
                  <a:cubicBezTo>
                    <a:pt x="10560" y="21319"/>
                    <a:pt x="11068" y="21393"/>
                    <a:pt x="11502" y="21455"/>
                  </a:cubicBezTo>
                  <a:cubicBezTo>
                    <a:pt x="11750" y="21505"/>
                    <a:pt x="11973" y="21530"/>
                    <a:pt x="12146" y="21604"/>
                  </a:cubicBezTo>
                  <a:cubicBezTo>
                    <a:pt x="12270" y="21914"/>
                    <a:pt x="12407" y="22249"/>
                    <a:pt x="12543" y="22534"/>
                  </a:cubicBezTo>
                  <a:cubicBezTo>
                    <a:pt x="12989" y="26971"/>
                    <a:pt x="11130" y="31061"/>
                    <a:pt x="10436" y="35349"/>
                  </a:cubicBezTo>
                  <a:cubicBezTo>
                    <a:pt x="10002" y="38014"/>
                    <a:pt x="9916" y="41013"/>
                    <a:pt x="9048" y="43641"/>
                  </a:cubicBezTo>
                  <a:cubicBezTo>
                    <a:pt x="9135" y="37295"/>
                    <a:pt x="6842" y="30577"/>
                    <a:pt x="9060" y="24405"/>
                  </a:cubicBezTo>
                  <a:cubicBezTo>
                    <a:pt x="9271" y="24070"/>
                    <a:pt x="9209" y="24170"/>
                    <a:pt x="9321" y="23723"/>
                  </a:cubicBezTo>
                  <a:cubicBezTo>
                    <a:pt x="9355" y="23575"/>
                    <a:pt x="9211" y="23448"/>
                    <a:pt x="9091" y="23448"/>
                  </a:cubicBezTo>
                  <a:cubicBezTo>
                    <a:pt x="9080" y="23448"/>
                    <a:pt x="9070" y="23449"/>
                    <a:pt x="9060" y="23451"/>
                  </a:cubicBezTo>
                  <a:lnTo>
                    <a:pt x="9060" y="23376"/>
                  </a:lnTo>
                  <a:cubicBezTo>
                    <a:pt x="9060" y="23259"/>
                    <a:pt x="8953" y="23176"/>
                    <a:pt x="8846" y="23176"/>
                  </a:cubicBezTo>
                  <a:cubicBezTo>
                    <a:pt x="8793" y="23176"/>
                    <a:pt x="8741" y="23196"/>
                    <a:pt x="8701" y="23240"/>
                  </a:cubicBezTo>
                  <a:cubicBezTo>
                    <a:pt x="8428" y="23538"/>
                    <a:pt x="8094" y="23761"/>
                    <a:pt x="7784" y="23996"/>
                  </a:cubicBezTo>
                  <a:cubicBezTo>
                    <a:pt x="7846" y="23736"/>
                    <a:pt x="7932" y="23476"/>
                    <a:pt x="8056" y="23203"/>
                  </a:cubicBezTo>
                  <a:cubicBezTo>
                    <a:pt x="8115" y="23087"/>
                    <a:pt x="8042" y="22916"/>
                    <a:pt x="7909" y="22916"/>
                  </a:cubicBezTo>
                  <a:cubicBezTo>
                    <a:pt x="7901" y="22916"/>
                    <a:pt x="7892" y="22916"/>
                    <a:pt x="7883" y="22918"/>
                  </a:cubicBezTo>
                  <a:cubicBezTo>
                    <a:pt x="7313" y="22868"/>
                    <a:pt x="6879" y="22620"/>
                    <a:pt x="6569" y="22199"/>
                  </a:cubicBezTo>
                  <a:cubicBezTo>
                    <a:pt x="6546" y="22178"/>
                    <a:pt x="6519" y="22170"/>
                    <a:pt x="6494" y="22170"/>
                  </a:cubicBezTo>
                  <a:cubicBezTo>
                    <a:pt x="6412" y="22170"/>
                    <a:pt x="6339" y="22260"/>
                    <a:pt x="6396" y="22335"/>
                  </a:cubicBezTo>
                  <a:cubicBezTo>
                    <a:pt x="6730" y="22881"/>
                    <a:pt x="7015" y="23240"/>
                    <a:pt x="7585" y="23314"/>
                  </a:cubicBezTo>
                  <a:cubicBezTo>
                    <a:pt x="7449" y="23686"/>
                    <a:pt x="7375" y="24058"/>
                    <a:pt x="7263" y="24467"/>
                  </a:cubicBezTo>
                  <a:cubicBezTo>
                    <a:pt x="7219" y="24617"/>
                    <a:pt x="7332" y="24717"/>
                    <a:pt x="7455" y="24717"/>
                  </a:cubicBezTo>
                  <a:cubicBezTo>
                    <a:pt x="7504" y="24717"/>
                    <a:pt x="7555" y="24701"/>
                    <a:pt x="7598" y="24665"/>
                  </a:cubicBezTo>
                  <a:cubicBezTo>
                    <a:pt x="7957" y="24380"/>
                    <a:pt x="8317" y="24170"/>
                    <a:pt x="8639" y="23885"/>
                  </a:cubicBezTo>
                  <a:lnTo>
                    <a:pt x="8639" y="24368"/>
                  </a:lnTo>
                  <a:cubicBezTo>
                    <a:pt x="7623" y="27256"/>
                    <a:pt x="7561" y="30317"/>
                    <a:pt x="7709" y="33354"/>
                  </a:cubicBezTo>
                  <a:cubicBezTo>
                    <a:pt x="7895" y="36898"/>
                    <a:pt x="8329" y="40468"/>
                    <a:pt x="8664" y="44013"/>
                  </a:cubicBezTo>
                  <a:cubicBezTo>
                    <a:pt x="8676" y="44137"/>
                    <a:pt x="8763" y="44199"/>
                    <a:pt x="8862" y="44199"/>
                  </a:cubicBezTo>
                  <a:cubicBezTo>
                    <a:pt x="8626" y="44818"/>
                    <a:pt x="8329" y="45426"/>
                    <a:pt x="7970" y="45996"/>
                  </a:cubicBezTo>
                  <a:cubicBezTo>
                    <a:pt x="7876" y="46145"/>
                    <a:pt x="8014" y="46301"/>
                    <a:pt x="8162" y="46301"/>
                  </a:cubicBezTo>
                  <a:cubicBezTo>
                    <a:pt x="8211" y="46301"/>
                    <a:pt x="8261" y="46284"/>
                    <a:pt x="8304" y="46244"/>
                  </a:cubicBezTo>
                  <a:cubicBezTo>
                    <a:pt x="8329" y="46231"/>
                    <a:pt x="8341" y="46194"/>
                    <a:pt x="8379" y="46169"/>
                  </a:cubicBezTo>
                  <a:lnTo>
                    <a:pt x="8379" y="46169"/>
                  </a:lnTo>
                  <a:cubicBezTo>
                    <a:pt x="8341" y="47248"/>
                    <a:pt x="8552" y="48363"/>
                    <a:pt x="8688" y="49441"/>
                  </a:cubicBezTo>
                  <a:cubicBezTo>
                    <a:pt x="8688" y="49503"/>
                    <a:pt x="8726" y="49541"/>
                    <a:pt x="8763" y="49578"/>
                  </a:cubicBezTo>
                  <a:cubicBezTo>
                    <a:pt x="8763" y="50191"/>
                    <a:pt x="8981" y="50831"/>
                    <a:pt x="9563" y="50831"/>
                  </a:cubicBezTo>
                  <a:cubicBezTo>
                    <a:pt x="9675" y="50831"/>
                    <a:pt x="9800" y="50807"/>
                    <a:pt x="9940" y="50755"/>
                  </a:cubicBezTo>
                  <a:cubicBezTo>
                    <a:pt x="10981" y="50371"/>
                    <a:pt x="11043" y="49045"/>
                    <a:pt x="10548" y="48227"/>
                  </a:cubicBezTo>
                  <a:cubicBezTo>
                    <a:pt x="10517" y="48171"/>
                    <a:pt x="10461" y="48143"/>
                    <a:pt x="10404" y="48143"/>
                  </a:cubicBezTo>
                  <a:cubicBezTo>
                    <a:pt x="10346" y="48143"/>
                    <a:pt x="10287" y="48171"/>
                    <a:pt x="10250" y="48227"/>
                  </a:cubicBezTo>
                  <a:cubicBezTo>
                    <a:pt x="9965" y="48710"/>
                    <a:pt x="9593" y="48908"/>
                    <a:pt x="9147" y="49107"/>
                  </a:cubicBezTo>
                  <a:lnTo>
                    <a:pt x="9147" y="48884"/>
                  </a:lnTo>
                  <a:cubicBezTo>
                    <a:pt x="9147" y="48792"/>
                    <a:pt x="9086" y="48741"/>
                    <a:pt x="9019" y="48741"/>
                  </a:cubicBezTo>
                  <a:cubicBezTo>
                    <a:pt x="8995" y="48741"/>
                    <a:pt x="8971" y="48747"/>
                    <a:pt x="8949" y="48760"/>
                  </a:cubicBezTo>
                  <a:cubicBezTo>
                    <a:pt x="8812" y="47843"/>
                    <a:pt x="8664" y="46938"/>
                    <a:pt x="8527" y="46033"/>
                  </a:cubicBezTo>
                  <a:cubicBezTo>
                    <a:pt x="9445" y="45004"/>
                    <a:pt x="9692" y="43182"/>
                    <a:pt x="9965" y="41918"/>
                  </a:cubicBezTo>
                  <a:cubicBezTo>
                    <a:pt x="10386" y="39799"/>
                    <a:pt x="10597" y="37630"/>
                    <a:pt x="10919" y="35498"/>
                  </a:cubicBezTo>
                  <a:cubicBezTo>
                    <a:pt x="11242" y="33304"/>
                    <a:pt x="11948" y="31185"/>
                    <a:pt x="12419" y="29016"/>
                  </a:cubicBezTo>
                  <a:cubicBezTo>
                    <a:pt x="12828" y="27206"/>
                    <a:pt x="13262" y="25099"/>
                    <a:pt x="12915" y="23203"/>
                  </a:cubicBezTo>
                  <a:lnTo>
                    <a:pt x="12915" y="23203"/>
                  </a:lnTo>
                  <a:cubicBezTo>
                    <a:pt x="12948" y="23261"/>
                    <a:pt x="13004" y="23286"/>
                    <a:pt x="13060" y="23286"/>
                  </a:cubicBezTo>
                  <a:cubicBezTo>
                    <a:pt x="13171" y="23286"/>
                    <a:pt x="13282" y="23190"/>
                    <a:pt x="13225" y="23067"/>
                  </a:cubicBezTo>
                  <a:cubicBezTo>
                    <a:pt x="13101" y="22744"/>
                    <a:pt x="12977" y="22434"/>
                    <a:pt x="12853" y="22112"/>
                  </a:cubicBezTo>
                  <a:lnTo>
                    <a:pt x="12853" y="22112"/>
                  </a:lnTo>
                  <a:cubicBezTo>
                    <a:pt x="12940" y="22211"/>
                    <a:pt x="13014" y="22335"/>
                    <a:pt x="13088" y="22484"/>
                  </a:cubicBezTo>
                  <a:cubicBezTo>
                    <a:pt x="13112" y="22531"/>
                    <a:pt x="13154" y="22552"/>
                    <a:pt x="13196" y="22552"/>
                  </a:cubicBezTo>
                  <a:cubicBezTo>
                    <a:pt x="13265" y="22552"/>
                    <a:pt x="13336" y="22499"/>
                    <a:pt x="13336" y="22422"/>
                  </a:cubicBezTo>
                  <a:cubicBezTo>
                    <a:pt x="13349" y="21802"/>
                    <a:pt x="12977" y="21455"/>
                    <a:pt x="12518" y="21269"/>
                  </a:cubicBezTo>
                  <a:cubicBezTo>
                    <a:pt x="12362" y="20908"/>
                    <a:pt x="12228" y="20558"/>
                    <a:pt x="12084" y="20196"/>
                  </a:cubicBezTo>
                  <a:lnTo>
                    <a:pt x="12084" y="20196"/>
                  </a:lnTo>
                  <a:cubicBezTo>
                    <a:pt x="12113" y="20253"/>
                    <a:pt x="12169" y="20285"/>
                    <a:pt x="12233" y="20285"/>
                  </a:cubicBezTo>
                  <a:cubicBezTo>
                    <a:pt x="12281" y="20285"/>
                    <a:pt x="12333" y="20267"/>
                    <a:pt x="12382" y="20228"/>
                  </a:cubicBezTo>
                  <a:cubicBezTo>
                    <a:pt x="14439" y="18468"/>
                    <a:pt x="16695" y="16250"/>
                    <a:pt x="16980" y="13399"/>
                  </a:cubicBezTo>
                  <a:cubicBezTo>
                    <a:pt x="16993" y="13275"/>
                    <a:pt x="16881" y="13139"/>
                    <a:pt x="16757" y="13126"/>
                  </a:cubicBezTo>
                  <a:cubicBezTo>
                    <a:pt x="14179" y="12494"/>
                    <a:pt x="13138" y="10065"/>
                    <a:pt x="11205" y="8553"/>
                  </a:cubicBezTo>
                  <a:cubicBezTo>
                    <a:pt x="11291" y="8317"/>
                    <a:pt x="11353" y="8082"/>
                    <a:pt x="11390" y="7846"/>
                  </a:cubicBezTo>
                  <a:cubicBezTo>
                    <a:pt x="11415" y="7772"/>
                    <a:pt x="11465" y="7698"/>
                    <a:pt x="11490" y="7623"/>
                  </a:cubicBezTo>
                  <a:cubicBezTo>
                    <a:pt x="11537" y="7541"/>
                    <a:pt x="11483" y="7436"/>
                    <a:pt x="11404" y="7436"/>
                  </a:cubicBezTo>
                  <a:cubicBezTo>
                    <a:pt x="11399" y="7436"/>
                    <a:pt x="11395" y="7437"/>
                    <a:pt x="11390" y="7437"/>
                  </a:cubicBezTo>
                  <a:lnTo>
                    <a:pt x="11366" y="7437"/>
                  </a:lnTo>
                  <a:lnTo>
                    <a:pt x="11366" y="7388"/>
                  </a:lnTo>
                  <a:cubicBezTo>
                    <a:pt x="11360" y="7331"/>
                    <a:pt x="11318" y="7308"/>
                    <a:pt x="11272" y="7308"/>
                  </a:cubicBezTo>
                  <a:cubicBezTo>
                    <a:pt x="11217" y="7308"/>
                    <a:pt x="11156" y="7341"/>
                    <a:pt x="11143" y="7388"/>
                  </a:cubicBezTo>
                  <a:cubicBezTo>
                    <a:pt x="11118" y="7425"/>
                    <a:pt x="11105" y="7450"/>
                    <a:pt x="11105" y="7475"/>
                  </a:cubicBezTo>
                  <a:cubicBezTo>
                    <a:pt x="10895" y="7524"/>
                    <a:pt x="10721" y="7586"/>
                    <a:pt x="10535" y="7809"/>
                  </a:cubicBezTo>
                  <a:cubicBezTo>
                    <a:pt x="10524" y="7831"/>
                    <a:pt x="10533" y="7873"/>
                    <a:pt x="10552" y="7873"/>
                  </a:cubicBezTo>
                  <a:cubicBezTo>
                    <a:pt x="10555" y="7873"/>
                    <a:pt x="10557" y="7873"/>
                    <a:pt x="10560" y="7871"/>
                  </a:cubicBezTo>
                  <a:cubicBezTo>
                    <a:pt x="10727" y="7802"/>
                    <a:pt x="10840" y="7780"/>
                    <a:pt x="10916" y="7780"/>
                  </a:cubicBezTo>
                  <a:cubicBezTo>
                    <a:pt x="10936" y="7780"/>
                    <a:pt x="10954" y="7782"/>
                    <a:pt x="10969" y="7784"/>
                  </a:cubicBezTo>
                  <a:cubicBezTo>
                    <a:pt x="10870" y="7995"/>
                    <a:pt x="10795" y="8181"/>
                    <a:pt x="10684" y="8367"/>
                  </a:cubicBezTo>
                  <a:lnTo>
                    <a:pt x="10275" y="8640"/>
                  </a:lnTo>
                  <a:cubicBezTo>
                    <a:pt x="10254" y="8650"/>
                    <a:pt x="10269" y="8679"/>
                    <a:pt x="10282" y="8679"/>
                  </a:cubicBezTo>
                  <a:cubicBezTo>
                    <a:pt x="10284" y="8679"/>
                    <a:pt x="10286" y="8679"/>
                    <a:pt x="10287" y="8677"/>
                  </a:cubicBezTo>
                  <a:cubicBezTo>
                    <a:pt x="10362" y="8640"/>
                    <a:pt x="10461" y="8627"/>
                    <a:pt x="10535" y="8627"/>
                  </a:cubicBezTo>
                  <a:cubicBezTo>
                    <a:pt x="10163" y="9259"/>
                    <a:pt x="9692" y="9805"/>
                    <a:pt x="9073" y="10313"/>
                  </a:cubicBezTo>
                  <a:cubicBezTo>
                    <a:pt x="8553" y="10747"/>
                    <a:pt x="7732" y="11246"/>
                    <a:pt x="7087" y="11246"/>
                  </a:cubicBezTo>
                  <a:cubicBezTo>
                    <a:pt x="6607" y="11246"/>
                    <a:pt x="6225" y="10971"/>
                    <a:pt x="6135" y="10189"/>
                  </a:cubicBezTo>
                  <a:cubicBezTo>
                    <a:pt x="6135" y="10158"/>
                    <a:pt x="6117" y="10142"/>
                    <a:pt x="6095" y="10142"/>
                  </a:cubicBezTo>
                  <a:cubicBezTo>
                    <a:pt x="6073" y="10142"/>
                    <a:pt x="6048" y="10158"/>
                    <a:pt x="6036" y="10189"/>
                  </a:cubicBezTo>
                  <a:cubicBezTo>
                    <a:pt x="5899" y="11218"/>
                    <a:pt x="6425" y="11611"/>
                    <a:pt x="7123" y="11611"/>
                  </a:cubicBezTo>
                  <a:cubicBezTo>
                    <a:pt x="7501" y="11611"/>
                    <a:pt x="7929" y="11496"/>
                    <a:pt x="8329" y="11304"/>
                  </a:cubicBezTo>
                  <a:cubicBezTo>
                    <a:pt x="8986" y="10995"/>
                    <a:pt x="9854" y="10375"/>
                    <a:pt x="10486" y="9619"/>
                  </a:cubicBezTo>
                  <a:lnTo>
                    <a:pt x="10486" y="9619"/>
                  </a:lnTo>
                  <a:cubicBezTo>
                    <a:pt x="10424" y="10053"/>
                    <a:pt x="10399" y="10499"/>
                    <a:pt x="10399" y="10933"/>
                  </a:cubicBezTo>
                  <a:cubicBezTo>
                    <a:pt x="10374" y="12098"/>
                    <a:pt x="10721" y="13287"/>
                    <a:pt x="11428" y="14217"/>
                  </a:cubicBezTo>
                  <a:cubicBezTo>
                    <a:pt x="11403" y="14787"/>
                    <a:pt x="11155" y="15246"/>
                    <a:pt x="10659" y="15556"/>
                  </a:cubicBezTo>
                  <a:cubicBezTo>
                    <a:pt x="10573" y="15549"/>
                    <a:pt x="10488" y="15546"/>
                    <a:pt x="10402" y="15546"/>
                  </a:cubicBezTo>
                  <a:cubicBezTo>
                    <a:pt x="9303" y="15546"/>
                    <a:pt x="8204" y="16068"/>
                    <a:pt x="7095" y="16068"/>
                  </a:cubicBezTo>
                  <a:cubicBezTo>
                    <a:pt x="7040" y="16068"/>
                    <a:pt x="6984" y="16067"/>
                    <a:pt x="6928" y="16064"/>
                  </a:cubicBezTo>
                  <a:cubicBezTo>
                    <a:pt x="6817" y="16064"/>
                    <a:pt x="6743" y="16113"/>
                    <a:pt x="6705" y="16188"/>
                  </a:cubicBezTo>
                  <a:cubicBezTo>
                    <a:pt x="6396" y="15890"/>
                    <a:pt x="6061" y="15642"/>
                    <a:pt x="5788" y="15283"/>
                  </a:cubicBezTo>
                  <a:cubicBezTo>
                    <a:pt x="5578" y="14998"/>
                    <a:pt x="5404" y="14663"/>
                    <a:pt x="5280" y="14329"/>
                  </a:cubicBezTo>
                  <a:cubicBezTo>
                    <a:pt x="5478" y="14068"/>
                    <a:pt x="5664" y="13820"/>
                    <a:pt x="5751" y="13548"/>
                  </a:cubicBezTo>
                  <a:cubicBezTo>
                    <a:pt x="5766" y="13495"/>
                    <a:pt x="5722" y="13461"/>
                    <a:pt x="5677" y="13461"/>
                  </a:cubicBezTo>
                  <a:cubicBezTo>
                    <a:pt x="5648" y="13461"/>
                    <a:pt x="5617" y="13476"/>
                    <a:pt x="5602" y="13511"/>
                  </a:cubicBezTo>
                  <a:cubicBezTo>
                    <a:pt x="5528" y="13709"/>
                    <a:pt x="5392" y="13882"/>
                    <a:pt x="5218" y="14044"/>
                  </a:cubicBezTo>
                  <a:cubicBezTo>
                    <a:pt x="5206" y="14006"/>
                    <a:pt x="5193" y="13969"/>
                    <a:pt x="5193" y="13920"/>
                  </a:cubicBezTo>
                  <a:cubicBezTo>
                    <a:pt x="5183" y="13895"/>
                    <a:pt x="5161" y="13884"/>
                    <a:pt x="5139" y="13884"/>
                  </a:cubicBezTo>
                  <a:cubicBezTo>
                    <a:pt x="5107" y="13884"/>
                    <a:pt x="5074" y="13907"/>
                    <a:pt x="5082" y="13944"/>
                  </a:cubicBezTo>
                  <a:cubicBezTo>
                    <a:pt x="5094" y="14019"/>
                    <a:pt x="5094" y="14093"/>
                    <a:pt x="5107" y="14167"/>
                  </a:cubicBezTo>
                  <a:cubicBezTo>
                    <a:pt x="4673" y="14601"/>
                    <a:pt x="4165" y="15023"/>
                    <a:pt x="4289" y="15593"/>
                  </a:cubicBezTo>
                  <a:cubicBezTo>
                    <a:pt x="4512" y="16634"/>
                    <a:pt x="5168" y="17514"/>
                    <a:pt x="5825" y="18344"/>
                  </a:cubicBezTo>
                  <a:cubicBezTo>
                    <a:pt x="5825" y="18369"/>
                    <a:pt x="5813" y="18406"/>
                    <a:pt x="5813" y="18431"/>
                  </a:cubicBezTo>
                  <a:cubicBezTo>
                    <a:pt x="5776" y="18406"/>
                    <a:pt x="5726" y="18369"/>
                    <a:pt x="5689" y="18357"/>
                  </a:cubicBezTo>
                  <a:cubicBezTo>
                    <a:pt x="3545" y="18072"/>
                    <a:pt x="855" y="15630"/>
                    <a:pt x="2095" y="13349"/>
                  </a:cubicBezTo>
                  <a:cubicBezTo>
                    <a:pt x="2876" y="11899"/>
                    <a:pt x="3768" y="10040"/>
                    <a:pt x="4983" y="8900"/>
                  </a:cubicBezTo>
                  <a:cubicBezTo>
                    <a:pt x="5441" y="8838"/>
                    <a:pt x="5937" y="8565"/>
                    <a:pt x="6210" y="8342"/>
                  </a:cubicBezTo>
                  <a:cubicBezTo>
                    <a:pt x="6259" y="8305"/>
                    <a:pt x="6272" y="8255"/>
                    <a:pt x="6247" y="8206"/>
                  </a:cubicBezTo>
                  <a:cubicBezTo>
                    <a:pt x="6445" y="8119"/>
                    <a:pt x="6631" y="7995"/>
                    <a:pt x="6817" y="7871"/>
                  </a:cubicBezTo>
                  <a:cubicBezTo>
                    <a:pt x="6842" y="7846"/>
                    <a:pt x="6829" y="7809"/>
                    <a:pt x="6817" y="7809"/>
                  </a:cubicBezTo>
                  <a:cubicBezTo>
                    <a:pt x="7090" y="7648"/>
                    <a:pt x="7313" y="7475"/>
                    <a:pt x="7499" y="7214"/>
                  </a:cubicBezTo>
                  <a:cubicBezTo>
                    <a:pt x="7610" y="7066"/>
                    <a:pt x="7511" y="6917"/>
                    <a:pt x="7387" y="6855"/>
                  </a:cubicBezTo>
                  <a:cubicBezTo>
                    <a:pt x="7424" y="6842"/>
                    <a:pt x="7461" y="6830"/>
                    <a:pt x="7486" y="6818"/>
                  </a:cubicBezTo>
                  <a:cubicBezTo>
                    <a:pt x="7679" y="7130"/>
                    <a:pt x="7976" y="7326"/>
                    <a:pt x="8401" y="7326"/>
                  </a:cubicBezTo>
                  <a:cubicBezTo>
                    <a:pt x="8414" y="7326"/>
                    <a:pt x="8427" y="7326"/>
                    <a:pt x="8441" y="7326"/>
                  </a:cubicBezTo>
                  <a:cubicBezTo>
                    <a:pt x="9159" y="7289"/>
                    <a:pt x="9606" y="6421"/>
                    <a:pt x="9841" y="5851"/>
                  </a:cubicBezTo>
                  <a:cubicBezTo>
                    <a:pt x="10101" y="5169"/>
                    <a:pt x="10461" y="4240"/>
                    <a:pt x="10250" y="3496"/>
                  </a:cubicBezTo>
                  <a:cubicBezTo>
                    <a:pt x="10250" y="3484"/>
                    <a:pt x="10250" y="3484"/>
                    <a:pt x="10238" y="3471"/>
                  </a:cubicBezTo>
                  <a:cubicBezTo>
                    <a:pt x="12816" y="3261"/>
                    <a:pt x="16199" y="2616"/>
                    <a:pt x="15753" y="26"/>
                  </a:cubicBezTo>
                  <a:cubicBezTo>
                    <a:pt x="15753" y="1"/>
                    <a:pt x="15728" y="1"/>
                    <a:pt x="15704"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56" name="Google Shape;156;p28"/>
          <p:cNvPicPr preferRelativeResize="0"/>
          <p:nvPr/>
        </p:nvPicPr>
        <p:blipFill rotWithShape="1">
          <a:blip r:embed="rId3">
            <a:alphaModFix/>
          </a:blip>
          <a:srcRect b="0" l="0" r="0" t="0"/>
          <a:stretch/>
        </p:blipFill>
        <p:spPr>
          <a:xfrm>
            <a:off x="3178378" y="124673"/>
            <a:ext cx="2944756" cy="2520573"/>
          </a:xfrm>
          <a:prstGeom prst="rect">
            <a:avLst/>
          </a:prstGeom>
          <a:noFill/>
          <a:ln>
            <a:noFill/>
          </a:ln>
        </p:spPr>
      </p:pic>
      <p:sp>
        <p:nvSpPr>
          <p:cNvPr id="157" name="Google Shape;157;p28"/>
          <p:cNvSpPr txBox="1"/>
          <p:nvPr/>
        </p:nvSpPr>
        <p:spPr>
          <a:xfrm>
            <a:off x="3312233" y="1260268"/>
            <a:ext cx="2601600" cy="479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i="0" lang="en" sz="1600" u="none" cap="none" strike="noStrike">
                <a:solidFill>
                  <a:srgbClr val="000000"/>
                </a:solidFill>
                <a:latin typeface="Roboto"/>
                <a:ea typeface="Roboto"/>
                <a:cs typeface="Roboto"/>
                <a:sym typeface="Roboto"/>
              </a:rPr>
              <a:t>Liệu chiếc váy này phù hợp với bản thân mình không?</a:t>
            </a:r>
            <a:endParaRPr i="0" sz="1600" u="none" cap="none" strike="noStrike">
              <a:solidFill>
                <a:srgbClr val="000000"/>
              </a:solidFill>
              <a:latin typeface="Roboto"/>
              <a:ea typeface="Roboto"/>
              <a:cs typeface="Roboto"/>
              <a:sym typeface="Roboto"/>
            </a:endParaRPr>
          </a:p>
        </p:txBody>
      </p:sp>
      <p:pic>
        <p:nvPicPr>
          <p:cNvPr id="158" name="Google Shape;158;p28"/>
          <p:cNvPicPr preferRelativeResize="0"/>
          <p:nvPr/>
        </p:nvPicPr>
        <p:blipFill rotWithShape="1">
          <a:blip r:embed="rId4">
            <a:alphaModFix/>
          </a:blip>
          <a:srcRect b="0" l="0" r="0" t="0"/>
          <a:stretch/>
        </p:blipFill>
        <p:spPr>
          <a:xfrm>
            <a:off x="5209679" y="1899530"/>
            <a:ext cx="2529697" cy="2057400"/>
          </a:xfrm>
          <a:prstGeom prst="rect">
            <a:avLst/>
          </a:prstGeom>
          <a:noFill/>
          <a:ln>
            <a:noFill/>
          </a:ln>
        </p:spPr>
      </p:pic>
      <p:sp>
        <p:nvSpPr>
          <p:cNvPr id="159" name="Google Shape;159;p28"/>
          <p:cNvSpPr/>
          <p:nvPr/>
        </p:nvSpPr>
        <p:spPr>
          <a:xfrm>
            <a:off x="6400800" y="2062052"/>
            <a:ext cx="651187" cy="1416986"/>
          </a:xfrm>
          <a:custGeom>
            <a:rect b="b" l="l" r="r" t="t"/>
            <a:pathLst>
              <a:path extrusionOk="0" h="22068" w="8677">
                <a:moveTo>
                  <a:pt x="916" y="1575"/>
                </a:moveTo>
                <a:cubicBezTo>
                  <a:pt x="1202" y="1575"/>
                  <a:pt x="1776" y="1949"/>
                  <a:pt x="2157" y="2223"/>
                </a:cubicBezTo>
                <a:cubicBezTo>
                  <a:pt x="1872" y="2495"/>
                  <a:pt x="1500" y="2929"/>
                  <a:pt x="1116" y="2979"/>
                </a:cubicBezTo>
                <a:cubicBezTo>
                  <a:pt x="1110" y="2979"/>
                  <a:pt x="1104" y="2980"/>
                  <a:pt x="1098" y="2980"/>
                </a:cubicBezTo>
                <a:cubicBezTo>
                  <a:pt x="741" y="2980"/>
                  <a:pt x="659" y="1909"/>
                  <a:pt x="757" y="1665"/>
                </a:cubicBezTo>
                <a:cubicBezTo>
                  <a:pt x="783" y="1602"/>
                  <a:pt x="839" y="1575"/>
                  <a:pt x="916" y="1575"/>
                </a:cubicBezTo>
                <a:close/>
                <a:moveTo>
                  <a:pt x="5119" y="909"/>
                </a:moveTo>
                <a:cubicBezTo>
                  <a:pt x="5156" y="1181"/>
                  <a:pt x="5206" y="1467"/>
                  <a:pt x="5243" y="1752"/>
                </a:cubicBezTo>
                <a:cubicBezTo>
                  <a:pt x="5280" y="2185"/>
                  <a:pt x="5429" y="2842"/>
                  <a:pt x="5218" y="3251"/>
                </a:cubicBezTo>
                <a:cubicBezTo>
                  <a:pt x="5209" y="3272"/>
                  <a:pt x="5190" y="3281"/>
                  <a:pt x="5162" y="3281"/>
                </a:cubicBezTo>
                <a:cubicBezTo>
                  <a:pt x="5006" y="3281"/>
                  <a:pt x="4580" y="2979"/>
                  <a:pt x="4128" y="2632"/>
                </a:cubicBezTo>
                <a:cubicBezTo>
                  <a:pt x="4091" y="2570"/>
                  <a:pt x="4029" y="2532"/>
                  <a:pt x="3967" y="2508"/>
                </a:cubicBezTo>
                <a:cubicBezTo>
                  <a:pt x="3793" y="2384"/>
                  <a:pt x="3632" y="2247"/>
                  <a:pt x="3471" y="2136"/>
                </a:cubicBezTo>
                <a:cubicBezTo>
                  <a:pt x="4029" y="1727"/>
                  <a:pt x="4586" y="1343"/>
                  <a:pt x="5119" y="909"/>
                </a:cubicBezTo>
                <a:close/>
                <a:moveTo>
                  <a:pt x="5346" y="0"/>
                </a:moveTo>
                <a:cubicBezTo>
                  <a:pt x="5267" y="0"/>
                  <a:pt x="5188" y="27"/>
                  <a:pt x="5132" y="78"/>
                </a:cubicBezTo>
                <a:cubicBezTo>
                  <a:pt x="4450" y="673"/>
                  <a:pt x="3706" y="1194"/>
                  <a:pt x="2963" y="1727"/>
                </a:cubicBezTo>
                <a:cubicBezTo>
                  <a:pt x="2901" y="1677"/>
                  <a:pt x="2839" y="1652"/>
                  <a:pt x="2802" y="1628"/>
                </a:cubicBezTo>
                <a:cubicBezTo>
                  <a:pt x="2763" y="1616"/>
                  <a:pt x="2726" y="1611"/>
                  <a:pt x="2691" y="1611"/>
                </a:cubicBezTo>
                <a:cubicBezTo>
                  <a:pt x="2613" y="1611"/>
                  <a:pt x="2547" y="1638"/>
                  <a:pt x="2504" y="1690"/>
                </a:cubicBezTo>
                <a:cubicBezTo>
                  <a:pt x="2031" y="1352"/>
                  <a:pt x="1357" y="945"/>
                  <a:pt x="842" y="945"/>
                </a:cubicBezTo>
                <a:cubicBezTo>
                  <a:pt x="507" y="945"/>
                  <a:pt x="239" y="1117"/>
                  <a:pt x="137" y="1590"/>
                </a:cubicBezTo>
                <a:cubicBezTo>
                  <a:pt x="0" y="2235"/>
                  <a:pt x="211" y="3301"/>
                  <a:pt x="918" y="3536"/>
                </a:cubicBezTo>
                <a:cubicBezTo>
                  <a:pt x="996" y="3565"/>
                  <a:pt x="1075" y="3577"/>
                  <a:pt x="1155" y="3577"/>
                </a:cubicBezTo>
                <a:cubicBezTo>
                  <a:pt x="1705" y="3577"/>
                  <a:pt x="2268" y="2966"/>
                  <a:pt x="2603" y="2619"/>
                </a:cubicBezTo>
                <a:cubicBezTo>
                  <a:pt x="2621" y="2626"/>
                  <a:pt x="2638" y="2629"/>
                  <a:pt x="2655" y="2629"/>
                </a:cubicBezTo>
                <a:cubicBezTo>
                  <a:pt x="2700" y="2629"/>
                  <a:pt x="2745" y="2609"/>
                  <a:pt x="2789" y="2582"/>
                </a:cubicBezTo>
                <a:cubicBezTo>
                  <a:pt x="2851" y="2532"/>
                  <a:pt x="2926" y="2483"/>
                  <a:pt x="2987" y="2433"/>
                </a:cubicBezTo>
                <a:cubicBezTo>
                  <a:pt x="3173" y="2582"/>
                  <a:pt x="3372" y="2768"/>
                  <a:pt x="3582" y="2966"/>
                </a:cubicBezTo>
                <a:cubicBezTo>
                  <a:pt x="3644" y="3598"/>
                  <a:pt x="3297" y="4255"/>
                  <a:pt x="3037" y="4788"/>
                </a:cubicBezTo>
                <a:cubicBezTo>
                  <a:pt x="2715" y="5470"/>
                  <a:pt x="2318" y="6127"/>
                  <a:pt x="2033" y="6821"/>
                </a:cubicBezTo>
                <a:cubicBezTo>
                  <a:pt x="1661" y="7726"/>
                  <a:pt x="1314" y="9238"/>
                  <a:pt x="2492" y="9733"/>
                </a:cubicBezTo>
                <a:cubicBezTo>
                  <a:pt x="2687" y="9814"/>
                  <a:pt x="2887" y="9847"/>
                  <a:pt x="3088" y="9847"/>
                </a:cubicBezTo>
                <a:cubicBezTo>
                  <a:pt x="3473" y="9847"/>
                  <a:pt x="3861" y="9727"/>
                  <a:pt x="4227" y="9597"/>
                </a:cubicBezTo>
                <a:cubicBezTo>
                  <a:pt x="4678" y="9435"/>
                  <a:pt x="5263" y="9116"/>
                  <a:pt x="5786" y="9116"/>
                </a:cubicBezTo>
                <a:cubicBezTo>
                  <a:pt x="6025" y="9116"/>
                  <a:pt x="6251" y="9183"/>
                  <a:pt x="6445" y="9362"/>
                </a:cubicBezTo>
                <a:cubicBezTo>
                  <a:pt x="6916" y="9783"/>
                  <a:pt x="6445" y="10861"/>
                  <a:pt x="6309" y="11345"/>
                </a:cubicBezTo>
                <a:cubicBezTo>
                  <a:pt x="6098" y="11964"/>
                  <a:pt x="5851" y="12584"/>
                  <a:pt x="5789" y="13241"/>
                </a:cubicBezTo>
                <a:cubicBezTo>
                  <a:pt x="5772" y="13424"/>
                  <a:pt x="5940" y="13535"/>
                  <a:pt x="6105" y="13535"/>
                </a:cubicBezTo>
                <a:cubicBezTo>
                  <a:pt x="6185" y="13535"/>
                  <a:pt x="6265" y="13509"/>
                  <a:pt x="6322" y="13452"/>
                </a:cubicBezTo>
                <a:cubicBezTo>
                  <a:pt x="6768" y="13030"/>
                  <a:pt x="7090" y="12324"/>
                  <a:pt x="7635" y="12026"/>
                </a:cubicBezTo>
                <a:lnTo>
                  <a:pt x="7635" y="12026"/>
                </a:lnTo>
                <a:cubicBezTo>
                  <a:pt x="7673" y="12411"/>
                  <a:pt x="7586" y="12770"/>
                  <a:pt x="7648" y="13154"/>
                </a:cubicBezTo>
                <a:cubicBezTo>
                  <a:pt x="7734" y="13576"/>
                  <a:pt x="7871" y="13985"/>
                  <a:pt x="7958" y="14394"/>
                </a:cubicBezTo>
                <a:cubicBezTo>
                  <a:pt x="8181" y="15484"/>
                  <a:pt x="7896" y="16600"/>
                  <a:pt x="7400" y="17554"/>
                </a:cubicBezTo>
                <a:cubicBezTo>
                  <a:pt x="6495" y="19351"/>
                  <a:pt x="4710" y="20678"/>
                  <a:pt x="2913" y="21496"/>
                </a:cubicBezTo>
                <a:cubicBezTo>
                  <a:pt x="2598" y="21648"/>
                  <a:pt x="2798" y="22067"/>
                  <a:pt x="3094" y="22067"/>
                </a:cubicBezTo>
                <a:cubicBezTo>
                  <a:pt x="3136" y="22067"/>
                  <a:pt x="3179" y="22059"/>
                  <a:pt x="3223" y="22041"/>
                </a:cubicBezTo>
                <a:cubicBezTo>
                  <a:pt x="5156" y="21149"/>
                  <a:pt x="6892" y="19760"/>
                  <a:pt x="7945" y="17889"/>
                </a:cubicBezTo>
                <a:cubicBezTo>
                  <a:pt x="8441" y="16996"/>
                  <a:pt x="8676" y="16005"/>
                  <a:pt x="8639" y="15001"/>
                </a:cubicBezTo>
                <a:cubicBezTo>
                  <a:pt x="8664" y="14493"/>
                  <a:pt x="8528" y="13985"/>
                  <a:pt x="8367" y="13489"/>
                </a:cubicBezTo>
                <a:cubicBezTo>
                  <a:pt x="8168" y="12832"/>
                  <a:pt x="8379" y="12200"/>
                  <a:pt x="8193" y="11543"/>
                </a:cubicBezTo>
                <a:cubicBezTo>
                  <a:pt x="8162" y="11407"/>
                  <a:pt x="8033" y="11324"/>
                  <a:pt x="7889" y="11324"/>
                </a:cubicBezTo>
                <a:cubicBezTo>
                  <a:pt x="7863" y="11324"/>
                  <a:pt x="7836" y="11327"/>
                  <a:pt x="7809" y="11332"/>
                </a:cubicBezTo>
                <a:cubicBezTo>
                  <a:pt x="7325" y="11419"/>
                  <a:pt x="7003" y="11717"/>
                  <a:pt x="6706" y="12076"/>
                </a:cubicBezTo>
                <a:cubicBezTo>
                  <a:pt x="6991" y="11233"/>
                  <a:pt x="7363" y="10415"/>
                  <a:pt x="7202" y="9523"/>
                </a:cubicBezTo>
                <a:cubicBezTo>
                  <a:pt x="7077" y="8783"/>
                  <a:pt x="6560" y="8558"/>
                  <a:pt x="5964" y="8558"/>
                </a:cubicBezTo>
                <a:cubicBezTo>
                  <a:pt x="5372" y="8558"/>
                  <a:pt x="4703" y="8780"/>
                  <a:pt x="4264" y="8940"/>
                </a:cubicBezTo>
                <a:cubicBezTo>
                  <a:pt x="3925" y="9076"/>
                  <a:pt x="3512" y="9227"/>
                  <a:pt x="3148" y="9227"/>
                </a:cubicBezTo>
                <a:cubicBezTo>
                  <a:pt x="2780" y="9227"/>
                  <a:pt x="2461" y="9073"/>
                  <a:pt x="2318" y="8593"/>
                </a:cubicBezTo>
                <a:cubicBezTo>
                  <a:pt x="2120" y="7887"/>
                  <a:pt x="2616" y="7019"/>
                  <a:pt x="2913" y="6424"/>
                </a:cubicBezTo>
                <a:cubicBezTo>
                  <a:pt x="3347" y="5519"/>
                  <a:pt x="4041" y="4528"/>
                  <a:pt x="4190" y="3487"/>
                </a:cubicBezTo>
                <a:cubicBezTo>
                  <a:pt x="4484" y="3728"/>
                  <a:pt x="4792" y="3901"/>
                  <a:pt x="5100" y="3901"/>
                </a:cubicBezTo>
                <a:cubicBezTo>
                  <a:pt x="5298" y="3901"/>
                  <a:pt x="5496" y="3830"/>
                  <a:pt x="5689" y="3660"/>
                </a:cubicBezTo>
                <a:cubicBezTo>
                  <a:pt x="6074" y="3326"/>
                  <a:pt x="5937" y="2458"/>
                  <a:pt x="5900" y="2024"/>
                </a:cubicBezTo>
                <a:cubicBezTo>
                  <a:pt x="5851" y="1417"/>
                  <a:pt x="5751" y="810"/>
                  <a:pt x="5640" y="227"/>
                </a:cubicBezTo>
                <a:cubicBezTo>
                  <a:pt x="5609" y="73"/>
                  <a:pt x="5477" y="0"/>
                  <a:pt x="5346" y="0"/>
                </a:cubicBezTo>
                <a:close/>
              </a:path>
            </a:pathLst>
          </a:custGeom>
          <a:solidFill>
            <a:srgbClr val="E3AD9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8"/>
          <p:cNvSpPr/>
          <p:nvPr/>
        </p:nvSpPr>
        <p:spPr>
          <a:xfrm>
            <a:off x="6122178" y="2264247"/>
            <a:ext cx="608410" cy="1103834"/>
          </a:xfrm>
          <a:custGeom>
            <a:rect b="b" l="l" r="r" t="t"/>
            <a:pathLst>
              <a:path extrusionOk="0" h="17191" w="8107">
                <a:moveTo>
                  <a:pt x="6157" y="0"/>
                </a:moveTo>
                <a:cubicBezTo>
                  <a:pt x="6062" y="0"/>
                  <a:pt x="5967" y="40"/>
                  <a:pt x="5900" y="136"/>
                </a:cubicBezTo>
                <a:cubicBezTo>
                  <a:pt x="5293" y="1004"/>
                  <a:pt x="4376" y="1648"/>
                  <a:pt x="3632" y="2392"/>
                </a:cubicBezTo>
                <a:cubicBezTo>
                  <a:pt x="3186" y="2838"/>
                  <a:pt x="2752" y="3284"/>
                  <a:pt x="2331" y="3755"/>
                </a:cubicBezTo>
                <a:cubicBezTo>
                  <a:pt x="1500" y="4673"/>
                  <a:pt x="298" y="5862"/>
                  <a:pt x="137" y="7151"/>
                </a:cubicBezTo>
                <a:cubicBezTo>
                  <a:pt x="1" y="8087"/>
                  <a:pt x="649" y="8364"/>
                  <a:pt x="1549" y="8364"/>
                </a:cubicBezTo>
                <a:cubicBezTo>
                  <a:pt x="2700" y="8364"/>
                  <a:pt x="4263" y="7913"/>
                  <a:pt x="5132" y="7808"/>
                </a:cubicBezTo>
                <a:lnTo>
                  <a:pt x="5132" y="7808"/>
                </a:lnTo>
                <a:cubicBezTo>
                  <a:pt x="4425" y="8713"/>
                  <a:pt x="3211" y="9135"/>
                  <a:pt x="3062" y="10448"/>
                </a:cubicBezTo>
                <a:cubicBezTo>
                  <a:pt x="3050" y="10622"/>
                  <a:pt x="3211" y="10746"/>
                  <a:pt x="3372" y="10758"/>
                </a:cubicBezTo>
                <a:cubicBezTo>
                  <a:pt x="3418" y="10762"/>
                  <a:pt x="3463" y="10763"/>
                  <a:pt x="3508" y="10763"/>
                </a:cubicBezTo>
                <a:cubicBezTo>
                  <a:pt x="4396" y="10763"/>
                  <a:pt x="5200" y="10101"/>
                  <a:pt x="6049" y="10101"/>
                </a:cubicBezTo>
                <a:cubicBezTo>
                  <a:pt x="5900" y="11056"/>
                  <a:pt x="5181" y="11824"/>
                  <a:pt x="4673" y="12605"/>
                </a:cubicBezTo>
                <a:cubicBezTo>
                  <a:pt x="4140" y="13373"/>
                  <a:pt x="3831" y="14216"/>
                  <a:pt x="3979" y="15158"/>
                </a:cubicBezTo>
                <a:cubicBezTo>
                  <a:pt x="4202" y="16831"/>
                  <a:pt x="6371" y="17166"/>
                  <a:pt x="7710" y="17191"/>
                </a:cubicBezTo>
                <a:cubicBezTo>
                  <a:pt x="8107" y="17191"/>
                  <a:pt x="8107" y="16571"/>
                  <a:pt x="7710" y="16546"/>
                </a:cubicBezTo>
                <a:cubicBezTo>
                  <a:pt x="6123" y="16534"/>
                  <a:pt x="4066" y="15989"/>
                  <a:pt x="4661" y="13943"/>
                </a:cubicBezTo>
                <a:cubicBezTo>
                  <a:pt x="5095" y="12431"/>
                  <a:pt x="6619" y="11489"/>
                  <a:pt x="6706" y="9804"/>
                </a:cubicBezTo>
                <a:cubicBezTo>
                  <a:pt x="6706" y="9680"/>
                  <a:pt x="6607" y="9531"/>
                  <a:pt x="6470" y="9519"/>
                </a:cubicBezTo>
                <a:cubicBezTo>
                  <a:pt x="6364" y="9501"/>
                  <a:pt x="6260" y="9493"/>
                  <a:pt x="6158" y="9493"/>
                </a:cubicBezTo>
                <a:cubicBezTo>
                  <a:pt x="5315" y="9493"/>
                  <a:pt x="4585" y="10025"/>
                  <a:pt x="3756" y="10114"/>
                </a:cubicBezTo>
                <a:cubicBezTo>
                  <a:pt x="4116" y="9097"/>
                  <a:pt x="5504" y="8651"/>
                  <a:pt x="5962" y="7660"/>
                </a:cubicBezTo>
                <a:cubicBezTo>
                  <a:pt x="6037" y="7486"/>
                  <a:pt x="5987" y="7238"/>
                  <a:pt x="5776" y="7201"/>
                </a:cubicBezTo>
                <a:cubicBezTo>
                  <a:pt x="5625" y="7176"/>
                  <a:pt x="5470" y="7166"/>
                  <a:pt x="5313" y="7166"/>
                </a:cubicBezTo>
                <a:cubicBezTo>
                  <a:pt x="4523" y="7166"/>
                  <a:pt x="3685" y="7438"/>
                  <a:pt x="2951" y="7573"/>
                </a:cubicBezTo>
                <a:cubicBezTo>
                  <a:pt x="2465" y="7670"/>
                  <a:pt x="1971" y="7739"/>
                  <a:pt x="1484" y="7739"/>
                </a:cubicBezTo>
                <a:cubicBezTo>
                  <a:pt x="1410" y="7739"/>
                  <a:pt x="1338" y="7737"/>
                  <a:pt x="1265" y="7734"/>
                </a:cubicBezTo>
                <a:cubicBezTo>
                  <a:pt x="583" y="7684"/>
                  <a:pt x="707" y="7139"/>
                  <a:pt x="918" y="6680"/>
                </a:cubicBezTo>
                <a:cubicBezTo>
                  <a:pt x="1463" y="5503"/>
                  <a:pt x="2467" y="4499"/>
                  <a:pt x="3360" y="3570"/>
                </a:cubicBezTo>
                <a:cubicBezTo>
                  <a:pt x="4351" y="2516"/>
                  <a:pt x="5615" y="1648"/>
                  <a:pt x="6433" y="446"/>
                </a:cubicBezTo>
                <a:cubicBezTo>
                  <a:pt x="6598" y="220"/>
                  <a:pt x="6380" y="0"/>
                  <a:pt x="6157" y="0"/>
                </a:cubicBezTo>
                <a:close/>
              </a:path>
            </a:pathLst>
          </a:custGeom>
          <a:solidFill>
            <a:srgbClr val="E3AD9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Giới thiệu</a:t>
            </a:r>
            <a:endParaRPr/>
          </a:p>
        </p:txBody>
      </p:sp>
      <p:grpSp>
        <p:nvGrpSpPr>
          <p:cNvPr id="166" name="Google Shape;166;p29"/>
          <p:cNvGrpSpPr/>
          <p:nvPr/>
        </p:nvGrpSpPr>
        <p:grpSpPr>
          <a:xfrm>
            <a:off x="1354977" y="1220989"/>
            <a:ext cx="1189834" cy="3503529"/>
            <a:chOff x="5306485" y="539500"/>
            <a:chExt cx="1310967" cy="3958790"/>
          </a:xfrm>
        </p:grpSpPr>
        <p:sp>
          <p:nvSpPr>
            <p:cNvPr id="167" name="Google Shape;167;p29"/>
            <p:cNvSpPr/>
            <p:nvPr/>
          </p:nvSpPr>
          <p:spPr>
            <a:xfrm>
              <a:off x="5630579" y="1906849"/>
              <a:ext cx="655059" cy="2129580"/>
            </a:xfrm>
            <a:custGeom>
              <a:rect b="b" l="l" r="r" t="t"/>
              <a:pathLst>
                <a:path extrusionOk="0" h="27604" w="8491">
                  <a:moveTo>
                    <a:pt x="3624" y="1"/>
                  </a:moveTo>
                  <a:cubicBezTo>
                    <a:pt x="3568" y="1"/>
                    <a:pt x="3508" y="5"/>
                    <a:pt x="3446" y="13"/>
                  </a:cubicBezTo>
                  <a:cubicBezTo>
                    <a:pt x="3298" y="50"/>
                    <a:pt x="3124" y="87"/>
                    <a:pt x="2975" y="137"/>
                  </a:cubicBezTo>
                  <a:cubicBezTo>
                    <a:pt x="2666" y="187"/>
                    <a:pt x="2356" y="249"/>
                    <a:pt x="2058" y="323"/>
                  </a:cubicBezTo>
                  <a:cubicBezTo>
                    <a:pt x="1686" y="422"/>
                    <a:pt x="1513" y="744"/>
                    <a:pt x="1513" y="1067"/>
                  </a:cubicBezTo>
                  <a:lnTo>
                    <a:pt x="1513" y="1116"/>
                  </a:lnTo>
                  <a:cubicBezTo>
                    <a:pt x="1315" y="1352"/>
                    <a:pt x="1315" y="1686"/>
                    <a:pt x="1463" y="1947"/>
                  </a:cubicBezTo>
                  <a:cubicBezTo>
                    <a:pt x="1265" y="2356"/>
                    <a:pt x="1079" y="2777"/>
                    <a:pt x="906" y="3211"/>
                  </a:cubicBezTo>
                  <a:cubicBezTo>
                    <a:pt x="893" y="3236"/>
                    <a:pt x="893" y="3248"/>
                    <a:pt x="881" y="3285"/>
                  </a:cubicBezTo>
                  <a:cubicBezTo>
                    <a:pt x="744" y="3496"/>
                    <a:pt x="596" y="3731"/>
                    <a:pt x="509" y="3979"/>
                  </a:cubicBezTo>
                  <a:cubicBezTo>
                    <a:pt x="348" y="4103"/>
                    <a:pt x="261" y="4289"/>
                    <a:pt x="261" y="4549"/>
                  </a:cubicBezTo>
                  <a:lnTo>
                    <a:pt x="261" y="4711"/>
                  </a:lnTo>
                  <a:cubicBezTo>
                    <a:pt x="236" y="4760"/>
                    <a:pt x="211" y="4822"/>
                    <a:pt x="211" y="4884"/>
                  </a:cubicBezTo>
                  <a:cubicBezTo>
                    <a:pt x="1" y="6508"/>
                    <a:pt x="75" y="8131"/>
                    <a:pt x="261" y="9755"/>
                  </a:cubicBezTo>
                  <a:lnTo>
                    <a:pt x="261" y="10362"/>
                  </a:lnTo>
                  <a:cubicBezTo>
                    <a:pt x="261" y="10486"/>
                    <a:pt x="273" y="10573"/>
                    <a:pt x="323" y="10672"/>
                  </a:cubicBezTo>
                  <a:cubicBezTo>
                    <a:pt x="187" y="10846"/>
                    <a:pt x="88" y="11081"/>
                    <a:pt x="137" y="11341"/>
                  </a:cubicBezTo>
                  <a:cubicBezTo>
                    <a:pt x="534" y="13709"/>
                    <a:pt x="1166" y="16051"/>
                    <a:pt x="1624" y="18419"/>
                  </a:cubicBezTo>
                  <a:cubicBezTo>
                    <a:pt x="1711" y="19422"/>
                    <a:pt x="1872" y="20414"/>
                    <a:pt x="2071" y="21406"/>
                  </a:cubicBezTo>
                  <a:cubicBezTo>
                    <a:pt x="2095" y="21579"/>
                    <a:pt x="2182" y="21703"/>
                    <a:pt x="2281" y="21802"/>
                  </a:cubicBezTo>
                  <a:cubicBezTo>
                    <a:pt x="2219" y="22955"/>
                    <a:pt x="2331" y="24120"/>
                    <a:pt x="2765" y="25111"/>
                  </a:cubicBezTo>
                  <a:cubicBezTo>
                    <a:pt x="2765" y="25520"/>
                    <a:pt x="2777" y="25917"/>
                    <a:pt x="2864" y="26301"/>
                  </a:cubicBezTo>
                  <a:lnTo>
                    <a:pt x="2864" y="26363"/>
                  </a:lnTo>
                  <a:cubicBezTo>
                    <a:pt x="2864" y="26537"/>
                    <a:pt x="2876" y="26698"/>
                    <a:pt x="2876" y="26859"/>
                  </a:cubicBezTo>
                  <a:cubicBezTo>
                    <a:pt x="2909" y="27353"/>
                    <a:pt x="3317" y="27604"/>
                    <a:pt x="3707" y="27604"/>
                  </a:cubicBezTo>
                  <a:cubicBezTo>
                    <a:pt x="3913" y="27604"/>
                    <a:pt x="4115" y="27534"/>
                    <a:pt x="4252" y="27392"/>
                  </a:cubicBezTo>
                  <a:cubicBezTo>
                    <a:pt x="4438" y="27243"/>
                    <a:pt x="4574" y="27033"/>
                    <a:pt x="4574" y="26785"/>
                  </a:cubicBezTo>
                  <a:cubicBezTo>
                    <a:pt x="4624" y="24021"/>
                    <a:pt x="4884" y="21282"/>
                    <a:pt x="5169" y="18555"/>
                  </a:cubicBezTo>
                  <a:cubicBezTo>
                    <a:pt x="5653" y="18121"/>
                    <a:pt x="5838" y="17452"/>
                    <a:pt x="5975" y="16820"/>
                  </a:cubicBezTo>
                  <a:cubicBezTo>
                    <a:pt x="6173" y="15952"/>
                    <a:pt x="6322" y="15072"/>
                    <a:pt x="6520" y="14205"/>
                  </a:cubicBezTo>
                  <a:cubicBezTo>
                    <a:pt x="6805" y="12866"/>
                    <a:pt x="7177" y="11565"/>
                    <a:pt x="7512" y="10251"/>
                  </a:cubicBezTo>
                  <a:cubicBezTo>
                    <a:pt x="7574" y="9978"/>
                    <a:pt x="7636" y="9681"/>
                    <a:pt x="7673" y="9396"/>
                  </a:cubicBezTo>
                  <a:cubicBezTo>
                    <a:pt x="7933" y="9358"/>
                    <a:pt x="8131" y="9185"/>
                    <a:pt x="8206" y="8863"/>
                  </a:cubicBezTo>
                  <a:cubicBezTo>
                    <a:pt x="8491" y="7648"/>
                    <a:pt x="8156" y="6322"/>
                    <a:pt x="7884" y="5132"/>
                  </a:cubicBezTo>
                  <a:cubicBezTo>
                    <a:pt x="7574" y="3793"/>
                    <a:pt x="7152" y="2467"/>
                    <a:pt x="6582" y="1228"/>
                  </a:cubicBezTo>
                  <a:cubicBezTo>
                    <a:pt x="6545" y="1178"/>
                    <a:pt x="6533" y="1129"/>
                    <a:pt x="6508" y="1079"/>
                  </a:cubicBezTo>
                  <a:cubicBezTo>
                    <a:pt x="6483" y="757"/>
                    <a:pt x="6322" y="435"/>
                    <a:pt x="5962" y="323"/>
                  </a:cubicBezTo>
                  <a:cubicBezTo>
                    <a:pt x="5367" y="136"/>
                    <a:pt x="4752" y="46"/>
                    <a:pt x="4144" y="46"/>
                  </a:cubicBezTo>
                  <a:cubicBezTo>
                    <a:pt x="4068" y="46"/>
                    <a:pt x="3993" y="48"/>
                    <a:pt x="3917" y="50"/>
                  </a:cubicBezTo>
                  <a:cubicBezTo>
                    <a:pt x="3835" y="17"/>
                    <a:pt x="3736" y="1"/>
                    <a:pt x="3624" y="1"/>
                  </a:cubicBezTo>
                  <a:close/>
                </a:path>
              </a:pathLst>
            </a:custGeom>
            <a:solidFill>
              <a:srgbClr val="D2C3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9"/>
            <p:cNvSpPr/>
            <p:nvPr/>
          </p:nvSpPr>
          <p:spPr>
            <a:xfrm>
              <a:off x="5781710" y="539500"/>
              <a:ext cx="748716" cy="288917"/>
            </a:xfrm>
            <a:custGeom>
              <a:rect b="b" l="l" r="r" t="t"/>
              <a:pathLst>
                <a:path extrusionOk="0" h="3745" w="9705">
                  <a:moveTo>
                    <a:pt x="7461" y="695"/>
                  </a:moveTo>
                  <a:lnTo>
                    <a:pt x="7461" y="695"/>
                  </a:lnTo>
                  <a:cubicBezTo>
                    <a:pt x="7300" y="757"/>
                    <a:pt x="7152" y="819"/>
                    <a:pt x="7003" y="893"/>
                  </a:cubicBezTo>
                  <a:cubicBezTo>
                    <a:pt x="6978" y="881"/>
                    <a:pt x="6941" y="869"/>
                    <a:pt x="6916" y="869"/>
                  </a:cubicBezTo>
                  <a:cubicBezTo>
                    <a:pt x="7090" y="807"/>
                    <a:pt x="7263" y="745"/>
                    <a:pt x="7461" y="695"/>
                  </a:cubicBezTo>
                  <a:close/>
                  <a:moveTo>
                    <a:pt x="8478" y="1042"/>
                  </a:moveTo>
                  <a:lnTo>
                    <a:pt x="8478" y="1042"/>
                  </a:lnTo>
                  <a:cubicBezTo>
                    <a:pt x="8453" y="1141"/>
                    <a:pt x="8403" y="1240"/>
                    <a:pt x="8341" y="1327"/>
                  </a:cubicBezTo>
                  <a:cubicBezTo>
                    <a:pt x="8341" y="1315"/>
                    <a:pt x="8329" y="1302"/>
                    <a:pt x="8329" y="1290"/>
                  </a:cubicBezTo>
                  <a:cubicBezTo>
                    <a:pt x="8391" y="1240"/>
                    <a:pt x="8416" y="1166"/>
                    <a:pt x="8416" y="1104"/>
                  </a:cubicBezTo>
                  <a:lnTo>
                    <a:pt x="8478" y="1042"/>
                  </a:lnTo>
                  <a:close/>
                  <a:moveTo>
                    <a:pt x="2194" y="2046"/>
                  </a:moveTo>
                  <a:lnTo>
                    <a:pt x="2194" y="2046"/>
                  </a:lnTo>
                  <a:cubicBezTo>
                    <a:pt x="2045" y="2120"/>
                    <a:pt x="1896" y="2195"/>
                    <a:pt x="1760" y="2257"/>
                  </a:cubicBezTo>
                  <a:cubicBezTo>
                    <a:pt x="1797" y="2220"/>
                    <a:pt x="1859" y="2170"/>
                    <a:pt x="1909" y="2133"/>
                  </a:cubicBezTo>
                  <a:lnTo>
                    <a:pt x="2194" y="2046"/>
                  </a:lnTo>
                  <a:close/>
                  <a:moveTo>
                    <a:pt x="7957" y="1749"/>
                  </a:moveTo>
                  <a:lnTo>
                    <a:pt x="7957" y="1749"/>
                  </a:lnTo>
                  <a:cubicBezTo>
                    <a:pt x="7461" y="2133"/>
                    <a:pt x="6681" y="2381"/>
                    <a:pt x="5863" y="2554"/>
                  </a:cubicBezTo>
                  <a:cubicBezTo>
                    <a:pt x="5887" y="2542"/>
                    <a:pt x="5925" y="2529"/>
                    <a:pt x="5974" y="2492"/>
                  </a:cubicBezTo>
                  <a:cubicBezTo>
                    <a:pt x="6619" y="2232"/>
                    <a:pt x="7288" y="1972"/>
                    <a:pt x="7957" y="1749"/>
                  </a:cubicBezTo>
                  <a:close/>
                  <a:moveTo>
                    <a:pt x="8722" y="1"/>
                  </a:moveTo>
                  <a:cubicBezTo>
                    <a:pt x="7258" y="1"/>
                    <a:pt x="5654" y="667"/>
                    <a:pt x="4561" y="1687"/>
                  </a:cubicBezTo>
                  <a:cubicBezTo>
                    <a:pt x="4474" y="1662"/>
                    <a:pt x="4425" y="1625"/>
                    <a:pt x="4338" y="1600"/>
                  </a:cubicBezTo>
                  <a:cubicBezTo>
                    <a:pt x="3929" y="1384"/>
                    <a:pt x="3476" y="1275"/>
                    <a:pt x="3028" y="1275"/>
                  </a:cubicBezTo>
                  <a:cubicBezTo>
                    <a:pt x="2526" y="1275"/>
                    <a:pt x="2031" y="1411"/>
                    <a:pt x="1611" y="1687"/>
                  </a:cubicBezTo>
                  <a:cubicBezTo>
                    <a:pt x="917" y="1984"/>
                    <a:pt x="347" y="2529"/>
                    <a:pt x="62" y="3285"/>
                  </a:cubicBezTo>
                  <a:cubicBezTo>
                    <a:pt x="0" y="3447"/>
                    <a:pt x="124" y="3583"/>
                    <a:pt x="260" y="3608"/>
                  </a:cubicBezTo>
                  <a:cubicBezTo>
                    <a:pt x="310" y="3682"/>
                    <a:pt x="384" y="3744"/>
                    <a:pt x="483" y="3744"/>
                  </a:cubicBezTo>
                  <a:cubicBezTo>
                    <a:pt x="1165" y="3719"/>
                    <a:pt x="1810" y="3583"/>
                    <a:pt x="2479" y="3447"/>
                  </a:cubicBezTo>
                  <a:cubicBezTo>
                    <a:pt x="4859" y="3372"/>
                    <a:pt x="9705" y="2976"/>
                    <a:pt x="9011" y="187"/>
                  </a:cubicBezTo>
                  <a:cubicBezTo>
                    <a:pt x="8973" y="75"/>
                    <a:pt x="8862" y="1"/>
                    <a:pt x="8763" y="1"/>
                  </a:cubicBezTo>
                  <a:cubicBezTo>
                    <a:pt x="8749" y="1"/>
                    <a:pt x="8736" y="1"/>
                    <a:pt x="8722" y="1"/>
                  </a:cubicBezTo>
                  <a:close/>
                </a:path>
              </a:pathLst>
            </a:custGeom>
            <a:solidFill>
              <a:srgbClr val="E3AD9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9"/>
            <p:cNvSpPr/>
            <p:nvPr/>
          </p:nvSpPr>
          <p:spPr>
            <a:xfrm>
              <a:off x="5676867" y="1266917"/>
              <a:ext cx="108392" cy="171422"/>
            </a:xfrm>
            <a:custGeom>
              <a:rect b="b" l="l" r="r" t="t"/>
              <a:pathLst>
                <a:path extrusionOk="0" h="2222" w="1405">
                  <a:moveTo>
                    <a:pt x="58" y="1"/>
                  </a:moveTo>
                  <a:cubicBezTo>
                    <a:pt x="22" y="1"/>
                    <a:pt x="0" y="23"/>
                    <a:pt x="20" y="54"/>
                  </a:cubicBezTo>
                  <a:cubicBezTo>
                    <a:pt x="144" y="376"/>
                    <a:pt x="355" y="686"/>
                    <a:pt x="529" y="983"/>
                  </a:cubicBezTo>
                  <a:cubicBezTo>
                    <a:pt x="739" y="1367"/>
                    <a:pt x="950" y="1863"/>
                    <a:pt x="1235" y="2185"/>
                  </a:cubicBezTo>
                  <a:cubicBezTo>
                    <a:pt x="1253" y="2211"/>
                    <a:pt x="1276" y="2221"/>
                    <a:pt x="1298" y="2221"/>
                  </a:cubicBezTo>
                  <a:cubicBezTo>
                    <a:pt x="1352" y="2221"/>
                    <a:pt x="1405" y="2160"/>
                    <a:pt x="1396" y="2099"/>
                  </a:cubicBezTo>
                  <a:cubicBezTo>
                    <a:pt x="1297" y="1714"/>
                    <a:pt x="925" y="1293"/>
                    <a:pt x="727" y="971"/>
                  </a:cubicBezTo>
                  <a:cubicBezTo>
                    <a:pt x="529" y="636"/>
                    <a:pt x="330" y="301"/>
                    <a:pt x="82" y="4"/>
                  </a:cubicBezTo>
                  <a:cubicBezTo>
                    <a:pt x="74" y="2"/>
                    <a:pt x="65" y="1"/>
                    <a:pt x="58" y="1"/>
                  </a:cubicBezTo>
                  <a:close/>
                </a:path>
              </a:pathLst>
            </a:custGeom>
            <a:solidFill>
              <a:srgbClr val="1D1D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9"/>
            <p:cNvSpPr/>
            <p:nvPr/>
          </p:nvSpPr>
          <p:spPr>
            <a:xfrm>
              <a:off x="5585680" y="2563985"/>
              <a:ext cx="298407" cy="1504068"/>
            </a:xfrm>
            <a:custGeom>
              <a:rect b="b" l="l" r="r" t="t"/>
              <a:pathLst>
                <a:path extrusionOk="0" h="19496" w="3868">
                  <a:moveTo>
                    <a:pt x="530" y="1"/>
                  </a:moveTo>
                  <a:cubicBezTo>
                    <a:pt x="490" y="1"/>
                    <a:pt x="446" y="29"/>
                    <a:pt x="434" y="84"/>
                  </a:cubicBezTo>
                  <a:cubicBezTo>
                    <a:pt x="0" y="6566"/>
                    <a:pt x="2715" y="12912"/>
                    <a:pt x="3359" y="19295"/>
                  </a:cubicBezTo>
                  <a:cubicBezTo>
                    <a:pt x="3377" y="19433"/>
                    <a:pt x="3473" y="19495"/>
                    <a:pt x="3569" y="19495"/>
                  </a:cubicBezTo>
                  <a:cubicBezTo>
                    <a:pt x="3671" y="19495"/>
                    <a:pt x="3774" y="19424"/>
                    <a:pt x="3780" y="19295"/>
                  </a:cubicBezTo>
                  <a:lnTo>
                    <a:pt x="3780" y="19233"/>
                  </a:lnTo>
                  <a:lnTo>
                    <a:pt x="3830" y="18762"/>
                  </a:lnTo>
                  <a:cubicBezTo>
                    <a:pt x="3867" y="18688"/>
                    <a:pt x="3805" y="18626"/>
                    <a:pt x="3743" y="18626"/>
                  </a:cubicBezTo>
                  <a:cubicBezTo>
                    <a:pt x="3074" y="12367"/>
                    <a:pt x="905" y="6405"/>
                    <a:pt x="608" y="84"/>
                  </a:cubicBezTo>
                  <a:cubicBezTo>
                    <a:pt x="608" y="29"/>
                    <a:pt x="570" y="1"/>
                    <a:pt x="53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9"/>
            <p:cNvSpPr/>
            <p:nvPr/>
          </p:nvSpPr>
          <p:spPr>
            <a:xfrm>
              <a:off x="5825683" y="4092108"/>
              <a:ext cx="138711" cy="406182"/>
            </a:xfrm>
            <a:custGeom>
              <a:rect b="b" l="l" r="r" t="t"/>
              <a:pathLst>
                <a:path extrusionOk="0" h="5265" w="1798">
                  <a:moveTo>
                    <a:pt x="1098" y="1"/>
                  </a:moveTo>
                  <a:cubicBezTo>
                    <a:pt x="657" y="1"/>
                    <a:pt x="386" y="1399"/>
                    <a:pt x="223" y="2536"/>
                  </a:cubicBezTo>
                  <a:cubicBezTo>
                    <a:pt x="137" y="2536"/>
                    <a:pt x="50" y="2598"/>
                    <a:pt x="37" y="2685"/>
                  </a:cubicBezTo>
                  <a:cubicBezTo>
                    <a:pt x="25" y="3106"/>
                    <a:pt x="0" y="3528"/>
                    <a:pt x="0" y="3949"/>
                  </a:cubicBezTo>
                  <a:cubicBezTo>
                    <a:pt x="0" y="4065"/>
                    <a:pt x="101" y="4132"/>
                    <a:pt x="198" y="4132"/>
                  </a:cubicBezTo>
                  <a:cubicBezTo>
                    <a:pt x="278" y="4132"/>
                    <a:pt x="355" y="4087"/>
                    <a:pt x="372" y="3986"/>
                  </a:cubicBezTo>
                  <a:cubicBezTo>
                    <a:pt x="409" y="3863"/>
                    <a:pt x="434" y="3553"/>
                    <a:pt x="496" y="3156"/>
                  </a:cubicBezTo>
                  <a:cubicBezTo>
                    <a:pt x="669" y="3280"/>
                    <a:pt x="843" y="3367"/>
                    <a:pt x="1054" y="3454"/>
                  </a:cubicBezTo>
                  <a:cubicBezTo>
                    <a:pt x="1770" y="3686"/>
                    <a:pt x="1285" y="4736"/>
                    <a:pt x="794" y="4736"/>
                  </a:cubicBezTo>
                  <a:cubicBezTo>
                    <a:pt x="631" y="4736"/>
                    <a:pt x="468" y="4621"/>
                    <a:pt x="347" y="4321"/>
                  </a:cubicBezTo>
                  <a:cubicBezTo>
                    <a:pt x="317" y="4237"/>
                    <a:pt x="254" y="4200"/>
                    <a:pt x="191" y="4200"/>
                  </a:cubicBezTo>
                  <a:cubicBezTo>
                    <a:pt x="98" y="4200"/>
                    <a:pt x="8" y="4282"/>
                    <a:pt x="37" y="4408"/>
                  </a:cubicBezTo>
                  <a:cubicBezTo>
                    <a:pt x="99" y="4829"/>
                    <a:pt x="50" y="4767"/>
                    <a:pt x="149" y="5127"/>
                  </a:cubicBezTo>
                  <a:cubicBezTo>
                    <a:pt x="160" y="5196"/>
                    <a:pt x="236" y="5264"/>
                    <a:pt x="316" y="5264"/>
                  </a:cubicBezTo>
                  <a:cubicBezTo>
                    <a:pt x="322" y="5264"/>
                    <a:pt x="328" y="5264"/>
                    <a:pt x="335" y="5263"/>
                  </a:cubicBezTo>
                  <a:cubicBezTo>
                    <a:pt x="1426" y="5152"/>
                    <a:pt x="1797" y="4445"/>
                    <a:pt x="1760" y="3404"/>
                  </a:cubicBezTo>
                  <a:cubicBezTo>
                    <a:pt x="1760" y="3305"/>
                    <a:pt x="1711" y="3230"/>
                    <a:pt x="1636" y="3218"/>
                  </a:cubicBezTo>
                  <a:cubicBezTo>
                    <a:pt x="1190" y="3119"/>
                    <a:pt x="855" y="3020"/>
                    <a:pt x="533" y="2772"/>
                  </a:cubicBezTo>
                  <a:cubicBezTo>
                    <a:pt x="668" y="1608"/>
                    <a:pt x="875" y="57"/>
                    <a:pt x="1155" y="57"/>
                  </a:cubicBezTo>
                  <a:cubicBezTo>
                    <a:pt x="1159" y="57"/>
                    <a:pt x="1162" y="57"/>
                    <a:pt x="1165" y="58"/>
                  </a:cubicBezTo>
                  <a:cubicBezTo>
                    <a:pt x="1190" y="58"/>
                    <a:pt x="1202" y="20"/>
                    <a:pt x="1190" y="20"/>
                  </a:cubicBezTo>
                  <a:cubicBezTo>
                    <a:pt x="1159" y="7"/>
                    <a:pt x="1128" y="1"/>
                    <a:pt x="109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9"/>
            <p:cNvSpPr/>
            <p:nvPr/>
          </p:nvSpPr>
          <p:spPr>
            <a:xfrm>
              <a:off x="5306485" y="558632"/>
              <a:ext cx="1310967" cy="3921485"/>
            </a:xfrm>
            <a:custGeom>
              <a:rect b="b" l="l" r="r" t="t"/>
              <a:pathLst>
                <a:path extrusionOk="0" h="50831" w="16993">
                  <a:moveTo>
                    <a:pt x="15303" y="224"/>
                  </a:moveTo>
                  <a:cubicBezTo>
                    <a:pt x="15535" y="224"/>
                    <a:pt x="15673" y="322"/>
                    <a:pt x="15629" y="583"/>
                  </a:cubicBezTo>
                  <a:cubicBezTo>
                    <a:pt x="15518" y="1228"/>
                    <a:pt x="14972" y="1686"/>
                    <a:pt x="14452" y="1996"/>
                  </a:cubicBezTo>
                  <a:cubicBezTo>
                    <a:pt x="13002" y="2852"/>
                    <a:pt x="11167" y="3087"/>
                    <a:pt x="9358" y="3161"/>
                  </a:cubicBezTo>
                  <a:cubicBezTo>
                    <a:pt x="10486" y="2343"/>
                    <a:pt x="11762" y="1686"/>
                    <a:pt x="13026" y="1104"/>
                  </a:cubicBezTo>
                  <a:cubicBezTo>
                    <a:pt x="13352" y="941"/>
                    <a:pt x="14674" y="224"/>
                    <a:pt x="15303" y="224"/>
                  </a:cubicBezTo>
                  <a:close/>
                  <a:moveTo>
                    <a:pt x="7052" y="4723"/>
                  </a:moveTo>
                  <a:cubicBezTo>
                    <a:pt x="7052" y="4897"/>
                    <a:pt x="7065" y="5070"/>
                    <a:pt x="7077" y="5231"/>
                  </a:cubicBezTo>
                  <a:cubicBezTo>
                    <a:pt x="7028" y="5231"/>
                    <a:pt x="7003" y="5256"/>
                    <a:pt x="6953" y="5268"/>
                  </a:cubicBezTo>
                  <a:cubicBezTo>
                    <a:pt x="6953" y="5268"/>
                    <a:pt x="6941" y="5268"/>
                    <a:pt x="6941" y="5281"/>
                  </a:cubicBezTo>
                  <a:lnTo>
                    <a:pt x="6941" y="5256"/>
                  </a:lnTo>
                  <a:cubicBezTo>
                    <a:pt x="6953" y="5194"/>
                    <a:pt x="6990" y="5144"/>
                    <a:pt x="7003" y="5082"/>
                  </a:cubicBezTo>
                  <a:cubicBezTo>
                    <a:pt x="7015" y="4959"/>
                    <a:pt x="7028" y="4847"/>
                    <a:pt x="7052" y="4723"/>
                  </a:cubicBezTo>
                  <a:close/>
                  <a:moveTo>
                    <a:pt x="7077" y="6719"/>
                  </a:moveTo>
                  <a:cubicBezTo>
                    <a:pt x="7090" y="6743"/>
                    <a:pt x="7114" y="6768"/>
                    <a:pt x="7127" y="6781"/>
                  </a:cubicBezTo>
                  <a:cubicBezTo>
                    <a:pt x="7139" y="6805"/>
                    <a:pt x="7176" y="6818"/>
                    <a:pt x="7189" y="6830"/>
                  </a:cubicBezTo>
                  <a:cubicBezTo>
                    <a:pt x="7139" y="6842"/>
                    <a:pt x="7114" y="6867"/>
                    <a:pt x="7077" y="6892"/>
                  </a:cubicBezTo>
                  <a:cubicBezTo>
                    <a:pt x="7077" y="6880"/>
                    <a:pt x="7065" y="6880"/>
                    <a:pt x="7065" y="6867"/>
                  </a:cubicBezTo>
                  <a:cubicBezTo>
                    <a:pt x="7065" y="6818"/>
                    <a:pt x="7077" y="6768"/>
                    <a:pt x="7077" y="6719"/>
                  </a:cubicBezTo>
                  <a:close/>
                  <a:moveTo>
                    <a:pt x="10027" y="3471"/>
                  </a:moveTo>
                  <a:lnTo>
                    <a:pt x="10027" y="3484"/>
                  </a:lnTo>
                  <a:cubicBezTo>
                    <a:pt x="9692" y="4525"/>
                    <a:pt x="9730" y="6458"/>
                    <a:pt x="8503" y="6917"/>
                  </a:cubicBezTo>
                  <a:cubicBezTo>
                    <a:pt x="8425" y="6946"/>
                    <a:pt x="8352" y="6960"/>
                    <a:pt x="8284" y="6960"/>
                  </a:cubicBezTo>
                  <a:cubicBezTo>
                    <a:pt x="7424" y="6960"/>
                    <a:pt x="7268" y="4789"/>
                    <a:pt x="7176" y="3905"/>
                  </a:cubicBezTo>
                  <a:lnTo>
                    <a:pt x="7176" y="3855"/>
                  </a:lnTo>
                  <a:cubicBezTo>
                    <a:pt x="7189" y="3769"/>
                    <a:pt x="7176" y="3670"/>
                    <a:pt x="7114" y="3608"/>
                  </a:cubicBezTo>
                  <a:lnTo>
                    <a:pt x="7090" y="3595"/>
                  </a:lnTo>
                  <a:cubicBezTo>
                    <a:pt x="7449" y="3595"/>
                    <a:pt x="7796" y="3583"/>
                    <a:pt x="8131" y="3558"/>
                  </a:cubicBezTo>
                  <a:lnTo>
                    <a:pt x="8205" y="3558"/>
                  </a:lnTo>
                  <a:cubicBezTo>
                    <a:pt x="8007" y="3732"/>
                    <a:pt x="7821" y="3905"/>
                    <a:pt x="7623" y="4079"/>
                  </a:cubicBezTo>
                  <a:cubicBezTo>
                    <a:pt x="7488" y="4203"/>
                    <a:pt x="7614" y="4395"/>
                    <a:pt x="7758" y="4395"/>
                  </a:cubicBezTo>
                  <a:cubicBezTo>
                    <a:pt x="7800" y="4395"/>
                    <a:pt x="7844" y="4378"/>
                    <a:pt x="7883" y="4339"/>
                  </a:cubicBezTo>
                  <a:cubicBezTo>
                    <a:pt x="8180" y="4054"/>
                    <a:pt x="8490" y="3793"/>
                    <a:pt x="8812" y="3533"/>
                  </a:cubicBezTo>
                  <a:cubicBezTo>
                    <a:pt x="9172" y="3521"/>
                    <a:pt x="9593" y="3496"/>
                    <a:pt x="10027" y="3471"/>
                  </a:cubicBezTo>
                  <a:close/>
                  <a:moveTo>
                    <a:pt x="2380" y="6012"/>
                  </a:moveTo>
                  <a:cubicBezTo>
                    <a:pt x="1946" y="6458"/>
                    <a:pt x="1537" y="6929"/>
                    <a:pt x="1165" y="7425"/>
                  </a:cubicBezTo>
                  <a:cubicBezTo>
                    <a:pt x="1116" y="7388"/>
                    <a:pt x="1054" y="7363"/>
                    <a:pt x="1004" y="7326"/>
                  </a:cubicBezTo>
                  <a:cubicBezTo>
                    <a:pt x="1054" y="7313"/>
                    <a:pt x="1078" y="7301"/>
                    <a:pt x="1128" y="7251"/>
                  </a:cubicBezTo>
                  <a:cubicBezTo>
                    <a:pt x="1549" y="6842"/>
                    <a:pt x="1958" y="6433"/>
                    <a:pt x="2380" y="6012"/>
                  </a:cubicBezTo>
                  <a:close/>
                  <a:moveTo>
                    <a:pt x="6073" y="6632"/>
                  </a:moveTo>
                  <a:lnTo>
                    <a:pt x="6073" y="6632"/>
                  </a:lnTo>
                  <a:cubicBezTo>
                    <a:pt x="5801" y="6966"/>
                    <a:pt x="5540" y="7276"/>
                    <a:pt x="5255" y="7611"/>
                  </a:cubicBezTo>
                  <a:cubicBezTo>
                    <a:pt x="5074" y="7793"/>
                    <a:pt x="5253" y="8063"/>
                    <a:pt x="5453" y="8063"/>
                  </a:cubicBezTo>
                  <a:cubicBezTo>
                    <a:pt x="5512" y="8063"/>
                    <a:pt x="5573" y="8039"/>
                    <a:pt x="5627" y="7983"/>
                  </a:cubicBezTo>
                  <a:cubicBezTo>
                    <a:pt x="5763" y="7822"/>
                    <a:pt x="5900" y="7685"/>
                    <a:pt x="6036" y="7524"/>
                  </a:cubicBezTo>
                  <a:cubicBezTo>
                    <a:pt x="6082" y="7557"/>
                    <a:pt x="6131" y="7572"/>
                    <a:pt x="6184" y="7572"/>
                  </a:cubicBezTo>
                  <a:cubicBezTo>
                    <a:pt x="6231" y="7572"/>
                    <a:pt x="6281" y="7560"/>
                    <a:pt x="6334" y="7537"/>
                  </a:cubicBezTo>
                  <a:cubicBezTo>
                    <a:pt x="6337" y="7537"/>
                    <a:pt x="6340" y="7537"/>
                    <a:pt x="6342" y="7536"/>
                  </a:cubicBezTo>
                  <a:lnTo>
                    <a:pt x="6342" y="7536"/>
                  </a:lnTo>
                  <a:cubicBezTo>
                    <a:pt x="6291" y="7704"/>
                    <a:pt x="6436" y="7834"/>
                    <a:pt x="6581" y="7846"/>
                  </a:cubicBezTo>
                  <a:cubicBezTo>
                    <a:pt x="5860" y="8096"/>
                    <a:pt x="5111" y="8218"/>
                    <a:pt x="4364" y="8218"/>
                  </a:cubicBezTo>
                  <a:cubicBezTo>
                    <a:pt x="3776" y="8218"/>
                    <a:pt x="3188" y="8142"/>
                    <a:pt x="2615" y="7995"/>
                  </a:cubicBezTo>
                  <a:cubicBezTo>
                    <a:pt x="2863" y="7760"/>
                    <a:pt x="3099" y="7524"/>
                    <a:pt x="3334" y="7276"/>
                  </a:cubicBezTo>
                  <a:lnTo>
                    <a:pt x="3334" y="7276"/>
                  </a:lnTo>
                  <a:cubicBezTo>
                    <a:pt x="3285" y="7450"/>
                    <a:pt x="3409" y="7611"/>
                    <a:pt x="3545" y="7623"/>
                  </a:cubicBezTo>
                  <a:cubicBezTo>
                    <a:pt x="3461" y="7791"/>
                    <a:pt x="3635" y="7958"/>
                    <a:pt x="3812" y="7958"/>
                  </a:cubicBezTo>
                  <a:cubicBezTo>
                    <a:pt x="3870" y="7958"/>
                    <a:pt x="3929" y="7939"/>
                    <a:pt x="3979" y="7896"/>
                  </a:cubicBezTo>
                  <a:cubicBezTo>
                    <a:pt x="4400" y="7524"/>
                    <a:pt x="4747" y="7090"/>
                    <a:pt x="5144" y="6694"/>
                  </a:cubicBezTo>
                  <a:lnTo>
                    <a:pt x="5144" y="6694"/>
                  </a:lnTo>
                  <a:cubicBezTo>
                    <a:pt x="4945" y="6966"/>
                    <a:pt x="4735" y="7239"/>
                    <a:pt x="4561" y="7524"/>
                  </a:cubicBezTo>
                  <a:cubicBezTo>
                    <a:pt x="4449" y="7711"/>
                    <a:pt x="4626" y="7920"/>
                    <a:pt x="4811" y="7920"/>
                  </a:cubicBezTo>
                  <a:cubicBezTo>
                    <a:pt x="4871" y="7920"/>
                    <a:pt x="4931" y="7898"/>
                    <a:pt x="4983" y="7846"/>
                  </a:cubicBezTo>
                  <a:cubicBezTo>
                    <a:pt x="5354" y="7462"/>
                    <a:pt x="5701" y="7016"/>
                    <a:pt x="6073" y="6632"/>
                  </a:cubicBezTo>
                  <a:close/>
                  <a:moveTo>
                    <a:pt x="10399" y="48698"/>
                  </a:moveTo>
                  <a:cubicBezTo>
                    <a:pt x="10622" y="49280"/>
                    <a:pt x="10535" y="49962"/>
                    <a:pt x="9965" y="50346"/>
                  </a:cubicBezTo>
                  <a:cubicBezTo>
                    <a:pt x="9833" y="50435"/>
                    <a:pt x="9723" y="50474"/>
                    <a:pt x="9632" y="50474"/>
                  </a:cubicBezTo>
                  <a:cubicBezTo>
                    <a:pt x="9303" y="50474"/>
                    <a:pt x="9213" y="49974"/>
                    <a:pt x="9184" y="49528"/>
                  </a:cubicBezTo>
                  <a:cubicBezTo>
                    <a:pt x="9668" y="49317"/>
                    <a:pt x="10064" y="49132"/>
                    <a:pt x="10399" y="48698"/>
                  </a:cubicBezTo>
                  <a:close/>
                  <a:moveTo>
                    <a:pt x="15704" y="1"/>
                  </a:moveTo>
                  <a:cubicBezTo>
                    <a:pt x="13225" y="695"/>
                    <a:pt x="10771" y="1625"/>
                    <a:pt x="8701" y="3174"/>
                  </a:cubicBezTo>
                  <a:cubicBezTo>
                    <a:pt x="7697" y="3211"/>
                    <a:pt x="6718" y="3211"/>
                    <a:pt x="5825" y="3236"/>
                  </a:cubicBezTo>
                  <a:lnTo>
                    <a:pt x="5714" y="3236"/>
                  </a:lnTo>
                  <a:cubicBezTo>
                    <a:pt x="6073" y="2195"/>
                    <a:pt x="6606" y="1501"/>
                    <a:pt x="7697" y="1178"/>
                  </a:cubicBezTo>
                  <a:cubicBezTo>
                    <a:pt x="7942" y="1107"/>
                    <a:pt x="8181" y="1076"/>
                    <a:pt x="8414" y="1076"/>
                  </a:cubicBezTo>
                  <a:cubicBezTo>
                    <a:pt x="9195" y="1076"/>
                    <a:pt x="9916" y="1426"/>
                    <a:pt x="10622" y="1798"/>
                  </a:cubicBezTo>
                  <a:cubicBezTo>
                    <a:pt x="10641" y="1808"/>
                    <a:pt x="10660" y="1812"/>
                    <a:pt x="10679" y="1812"/>
                  </a:cubicBezTo>
                  <a:cubicBezTo>
                    <a:pt x="10779" y="1812"/>
                    <a:pt x="10853" y="1685"/>
                    <a:pt x="10758" y="1612"/>
                  </a:cubicBezTo>
                  <a:cubicBezTo>
                    <a:pt x="10184" y="1051"/>
                    <a:pt x="9403" y="788"/>
                    <a:pt x="8622" y="788"/>
                  </a:cubicBezTo>
                  <a:cubicBezTo>
                    <a:pt x="7193" y="788"/>
                    <a:pt x="5767" y="1669"/>
                    <a:pt x="5615" y="3223"/>
                  </a:cubicBezTo>
                  <a:lnTo>
                    <a:pt x="5615" y="3236"/>
                  </a:lnTo>
                  <a:cubicBezTo>
                    <a:pt x="3607" y="3347"/>
                    <a:pt x="880" y="3955"/>
                    <a:pt x="99" y="6062"/>
                  </a:cubicBezTo>
                  <a:cubicBezTo>
                    <a:pt x="0" y="6334"/>
                    <a:pt x="25" y="6595"/>
                    <a:pt x="99" y="6830"/>
                  </a:cubicBezTo>
                  <a:cubicBezTo>
                    <a:pt x="62" y="6991"/>
                    <a:pt x="161" y="7202"/>
                    <a:pt x="322" y="7214"/>
                  </a:cubicBezTo>
                  <a:cubicBezTo>
                    <a:pt x="471" y="7425"/>
                    <a:pt x="682" y="7611"/>
                    <a:pt x="892" y="7747"/>
                  </a:cubicBezTo>
                  <a:cubicBezTo>
                    <a:pt x="838" y="7920"/>
                    <a:pt x="1003" y="8079"/>
                    <a:pt x="1168" y="8079"/>
                  </a:cubicBezTo>
                  <a:cubicBezTo>
                    <a:pt x="1228" y="8079"/>
                    <a:pt x="1289" y="8057"/>
                    <a:pt x="1339" y="8008"/>
                  </a:cubicBezTo>
                  <a:lnTo>
                    <a:pt x="1363" y="7995"/>
                  </a:lnTo>
                  <a:cubicBezTo>
                    <a:pt x="1401" y="8008"/>
                    <a:pt x="1438" y="8020"/>
                    <a:pt x="1487" y="8045"/>
                  </a:cubicBezTo>
                  <a:cubicBezTo>
                    <a:pt x="2326" y="8371"/>
                    <a:pt x="3303" y="8597"/>
                    <a:pt x="4262" y="8597"/>
                  </a:cubicBezTo>
                  <a:cubicBezTo>
                    <a:pt x="4649" y="8597"/>
                    <a:pt x="5033" y="8561"/>
                    <a:pt x="5404" y="8479"/>
                  </a:cubicBezTo>
                  <a:lnTo>
                    <a:pt x="5404" y="8479"/>
                  </a:lnTo>
                  <a:cubicBezTo>
                    <a:pt x="5330" y="8516"/>
                    <a:pt x="5230" y="8553"/>
                    <a:pt x="5156" y="8602"/>
                  </a:cubicBezTo>
                  <a:cubicBezTo>
                    <a:pt x="4987" y="8666"/>
                    <a:pt x="4719" y="8774"/>
                    <a:pt x="4513" y="8774"/>
                  </a:cubicBezTo>
                  <a:cubicBezTo>
                    <a:pt x="4477" y="8774"/>
                    <a:pt x="4444" y="8771"/>
                    <a:pt x="4412" y="8764"/>
                  </a:cubicBezTo>
                  <a:cubicBezTo>
                    <a:pt x="4375" y="8764"/>
                    <a:pt x="4363" y="8801"/>
                    <a:pt x="4375" y="8826"/>
                  </a:cubicBezTo>
                  <a:cubicBezTo>
                    <a:pt x="4462" y="8875"/>
                    <a:pt x="4549" y="8912"/>
                    <a:pt x="4648" y="8912"/>
                  </a:cubicBezTo>
                  <a:cubicBezTo>
                    <a:pt x="3743" y="9532"/>
                    <a:pt x="3297" y="10462"/>
                    <a:pt x="2752" y="11416"/>
                  </a:cubicBezTo>
                  <a:cubicBezTo>
                    <a:pt x="2144" y="12482"/>
                    <a:pt x="1190" y="13436"/>
                    <a:pt x="1252" y="14738"/>
                  </a:cubicBezTo>
                  <a:cubicBezTo>
                    <a:pt x="1334" y="16528"/>
                    <a:pt x="3493" y="18727"/>
                    <a:pt x="5372" y="18727"/>
                  </a:cubicBezTo>
                  <a:cubicBezTo>
                    <a:pt x="5483" y="18727"/>
                    <a:pt x="5593" y="18720"/>
                    <a:pt x="5701" y="18704"/>
                  </a:cubicBezTo>
                  <a:cubicBezTo>
                    <a:pt x="5714" y="18704"/>
                    <a:pt x="5714" y="18704"/>
                    <a:pt x="5726" y="18679"/>
                  </a:cubicBezTo>
                  <a:lnTo>
                    <a:pt x="5726" y="18679"/>
                  </a:lnTo>
                  <a:cubicBezTo>
                    <a:pt x="5553" y="19695"/>
                    <a:pt x="5330" y="20625"/>
                    <a:pt x="4623" y="21269"/>
                  </a:cubicBezTo>
                  <a:cubicBezTo>
                    <a:pt x="4958" y="20352"/>
                    <a:pt x="5144" y="19361"/>
                    <a:pt x="4586" y="18902"/>
                  </a:cubicBezTo>
                  <a:cubicBezTo>
                    <a:pt x="4574" y="18893"/>
                    <a:pt x="4560" y="18889"/>
                    <a:pt x="4547" y="18889"/>
                  </a:cubicBezTo>
                  <a:cubicBezTo>
                    <a:pt x="4507" y="18889"/>
                    <a:pt x="4471" y="18927"/>
                    <a:pt x="4499" y="18964"/>
                  </a:cubicBezTo>
                  <a:cubicBezTo>
                    <a:pt x="4896" y="19485"/>
                    <a:pt x="4648" y="20402"/>
                    <a:pt x="4276" y="21245"/>
                  </a:cubicBezTo>
                  <a:cubicBezTo>
                    <a:pt x="4251" y="20935"/>
                    <a:pt x="4227" y="20625"/>
                    <a:pt x="4165" y="20315"/>
                  </a:cubicBezTo>
                  <a:cubicBezTo>
                    <a:pt x="4159" y="20293"/>
                    <a:pt x="4139" y="20283"/>
                    <a:pt x="4119" y="20283"/>
                  </a:cubicBezTo>
                  <a:cubicBezTo>
                    <a:pt x="4093" y="20283"/>
                    <a:pt x="4065" y="20300"/>
                    <a:pt x="4065" y="20327"/>
                  </a:cubicBezTo>
                  <a:cubicBezTo>
                    <a:pt x="4065" y="20427"/>
                    <a:pt x="4053" y="20538"/>
                    <a:pt x="4053" y="20662"/>
                  </a:cubicBezTo>
                  <a:lnTo>
                    <a:pt x="4003" y="20662"/>
                  </a:lnTo>
                  <a:cubicBezTo>
                    <a:pt x="3941" y="21021"/>
                    <a:pt x="3917" y="21381"/>
                    <a:pt x="3879" y="21753"/>
                  </a:cubicBezTo>
                  <a:lnTo>
                    <a:pt x="3656" y="21839"/>
                  </a:lnTo>
                  <a:cubicBezTo>
                    <a:pt x="3570" y="21877"/>
                    <a:pt x="3508" y="21951"/>
                    <a:pt x="3545" y="22050"/>
                  </a:cubicBezTo>
                  <a:cubicBezTo>
                    <a:pt x="3594" y="22199"/>
                    <a:pt x="3607" y="22360"/>
                    <a:pt x="3632" y="22509"/>
                  </a:cubicBezTo>
                  <a:cubicBezTo>
                    <a:pt x="3594" y="22583"/>
                    <a:pt x="3557" y="22670"/>
                    <a:pt x="3532" y="22732"/>
                  </a:cubicBezTo>
                  <a:cubicBezTo>
                    <a:pt x="3440" y="22870"/>
                    <a:pt x="3573" y="23019"/>
                    <a:pt x="3702" y="23019"/>
                  </a:cubicBezTo>
                  <a:cubicBezTo>
                    <a:pt x="3712" y="23019"/>
                    <a:pt x="3721" y="23019"/>
                    <a:pt x="3731" y="23017"/>
                  </a:cubicBezTo>
                  <a:cubicBezTo>
                    <a:pt x="3743" y="23116"/>
                    <a:pt x="3756" y="23203"/>
                    <a:pt x="3793" y="23302"/>
                  </a:cubicBezTo>
                  <a:cubicBezTo>
                    <a:pt x="3819" y="23402"/>
                    <a:pt x="3888" y="23444"/>
                    <a:pt x="3960" y="23444"/>
                  </a:cubicBezTo>
                  <a:cubicBezTo>
                    <a:pt x="4058" y="23444"/>
                    <a:pt x="4163" y="23367"/>
                    <a:pt x="4177" y="23252"/>
                  </a:cubicBezTo>
                  <a:cubicBezTo>
                    <a:pt x="4227" y="22881"/>
                    <a:pt x="4251" y="22496"/>
                    <a:pt x="4276" y="22125"/>
                  </a:cubicBezTo>
                  <a:cubicBezTo>
                    <a:pt x="4301" y="22063"/>
                    <a:pt x="4338" y="22001"/>
                    <a:pt x="4350" y="21939"/>
                  </a:cubicBezTo>
                  <a:cubicBezTo>
                    <a:pt x="4747" y="21716"/>
                    <a:pt x="5144" y="21430"/>
                    <a:pt x="5404" y="21034"/>
                  </a:cubicBezTo>
                  <a:cubicBezTo>
                    <a:pt x="5900" y="20315"/>
                    <a:pt x="6222" y="19423"/>
                    <a:pt x="6110" y="18555"/>
                  </a:cubicBezTo>
                  <a:cubicBezTo>
                    <a:pt x="6222" y="18505"/>
                    <a:pt x="6284" y="18357"/>
                    <a:pt x="6197" y="18245"/>
                  </a:cubicBezTo>
                  <a:cubicBezTo>
                    <a:pt x="6110" y="18158"/>
                    <a:pt x="6036" y="18059"/>
                    <a:pt x="5974" y="17972"/>
                  </a:cubicBezTo>
                  <a:cubicBezTo>
                    <a:pt x="5987" y="17972"/>
                    <a:pt x="5987" y="17972"/>
                    <a:pt x="6011" y="17948"/>
                  </a:cubicBezTo>
                  <a:cubicBezTo>
                    <a:pt x="6554" y="17582"/>
                    <a:pt x="7210" y="17482"/>
                    <a:pt x="7892" y="17482"/>
                  </a:cubicBezTo>
                  <a:cubicBezTo>
                    <a:pt x="8689" y="17482"/>
                    <a:pt x="9522" y="17619"/>
                    <a:pt x="10250" y="17625"/>
                  </a:cubicBezTo>
                  <a:cubicBezTo>
                    <a:pt x="10548" y="17625"/>
                    <a:pt x="10548" y="17179"/>
                    <a:pt x="10250" y="17179"/>
                  </a:cubicBezTo>
                  <a:cubicBezTo>
                    <a:pt x="9579" y="17166"/>
                    <a:pt x="8820" y="17062"/>
                    <a:pt x="8079" y="17062"/>
                  </a:cubicBezTo>
                  <a:cubicBezTo>
                    <a:pt x="7426" y="17062"/>
                    <a:pt x="6787" y="17143"/>
                    <a:pt x="6234" y="17440"/>
                  </a:cubicBezTo>
                  <a:cubicBezTo>
                    <a:pt x="6321" y="17167"/>
                    <a:pt x="6358" y="16882"/>
                    <a:pt x="6445" y="16584"/>
                  </a:cubicBezTo>
                  <a:cubicBezTo>
                    <a:pt x="6460" y="16525"/>
                    <a:pt x="6404" y="16483"/>
                    <a:pt x="6351" y="16483"/>
                  </a:cubicBezTo>
                  <a:cubicBezTo>
                    <a:pt x="6316" y="16483"/>
                    <a:pt x="6282" y="16502"/>
                    <a:pt x="6272" y="16547"/>
                  </a:cubicBezTo>
                  <a:cubicBezTo>
                    <a:pt x="6135" y="16956"/>
                    <a:pt x="6036" y="17353"/>
                    <a:pt x="5801" y="17737"/>
                  </a:cubicBezTo>
                  <a:cubicBezTo>
                    <a:pt x="5330" y="17117"/>
                    <a:pt x="4871" y="16460"/>
                    <a:pt x="4623" y="15704"/>
                  </a:cubicBezTo>
                  <a:cubicBezTo>
                    <a:pt x="4487" y="15283"/>
                    <a:pt x="4809" y="14874"/>
                    <a:pt x="5144" y="14453"/>
                  </a:cubicBezTo>
                  <a:cubicBezTo>
                    <a:pt x="5367" y="15308"/>
                    <a:pt x="5949" y="16237"/>
                    <a:pt x="6730" y="16547"/>
                  </a:cubicBezTo>
                  <a:cubicBezTo>
                    <a:pt x="6743" y="16550"/>
                    <a:pt x="6757" y="16552"/>
                    <a:pt x="6769" y="16552"/>
                  </a:cubicBezTo>
                  <a:cubicBezTo>
                    <a:pt x="6804" y="16552"/>
                    <a:pt x="6833" y="16541"/>
                    <a:pt x="6842" y="16522"/>
                  </a:cubicBezTo>
                  <a:cubicBezTo>
                    <a:pt x="6854" y="16522"/>
                    <a:pt x="6879" y="16547"/>
                    <a:pt x="6904" y="16547"/>
                  </a:cubicBezTo>
                  <a:cubicBezTo>
                    <a:pt x="7083" y="16558"/>
                    <a:pt x="7275" y="16564"/>
                    <a:pt x="7477" y="16564"/>
                  </a:cubicBezTo>
                  <a:cubicBezTo>
                    <a:pt x="8447" y="16564"/>
                    <a:pt x="9626" y="16427"/>
                    <a:pt x="10498" y="16027"/>
                  </a:cubicBezTo>
                  <a:cubicBezTo>
                    <a:pt x="10721" y="16027"/>
                    <a:pt x="10932" y="16051"/>
                    <a:pt x="11155" y="16089"/>
                  </a:cubicBezTo>
                  <a:cubicBezTo>
                    <a:pt x="11175" y="16093"/>
                    <a:pt x="11193" y="16095"/>
                    <a:pt x="11211" y="16095"/>
                  </a:cubicBezTo>
                  <a:cubicBezTo>
                    <a:pt x="11443" y="16095"/>
                    <a:pt x="11532" y="15747"/>
                    <a:pt x="11279" y="15655"/>
                  </a:cubicBezTo>
                  <a:cubicBezTo>
                    <a:pt x="11229" y="15642"/>
                    <a:pt x="11180" y="15642"/>
                    <a:pt x="11155" y="15630"/>
                  </a:cubicBezTo>
                  <a:cubicBezTo>
                    <a:pt x="11527" y="15308"/>
                    <a:pt x="11750" y="14899"/>
                    <a:pt x="11737" y="14353"/>
                  </a:cubicBezTo>
                  <a:cubicBezTo>
                    <a:pt x="11812" y="14291"/>
                    <a:pt x="11861" y="14205"/>
                    <a:pt x="11799" y="14105"/>
                  </a:cubicBezTo>
                  <a:cubicBezTo>
                    <a:pt x="11775" y="14068"/>
                    <a:pt x="11725" y="14006"/>
                    <a:pt x="11688" y="13944"/>
                  </a:cubicBezTo>
                  <a:cubicBezTo>
                    <a:pt x="11651" y="13709"/>
                    <a:pt x="11552" y="13461"/>
                    <a:pt x="11415" y="13176"/>
                  </a:cubicBezTo>
                  <a:cubicBezTo>
                    <a:pt x="11402" y="13154"/>
                    <a:pt x="11382" y="13144"/>
                    <a:pt x="11361" y="13144"/>
                  </a:cubicBezTo>
                  <a:cubicBezTo>
                    <a:pt x="11325" y="13144"/>
                    <a:pt x="11287" y="13174"/>
                    <a:pt x="11279" y="13213"/>
                  </a:cubicBezTo>
                  <a:cubicBezTo>
                    <a:pt x="10672" y="11912"/>
                    <a:pt x="10560" y="10375"/>
                    <a:pt x="10919" y="8962"/>
                  </a:cubicBezTo>
                  <a:cubicBezTo>
                    <a:pt x="10944" y="8900"/>
                    <a:pt x="10981" y="8863"/>
                    <a:pt x="11006" y="8801"/>
                  </a:cubicBezTo>
                  <a:cubicBezTo>
                    <a:pt x="11787" y="9321"/>
                    <a:pt x="12605" y="10734"/>
                    <a:pt x="12977" y="11180"/>
                  </a:cubicBezTo>
                  <a:cubicBezTo>
                    <a:pt x="13671" y="12036"/>
                    <a:pt x="14464" y="12767"/>
                    <a:pt x="15443" y="13263"/>
                  </a:cubicBezTo>
                  <a:cubicBezTo>
                    <a:pt x="16088" y="13597"/>
                    <a:pt x="16385" y="13523"/>
                    <a:pt x="16150" y="14391"/>
                  </a:cubicBezTo>
                  <a:cubicBezTo>
                    <a:pt x="15952" y="15134"/>
                    <a:pt x="15518" y="15804"/>
                    <a:pt x="15096" y="16423"/>
                  </a:cubicBezTo>
                  <a:cubicBezTo>
                    <a:pt x="14229" y="17687"/>
                    <a:pt x="13039" y="18729"/>
                    <a:pt x="12035" y="19894"/>
                  </a:cubicBezTo>
                  <a:cubicBezTo>
                    <a:pt x="11985" y="19956"/>
                    <a:pt x="11973" y="20018"/>
                    <a:pt x="11973" y="20055"/>
                  </a:cubicBezTo>
                  <a:cubicBezTo>
                    <a:pt x="11651" y="19299"/>
                    <a:pt x="11316" y="18530"/>
                    <a:pt x="10981" y="17787"/>
                  </a:cubicBezTo>
                  <a:cubicBezTo>
                    <a:pt x="10969" y="17766"/>
                    <a:pt x="10952" y="17758"/>
                    <a:pt x="10935" y="17758"/>
                  </a:cubicBezTo>
                  <a:cubicBezTo>
                    <a:pt x="10900" y="17758"/>
                    <a:pt x="10866" y="17794"/>
                    <a:pt x="10882" y="17836"/>
                  </a:cubicBezTo>
                  <a:cubicBezTo>
                    <a:pt x="11229" y="18914"/>
                    <a:pt x="11552" y="20030"/>
                    <a:pt x="11973" y="21121"/>
                  </a:cubicBezTo>
                  <a:cubicBezTo>
                    <a:pt x="11861" y="21083"/>
                    <a:pt x="11737" y="21071"/>
                    <a:pt x="11626" y="21046"/>
                  </a:cubicBezTo>
                  <a:cubicBezTo>
                    <a:pt x="10808" y="20922"/>
                    <a:pt x="10201" y="20712"/>
                    <a:pt x="10015" y="19807"/>
                  </a:cubicBezTo>
                  <a:cubicBezTo>
                    <a:pt x="9878" y="19100"/>
                    <a:pt x="9891" y="18369"/>
                    <a:pt x="9730" y="17663"/>
                  </a:cubicBezTo>
                  <a:cubicBezTo>
                    <a:pt x="9718" y="17639"/>
                    <a:pt x="9695" y="17627"/>
                    <a:pt x="9674" y="17627"/>
                  </a:cubicBezTo>
                  <a:cubicBezTo>
                    <a:pt x="9651" y="17627"/>
                    <a:pt x="9630" y="17642"/>
                    <a:pt x="9630" y="17675"/>
                  </a:cubicBezTo>
                  <a:cubicBezTo>
                    <a:pt x="9680" y="18741"/>
                    <a:pt x="9321" y="20203"/>
                    <a:pt x="10225" y="21009"/>
                  </a:cubicBezTo>
                  <a:cubicBezTo>
                    <a:pt x="10560" y="21319"/>
                    <a:pt x="11068" y="21393"/>
                    <a:pt x="11502" y="21455"/>
                  </a:cubicBezTo>
                  <a:cubicBezTo>
                    <a:pt x="11750" y="21505"/>
                    <a:pt x="11973" y="21530"/>
                    <a:pt x="12146" y="21604"/>
                  </a:cubicBezTo>
                  <a:cubicBezTo>
                    <a:pt x="12270" y="21914"/>
                    <a:pt x="12407" y="22249"/>
                    <a:pt x="12543" y="22534"/>
                  </a:cubicBezTo>
                  <a:cubicBezTo>
                    <a:pt x="12989" y="26971"/>
                    <a:pt x="11130" y="31061"/>
                    <a:pt x="10436" y="35349"/>
                  </a:cubicBezTo>
                  <a:cubicBezTo>
                    <a:pt x="10002" y="38014"/>
                    <a:pt x="9916" y="41013"/>
                    <a:pt x="9048" y="43641"/>
                  </a:cubicBezTo>
                  <a:cubicBezTo>
                    <a:pt x="9135" y="37295"/>
                    <a:pt x="6842" y="30577"/>
                    <a:pt x="9060" y="24405"/>
                  </a:cubicBezTo>
                  <a:cubicBezTo>
                    <a:pt x="9271" y="24070"/>
                    <a:pt x="9209" y="24170"/>
                    <a:pt x="9321" y="23723"/>
                  </a:cubicBezTo>
                  <a:cubicBezTo>
                    <a:pt x="9355" y="23575"/>
                    <a:pt x="9211" y="23448"/>
                    <a:pt x="9091" y="23448"/>
                  </a:cubicBezTo>
                  <a:cubicBezTo>
                    <a:pt x="9080" y="23448"/>
                    <a:pt x="9070" y="23449"/>
                    <a:pt x="9060" y="23451"/>
                  </a:cubicBezTo>
                  <a:lnTo>
                    <a:pt x="9060" y="23376"/>
                  </a:lnTo>
                  <a:cubicBezTo>
                    <a:pt x="9060" y="23259"/>
                    <a:pt x="8953" y="23176"/>
                    <a:pt x="8846" y="23176"/>
                  </a:cubicBezTo>
                  <a:cubicBezTo>
                    <a:pt x="8793" y="23176"/>
                    <a:pt x="8741" y="23196"/>
                    <a:pt x="8701" y="23240"/>
                  </a:cubicBezTo>
                  <a:cubicBezTo>
                    <a:pt x="8428" y="23538"/>
                    <a:pt x="8094" y="23761"/>
                    <a:pt x="7784" y="23996"/>
                  </a:cubicBezTo>
                  <a:cubicBezTo>
                    <a:pt x="7846" y="23736"/>
                    <a:pt x="7932" y="23476"/>
                    <a:pt x="8056" y="23203"/>
                  </a:cubicBezTo>
                  <a:cubicBezTo>
                    <a:pt x="8115" y="23087"/>
                    <a:pt x="8042" y="22916"/>
                    <a:pt x="7909" y="22916"/>
                  </a:cubicBezTo>
                  <a:cubicBezTo>
                    <a:pt x="7901" y="22916"/>
                    <a:pt x="7892" y="22916"/>
                    <a:pt x="7883" y="22918"/>
                  </a:cubicBezTo>
                  <a:cubicBezTo>
                    <a:pt x="7313" y="22868"/>
                    <a:pt x="6879" y="22620"/>
                    <a:pt x="6569" y="22199"/>
                  </a:cubicBezTo>
                  <a:cubicBezTo>
                    <a:pt x="6546" y="22178"/>
                    <a:pt x="6519" y="22170"/>
                    <a:pt x="6494" y="22170"/>
                  </a:cubicBezTo>
                  <a:cubicBezTo>
                    <a:pt x="6412" y="22170"/>
                    <a:pt x="6339" y="22260"/>
                    <a:pt x="6396" y="22335"/>
                  </a:cubicBezTo>
                  <a:cubicBezTo>
                    <a:pt x="6730" y="22881"/>
                    <a:pt x="7015" y="23240"/>
                    <a:pt x="7585" y="23314"/>
                  </a:cubicBezTo>
                  <a:cubicBezTo>
                    <a:pt x="7449" y="23686"/>
                    <a:pt x="7375" y="24058"/>
                    <a:pt x="7263" y="24467"/>
                  </a:cubicBezTo>
                  <a:cubicBezTo>
                    <a:pt x="7219" y="24617"/>
                    <a:pt x="7332" y="24717"/>
                    <a:pt x="7455" y="24717"/>
                  </a:cubicBezTo>
                  <a:cubicBezTo>
                    <a:pt x="7504" y="24717"/>
                    <a:pt x="7555" y="24701"/>
                    <a:pt x="7598" y="24665"/>
                  </a:cubicBezTo>
                  <a:cubicBezTo>
                    <a:pt x="7957" y="24380"/>
                    <a:pt x="8317" y="24170"/>
                    <a:pt x="8639" y="23885"/>
                  </a:cubicBezTo>
                  <a:lnTo>
                    <a:pt x="8639" y="24368"/>
                  </a:lnTo>
                  <a:cubicBezTo>
                    <a:pt x="7623" y="27256"/>
                    <a:pt x="7561" y="30317"/>
                    <a:pt x="7709" y="33354"/>
                  </a:cubicBezTo>
                  <a:cubicBezTo>
                    <a:pt x="7895" y="36898"/>
                    <a:pt x="8329" y="40468"/>
                    <a:pt x="8664" y="44013"/>
                  </a:cubicBezTo>
                  <a:cubicBezTo>
                    <a:pt x="8676" y="44137"/>
                    <a:pt x="8763" y="44199"/>
                    <a:pt x="8862" y="44199"/>
                  </a:cubicBezTo>
                  <a:cubicBezTo>
                    <a:pt x="8626" y="44818"/>
                    <a:pt x="8329" y="45426"/>
                    <a:pt x="7970" y="45996"/>
                  </a:cubicBezTo>
                  <a:cubicBezTo>
                    <a:pt x="7876" y="46145"/>
                    <a:pt x="8014" y="46301"/>
                    <a:pt x="8162" y="46301"/>
                  </a:cubicBezTo>
                  <a:cubicBezTo>
                    <a:pt x="8211" y="46301"/>
                    <a:pt x="8261" y="46284"/>
                    <a:pt x="8304" y="46244"/>
                  </a:cubicBezTo>
                  <a:cubicBezTo>
                    <a:pt x="8329" y="46231"/>
                    <a:pt x="8341" y="46194"/>
                    <a:pt x="8379" y="46169"/>
                  </a:cubicBezTo>
                  <a:lnTo>
                    <a:pt x="8379" y="46169"/>
                  </a:lnTo>
                  <a:cubicBezTo>
                    <a:pt x="8341" y="47248"/>
                    <a:pt x="8552" y="48363"/>
                    <a:pt x="8688" y="49441"/>
                  </a:cubicBezTo>
                  <a:cubicBezTo>
                    <a:pt x="8688" y="49503"/>
                    <a:pt x="8726" y="49541"/>
                    <a:pt x="8763" y="49578"/>
                  </a:cubicBezTo>
                  <a:cubicBezTo>
                    <a:pt x="8763" y="50191"/>
                    <a:pt x="8981" y="50831"/>
                    <a:pt x="9563" y="50831"/>
                  </a:cubicBezTo>
                  <a:cubicBezTo>
                    <a:pt x="9675" y="50831"/>
                    <a:pt x="9800" y="50807"/>
                    <a:pt x="9940" y="50755"/>
                  </a:cubicBezTo>
                  <a:cubicBezTo>
                    <a:pt x="10981" y="50371"/>
                    <a:pt x="11043" y="49045"/>
                    <a:pt x="10548" y="48227"/>
                  </a:cubicBezTo>
                  <a:cubicBezTo>
                    <a:pt x="10517" y="48171"/>
                    <a:pt x="10461" y="48143"/>
                    <a:pt x="10404" y="48143"/>
                  </a:cubicBezTo>
                  <a:cubicBezTo>
                    <a:pt x="10346" y="48143"/>
                    <a:pt x="10287" y="48171"/>
                    <a:pt x="10250" y="48227"/>
                  </a:cubicBezTo>
                  <a:cubicBezTo>
                    <a:pt x="9965" y="48710"/>
                    <a:pt x="9593" y="48908"/>
                    <a:pt x="9147" y="49107"/>
                  </a:cubicBezTo>
                  <a:lnTo>
                    <a:pt x="9147" y="48884"/>
                  </a:lnTo>
                  <a:cubicBezTo>
                    <a:pt x="9147" y="48792"/>
                    <a:pt x="9086" y="48741"/>
                    <a:pt x="9019" y="48741"/>
                  </a:cubicBezTo>
                  <a:cubicBezTo>
                    <a:pt x="8995" y="48741"/>
                    <a:pt x="8971" y="48747"/>
                    <a:pt x="8949" y="48760"/>
                  </a:cubicBezTo>
                  <a:cubicBezTo>
                    <a:pt x="8812" y="47843"/>
                    <a:pt x="8664" y="46938"/>
                    <a:pt x="8527" y="46033"/>
                  </a:cubicBezTo>
                  <a:cubicBezTo>
                    <a:pt x="9445" y="45004"/>
                    <a:pt x="9692" y="43182"/>
                    <a:pt x="9965" y="41918"/>
                  </a:cubicBezTo>
                  <a:cubicBezTo>
                    <a:pt x="10386" y="39799"/>
                    <a:pt x="10597" y="37630"/>
                    <a:pt x="10919" y="35498"/>
                  </a:cubicBezTo>
                  <a:cubicBezTo>
                    <a:pt x="11242" y="33304"/>
                    <a:pt x="11948" y="31185"/>
                    <a:pt x="12419" y="29016"/>
                  </a:cubicBezTo>
                  <a:cubicBezTo>
                    <a:pt x="12828" y="27206"/>
                    <a:pt x="13262" y="25099"/>
                    <a:pt x="12915" y="23203"/>
                  </a:cubicBezTo>
                  <a:lnTo>
                    <a:pt x="12915" y="23203"/>
                  </a:lnTo>
                  <a:cubicBezTo>
                    <a:pt x="12948" y="23261"/>
                    <a:pt x="13004" y="23286"/>
                    <a:pt x="13060" y="23286"/>
                  </a:cubicBezTo>
                  <a:cubicBezTo>
                    <a:pt x="13171" y="23286"/>
                    <a:pt x="13282" y="23190"/>
                    <a:pt x="13225" y="23067"/>
                  </a:cubicBezTo>
                  <a:cubicBezTo>
                    <a:pt x="13101" y="22744"/>
                    <a:pt x="12977" y="22434"/>
                    <a:pt x="12853" y="22112"/>
                  </a:cubicBezTo>
                  <a:lnTo>
                    <a:pt x="12853" y="22112"/>
                  </a:lnTo>
                  <a:cubicBezTo>
                    <a:pt x="12940" y="22211"/>
                    <a:pt x="13014" y="22335"/>
                    <a:pt x="13088" y="22484"/>
                  </a:cubicBezTo>
                  <a:cubicBezTo>
                    <a:pt x="13112" y="22531"/>
                    <a:pt x="13154" y="22552"/>
                    <a:pt x="13196" y="22552"/>
                  </a:cubicBezTo>
                  <a:cubicBezTo>
                    <a:pt x="13265" y="22552"/>
                    <a:pt x="13336" y="22499"/>
                    <a:pt x="13336" y="22422"/>
                  </a:cubicBezTo>
                  <a:cubicBezTo>
                    <a:pt x="13349" y="21802"/>
                    <a:pt x="12977" y="21455"/>
                    <a:pt x="12518" y="21269"/>
                  </a:cubicBezTo>
                  <a:cubicBezTo>
                    <a:pt x="12362" y="20908"/>
                    <a:pt x="12228" y="20558"/>
                    <a:pt x="12084" y="20196"/>
                  </a:cubicBezTo>
                  <a:lnTo>
                    <a:pt x="12084" y="20196"/>
                  </a:lnTo>
                  <a:cubicBezTo>
                    <a:pt x="12113" y="20253"/>
                    <a:pt x="12169" y="20285"/>
                    <a:pt x="12233" y="20285"/>
                  </a:cubicBezTo>
                  <a:cubicBezTo>
                    <a:pt x="12281" y="20285"/>
                    <a:pt x="12333" y="20267"/>
                    <a:pt x="12382" y="20228"/>
                  </a:cubicBezTo>
                  <a:cubicBezTo>
                    <a:pt x="14439" y="18468"/>
                    <a:pt x="16695" y="16250"/>
                    <a:pt x="16980" y="13399"/>
                  </a:cubicBezTo>
                  <a:cubicBezTo>
                    <a:pt x="16993" y="13275"/>
                    <a:pt x="16881" y="13139"/>
                    <a:pt x="16757" y="13126"/>
                  </a:cubicBezTo>
                  <a:cubicBezTo>
                    <a:pt x="14179" y="12494"/>
                    <a:pt x="13138" y="10065"/>
                    <a:pt x="11205" y="8553"/>
                  </a:cubicBezTo>
                  <a:cubicBezTo>
                    <a:pt x="11291" y="8317"/>
                    <a:pt x="11353" y="8082"/>
                    <a:pt x="11390" y="7846"/>
                  </a:cubicBezTo>
                  <a:cubicBezTo>
                    <a:pt x="11415" y="7772"/>
                    <a:pt x="11465" y="7698"/>
                    <a:pt x="11490" y="7623"/>
                  </a:cubicBezTo>
                  <a:cubicBezTo>
                    <a:pt x="11537" y="7541"/>
                    <a:pt x="11483" y="7436"/>
                    <a:pt x="11404" y="7436"/>
                  </a:cubicBezTo>
                  <a:cubicBezTo>
                    <a:pt x="11399" y="7436"/>
                    <a:pt x="11395" y="7437"/>
                    <a:pt x="11390" y="7437"/>
                  </a:cubicBezTo>
                  <a:lnTo>
                    <a:pt x="11366" y="7437"/>
                  </a:lnTo>
                  <a:lnTo>
                    <a:pt x="11366" y="7388"/>
                  </a:lnTo>
                  <a:cubicBezTo>
                    <a:pt x="11360" y="7331"/>
                    <a:pt x="11318" y="7308"/>
                    <a:pt x="11272" y="7308"/>
                  </a:cubicBezTo>
                  <a:cubicBezTo>
                    <a:pt x="11217" y="7308"/>
                    <a:pt x="11156" y="7341"/>
                    <a:pt x="11143" y="7388"/>
                  </a:cubicBezTo>
                  <a:cubicBezTo>
                    <a:pt x="11118" y="7425"/>
                    <a:pt x="11105" y="7450"/>
                    <a:pt x="11105" y="7475"/>
                  </a:cubicBezTo>
                  <a:cubicBezTo>
                    <a:pt x="10895" y="7524"/>
                    <a:pt x="10721" y="7586"/>
                    <a:pt x="10535" y="7809"/>
                  </a:cubicBezTo>
                  <a:cubicBezTo>
                    <a:pt x="10524" y="7831"/>
                    <a:pt x="10533" y="7873"/>
                    <a:pt x="10552" y="7873"/>
                  </a:cubicBezTo>
                  <a:cubicBezTo>
                    <a:pt x="10555" y="7873"/>
                    <a:pt x="10557" y="7873"/>
                    <a:pt x="10560" y="7871"/>
                  </a:cubicBezTo>
                  <a:cubicBezTo>
                    <a:pt x="10727" y="7802"/>
                    <a:pt x="10840" y="7780"/>
                    <a:pt x="10916" y="7780"/>
                  </a:cubicBezTo>
                  <a:cubicBezTo>
                    <a:pt x="10936" y="7780"/>
                    <a:pt x="10954" y="7782"/>
                    <a:pt x="10969" y="7784"/>
                  </a:cubicBezTo>
                  <a:cubicBezTo>
                    <a:pt x="10870" y="7995"/>
                    <a:pt x="10795" y="8181"/>
                    <a:pt x="10684" y="8367"/>
                  </a:cubicBezTo>
                  <a:lnTo>
                    <a:pt x="10275" y="8640"/>
                  </a:lnTo>
                  <a:cubicBezTo>
                    <a:pt x="10254" y="8650"/>
                    <a:pt x="10269" y="8679"/>
                    <a:pt x="10282" y="8679"/>
                  </a:cubicBezTo>
                  <a:cubicBezTo>
                    <a:pt x="10284" y="8679"/>
                    <a:pt x="10286" y="8679"/>
                    <a:pt x="10287" y="8677"/>
                  </a:cubicBezTo>
                  <a:cubicBezTo>
                    <a:pt x="10362" y="8640"/>
                    <a:pt x="10461" y="8627"/>
                    <a:pt x="10535" y="8627"/>
                  </a:cubicBezTo>
                  <a:cubicBezTo>
                    <a:pt x="10163" y="9259"/>
                    <a:pt x="9692" y="9805"/>
                    <a:pt x="9073" y="10313"/>
                  </a:cubicBezTo>
                  <a:cubicBezTo>
                    <a:pt x="8553" y="10747"/>
                    <a:pt x="7732" y="11246"/>
                    <a:pt x="7087" y="11246"/>
                  </a:cubicBezTo>
                  <a:cubicBezTo>
                    <a:pt x="6607" y="11246"/>
                    <a:pt x="6225" y="10971"/>
                    <a:pt x="6135" y="10189"/>
                  </a:cubicBezTo>
                  <a:cubicBezTo>
                    <a:pt x="6135" y="10158"/>
                    <a:pt x="6117" y="10142"/>
                    <a:pt x="6095" y="10142"/>
                  </a:cubicBezTo>
                  <a:cubicBezTo>
                    <a:pt x="6073" y="10142"/>
                    <a:pt x="6048" y="10158"/>
                    <a:pt x="6036" y="10189"/>
                  </a:cubicBezTo>
                  <a:cubicBezTo>
                    <a:pt x="5899" y="11218"/>
                    <a:pt x="6425" y="11611"/>
                    <a:pt x="7123" y="11611"/>
                  </a:cubicBezTo>
                  <a:cubicBezTo>
                    <a:pt x="7501" y="11611"/>
                    <a:pt x="7929" y="11496"/>
                    <a:pt x="8329" y="11304"/>
                  </a:cubicBezTo>
                  <a:cubicBezTo>
                    <a:pt x="8986" y="10995"/>
                    <a:pt x="9854" y="10375"/>
                    <a:pt x="10486" y="9619"/>
                  </a:cubicBezTo>
                  <a:lnTo>
                    <a:pt x="10486" y="9619"/>
                  </a:lnTo>
                  <a:cubicBezTo>
                    <a:pt x="10424" y="10053"/>
                    <a:pt x="10399" y="10499"/>
                    <a:pt x="10399" y="10933"/>
                  </a:cubicBezTo>
                  <a:cubicBezTo>
                    <a:pt x="10374" y="12098"/>
                    <a:pt x="10721" y="13287"/>
                    <a:pt x="11428" y="14217"/>
                  </a:cubicBezTo>
                  <a:cubicBezTo>
                    <a:pt x="11403" y="14787"/>
                    <a:pt x="11155" y="15246"/>
                    <a:pt x="10659" y="15556"/>
                  </a:cubicBezTo>
                  <a:cubicBezTo>
                    <a:pt x="10573" y="15549"/>
                    <a:pt x="10488" y="15546"/>
                    <a:pt x="10402" y="15546"/>
                  </a:cubicBezTo>
                  <a:cubicBezTo>
                    <a:pt x="9303" y="15546"/>
                    <a:pt x="8204" y="16068"/>
                    <a:pt x="7095" y="16068"/>
                  </a:cubicBezTo>
                  <a:cubicBezTo>
                    <a:pt x="7040" y="16068"/>
                    <a:pt x="6984" y="16067"/>
                    <a:pt x="6928" y="16064"/>
                  </a:cubicBezTo>
                  <a:cubicBezTo>
                    <a:pt x="6817" y="16064"/>
                    <a:pt x="6743" y="16113"/>
                    <a:pt x="6705" y="16188"/>
                  </a:cubicBezTo>
                  <a:cubicBezTo>
                    <a:pt x="6396" y="15890"/>
                    <a:pt x="6061" y="15642"/>
                    <a:pt x="5788" y="15283"/>
                  </a:cubicBezTo>
                  <a:cubicBezTo>
                    <a:pt x="5578" y="14998"/>
                    <a:pt x="5404" y="14663"/>
                    <a:pt x="5280" y="14329"/>
                  </a:cubicBezTo>
                  <a:cubicBezTo>
                    <a:pt x="5478" y="14068"/>
                    <a:pt x="5664" y="13820"/>
                    <a:pt x="5751" y="13548"/>
                  </a:cubicBezTo>
                  <a:cubicBezTo>
                    <a:pt x="5766" y="13495"/>
                    <a:pt x="5722" y="13461"/>
                    <a:pt x="5677" y="13461"/>
                  </a:cubicBezTo>
                  <a:cubicBezTo>
                    <a:pt x="5648" y="13461"/>
                    <a:pt x="5617" y="13476"/>
                    <a:pt x="5602" y="13511"/>
                  </a:cubicBezTo>
                  <a:cubicBezTo>
                    <a:pt x="5528" y="13709"/>
                    <a:pt x="5392" y="13882"/>
                    <a:pt x="5218" y="14044"/>
                  </a:cubicBezTo>
                  <a:cubicBezTo>
                    <a:pt x="5206" y="14006"/>
                    <a:pt x="5193" y="13969"/>
                    <a:pt x="5193" y="13920"/>
                  </a:cubicBezTo>
                  <a:cubicBezTo>
                    <a:pt x="5183" y="13895"/>
                    <a:pt x="5161" y="13884"/>
                    <a:pt x="5139" y="13884"/>
                  </a:cubicBezTo>
                  <a:cubicBezTo>
                    <a:pt x="5107" y="13884"/>
                    <a:pt x="5074" y="13907"/>
                    <a:pt x="5082" y="13944"/>
                  </a:cubicBezTo>
                  <a:cubicBezTo>
                    <a:pt x="5094" y="14019"/>
                    <a:pt x="5094" y="14093"/>
                    <a:pt x="5107" y="14167"/>
                  </a:cubicBezTo>
                  <a:cubicBezTo>
                    <a:pt x="4673" y="14601"/>
                    <a:pt x="4165" y="15023"/>
                    <a:pt x="4289" y="15593"/>
                  </a:cubicBezTo>
                  <a:cubicBezTo>
                    <a:pt x="4512" y="16634"/>
                    <a:pt x="5168" y="17514"/>
                    <a:pt x="5825" y="18344"/>
                  </a:cubicBezTo>
                  <a:cubicBezTo>
                    <a:pt x="5825" y="18369"/>
                    <a:pt x="5813" y="18406"/>
                    <a:pt x="5813" y="18431"/>
                  </a:cubicBezTo>
                  <a:cubicBezTo>
                    <a:pt x="5776" y="18406"/>
                    <a:pt x="5726" y="18369"/>
                    <a:pt x="5689" y="18357"/>
                  </a:cubicBezTo>
                  <a:cubicBezTo>
                    <a:pt x="3545" y="18072"/>
                    <a:pt x="855" y="15630"/>
                    <a:pt x="2095" y="13349"/>
                  </a:cubicBezTo>
                  <a:cubicBezTo>
                    <a:pt x="2876" y="11899"/>
                    <a:pt x="3768" y="10040"/>
                    <a:pt x="4983" y="8900"/>
                  </a:cubicBezTo>
                  <a:cubicBezTo>
                    <a:pt x="5441" y="8838"/>
                    <a:pt x="5937" y="8565"/>
                    <a:pt x="6210" y="8342"/>
                  </a:cubicBezTo>
                  <a:cubicBezTo>
                    <a:pt x="6259" y="8305"/>
                    <a:pt x="6272" y="8255"/>
                    <a:pt x="6247" y="8206"/>
                  </a:cubicBezTo>
                  <a:cubicBezTo>
                    <a:pt x="6445" y="8119"/>
                    <a:pt x="6631" y="7995"/>
                    <a:pt x="6817" y="7871"/>
                  </a:cubicBezTo>
                  <a:cubicBezTo>
                    <a:pt x="6842" y="7846"/>
                    <a:pt x="6829" y="7809"/>
                    <a:pt x="6817" y="7809"/>
                  </a:cubicBezTo>
                  <a:cubicBezTo>
                    <a:pt x="7090" y="7648"/>
                    <a:pt x="7313" y="7475"/>
                    <a:pt x="7499" y="7214"/>
                  </a:cubicBezTo>
                  <a:cubicBezTo>
                    <a:pt x="7610" y="7066"/>
                    <a:pt x="7511" y="6917"/>
                    <a:pt x="7387" y="6855"/>
                  </a:cubicBezTo>
                  <a:cubicBezTo>
                    <a:pt x="7424" y="6842"/>
                    <a:pt x="7461" y="6830"/>
                    <a:pt x="7486" y="6818"/>
                  </a:cubicBezTo>
                  <a:cubicBezTo>
                    <a:pt x="7679" y="7130"/>
                    <a:pt x="7976" y="7326"/>
                    <a:pt x="8401" y="7326"/>
                  </a:cubicBezTo>
                  <a:cubicBezTo>
                    <a:pt x="8414" y="7326"/>
                    <a:pt x="8427" y="7326"/>
                    <a:pt x="8441" y="7326"/>
                  </a:cubicBezTo>
                  <a:cubicBezTo>
                    <a:pt x="9159" y="7289"/>
                    <a:pt x="9606" y="6421"/>
                    <a:pt x="9841" y="5851"/>
                  </a:cubicBezTo>
                  <a:cubicBezTo>
                    <a:pt x="10101" y="5169"/>
                    <a:pt x="10461" y="4240"/>
                    <a:pt x="10250" y="3496"/>
                  </a:cubicBezTo>
                  <a:cubicBezTo>
                    <a:pt x="10250" y="3484"/>
                    <a:pt x="10250" y="3484"/>
                    <a:pt x="10238" y="3471"/>
                  </a:cubicBezTo>
                  <a:cubicBezTo>
                    <a:pt x="12816" y="3261"/>
                    <a:pt x="16199" y="2616"/>
                    <a:pt x="15753" y="26"/>
                  </a:cubicBezTo>
                  <a:cubicBezTo>
                    <a:pt x="15753" y="1"/>
                    <a:pt x="15728" y="1"/>
                    <a:pt x="15704"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 name="Google Shape;173;p29"/>
          <p:cNvGrpSpPr/>
          <p:nvPr/>
        </p:nvGrpSpPr>
        <p:grpSpPr>
          <a:xfrm>
            <a:off x="5751737" y="1173456"/>
            <a:ext cx="2447802" cy="3425763"/>
            <a:chOff x="5751451" y="539500"/>
            <a:chExt cx="2679293" cy="4059923"/>
          </a:xfrm>
        </p:grpSpPr>
        <p:sp>
          <p:nvSpPr>
            <p:cNvPr id="174" name="Google Shape;174;p29"/>
            <p:cNvSpPr/>
            <p:nvPr/>
          </p:nvSpPr>
          <p:spPr>
            <a:xfrm>
              <a:off x="7184808" y="539500"/>
              <a:ext cx="355656" cy="376201"/>
            </a:xfrm>
            <a:custGeom>
              <a:rect b="b" l="l" r="r" t="t"/>
              <a:pathLst>
                <a:path extrusionOk="0" h="4944" w="4674">
                  <a:moveTo>
                    <a:pt x="2524" y="0"/>
                  </a:moveTo>
                  <a:cubicBezTo>
                    <a:pt x="2192" y="0"/>
                    <a:pt x="1862" y="85"/>
                    <a:pt x="1562" y="245"/>
                  </a:cubicBezTo>
                  <a:cubicBezTo>
                    <a:pt x="1401" y="295"/>
                    <a:pt x="1252" y="357"/>
                    <a:pt x="1116" y="456"/>
                  </a:cubicBezTo>
                  <a:cubicBezTo>
                    <a:pt x="645" y="778"/>
                    <a:pt x="496" y="1237"/>
                    <a:pt x="571" y="1708"/>
                  </a:cubicBezTo>
                  <a:cubicBezTo>
                    <a:pt x="571" y="1745"/>
                    <a:pt x="571" y="1782"/>
                    <a:pt x="583" y="1832"/>
                  </a:cubicBezTo>
                  <a:cubicBezTo>
                    <a:pt x="310" y="2241"/>
                    <a:pt x="137" y="2774"/>
                    <a:pt x="75" y="3232"/>
                  </a:cubicBezTo>
                  <a:cubicBezTo>
                    <a:pt x="0" y="3703"/>
                    <a:pt x="186" y="4150"/>
                    <a:pt x="657" y="4286"/>
                  </a:cubicBezTo>
                  <a:cubicBezTo>
                    <a:pt x="723" y="4304"/>
                    <a:pt x="793" y="4313"/>
                    <a:pt x="865" y="4313"/>
                  </a:cubicBezTo>
                  <a:cubicBezTo>
                    <a:pt x="1237" y="4313"/>
                    <a:pt x="1648" y="4078"/>
                    <a:pt x="1711" y="3703"/>
                  </a:cubicBezTo>
                  <a:cubicBezTo>
                    <a:pt x="1748" y="3530"/>
                    <a:pt x="1773" y="3356"/>
                    <a:pt x="1847" y="3208"/>
                  </a:cubicBezTo>
                  <a:cubicBezTo>
                    <a:pt x="1999" y="3245"/>
                    <a:pt x="2150" y="3262"/>
                    <a:pt x="2296" y="3262"/>
                  </a:cubicBezTo>
                  <a:cubicBezTo>
                    <a:pt x="2341" y="3262"/>
                    <a:pt x="2386" y="3260"/>
                    <a:pt x="2430" y="3257"/>
                  </a:cubicBezTo>
                  <a:cubicBezTo>
                    <a:pt x="2479" y="3356"/>
                    <a:pt x="2541" y="3468"/>
                    <a:pt x="2591" y="3579"/>
                  </a:cubicBezTo>
                  <a:cubicBezTo>
                    <a:pt x="2740" y="3889"/>
                    <a:pt x="2876" y="4212"/>
                    <a:pt x="3025" y="4521"/>
                  </a:cubicBezTo>
                  <a:cubicBezTo>
                    <a:pt x="3148" y="4801"/>
                    <a:pt x="3461" y="4944"/>
                    <a:pt x="3760" y="4944"/>
                  </a:cubicBezTo>
                  <a:cubicBezTo>
                    <a:pt x="3912" y="4944"/>
                    <a:pt x="4060" y="4907"/>
                    <a:pt x="4177" y="4831"/>
                  </a:cubicBezTo>
                  <a:cubicBezTo>
                    <a:pt x="4611" y="4546"/>
                    <a:pt x="4673" y="4063"/>
                    <a:pt x="4487" y="3641"/>
                  </a:cubicBezTo>
                  <a:cubicBezTo>
                    <a:pt x="4326" y="3257"/>
                    <a:pt x="4153" y="2823"/>
                    <a:pt x="3954" y="2414"/>
                  </a:cubicBezTo>
                  <a:cubicBezTo>
                    <a:pt x="3967" y="2390"/>
                    <a:pt x="3967" y="2377"/>
                    <a:pt x="3979" y="2340"/>
                  </a:cubicBezTo>
                  <a:cubicBezTo>
                    <a:pt x="4413" y="1770"/>
                    <a:pt x="4475" y="1026"/>
                    <a:pt x="3781" y="456"/>
                  </a:cubicBezTo>
                  <a:cubicBezTo>
                    <a:pt x="3400" y="146"/>
                    <a:pt x="2960" y="0"/>
                    <a:pt x="2524" y="0"/>
                  </a:cubicBezTo>
                  <a:close/>
                </a:path>
              </a:pathLst>
            </a:custGeom>
            <a:solidFill>
              <a:srgbClr val="D2C3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9"/>
            <p:cNvSpPr/>
            <p:nvPr/>
          </p:nvSpPr>
          <p:spPr>
            <a:xfrm>
              <a:off x="7258390" y="1192451"/>
              <a:ext cx="47786" cy="183839"/>
            </a:xfrm>
            <a:custGeom>
              <a:rect b="b" l="l" r="r" t="t"/>
              <a:pathLst>
                <a:path extrusionOk="0" h="2416" w="628">
                  <a:moveTo>
                    <a:pt x="470" y="1"/>
                  </a:moveTo>
                  <a:cubicBezTo>
                    <a:pt x="347" y="1"/>
                    <a:pt x="264" y="207"/>
                    <a:pt x="236" y="365"/>
                  </a:cubicBezTo>
                  <a:cubicBezTo>
                    <a:pt x="186" y="687"/>
                    <a:pt x="186" y="1022"/>
                    <a:pt x="174" y="1357"/>
                  </a:cubicBezTo>
                  <a:cubicBezTo>
                    <a:pt x="161" y="1667"/>
                    <a:pt x="0" y="2014"/>
                    <a:pt x="50" y="2311"/>
                  </a:cubicBezTo>
                  <a:cubicBezTo>
                    <a:pt x="58" y="2377"/>
                    <a:pt x="105" y="2416"/>
                    <a:pt x="154" y="2416"/>
                  </a:cubicBezTo>
                  <a:cubicBezTo>
                    <a:pt x="178" y="2416"/>
                    <a:pt x="203" y="2406"/>
                    <a:pt x="223" y="2385"/>
                  </a:cubicBezTo>
                  <a:cubicBezTo>
                    <a:pt x="484" y="2138"/>
                    <a:pt x="422" y="1481"/>
                    <a:pt x="422" y="1146"/>
                  </a:cubicBezTo>
                  <a:cubicBezTo>
                    <a:pt x="422" y="923"/>
                    <a:pt x="422" y="675"/>
                    <a:pt x="434" y="440"/>
                  </a:cubicBezTo>
                  <a:cubicBezTo>
                    <a:pt x="445" y="355"/>
                    <a:pt x="428" y="106"/>
                    <a:pt x="524" y="106"/>
                  </a:cubicBezTo>
                  <a:cubicBezTo>
                    <a:pt x="540" y="106"/>
                    <a:pt x="559" y="114"/>
                    <a:pt x="583" y="130"/>
                  </a:cubicBezTo>
                  <a:cubicBezTo>
                    <a:pt x="587" y="132"/>
                    <a:pt x="592" y="133"/>
                    <a:pt x="596" y="133"/>
                  </a:cubicBezTo>
                  <a:cubicBezTo>
                    <a:pt x="615" y="133"/>
                    <a:pt x="628" y="111"/>
                    <a:pt x="608" y="80"/>
                  </a:cubicBezTo>
                  <a:cubicBezTo>
                    <a:pt x="558" y="24"/>
                    <a:pt x="512" y="1"/>
                    <a:pt x="47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9"/>
            <p:cNvSpPr/>
            <p:nvPr/>
          </p:nvSpPr>
          <p:spPr>
            <a:xfrm>
              <a:off x="5751451" y="1321124"/>
              <a:ext cx="2679293" cy="2943714"/>
            </a:xfrm>
            <a:custGeom>
              <a:rect b="b" l="l" r="r" t="t"/>
              <a:pathLst>
                <a:path extrusionOk="0" h="38686" w="35211">
                  <a:moveTo>
                    <a:pt x="19824" y="2249"/>
                  </a:moveTo>
                  <a:cubicBezTo>
                    <a:pt x="20412" y="2249"/>
                    <a:pt x="20988" y="2349"/>
                    <a:pt x="21527" y="2591"/>
                  </a:cubicBezTo>
                  <a:cubicBezTo>
                    <a:pt x="21321" y="2608"/>
                    <a:pt x="21114" y="2616"/>
                    <a:pt x="20906" y="2616"/>
                  </a:cubicBezTo>
                  <a:cubicBezTo>
                    <a:pt x="20215" y="2616"/>
                    <a:pt x="19520" y="2521"/>
                    <a:pt x="18862" y="2330"/>
                  </a:cubicBezTo>
                  <a:cubicBezTo>
                    <a:pt x="19184" y="2278"/>
                    <a:pt x="19506" y="2249"/>
                    <a:pt x="19824" y="2249"/>
                  </a:cubicBezTo>
                  <a:close/>
                  <a:moveTo>
                    <a:pt x="22729" y="3954"/>
                  </a:moveTo>
                  <a:lnTo>
                    <a:pt x="22729" y="3954"/>
                  </a:lnTo>
                  <a:cubicBezTo>
                    <a:pt x="22618" y="4351"/>
                    <a:pt x="22370" y="4661"/>
                    <a:pt x="21899" y="4747"/>
                  </a:cubicBezTo>
                  <a:cubicBezTo>
                    <a:pt x="22209" y="4574"/>
                    <a:pt x="22506" y="4289"/>
                    <a:pt x="22729" y="3954"/>
                  </a:cubicBezTo>
                  <a:close/>
                  <a:moveTo>
                    <a:pt x="24824" y="0"/>
                  </a:moveTo>
                  <a:cubicBezTo>
                    <a:pt x="24117" y="99"/>
                    <a:pt x="23423" y="62"/>
                    <a:pt x="22717" y="199"/>
                  </a:cubicBezTo>
                  <a:cubicBezTo>
                    <a:pt x="22572" y="235"/>
                    <a:pt x="22592" y="472"/>
                    <a:pt x="22743" y="472"/>
                  </a:cubicBezTo>
                  <a:cubicBezTo>
                    <a:pt x="22746" y="472"/>
                    <a:pt x="22750" y="472"/>
                    <a:pt x="22754" y="471"/>
                  </a:cubicBezTo>
                  <a:cubicBezTo>
                    <a:pt x="22906" y="452"/>
                    <a:pt x="23395" y="378"/>
                    <a:pt x="23843" y="378"/>
                  </a:cubicBezTo>
                  <a:cubicBezTo>
                    <a:pt x="24272" y="378"/>
                    <a:pt x="24663" y="446"/>
                    <a:pt x="24688" y="694"/>
                  </a:cubicBezTo>
                  <a:cubicBezTo>
                    <a:pt x="24750" y="1376"/>
                    <a:pt x="24688" y="2083"/>
                    <a:pt x="24725" y="2764"/>
                  </a:cubicBezTo>
                  <a:cubicBezTo>
                    <a:pt x="24750" y="3582"/>
                    <a:pt x="25072" y="4289"/>
                    <a:pt x="25406" y="5032"/>
                  </a:cubicBezTo>
                  <a:cubicBezTo>
                    <a:pt x="26113" y="6619"/>
                    <a:pt x="25853" y="7623"/>
                    <a:pt x="24688" y="8899"/>
                  </a:cubicBezTo>
                  <a:cubicBezTo>
                    <a:pt x="23944" y="7424"/>
                    <a:pt x="23113" y="5950"/>
                    <a:pt x="21589" y="5429"/>
                  </a:cubicBezTo>
                  <a:cubicBezTo>
                    <a:pt x="21579" y="5424"/>
                    <a:pt x="21570" y="5422"/>
                    <a:pt x="21562" y="5422"/>
                  </a:cubicBezTo>
                  <a:cubicBezTo>
                    <a:pt x="21504" y="5422"/>
                    <a:pt x="21475" y="5521"/>
                    <a:pt x="21539" y="5553"/>
                  </a:cubicBezTo>
                  <a:cubicBezTo>
                    <a:pt x="22940" y="6297"/>
                    <a:pt x="23708" y="7722"/>
                    <a:pt x="24427" y="9172"/>
                  </a:cubicBezTo>
                  <a:cubicBezTo>
                    <a:pt x="23832" y="9779"/>
                    <a:pt x="23237" y="10350"/>
                    <a:pt x="22779" y="11081"/>
                  </a:cubicBezTo>
                  <a:cubicBezTo>
                    <a:pt x="22633" y="11330"/>
                    <a:pt x="22838" y="11544"/>
                    <a:pt x="23057" y="11544"/>
                  </a:cubicBezTo>
                  <a:cubicBezTo>
                    <a:pt x="23153" y="11544"/>
                    <a:pt x="23252" y="11502"/>
                    <a:pt x="23324" y="11403"/>
                  </a:cubicBezTo>
                  <a:cubicBezTo>
                    <a:pt x="23733" y="10833"/>
                    <a:pt x="24241" y="10325"/>
                    <a:pt x="24725" y="9792"/>
                  </a:cubicBezTo>
                  <a:cubicBezTo>
                    <a:pt x="25134" y="10672"/>
                    <a:pt x="25568" y="11527"/>
                    <a:pt x="26113" y="12246"/>
                  </a:cubicBezTo>
                  <a:cubicBezTo>
                    <a:pt x="26968" y="13361"/>
                    <a:pt x="28331" y="14192"/>
                    <a:pt x="29459" y="14985"/>
                  </a:cubicBezTo>
                  <a:cubicBezTo>
                    <a:pt x="30934" y="16001"/>
                    <a:pt x="32484" y="16931"/>
                    <a:pt x="34033" y="17860"/>
                  </a:cubicBezTo>
                  <a:cubicBezTo>
                    <a:pt x="33438" y="17922"/>
                    <a:pt x="32868" y="17972"/>
                    <a:pt x="32285" y="18071"/>
                  </a:cubicBezTo>
                  <a:cubicBezTo>
                    <a:pt x="32050" y="18096"/>
                    <a:pt x="32050" y="18393"/>
                    <a:pt x="32161" y="18530"/>
                  </a:cubicBezTo>
                  <a:cubicBezTo>
                    <a:pt x="32384" y="18815"/>
                    <a:pt x="32595" y="19137"/>
                    <a:pt x="32806" y="19434"/>
                  </a:cubicBezTo>
                  <a:cubicBezTo>
                    <a:pt x="32595" y="19372"/>
                    <a:pt x="32360" y="19323"/>
                    <a:pt x="32124" y="19249"/>
                  </a:cubicBezTo>
                  <a:cubicBezTo>
                    <a:pt x="32093" y="19238"/>
                    <a:pt x="32063" y="19233"/>
                    <a:pt x="32035" y="19233"/>
                  </a:cubicBezTo>
                  <a:cubicBezTo>
                    <a:pt x="31842" y="19233"/>
                    <a:pt x="31738" y="19472"/>
                    <a:pt x="31814" y="19645"/>
                  </a:cubicBezTo>
                  <a:cubicBezTo>
                    <a:pt x="32062" y="20215"/>
                    <a:pt x="32236" y="20810"/>
                    <a:pt x="32508" y="21368"/>
                  </a:cubicBezTo>
                  <a:cubicBezTo>
                    <a:pt x="32431" y="21374"/>
                    <a:pt x="32354" y="21377"/>
                    <a:pt x="32279" y="21377"/>
                  </a:cubicBezTo>
                  <a:cubicBezTo>
                    <a:pt x="31607" y="21377"/>
                    <a:pt x="31010" y="21141"/>
                    <a:pt x="30364" y="20885"/>
                  </a:cubicBezTo>
                  <a:cubicBezTo>
                    <a:pt x="30337" y="20875"/>
                    <a:pt x="30310" y="20870"/>
                    <a:pt x="30284" y="20870"/>
                  </a:cubicBezTo>
                  <a:cubicBezTo>
                    <a:pt x="30115" y="20870"/>
                    <a:pt x="29997" y="21067"/>
                    <a:pt x="30029" y="21207"/>
                  </a:cubicBezTo>
                  <a:cubicBezTo>
                    <a:pt x="30253" y="22074"/>
                    <a:pt x="30699" y="22843"/>
                    <a:pt x="30959" y="23673"/>
                  </a:cubicBezTo>
                  <a:cubicBezTo>
                    <a:pt x="30067" y="23624"/>
                    <a:pt x="29311" y="23239"/>
                    <a:pt x="28505" y="22818"/>
                  </a:cubicBezTo>
                  <a:cubicBezTo>
                    <a:pt x="28459" y="22798"/>
                    <a:pt x="28414" y="22788"/>
                    <a:pt x="28372" y="22788"/>
                  </a:cubicBezTo>
                  <a:cubicBezTo>
                    <a:pt x="28206" y="22788"/>
                    <a:pt x="28079" y="22931"/>
                    <a:pt x="28108" y="23128"/>
                  </a:cubicBezTo>
                  <a:cubicBezTo>
                    <a:pt x="28356" y="24429"/>
                    <a:pt x="29273" y="25396"/>
                    <a:pt x="29844" y="26561"/>
                  </a:cubicBezTo>
                  <a:cubicBezTo>
                    <a:pt x="28691" y="26264"/>
                    <a:pt x="27885" y="25260"/>
                    <a:pt x="26869" y="24615"/>
                  </a:cubicBezTo>
                  <a:cubicBezTo>
                    <a:pt x="26833" y="24593"/>
                    <a:pt x="26796" y="24583"/>
                    <a:pt x="26760" y="24583"/>
                  </a:cubicBezTo>
                  <a:cubicBezTo>
                    <a:pt x="26633" y="24583"/>
                    <a:pt x="26516" y="24703"/>
                    <a:pt x="26497" y="24838"/>
                  </a:cubicBezTo>
                  <a:cubicBezTo>
                    <a:pt x="26460" y="25272"/>
                    <a:pt x="26460" y="25669"/>
                    <a:pt x="26497" y="26065"/>
                  </a:cubicBezTo>
                  <a:cubicBezTo>
                    <a:pt x="26088" y="25408"/>
                    <a:pt x="25667" y="24776"/>
                    <a:pt x="25159" y="24206"/>
                  </a:cubicBezTo>
                  <a:cubicBezTo>
                    <a:pt x="25110" y="24154"/>
                    <a:pt x="25045" y="24130"/>
                    <a:pt x="24980" y="24130"/>
                  </a:cubicBezTo>
                  <a:cubicBezTo>
                    <a:pt x="24844" y="24130"/>
                    <a:pt x="24708" y="24233"/>
                    <a:pt x="24725" y="24392"/>
                  </a:cubicBezTo>
                  <a:cubicBezTo>
                    <a:pt x="24762" y="25111"/>
                    <a:pt x="24923" y="25817"/>
                    <a:pt x="25121" y="26499"/>
                  </a:cubicBezTo>
                  <a:cubicBezTo>
                    <a:pt x="24973" y="26400"/>
                    <a:pt x="24811" y="26313"/>
                    <a:pt x="24663" y="26227"/>
                  </a:cubicBezTo>
                  <a:cubicBezTo>
                    <a:pt x="24620" y="26207"/>
                    <a:pt x="24577" y="26198"/>
                    <a:pt x="24535" y="26198"/>
                  </a:cubicBezTo>
                  <a:cubicBezTo>
                    <a:pt x="24419" y="26198"/>
                    <a:pt x="24318" y="26269"/>
                    <a:pt x="24291" y="26388"/>
                  </a:cubicBezTo>
                  <a:cubicBezTo>
                    <a:pt x="24055" y="27082"/>
                    <a:pt x="23894" y="27776"/>
                    <a:pt x="23708" y="28482"/>
                  </a:cubicBezTo>
                  <a:cubicBezTo>
                    <a:pt x="23685" y="28368"/>
                    <a:pt x="23573" y="28281"/>
                    <a:pt x="23467" y="28281"/>
                  </a:cubicBezTo>
                  <a:cubicBezTo>
                    <a:pt x="23401" y="28281"/>
                    <a:pt x="23337" y="28315"/>
                    <a:pt x="23299" y="28395"/>
                  </a:cubicBezTo>
                  <a:cubicBezTo>
                    <a:pt x="22995" y="28957"/>
                    <a:pt x="22662" y="29170"/>
                    <a:pt x="22321" y="29170"/>
                  </a:cubicBezTo>
                  <a:cubicBezTo>
                    <a:pt x="21426" y="29170"/>
                    <a:pt x="20475" y="27701"/>
                    <a:pt x="19829" y="27181"/>
                  </a:cubicBezTo>
                  <a:cubicBezTo>
                    <a:pt x="19778" y="27135"/>
                    <a:pt x="19711" y="27111"/>
                    <a:pt x="19647" y="27111"/>
                  </a:cubicBezTo>
                  <a:cubicBezTo>
                    <a:pt x="19573" y="27111"/>
                    <a:pt x="19503" y="27144"/>
                    <a:pt x="19470" y="27218"/>
                  </a:cubicBezTo>
                  <a:cubicBezTo>
                    <a:pt x="19346" y="27491"/>
                    <a:pt x="19172" y="27689"/>
                    <a:pt x="18999" y="27900"/>
                  </a:cubicBezTo>
                  <a:cubicBezTo>
                    <a:pt x="18800" y="27342"/>
                    <a:pt x="18552" y="26821"/>
                    <a:pt x="18404" y="26251"/>
                  </a:cubicBezTo>
                  <a:cubicBezTo>
                    <a:pt x="18373" y="26146"/>
                    <a:pt x="18283" y="26093"/>
                    <a:pt x="18194" y="26093"/>
                  </a:cubicBezTo>
                  <a:cubicBezTo>
                    <a:pt x="18106" y="26093"/>
                    <a:pt x="18019" y="26146"/>
                    <a:pt x="17995" y="26251"/>
                  </a:cubicBezTo>
                  <a:cubicBezTo>
                    <a:pt x="17809" y="26958"/>
                    <a:pt x="17734" y="27714"/>
                    <a:pt x="17474" y="28420"/>
                  </a:cubicBezTo>
                  <a:cubicBezTo>
                    <a:pt x="17437" y="28383"/>
                    <a:pt x="17412" y="28334"/>
                    <a:pt x="17387" y="28309"/>
                  </a:cubicBezTo>
                  <a:cubicBezTo>
                    <a:pt x="17372" y="28290"/>
                    <a:pt x="17351" y="28283"/>
                    <a:pt x="17330" y="28283"/>
                  </a:cubicBezTo>
                  <a:cubicBezTo>
                    <a:pt x="17265" y="28283"/>
                    <a:pt x="17192" y="28355"/>
                    <a:pt x="17239" y="28420"/>
                  </a:cubicBezTo>
                  <a:cubicBezTo>
                    <a:pt x="17288" y="28482"/>
                    <a:pt x="17325" y="28557"/>
                    <a:pt x="17375" y="28619"/>
                  </a:cubicBezTo>
                  <a:cubicBezTo>
                    <a:pt x="17325" y="28705"/>
                    <a:pt x="17288" y="28805"/>
                    <a:pt x="17239" y="28879"/>
                  </a:cubicBezTo>
                  <a:cubicBezTo>
                    <a:pt x="16941" y="27925"/>
                    <a:pt x="16854" y="26933"/>
                    <a:pt x="16631" y="25941"/>
                  </a:cubicBezTo>
                  <a:cubicBezTo>
                    <a:pt x="16604" y="25837"/>
                    <a:pt x="16510" y="25780"/>
                    <a:pt x="16417" y="25780"/>
                  </a:cubicBezTo>
                  <a:cubicBezTo>
                    <a:pt x="16345" y="25780"/>
                    <a:pt x="16273" y="25815"/>
                    <a:pt x="16235" y="25892"/>
                  </a:cubicBezTo>
                  <a:cubicBezTo>
                    <a:pt x="15776" y="26747"/>
                    <a:pt x="15528" y="27863"/>
                    <a:pt x="14822" y="28557"/>
                  </a:cubicBezTo>
                  <a:cubicBezTo>
                    <a:pt x="14723" y="27367"/>
                    <a:pt x="14698" y="26165"/>
                    <a:pt x="14698" y="24975"/>
                  </a:cubicBezTo>
                  <a:cubicBezTo>
                    <a:pt x="14698" y="24862"/>
                    <a:pt x="14602" y="24790"/>
                    <a:pt x="14504" y="24790"/>
                  </a:cubicBezTo>
                  <a:cubicBezTo>
                    <a:pt x="14441" y="24790"/>
                    <a:pt x="14377" y="24820"/>
                    <a:pt x="14338" y="24888"/>
                  </a:cubicBezTo>
                  <a:cubicBezTo>
                    <a:pt x="13719" y="26065"/>
                    <a:pt x="13359" y="27863"/>
                    <a:pt x="12182" y="28631"/>
                  </a:cubicBezTo>
                  <a:cubicBezTo>
                    <a:pt x="12107" y="27206"/>
                    <a:pt x="12244" y="25768"/>
                    <a:pt x="12021" y="24343"/>
                  </a:cubicBezTo>
                  <a:cubicBezTo>
                    <a:pt x="12005" y="24259"/>
                    <a:pt x="11930" y="24218"/>
                    <a:pt x="11854" y="24218"/>
                  </a:cubicBezTo>
                  <a:cubicBezTo>
                    <a:pt x="11806" y="24218"/>
                    <a:pt x="11757" y="24234"/>
                    <a:pt x="11723" y="24268"/>
                  </a:cubicBezTo>
                  <a:cubicBezTo>
                    <a:pt x="10732" y="25210"/>
                    <a:pt x="10124" y="26400"/>
                    <a:pt x="9455" y="27577"/>
                  </a:cubicBezTo>
                  <a:cubicBezTo>
                    <a:pt x="9790" y="25532"/>
                    <a:pt x="10880" y="23351"/>
                    <a:pt x="10099" y="21393"/>
                  </a:cubicBezTo>
                  <a:cubicBezTo>
                    <a:pt x="10063" y="21328"/>
                    <a:pt x="9992" y="21271"/>
                    <a:pt x="9912" y="21271"/>
                  </a:cubicBezTo>
                  <a:cubicBezTo>
                    <a:pt x="9884" y="21271"/>
                    <a:pt x="9856" y="21278"/>
                    <a:pt x="9827" y="21294"/>
                  </a:cubicBezTo>
                  <a:cubicBezTo>
                    <a:pt x="8315" y="22248"/>
                    <a:pt x="7435" y="23748"/>
                    <a:pt x="6480" y="25223"/>
                  </a:cubicBezTo>
                  <a:cubicBezTo>
                    <a:pt x="6790" y="24107"/>
                    <a:pt x="7224" y="23054"/>
                    <a:pt x="7286" y="21876"/>
                  </a:cubicBezTo>
                  <a:cubicBezTo>
                    <a:pt x="7305" y="21771"/>
                    <a:pt x="7207" y="21710"/>
                    <a:pt x="7110" y="21710"/>
                  </a:cubicBezTo>
                  <a:cubicBezTo>
                    <a:pt x="7081" y="21710"/>
                    <a:pt x="7051" y="21716"/>
                    <a:pt x="7026" y="21727"/>
                  </a:cubicBezTo>
                  <a:cubicBezTo>
                    <a:pt x="5985" y="22198"/>
                    <a:pt x="5365" y="23165"/>
                    <a:pt x="4584" y="23934"/>
                  </a:cubicBezTo>
                  <a:cubicBezTo>
                    <a:pt x="5291" y="20823"/>
                    <a:pt x="7757" y="18468"/>
                    <a:pt x="9889" y="16224"/>
                  </a:cubicBezTo>
                  <a:cubicBezTo>
                    <a:pt x="10005" y="16118"/>
                    <a:pt x="9894" y="15959"/>
                    <a:pt x="9776" y="15959"/>
                  </a:cubicBezTo>
                  <a:cubicBezTo>
                    <a:pt x="9742" y="15959"/>
                    <a:pt x="9708" y="15971"/>
                    <a:pt x="9678" y="16001"/>
                  </a:cubicBezTo>
                  <a:cubicBezTo>
                    <a:pt x="8154" y="17513"/>
                    <a:pt x="6703" y="19075"/>
                    <a:pt x="5142" y="20525"/>
                  </a:cubicBezTo>
                  <a:cubicBezTo>
                    <a:pt x="5154" y="20191"/>
                    <a:pt x="5117" y="19868"/>
                    <a:pt x="5105" y="19509"/>
                  </a:cubicBezTo>
                  <a:cubicBezTo>
                    <a:pt x="5105" y="19398"/>
                    <a:pt x="5005" y="19317"/>
                    <a:pt x="4907" y="19317"/>
                  </a:cubicBezTo>
                  <a:cubicBezTo>
                    <a:pt x="4862" y="19317"/>
                    <a:pt x="4817" y="19334"/>
                    <a:pt x="4782" y="19372"/>
                  </a:cubicBezTo>
                  <a:cubicBezTo>
                    <a:pt x="4485" y="19720"/>
                    <a:pt x="4163" y="20042"/>
                    <a:pt x="3803" y="20352"/>
                  </a:cubicBezTo>
                  <a:cubicBezTo>
                    <a:pt x="3617" y="20525"/>
                    <a:pt x="3419" y="20661"/>
                    <a:pt x="3196" y="20798"/>
                  </a:cubicBezTo>
                  <a:cubicBezTo>
                    <a:pt x="3039" y="20897"/>
                    <a:pt x="2908" y="20940"/>
                    <a:pt x="2798" y="20940"/>
                  </a:cubicBezTo>
                  <a:cubicBezTo>
                    <a:pt x="2290" y="20940"/>
                    <a:pt x="2245" y="20029"/>
                    <a:pt x="2316" y="19571"/>
                  </a:cubicBezTo>
                  <a:cubicBezTo>
                    <a:pt x="2345" y="19444"/>
                    <a:pt x="2243" y="19286"/>
                    <a:pt x="2114" y="19286"/>
                  </a:cubicBezTo>
                  <a:cubicBezTo>
                    <a:pt x="2079" y="19286"/>
                    <a:pt x="2043" y="19297"/>
                    <a:pt x="2006" y="19323"/>
                  </a:cubicBezTo>
                  <a:cubicBezTo>
                    <a:pt x="1932" y="19385"/>
                    <a:pt x="1857" y="19422"/>
                    <a:pt x="1795" y="19496"/>
                  </a:cubicBezTo>
                  <a:cubicBezTo>
                    <a:pt x="3878" y="16968"/>
                    <a:pt x="6282" y="14749"/>
                    <a:pt x="8773" y="12618"/>
                  </a:cubicBezTo>
                  <a:cubicBezTo>
                    <a:pt x="10161" y="11440"/>
                    <a:pt x="11550" y="10288"/>
                    <a:pt x="12950" y="9147"/>
                  </a:cubicBezTo>
                  <a:cubicBezTo>
                    <a:pt x="14450" y="7883"/>
                    <a:pt x="15739" y="6371"/>
                    <a:pt x="17499" y="5491"/>
                  </a:cubicBezTo>
                  <a:lnTo>
                    <a:pt x="17499" y="5491"/>
                  </a:lnTo>
                  <a:cubicBezTo>
                    <a:pt x="17350" y="5900"/>
                    <a:pt x="17201" y="6334"/>
                    <a:pt x="17065" y="6768"/>
                  </a:cubicBezTo>
                  <a:cubicBezTo>
                    <a:pt x="17032" y="6867"/>
                    <a:pt x="17120" y="6938"/>
                    <a:pt x="17205" y="6938"/>
                  </a:cubicBezTo>
                  <a:cubicBezTo>
                    <a:pt x="17247" y="6938"/>
                    <a:pt x="17288" y="6920"/>
                    <a:pt x="17313" y="6879"/>
                  </a:cubicBezTo>
                  <a:cubicBezTo>
                    <a:pt x="17548" y="6396"/>
                    <a:pt x="17784" y="5838"/>
                    <a:pt x="17945" y="5305"/>
                  </a:cubicBezTo>
                  <a:cubicBezTo>
                    <a:pt x="17945" y="5305"/>
                    <a:pt x="17970" y="5305"/>
                    <a:pt x="17970" y="5280"/>
                  </a:cubicBezTo>
                  <a:cubicBezTo>
                    <a:pt x="18044" y="5255"/>
                    <a:pt x="18044" y="5144"/>
                    <a:pt x="17995" y="5094"/>
                  </a:cubicBezTo>
                  <a:cubicBezTo>
                    <a:pt x="18057" y="4834"/>
                    <a:pt x="18119" y="4586"/>
                    <a:pt x="18131" y="4326"/>
                  </a:cubicBezTo>
                  <a:cubicBezTo>
                    <a:pt x="19346" y="4633"/>
                    <a:pt x="20500" y="5243"/>
                    <a:pt x="21750" y="5243"/>
                  </a:cubicBezTo>
                  <a:cubicBezTo>
                    <a:pt x="21762" y="5243"/>
                    <a:pt x="21775" y="5243"/>
                    <a:pt x="21787" y="5243"/>
                  </a:cubicBezTo>
                  <a:cubicBezTo>
                    <a:pt x="23188" y="5218"/>
                    <a:pt x="23275" y="3843"/>
                    <a:pt x="23113" y="2777"/>
                  </a:cubicBezTo>
                  <a:cubicBezTo>
                    <a:pt x="23098" y="2698"/>
                    <a:pt x="23042" y="2663"/>
                    <a:pt x="22982" y="2663"/>
                  </a:cubicBezTo>
                  <a:cubicBezTo>
                    <a:pt x="22900" y="2663"/>
                    <a:pt x="22811" y="2726"/>
                    <a:pt x="22804" y="2826"/>
                  </a:cubicBezTo>
                  <a:cubicBezTo>
                    <a:pt x="22766" y="3458"/>
                    <a:pt x="22556" y="3942"/>
                    <a:pt x="22023" y="4314"/>
                  </a:cubicBezTo>
                  <a:cubicBezTo>
                    <a:pt x="21817" y="4456"/>
                    <a:pt x="21608" y="4515"/>
                    <a:pt x="21403" y="4515"/>
                  </a:cubicBezTo>
                  <a:cubicBezTo>
                    <a:pt x="20930" y="4515"/>
                    <a:pt x="20473" y="4203"/>
                    <a:pt x="20102" y="3892"/>
                  </a:cubicBezTo>
                  <a:cubicBezTo>
                    <a:pt x="20074" y="3867"/>
                    <a:pt x="20040" y="3856"/>
                    <a:pt x="20008" y="3856"/>
                  </a:cubicBezTo>
                  <a:cubicBezTo>
                    <a:pt x="19910" y="3856"/>
                    <a:pt x="19817" y="3954"/>
                    <a:pt x="19891" y="4066"/>
                  </a:cubicBezTo>
                  <a:cubicBezTo>
                    <a:pt x="19990" y="4214"/>
                    <a:pt x="20102" y="4338"/>
                    <a:pt x="20213" y="4450"/>
                  </a:cubicBezTo>
                  <a:cubicBezTo>
                    <a:pt x="19804" y="4326"/>
                    <a:pt x="19408" y="4165"/>
                    <a:pt x="18999" y="4041"/>
                  </a:cubicBezTo>
                  <a:cubicBezTo>
                    <a:pt x="18677" y="3942"/>
                    <a:pt x="18342" y="3843"/>
                    <a:pt x="17996" y="3781"/>
                  </a:cubicBezTo>
                  <a:lnTo>
                    <a:pt x="17996" y="3781"/>
                  </a:lnTo>
                  <a:cubicBezTo>
                    <a:pt x="17996" y="3781"/>
                    <a:pt x="17996" y="3781"/>
                    <a:pt x="17996" y="3781"/>
                  </a:cubicBezTo>
                  <a:cubicBezTo>
                    <a:pt x="18044" y="3781"/>
                    <a:pt x="18044" y="3272"/>
                    <a:pt x="18044" y="3260"/>
                  </a:cubicBezTo>
                  <a:cubicBezTo>
                    <a:pt x="18061" y="2753"/>
                    <a:pt x="18124" y="2591"/>
                    <a:pt x="18352" y="2591"/>
                  </a:cubicBezTo>
                  <a:cubicBezTo>
                    <a:pt x="18457" y="2591"/>
                    <a:pt x="18599" y="2626"/>
                    <a:pt x="18788" y="2677"/>
                  </a:cubicBezTo>
                  <a:cubicBezTo>
                    <a:pt x="19475" y="2884"/>
                    <a:pt x="20209" y="2991"/>
                    <a:pt x="20935" y="2991"/>
                  </a:cubicBezTo>
                  <a:cubicBezTo>
                    <a:pt x="21387" y="2991"/>
                    <a:pt x="21837" y="2949"/>
                    <a:pt x="22271" y="2863"/>
                  </a:cubicBezTo>
                  <a:cubicBezTo>
                    <a:pt x="22457" y="2839"/>
                    <a:pt x="22457" y="2591"/>
                    <a:pt x="22320" y="2492"/>
                  </a:cubicBezTo>
                  <a:cubicBezTo>
                    <a:pt x="21620" y="2027"/>
                    <a:pt x="20797" y="1830"/>
                    <a:pt x="19966" y="1830"/>
                  </a:cubicBezTo>
                  <a:cubicBezTo>
                    <a:pt x="19400" y="1830"/>
                    <a:pt x="18830" y="1922"/>
                    <a:pt x="18292" y="2083"/>
                  </a:cubicBezTo>
                  <a:cubicBezTo>
                    <a:pt x="18243" y="2058"/>
                    <a:pt x="18181" y="2045"/>
                    <a:pt x="18131" y="2021"/>
                  </a:cubicBezTo>
                  <a:cubicBezTo>
                    <a:pt x="18114" y="2012"/>
                    <a:pt x="18093" y="2008"/>
                    <a:pt x="18073" y="2008"/>
                  </a:cubicBezTo>
                  <a:cubicBezTo>
                    <a:pt x="18004" y="2008"/>
                    <a:pt x="17927" y="2050"/>
                    <a:pt x="17908" y="2107"/>
                  </a:cubicBezTo>
                  <a:cubicBezTo>
                    <a:pt x="17883" y="2145"/>
                    <a:pt x="17871" y="2182"/>
                    <a:pt x="17858" y="2219"/>
                  </a:cubicBezTo>
                  <a:cubicBezTo>
                    <a:pt x="17821" y="2231"/>
                    <a:pt x="17796" y="2231"/>
                    <a:pt x="17759" y="2244"/>
                  </a:cubicBezTo>
                  <a:cubicBezTo>
                    <a:pt x="17660" y="2293"/>
                    <a:pt x="17672" y="2430"/>
                    <a:pt x="17747" y="2467"/>
                  </a:cubicBezTo>
                  <a:cubicBezTo>
                    <a:pt x="17573" y="2950"/>
                    <a:pt x="17561" y="3458"/>
                    <a:pt x="17548" y="3979"/>
                  </a:cubicBezTo>
                  <a:cubicBezTo>
                    <a:pt x="17548" y="4090"/>
                    <a:pt x="17623" y="4202"/>
                    <a:pt x="17734" y="4214"/>
                  </a:cubicBezTo>
                  <a:cubicBezTo>
                    <a:pt x="17809" y="4227"/>
                    <a:pt x="17908" y="4252"/>
                    <a:pt x="17982" y="4276"/>
                  </a:cubicBezTo>
                  <a:cubicBezTo>
                    <a:pt x="17883" y="4561"/>
                    <a:pt x="17722" y="4884"/>
                    <a:pt x="17623" y="5144"/>
                  </a:cubicBezTo>
                  <a:cubicBezTo>
                    <a:pt x="17623" y="5156"/>
                    <a:pt x="17610" y="5181"/>
                    <a:pt x="17610" y="5194"/>
                  </a:cubicBezTo>
                  <a:cubicBezTo>
                    <a:pt x="16111" y="5801"/>
                    <a:pt x="14958" y="6879"/>
                    <a:pt x="13781" y="7982"/>
                  </a:cubicBezTo>
                  <a:cubicBezTo>
                    <a:pt x="12194" y="9457"/>
                    <a:pt x="10484" y="10734"/>
                    <a:pt x="8872" y="12085"/>
                  </a:cubicBezTo>
                  <a:cubicBezTo>
                    <a:pt x="5687" y="14737"/>
                    <a:pt x="2589" y="17538"/>
                    <a:pt x="122" y="20922"/>
                  </a:cubicBezTo>
                  <a:cubicBezTo>
                    <a:pt x="0" y="21072"/>
                    <a:pt x="161" y="21243"/>
                    <a:pt x="317" y="21243"/>
                  </a:cubicBezTo>
                  <a:cubicBezTo>
                    <a:pt x="367" y="21243"/>
                    <a:pt x="417" y="21225"/>
                    <a:pt x="457" y="21182"/>
                  </a:cubicBezTo>
                  <a:cubicBezTo>
                    <a:pt x="891" y="20761"/>
                    <a:pt x="1349" y="20389"/>
                    <a:pt x="1808" y="20029"/>
                  </a:cubicBezTo>
                  <a:lnTo>
                    <a:pt x="1808" y="20029"/>
                  </a:lnTo>
                  <a:cubicBezTo>
                    <a:pt x="1747" y="20668"/>
                    <a:pt x="1793" y="21494"/>
                    <a:pt x="2467" y="21494"/>
                  </a:cubicBezTo>
                  <a:cubicBezTo>
                    <a:pt x="2486" y="21494"/>
                    <a:pt x="2506" y="21493"/>
                    <a:pt x="2527" y="21492"/>
                  </a:cubicBezTo>
                  <a:cubicBezTo>
                    <a:pt x="3407" y="21430"/>
                    <a:pt x="4163" y="20711"/>
                    <a:pt x="4733" y="20042"/>
                  </a:cubicBezTo>
                  <a:lnTo>
                    <a:pt x="4733" y="20042"/>
                  </a:lnTo>
                  <a:cubicBezTo>
                    <a:pt x="4758" y="20352"/>
                    <a:pt x="4770" y="20661"/>
                    <a:pt x="4708" y="20996"/>
                  </a:cubicBezTo>
                  <a:cubicBezTo>
                    <a:pt x="4681" y="21120"/>
                    <a:pt x="4781" y="21225"/>
                    <a:pt x="4891" y="21225"/>
                  </a:cubicBezTo>
                  <a:cubicBezTo>
                    <a:pt x="4934" y="21225"/>
                    <a:pt x="4979" y="21209"/>
                    <a:pt x="5018" y="21170"/>
                  </a:cubicBezTo>
                  <a:lnTo>
                    <a:pt x="5997" y="20240"/>
                  </a:lnTo>
                  <a:lnTo>
                    <a:pt x="5997" y="20240"/>
                  </a:lnTo>
                  <a:cubicBezTo>
                    <a:pt x="5105" y="21480"/>
                    <a:pt x="4411" y="22843"/>
                    <a:pt x="4138" y="24392"/>
                  </a:cubicBezTo>
                  <a:cubicBezTo>
                    <a:pt x="4111" y="24509"/>
                    <a:pt x="4194" y="24593"/>
                    <a:pt x="4294" y="24593"/>
                  </a:cubicBezTo>
                  <a:cubicBezTo>
                    <a:pt x="4332" y="24593"/>
                    <a:pt x="4373" y="24581"/>
                    <a:pt x="4411" y="24553"/>
                  </a:cubicBezTo>
                  <a:cubicBezTo>
                    <a:pt x="5290" y="23859"/>
                    <a:pt x="5898" y="22868"/>
                    <a:pt x="6852" y="22236"/>
                  </a:cubicBezTo>
                  <a:lnTo>
                    <a:pt x="6852" y="22236"/>
                  </a:lnTo>
                  <a:cubicBezTo>
                    <a:pt x="6790" y="22285"/>
                    <a:pt x="6468" y="24082"/>
                    <a:pt x="6394" y="24305"/>
                  </a:cubicBezTo>
                  <a:cubicBezTo>
                    <a:pt x="6195" y="24925"/>
                    <a:pt x="6009" y="25520"/>
                    <a:pt x="5898" y="26152"/>
                  </a:cubicBezTo>
                  <a:cubicBezTo>
                    <a:pt x="5874" y="26294"/>
                    <a:pt x="5971" y="26386"/>
                    <a:pt x="6073" y="26386"/>
                  </a:cubicBezTo>
                  <a:cubicBezTo>
                    <a:pt x="6132" y="26386"/>
                    <a:pt x="6192" y="26356"/>
                    <a:pt x="6232" y="26288"/>
                  </a:cubicBezTo>
                  <a:cubicBezTo>
                    <a:pt x="6827" y="25458"/>
                    <a:pt x="7373" y="24553"/>
                    <a:pt x="7943" y="23710"/>
                  </a:cubicBezTo>
                  <a:cubicBezTo>
                    <a:pt x="8265" y="23227"/>
                    <a:pt x="8625" y="22806"/>
                    <a:pt x="9034" y="22384"/>
                  </a:cubicBezTo>
                  <a:cubicBezTo>
                    <a:pt x="9347" y="22061"/>
                    <a:pt x="9566" y="21900"/>
                    <a:pt x="9717" y="21900"/>
                  </a:cubicBezTo>
                  <a:cubicBezTo>
                    <a:pt x="9924" y="21900"/>
                    <a:pt x="10004" y="22203"/>
                    <a:pt x="10025" y="22806"/>
                  </a:cubicBezTo>
                  <a:cubicBezTo>
                    <a:pt x="10062" y="24690"/>
                    <a:pt x="9071" y="26512"/>
                    <a:pt x="8996" y="28420"/>
                  </a:cubicBezTo>
                  <a:cubicBezTo>
                    <a:pt x="8989" y="28531"/>
                    <a:pt x="9078" y="28589"/>
                    <a:pt x="9173" y="28589"/>
                  </a:cubicBezTo>
                  <a:cubicBezTo>
                    <a:pt x="9237" y="28589"/>
                    <a:pt x="9303" y="28562"/>
                    <a:pt x="9343" y="28507"/>
                  </a:cubicBezTo>
                  <a:cubicBezTo>
                    <a:pt x="9976" y="27516"/>
                    <a:pt x="10484" y="26462"/>
                    <a:pt x="11153" y="25483"/>
                  </a:cubicBezTo>
                  <a:cubicBezTo>
                    <a:pt x="11407" y="25103"/>
                    <a:pt x="11571" y="24956"/>
                    <a:pt x="11674" y="24956"/>
                  </a:cubicBezTo>
                  <a:cubicBezTo>
                    <a:pt x="11947" y="24956"/>
                    <a:pt x="11794" y="25994"/>
                    <a:pt x="11785" y="26462"/>
                  </a:cubicBezTo>
                  <a:cubicBezTo>
                    <a:pt x="11773" y="27317"/>
                    <a:pt x="11723" y="28148"/>
                    <a:pt x="11785" y="29003"/>
                  </a:cubicBezTo>
                  <a:cubicBezTo>
                    <a:pt x="11794" y="29131"/>
                    <a:pt x="11885" y="29205"/>
                    <a:pt x="11986" y="29205"/>
                  </a:cubicBezTo>
                  <a:cubicBezTo>
                    <a:pt x="12022" y="29205"/>
                    <a:pt x="12059" y="29196"/>
                    <a:pt x="12095" y="29176"/>
                  </a:cubicBezTo>
                  <a:cubicBezTo>
                    <a:pt x="13347" y="28631"/>
                    <a:pt x="13818" y="27156"/>
                    <a:pt x="14314" y="25904"/>
                  </a:cubicBezTo>
                  <a:cubicBezTo>
                    <a:pt x="14314" y="26945"/>
                    <a:pt x="14338" y="27962"/>
                    <a:pt x="14437" y="29003"/>
                  </a:cubicBezTo>
                  <a:cubicBezTo>
                    <a:pt x="14447" y="29108"/>
                    <a:pt x="14545" y="29221"/>
                    <a:pt x="14653" y="29221"/>
                  </a:cubicBezTo>
                  <a:cubicBezTo>
                    <a:pt x="14684" y="29221"/>
                    <a:pt x="14716" y="29211"/>
                    <a:pt x="14747" y="29189"/>
                  </a:cubicBezTo>
                  <a:cubicBezTo>
                    <a:pt x="15603" y="28631"/>
                    <a:pt x="15925" y="27652"/>
                    <a:pt x="16321" y="26735"/>
                  </a:cubicBezTo>
                  <a:cubicBezTo>
                    <a:pt x="16495" y="27664"/>
                    <a:pt x="16606" y="28619"/>
                    <a:pt x="16929" y="29511"/>
                  </a:cubicBezTo>
                  <a:cubicBezTo>
                    <a:pt x="16961" y="29616"/>
                    <a:pt x="17063" y="29690"/>
                    <a:pt x="17164" y="29690"/>
                  </a:cubicBezTo>
                  <a:cubicBezTo>
                    <a:pt x="17217" y="29690"/>
                    <a:pt x="17270" y="29670"/>
                    <a:pt x="17313" y="29623"/>
                  </a:cubicBezTo>
                  <a:cubicBezTo>
                    <a:pt x="17437" y="29461"/>
                    <a:pt x="17548" y="29313"/>
                    <a:pt x="17635" y="29152"/>
                  </a:cubicBezTo>
                  <a:cubicBezTo>
                    <a:pt x="19098" y="31940"/>
                    <a:pt x="18181" y="35597"/>
                    <a:pt x="19160" y="38534"/>
                  </a:cubicBezTo>
                  <a:cubicBezTo>
                    <a:pt x="19194" y="38636"/>
                    <a:pt x="19294" y="38686"/>
                    <a:pt x="19390" y="38686"/>
                  </a:cubicBezTo>
                  <a:cubicBezTo>
                    <a:pt x="19505" y="38686"/>
                    <a:pt x="19614" y="38614"/>
                    <a:pt x="19593" y="38472"/>
                  </a:cubicBezTo>
                  <a:cubicBezTo>
                    <a:pt x="19569" y="38224"/>
                    <a:pt x="19544" y="38075"/>
                    <a:pt x="19507" y="37852"/>
                  </a:cubicBezTo>
                  <a:cubicBezTo>
                    <a:pt x="19507" y="37815"/>
                    <a:pt x="19470" y="37790"/>
                    <a:pt x="19445" y="37766"/>
                  </a:cubicBezTo>
                  <a:cubicBezTo>
                    <a:pt x="18887" y="34952"/>
                    <a:pt x="19346" y="31358"/>
                    <a:pt x="17772" y="28916"/>
                  </a:cubicBezTo>
                  <a:cubicBezTo>
                    <a:pt x="18019" y="28371"/>
                    <a:pt x="18119" y="27788"/>
                    <a:pt x="18230" y="27206"/>
                  </a:cubicBezTo>
                  <a:cubicBezTo>
                    <a:pt x="18391" y="27639"/>
                    <a:pt x="18565" y="28061"/>
                    <a:pt x="18714" y="28507"/>
                  </a:cubicBezTo>
                  <a:cubicBezTo>
                    <a:pt x="18747" y="28615"/>
                    <a:pt x="18832" y="28668"/>
                    <a:pt x="18918" y="28668"/>
                  </a:cubicBezTo>
                  <a:cubicBezTo>
                    <a:pt x="18991" y="28668"/>
                    <a:pt x="19065" y="28630"/>
                    <a:pt x="19110" y="28557"/>
                  </a:cubicBezTo>
                  <a:cubicBezTo>
                    <a:pt x="19446" y="28084"/>
                    <a:pt x="19570" y="27842"/>
                    <a:pt x="19720" y="27842"/>
                  </a:cubicBezTo>
                  <a:cubicBezTo>
                    <a:pt x="19841" y="27842"/>
                    <a:pt x="19980" y="28000"/>
                    <a:pt x="20263" y="28321"/>
                  </a:cubicBezTo>
                  <a:cubicBezTo>
                    <a:pt x="20697" y="28805"/>
                    <a:pt x="21118" y="29263"/>
                    <a:pt x="21626" y="29635"/>
                  </a:cubicBezTo>
                  <a:cubicBezTo>
                    <a:pt x="21862" y="29808"/>
                    <a:pt x="22085" y="29883"/>
                    <a:pt x="22295" y="29883"/>
                  </a:cubicBezTo>
                  <a:cubicBezTo>
                    <a:pt x="22023" y="30490"/>
                    <a:pt x="22048" y="31358"/>
                    <a:pt x="22023" y="31841"/>
                  </a:cubicBezTo>
                  <a:cubicBezTo>
                    <a:pt x="21936" y="33899"/>
                    <a:pt x="22110" y="35745"/>
                    <a:pt x="20821" y="37493"/>
                  </a:cubicBezTo>
                  <a:cubicBezTo>
                    <a:pt x="20732" y="37621"/>
                    <a:pt x="20855" y="37773"/>
                    <a:pt x="20978" y="37773"/>
                  </a:cubicBezTo>
                  <a:cubicBezTo>
                    <a:pt x="21009" y="37773"/>
                    <a:pt x="21041" y="37763"/>
                    <a:pt x="21068" y="37741"/>
                  </a:cubicBezTo>
                  <a:cubicBezTo>
                    <a:pt x="22147" y="36985"/>
                    <a:pt x="22320" y="35510"/>
                    <a:pt x="22395" y="34308"/>
                  </a:cubicBezTo>
                  <a:cubicBezTo>
                    <a:pt x="22457" y="33378"/>
                    <a:pt x="22419" y="32448"/>
                    <a:pt x="22444" y="31519"/>
                  </a:cubicBezTo>
                  <a:cubicBezTo>
                    <a:pt x="22457" y="30862"/>
                    <a:pt x="22667" y="30317"/>
                    <a:pt x="22816" y="29734"/>
                  </a:cubicBezTo>
                  <a:cubicBezTo>
                    <a:pt x="23163" y="29536"/>
                    <a:pt x="23436" y="29176"/>
                    <a:pt x="23634" y="28792"/>
                  </a:cubicBezTo>
                  <a:lnTo>
                    <a:pt x="23634" y="28792"/>
                  </a:lnTo>
                  <a:cubicBezTo>
                    <a:pt x="23411" y="29660"/>
                    <a:pt x="23101" y="30490"/>
                    <a:pt x="22543" y="31271"/>
                  </a:cubicBezTo>
                  <a:cubicBezTo>
                    <a:pt x="22413" y="31429"/>
                    <a:pt x="22591" y="31630"/>
                    <a:pt x="22766" y="31630"/>
                  </a:cubicBezTo>
                  <a:cubicBezTo>
                    <a:pt x="22824" y="31630"/>
                    <a:pt x="22881" y="31608"/>
                    <a:pt x="22928" y="31556"/>
                  </a:cubicBezTo>
                  <a:cubicBezTo>
                    <a:pt x="24055" y="30230"/>
                    <a:pt x="24192" y="28507"/>
                    <a:pt x="24675" y="26896"/>
                  </a:cubicBezTo>
                  <a:cubicBezTo>
                    <a:pt x="24923" y="27032"/>
                    <a:pt x="25171" y="27193"/>
                    <a:pt x="25431" y="27330"/>
                  </a:cubicBezTo>
                  <a:cubicBezTo>
                    <a:pt x="25471" y="27353"/>
                    <a:pt x="25515" y="27364"/>
                    <a:pt x="25558" y="27364"/>
                  </a:cubicBezTo>
                  <a:cubicBezTo>
                    <a:pt x="25717" y="27364"/>
                    <a:pt x="25871" y="27217"/>
                    <a:pt x="25803" y="27032"/>
                  </a:cubicBezTo>
                  <a:cubicBezTo>
                    <a:pt x="25605" y="26450"/>
                    <a:pt x="25431" y="25879"/>
                    <a:pt x="25332" y="25285"/>
                  </a:cubicBezTo>
                  <a:lnTo>
                    <a:pt x="25332" y="25285"/>
                  </a:lnTo>
                  <a:cubicBezTo>
                    <a:pt x="25865" y="26003"/>
                    <a:pt x="26324" y="26784"/>
                    <a:pt x="26819" y="27528"/>
                  </a:cubicBezTo>
                  <a:cubicBezTo>
                    <a:pt x="26872" y="27607"/>
                    <a:pt x="26955" y="27643"/>
                    <a:pt x="27035" y="27643"/>
                  </a:cubicBezTo>
                  <a:cubicBezTo>
                    <a:pt x="27182" y="27643"/>
                    <a:pt x="27321" y="27526"/>
                    <a:pt x="27266" y="27342"/>
                  </a:cubicBezTo>
                  <a:cubicBezTo>
                    <a:pt x="27067" y="26660"/>
                    <a:pt x="26919" y="26028"/>
                    <a:pt x="26943" y="25347"/>
                  </a:cubicBezTo>
                  <a:lnTo>
                    <a:pt x="26943" y="25347"/>
                  </a:lnTo>
                  <a:cubicBezTo>
                    <a:pt x="28009" y="26127"/>
                    <a:pt x="28840" y="27094"/>
                    <a:pt x="30265" y="27243"/>
                  </a:cubicBezTo>
                  <a:cubicBezTo>
                    <a:pt x="30270" y="27243"/>
                    <a:pt x="30275" y="27243"/>
                    <a:pt x="30281" y="27243"/>
                  </a:cubicBezTo>
                  <a:cubicBezTo>
                    <a:pt x="30448" y="27243"/>
                    <a:pt x="30598" y="27052"/>
                    <a:pt x="30538" y="26896"/>
                  </a:cubicBezTo>
                  <a:cubicBezTo>
                    <a:pt x="30079" y="25756"/>
                    <a:pt x="29187" y="24789"/>
                    <a:pt x="28778" y="23649"/>
                  </a:cubicBezTo>
                  <a:lnTo>
                    <a:pt x="28778" y="23649"/>
                  </a:lnTo>
                  <a:cubicBezTo>
                    <a:pt x="29526" y="24005"/>
                    <a:pt x="30264" y="24298"/>
                    <a:pt x="31110" y="24298"/>
                  </a:cubicBezTo>
                  <a:cubicBezTo>
                    <a:pt x="31175" y="24298"/>
                    <a:pt x="31240" y="24297"/>
                    <a:pt x="31306" y="24293"/>
                  </a:cubicBezTo>
                  <a:cubicBezTo>
                    <a:pt x="31480" y="24281"/>
                    <a:pt x="31604" y="24119"/>
                    <a:pt x="31566" y="23958"/>
                  </a:cubicBezTo>
                  <a:cubicBezTo>
                    <a:pt x="31368" y="23153"/>
                    <a:pt x="30971" y="22434"/>
                    <a:pt x="30686" y="21665"/>
                  </a:cubicBezTo>
                  <a:lnTo>
                    <a:pt x="30686" y="21665"/>
                  </a:lnTo>
                  <a:cubicBezTo>
                    <a:pt x="31226" y="21860"/>
                    <a:pt x="31746" y="21998"/>
                    <a:pt x="32311" y="21998"/>
                  </a:cubicBezTo>
                  <a:cubicBezTo>
                    <a:pt x="32537" y="21998"/>
                    <a:pt x="32771" y="21975"/>
                    <a:pt x="33016" y="21926"/>
                  </a:cubicBezTo>
                  <a:cubicBezTo>
                    <a:pt x="33178" y="21889"/>
                    <a:pt x="33264" y="21665"/>
                    <a:pt x="33178" y="21517"/>
                  </a:cubicBezTo>
                  <a:cubicBezTo>
                    <a:pt x="32893" y="21033"/>
                    <a:pt x="32707" y="20513"/>
                    <a:pt x="32521" y="19992"/>
                  </a:cubicBezTo>
                  <a:lnTo>
                    <a:pt x="32521" y="19992"/>
                  </a:lnTo>
                  <a:cubicBezTo>
                    <a:pt x="32806" y="20042"/>
                    <a:pt x="33116" y="20129"/>
                    <a:pt x="33401" y="20265"/>
                  </a:cubicBezTo>
                  <a:cubicBezTo>
                    <a:pt x="33446" y="20287"/>
                    <a:pt x="33490" y="20297"/>
                    <a:pt x="33533" y="20297"/>
                  </a:cubicBezTo>
                  <a:cubicBezTo>
                    <a:pt x="33750" y="20297"/>
                    <a:pt x="33909" y="20038"/>
                    <a:pt x="33723" y="19831"/>
                  </a:cubicBezTo>
                  <a:cubicBezTo>
                    <a:pt x="33401" y="19447"/>
                    <a:pt x="33140" y="19025"/>
                    <a:pt x="32843" y="18604"/>
                  </a:cubicBezTo>
                  <a:cubicBezTo>
                    <a:pt x="33537" y="18517"/>
                    <a:pt x="34231" y="18468"/>
                    <a:pt x="34938" y="18381"/>
                  </a:cubicBezTo>
                  <a:cubicBezTo>
                    <a:pt x="35210" y="18294"/>
                    <a:pt x="35210" y="17947"/>
                    <a:pt x="35024" y="17823"/>
                  </a:cubicBezTo>
                  <a:cubicBezTo>
                    <a:pt x="31913" y="15915"/>
                    <a:pt x="27737" y="14068"/>
                    <a:pt x="25753" y="10907"/>
                  </a:cubicBezTo>
                  <a:cubicBezTo>
                    <a:pt x="25493" y="10486"/>
                    <a:pt x="25245" y="10015"/>
                    <a:pt x="24997" y="9519"/>
                  </a:cubicBezTo>
                  <a:cubicBezTo>
                    <a:pt x="25679" y="8738"/>
                    <a:pt x="26274" y="7920"/>
                    <a:pt x="26398" y="6830"/>
                  </a:cubicBezTo>
                  <a:cubicBezTo>
                    <a:pt x="26472" y="6148"/>
                    <a:pt x="26063" y="5429"/>
                    <a:pt x="25791" y="4834"/>
                  </a:cubicBezTo>
                  <a:cubicBezTo>
                    <a:pt x="25059" y="3272"/>
                    <a:pt x="25196" y="1859"/>
                    <a:pt x="25010" y="186"/>
                  </a:cubicBezTo>
                  <a:cubicBezTo>
                    <a:pt x="24997" y="99"/>
                    <a:pt x="24935" y="0"/>
                    <a:pt x="2482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9"/>
            <p:cNvSpPr/>
            <p:nvPr/>
          </p:nvSpPr>
          <p:spPr>
            <a:xfrm>
              <a:off x="7233812" y="3581229"/>
              <a:ext cx="224549" cy="1018194"/>
            </a:xfrm>
            <a:custGeom>
              <a:rect b="b" l="l" r="r" t="t"/>
              <a:pathLst>
                <a:path extrusionOk="0" h="13381" w="2951">
                  <a:moveTo>
                    <a:pt x="1265" y="11026"/>
                  </a:moveTo>
                  <a:cubicBezTo>
                    <a:pt x="1352" y="11174"/>
                    <a:pt x="1476" y="11298"/>
                    <a:pt x="1600" y="11447"/>
                  </a:cubicBezTo>
                  <a:cubicBezTo>
                    <a:pt x="1922" y="11881"/>
                    <a:pt x="2195" y="12364"/>
                    <a:pt x="2393" y="12872"/>
                  </a:cubicBezTo>
                  <a:cubicBezTo>
                    <a:pt x="2202" y="12909"/>
                    <a:pt x="1999" y="12920"/>
                    <a:pt x="1792" y="12920"/>
                  </a:cubicBezTo>
                  <a:cubicBezTo>
                    <a:pt x="1650" y="12920"/>
                    <a:pt x="1506" y="12915"/>
                    <a:pt x="1364" y="12910"/>
                  </a:cubicBezTo>
                  <a:cubicBezTo>
                    <a:pt x="1279" y="12929"/>
                    <a:pt x="1209" y="12939"/>
                    <a:pt x="1154" y="12939"/>
                  </a:cubicBezTo>
                  <a:cubicBezTo>
                    <a:pt x="999" y="12939"/>
                    <a:pt x="960" y="12860"/>
                    <a:pt x="1042" y="12687"/>
                  </a:cubicBezTo>
                  <a:cubicBezTo>
                    <a:pt x="1092" y="12253"/>
                    <a:pt x="1154" y="11819"/>
                    <a:pt x="1216" y="11385"/>
                  </a:cubicBezTo>
                  <a:cubicBezTo>
                    <a:pt x="1228" y="11261"/>
                    <a:pt x="1240" y="11150"/>
                    <a:pt x="1265" y="11026"/>
                  </a:cubicBezTo>
                  <a:close/>
                  <a:moveTo>
                    <a:pt x="42" y="1"/>
                  </a:moveTo>
                  <a:cubicBezTo>
                    <a:pt x="20" y="1"/>
                    <a:pt x="1" y="17"/>
                    <a:pt x="1" y="44"/>
                  </a:cubicBezTo>
                  <a:cubicBezTo>
                    <a:pt x="472" y="2474"/>
                    <a:pt x="472" y="4928"/>
                    <a:pt x="794" y="7369"/>
                  </a:cubicBezTo>
                  <a:cubicBezTo>
                    <a:pt x="844" y="7716"/>
                    <a:pt x="645" y="9142"/>
                    <a:pt x="1154" y="9291"/>
                  </a:cubicBezTo>
                  <a:cubicBezTo>
                    <a:pt x="968" y="10542"/>
                    <a:pt x="670" y="11769"/>
                    <a:pt x="546" y="13021"/>
                  </a:cubicBezTo>
                  <a:cubicBezTo>
                    <a:pt x="534" y="13133"/>
                    <a:pt x="621" y="13232"/>
                    <a:pt x="720" y="13257"/>
                  </a:cubicBezTo>
                  <a:cubicBezTo>
                    <a:pt x="1043" y="13340"/>
                    <a:pt x="1374" y="13381"/>
                    <a:pt x="1706" y="13381"/>
                  </a:cubicBezTo>
                  <a:cubicBezTo>
                    <a:pt x="2062" y="13381"/>
                    <a:pt x="2418" y="13334"/>
                    <a:pt x="2765" y="13244"/>
                  </a:cubicBezTo>
                  <a:cubicBezTo>
                    <a:pt x="2864" y="13207"/>
                    <a:pt x="2951" y="13083"/>
                    <a:pt x="2914" y="12984"/>
                  </a:cubicBezTo>
                  <a:cubicBezTo>
                    <a:pt x="2641" y="12315"/>
                    <a:pt x="2083" y="10889"/>
                    <a:pt x="1340" y="10617"/>
                  </a:cubicBezTo>
                  <a:cubicBezTo>
                    <a:pt x="1401" y="10096"/>
                    <a:pt x="1463" y="9588"/>
                    <a:pt x="1476" y="9080"/>
                  </a:cubicBezTo>
                  <a:lnTo>
                    <a:pt x="1476" y="9030"/>
                  </a:lnTo>
                  <a:cubicBezTo>
                    <a:pt x="1476" y="8795"/>
                    <a:pt x="1476" y="8547"/>
                    <a:pt x="1463" y="8324"/>
                  </a:cubicBezTo>
                  <a:cubicBezTo>
                    <a:pt x="1463" y="8263"/>
                    <a:pt x="1416" y="8232"/>
                    <a:pt x="1368" y="8232"/>
                  </a:cubicBezTo>
                  <a:cubicBezTo>
                    <a:pt x="1329" y="8232"/>
                    <a:pt x="1289" y="8254"/>
                    <a:pt x="1278" y="8299"/>
                  </a:cubicBezTo>
                  <a:cubicBezTo>
                    <a:pt x="1166" y="7345"/>
                    <a:pt x="918" y="5634"/>
                    <a:pt x="906" y="5498"/>
                  </a:cubicBezTo>
                  <a:cubicBezTo>
                    <a:pt x="707" y="3651"/>
                    <a:pt x="559" y="1829"/>
                    <a:pt x="88" y="32"/>
                  </a:cubicBezTo>
                  <a:cubicBezTo>
                    <a:pt x="77" y="10"/>
                    <a:pt x="59" y="1"/>
                    <a:pt x="4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9"/>
            <p:cNvSpPr/>
            <p:nvPr/>
          </p:nvSpPr>
          <p:spPr>
            <a:xfrm>
              <a:off x="6972586" y="1243509"/>
              <a:ext cx="301631" cy="180339"/>
            </a:xfrm>
            <a:custGeom>
              <a:rect b="b" l="l" r="r" t="t"/>
              <a:pathLst>
                <a:path extrusionOk="0" h="2370" w="3964">
                  <a:moveTo>
                    <a:pt x="3929" y="1"/>
                  </a:moveTo>
                  <a:cubicBezTo>
                    <a:pt x="3921" y="1"/>
                    <a:pt x="3912" y="5"/>
                    <a:pt x="3905" y="16"/>
                  </a:cubicBezTo>
                  <a:cubicBezTo>
                    <a:pt x="3747" y="202"/>
                    <a:pt x="3544" y="262"/>
                    <a:pt x="3318" y="262"/>
                  </a:cubicBezTo>
                  <a:cubicBezTo>
                    <a:pt x="2904" y="262"/>
                    <a:pt x="2414" y="61"/>
                    <a:pt x="1988" y="61"/>
                  </a:cubicBezTo>
                  <a:cubicBezTo>
                    <a:pt x="1806" y="61"/>
                    <a:pt x="1636" y="98"/>
                    <a:pt x="1488" y="202"/>
                  </a:cubicBezTo>
                  <a:cubicBezTo>
                    <a:pt x="1451" y="215"/>
                    <a:pt x="1438" y="252"/>
                    <a:pt x="1426" y="264"/>
                  </a:cubicBezTo>
                  <a:cubicBezTo>
                    <a:pt x="546" y="500"/>
                    <a:pt x="1" y="1268"/>
                    <a:pt x="87" y="2247"/>
                  </a:cubicBezTo>
                  <a:cubicBezTo>
                    <a:pt x="102" y="2318"/>
                    <a:pt x="177" y="2369"/>
                    <a:pt x="241" y="2369"/>
                  </a:cubicBezTo>
                  <a:cubicBezTo>
                    <a:pt x="289" y="2369"/>
                    <a:pt x="330" y="2341"/>
                    <a:pt x="335" y="2272"/>
                  </a:cubicBezTo>
                  <a:cubicBezTo>
                    <a:pt x="459" y="1380"/>
                    <a:pt x="943" y="723"/>
                    <a:pt x="1810" y="463"/>
                  </a:cubicBezTo>
                  <a:cubicBezTo>
                    <a:pt x="1933" y="454"/>
                    <a:pt x="2049" y="445"/>
                    <a:pt x="2177" y="445"/>
                  </a:cubicBezTo>
                  <a:cubicBezTo>
                    <a:pt x="2230" y="445"/>
                    <a:pt x="2285" y="447"/>
                    <a:pt x="2343" y="450"/>
                  </a:cubicBezTo>
                  <a:cubicBezTo>
                    <a:pt x="2591" y="463"/>
                    <a:pt x="2827" y="512"/>
                    <a:pt x="3087" y="525"/>
                  </a:cubicBezTo>
                  <a:cubicBezTo>
                    <a:pt x="3105" y="525"/>
                    <a:pt x="3122" y="525"/>
                    <a:pt x="3139" y="525"/>
                  </a:cubicBezTo>
                  <a:cubicBezTo>
                    <a:pt x="3538" y="525"/>
                    <a:pt x="3741" y="386"/>
                    <a:pt x="3955" y="41"/>
                  </a:cubicBezTo>
                  <a:cubicBezTo>
                    <a:pt x="3963" y="24"/>
                    <a:pt x="3948" y="1"/>
                    <a:pt x="392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9"/>
            <p:cNvSpPr/>
            <p:nvPr/>
          </p:nvSpPr>
          <p:spPr>
            <a:xfrm>
              <a:off x="7171568" y="573209"/>
              <a:ext cx="370723" cy="763664"/>
            </a:xfrm>
            <a:custGeom>
              <a:rect b="b" l="l" r="r" t="t"/>
              <a:pathLst>
                <a:path extrusionOk="0" h="10036" w="4872">
                  <a:moveTo>
                    <a:pt x="2124" y="610"/>
                  </a:moveTo>
                  <a:cubicBezTo>
                    <a:pt x="2487" y="610"/>
                    <a:pt x="2868" y="782"/>
                    <a:pt x="3112" y="1017"/>
                  </a:cubicBezTo>
                  <a:cubicBezTo>
                    <a:pt x="3570" y="1438"/>
                    <a:pt x="3360" y="2033"/>
                    <a:pt x="2914" y="2306"/>
                  </a:cubicBezTo>
                  <a:cubicBezTo>
                    <a:pt x="2901" y="2306"/>
                    <a:pt x="2901" y="2318"/>
                    <a:pt x="2889" y="2318"/>
                  </a:cubicBezTo>
                  <a:cubicBezTo>
                    <a:pt x="2678" y="1909"/>
                    <a:pt x="2467" y="1575"/>
                    <a:pt x="2269" y="1376"/>
                  </a:cubicBezTo>
                  <a:cubicBezTo>
                    <a:pt x="2244" y="1352"/>
                    <a:pt x="2213" y="1339"/>
                    <a:pt x="2182" y="1339"/>
                  </a:cubicBezTo>
                  <a:cubicBezTo>
                    <a:pt x="2151" y="1339"/>
                    <a:pt x="2120" y="1352"/>
                    <a:pt x="2096" y="1376"/>
                  </a:cubicBezTo>
                  <a:cubicBezTo>
                    <a:pt x="1848" y="1575"/>
                    <a:pt x="1773" y="1723"/>
                    <a:pt x="1724" y="1947"/>
                  </a:cubicBezTo>
                  <a:cubicBezTo>
                    <a:pt x="1612" y="1947"/>
                    <a:pt x="1501" y="1947"/>
                    <a:pt x="1401" y="1909"/>
                  </a:cubicBezTo>
                  <a:cubicBezTo>
                    <a:pt x="695" y="1810"/>
                    <a:pt x="1377" y="905"/>
                    <a:pt x="1587" y="769"/>
                  </a:cubicBezTo>
                  <a:cubicBezTo>
                    <a:pt x="1746" y="658"/>
                    <a:pt x="1932" y="610"/>
                    <a:pt x="2124" y="610"/>
                  </a:cubicBezTo>
                  <a:close/>
                  <a:moveTo>
                    <a:pt x="683" y="1352"/>
                  </a:moveTo>
                  <a:lnTo>
                    <a:pt x="683" y="1352"/>
                  </a:lnTo>
                  <a:cubicBezTo>
                    <a:pt x="670" y="1414"/>
                    <a:pt x="670" y="1500"/>
                    <a:pt x="670" y="1562"/>
                  </a:cubicBezTo>
                  <a:cubicBezTo>
                    <a:pt x="681" y="2110"/>
                    <a:pt x="1045" y="2267"/>
                    <a:pt x="1464" y="2267"/>
                  </a:cubicBezTo>
                  <a:cubicBezTo>
                    <a:pt x="1529" y="2267"/>
                    <a:pt x="1595" y="2263"/>
                    <a:pt x="1662" y="2256"/>
                  </a:cubicBezTo>
                  <a:lnTo>
                    <a:pt x="1662" y="2256"/>
                  </a:lnTo>
                  <a:cubicBezTo>
                    <a:pt x="1662" y="2269"/>
                    <a:pt x="1662" y="2281"/>
                    <a:pt x="1649" y="2306"/>
                  </a:cubicBezTo>
                  <a:cubicBezTo>
                    <a:pt x="1649" y="2331"/>
                    <a:pt x="1649" y="2368"/>
                    <a:pt x="1662" y="2380"/>
                  </a:cubicBezTo>
                  <a:lnTo>
                    <a:pt x="1625" y="2405"/>
                  </a:lnTo>
                  <a:cubicBezTo>
                    <a:pt x="1612" y="2418"/>
                    <a:pt x="1612" y="2455"/>
                    <a:pt x="1600" y="2467"/>
                  </a:cubicBezTo>
                  <a:cubicBezTo>
                    <a:pt x="1228" y="2442"/>
                    <a:pt x="757" y="2281"/>
                    <a:pt x="608" y="1909"/>
                  </a:cubicBezTo>
                  <a:cubicBezTo>
                    <a:pt x="546" y="1723"/>
                    <a:pt x="571" y="1525"/>
                    <a:pt x="683" y="1352"/>
                  </a:cubicBezTo>
                  <a:close/>
                  <a:moveTo>
                    <a:pt x="2154" y="1723"/>
                  </a:moveTo>
                  <a:cubicBezTo>
                    <a:pt x="2225" y="1723"/>
                    <a:pt x="2314" y="1790"/>
                    <a:pt x="2430" y="1959"/>
                  </a:cubicBezTo>
                  <a:cubicBezTo>
                    <a:pt x="2529" y="2095"/>
                    <a:pt x="2604" y="2244"/>
                    <a:pt x="2678" y="2393"/>
                  </a:cubicBezTo>
                  <a:cubicBezTo>
                    <a:pt x="2666" y="2393"/>
                    <a:pt x="2653" y="2405"/>
                    <a:pt x="2641" y="2405"/>
                  </a:cubicBezTo>
                  <a:cubicBezTo>
                    <a:pt x="2615" y="2340"/>
                    <a:pt x="2541" y="2306"/>
                    <a:pt x="2471" y="2306"/>
                  </a:cubicBezTo>
                  <a:cubicBezTo>
                    <a:pt x="2408" y="2306"/>
                    <a:pt x="2349" y="2334"/>
                    <a:pt x="2331" y="2393"/>
                  </a:cubicBezTo>
                  <a:lnTo>
                    <a:pt x="2281" y="2492"/>
                  </a:lnTo>
                  <a:cubicBezTo>
                    <a:pt x="2133" y="2504"/>
                    <a:pt x="1984" y="2504"/>
                    <a:pt x="1848" y="2504"/>
                  </a:cubicBezTo>
                  <a:cubicBezTo>
                    <a:pt x="1860" y="2455"/>
                    <a:pt x="1835" y="2430"/>
                    <a:pt x="1798" y="2393"/>
                  </a:cubicBezTo>
                  <a:lnTo>
                    <a:pt x="1835" y="2368"/>
                  </a:lnTo>
                  <a:cubicBezTo>
                    <a:pt x="1848" y="2318"/>
                    <a:pt x="1860" y="2281"/>
                    <a:pt x="1860" y="2244"/>
                  </a:cubicBezTo>
                  <a:cubicBezTo>
                    <a:pt x="1984" y="2219"/>
                    <a:pt x="2108" y="2194"/>
                    <a:pt x="2219" y="2157"/>
                  </a:cubicBezTo>
                  <a:cubicBezTo>
                    <a:pt x="2352" y="2133"/>
                    <a:pt x="2332" y="1909"/>
                    <a:pt x="2193" y="1909"/>
                  </a:cubicBezTo>
                  <a:cubicBezTo>
                    <a:pt x="2190" y="1909"/>
                    <a:pt x="2186" y="1909"/>
                    <a:pt x="2182" y="1909"/>
                  </a:cubicBezTo>
                  <a:cubicBezTo>
                    <a:pt x="2108" y="1934"/>
                    <a:pt x="2046" y="1934"/>
                    <a:pt x="1972" y="1934"/>
                  </a:cubicBezTo>
                  <a:cubicBezTo>
                    <a:pt x="2018" y="1809"/>
                    <a:pt x="2074" y="1723"/>
                    <a:pt x="2154" y="1723"/>
                  </a:cubicBezTo>
                  <a:close/>
                  <a:moveTo>
                    <a:pt x="2901" y="2827"/>
                  </a:moveTo>
                  <a:cubicBezTo>
                    <a:pt x="3050" y="3149"/>
                    <a:pt x="3174" y="3483"/>
                    <a:pt x="3273" y="3818"/>
                  </a:cubicBezTo>
                  <a:cubicBezTo>
                    <a:pt x="3025" y="3583"/>
                    <a:pt x="2852" y="3248"/>
                    <a:pt x="2740" y="2876"/>
                  </a:cubicBezTo>
                  <a:cubicBezTo>
                    <a:pt x="2790" y="2864"/>
                    <a:pt x="2852" y="2839"/>
                    <a:pt x="2901" y="2827"/>
                  </a:cubicBezTo>
                  <a:close/>
                  <a:moveTo>
                    <a:pt x="1649" y="2963"/>
                  </a:moveTo>
                  <a:cubicBezTo>
                    <a:pt x="1718" y="2975"/>
                    <a:pt x="1783" y="2982"/>
                    <a:pt x="1848" y="2982"/>
                  </a:cubicBezTo>
                  <a:cubicBezTo>
                    <a:pt x="1913" y="2982"/>
                    <a:pt x="1978" y="2975"/>
                    <a:pt x="2046" y="2963"/>
                  </a:cubicBezTo>
                  <a:lnTo>
                    <a:pt x="2046" y="2963"/>
                  </a:lnTo>
                  <a:cubicBezTo>
                    <a:pt x="1810" y="3434"/>
                    <a:pt x="1488" y="3880"/>
                    <a:pt x="1030" y="3992"/>
                  </a:cubicBezTo>
                  <a:lnTo>
                    <a:pt x="1253" y="3620"/>
                  </a:lnTo>
                  <a:cubicBezTo>
                    <a:pt x="1377" y="3422"/>
                    <a:pt x="1538" y="3198"/>
                    <a:pt x="1649" y="2963"/>
                  </a:cubicBezTo>
                  <a:close/>
                  <a:moveTo>
                    <a:pt x="2418" y="3000"/>
                  </a:moveTo>
                  <a:cubicBezTo>
                    <a:pt x="2604" y="3558"/>
                    <a:pt x="2963" y="4128"/>
                    <a:pt x="3422" y="4401"/>
                  </a:cubicBezTo>
                  <a:cubicBezTo>
                    <a:pt x="3459" y="4512"/>
                    <a:pt x="3484" y="4636"/>
                    <a:pt x="3509" y="4748"/>
                  </a:cubicBezTo>
                  <a:cubicBezTo>
                    <a:pt x="3645" y="5442"/>
                    <a:pt x="3657" y="6161"/>
                    <a:pt x="3471" y="6842"/>
                  </a:cubicBezTo>
                  <a:cubicBezTo>
                    <a:pt x="3305" y="7424"/>
                    <a:pt x="2749" y="7894"/>
                    <a:pt x="2209" y="7894"/>
                  </a:cubicBezTo>
                  <a:cubicBezTo>
                    <a:pt x="1945" y="7894"/>
                    <a:pt x="1684" y="7781"/>
                    <a:pt x="1476" y="7512"/>
                  </a:cubicBezTo>
                  <a:cubicBezTo>
                    <a:pt x="918" y="6780"/>
                    <a:pt x="869" y="5566"/>
                    <a:pt x="819" y="4686"/>
                  </a:cubicBezTo>
                  <a:cubicBezTo>
                    <a:pt x="807" y="4562"/>
                    <a:pt x="819" y="4425"/>
                    <a:pt x="819" y="4264"/>
                  </a:cubicBezTo>
                  <a:cubicBezTo>
                    <a:pt x="846" y="4266"/>
                    <a:pt x="874" y="4267"/>
                    <a:pt x="900" y="4267"/>
                  </a:cubicBezTo>
                  <a:cubicBezTo>
                    <a:pt x="1623" y="4267"/>
                    <a:pt x="2095" y="3634"/>
                    <a:pt x="2418" y="3000"/>
                  </a:cubicBezTo>
                  <a:close/>
                  <a:moveTo>
                    <a:pt x="3174" y="0"/>
                  </a:moveTo>
                  <a:cubicBezTo>
                    <a:pt x="1859" y="0"/>
                    <a:pt x="383" y="354"/>
                    <a:pt x="162" y="1624"/>
                  </a:cubicBezTo>
                  <a:cubicBezTo>
                    <a:pt x="1" y="2430"/>
                    <a:pt x="633" y="2814"/>
                    <a:pt x="1401" y="2938"/>
                  </a:cubicBezTo>
                  <a:cubicBezTo>
                    <a:pt x="1278" y="3149"/>
                    <a:pt x="1166" y="3372"/>
                    <a:pt x="1042" y="3583"/>
                  </a:cubicBezTo>
                  <a:cubicBezTo>
                    <a:pt x="992" y="3682"/>
                    <a:pt x="918" y="3769"/>
                    <a:pt x="856" y="3880"/>
                  </a:cubicBezTo>
                  <a:cubicBezTo>
                    <a:pt x="856" y="3583"/>
                    <a:pt x="844" y="3310"/>
                    <a:pt x="745" y="3074"/>
                  </a:cubicBezTo>
                  <a:cubicBezTo>
                    <a:pt x="738" y="3068"/>
                    <a:pt x="726" y="3065"/>
                    <a:pt x="715" y="3065"/>
                  </a:cubicBezTo>
                  <a:cubicBezTo>
                    <a:pt x="704" y="3065"/>
                    <a:pt x="695" y="3068"/>
                    <a:pt x="695" y="3074"/>
                  </a:cubicBezTo>
                  <a:cubicBezTo>
                    <a:pt x="608" y="3273"/>
                    <a:pt x="546" y="3620"/>
                    <a:pt x="509" y="4041"/>
                  </a:cubicBezTo>
                  <a:cubicBezTo>
                    <a:pt x="447" y="4078"/>
                    <a:pt x="447" y="4165"/>
                    <a:pt x="497" y="4202"/>
                  </a:cubicBezTo>
                  <a:cubicBezTo>
                    <a:pt x="435" y="5776"/>
                    <a:pt x="906" y="8144"/>
                    <a:pt x="2083" y="8168"/>
                  </a:cubicBezTo>
                  <a:cubicBezTo>
                    <a:pt x="2244" y="8168"/>
                    <a:pt x="2393" y="8168"/>
                    <a:pt x="2529" y="8144"/>
                  </a:cubicBezTo>
                  <a:lnTo>
                    <a:pt x="2529" y="8144"/>
                  </a:lnTo>
                  <a:cubicBezTo>
                    <a:pt x="2467" y="8751"/>
                    <a:pt x="2616" y="9334"/>
                    <a:pt x="3075" y="9755"/>
                  </a:cubicBezTo>
                  <a:cubicBezTo>
                    <a:pt x="3279" y="9949"/>
                    <a:pt x="3517" y="10035"/>
                    <a:pt x="3755" y="10035"/>
                  </a:cubicBezTo>
                  <a:cubicBezTo>
                    <a:pt x="4066" y="10035"/>
                    <a:pt x="4379" y="9889"/>
                    <a:pt x="4624" y="9643"/>
                  </a:cubicBezTo>
                  <a:cubicBezTo>
                    <a:pt x="4687" y="9581"/>
                    <a:pt x="4617" y="9456"/>
                    <a:pt x="4542" y="9456"/>
                  </a:cubicBezTo>
                  <a:cubicBezTo>
                    <a:pt x="4528" y="9456"/>
                    <a:pt x="4514" y="9460"/>
                    <a:pt x="4500" y="9470"/>
                  </a:cubicBezTo>
                  <a:cubicBezTo>
                    <a:pt x="4273" y="9613"/>
                    <a:pt x="4045" y="9701"/>
                    <a:pt x="3820" y="9701"/>
                  </a:cubicBezTo>
                  <a:cubicBezTo>
                    <a:pt x="3615" y="9701"/>
                    <a:pt x="3412" y="9628"/>
                    <a:pt x="3211" y="9457"/>
                  </a:cubicBezTo>
                  <a:cubicBezTo>
                    <a:pt x="2839" y="9135"/>
                    <a:pt x="2703" y="8565"/>
                    <a:pt x="2728" y="8082"/>
                  </a:cubicBezTo>
                  <a:cubicBezTo>
                    <a:pt x="4004" y="7722"/>
                    <a:pt x="4066" y="6111"/>
                    <a:pt x="3694" y="4512"/>
                  </a:cubicBezTo>
                  <a:lnTo>
                    <a:pt x="3694" y="4512"/>
                  </a:lnTo>
                  <a:cubicBezTo>
                    <a:pt x="3814" y="4554"/>
                    <a:pt x="3939" y="4576"/>
                    <a:pt x="4068" y="4576"/>
                  </a:cubicBezTo>
                  <a:cubicBezTo>
                    <a:pt x="4287" y="4576"/>
                    <a:pt x="4519" y="4511"/>
                    <a:pt x="4760" y="4363"/>
                  </a:cubicBezTo>
                  <a:cubicBezTo>
                    <a:pt x="4871" y="4297"/>
                    <a:pt x="4823" y="4121"/>
                    <a:pt x="4705" y="4121"/>
                  </a:cubicBezTo>
                  <a:cubicBezTo>
                    <a:pt x="4691" y="4121"/>
                    <a:pt x="4677" y="4123"/>
                    <a:pt x="4661" y="4128"/>
                  </a:cubicBezTo>
                  <a:cubicBezTo>
                    <a:pt x="4495" y="4170"/>
                    <a:pt x="4340" y="4189"/>
                    <a:pt x="4198" y="4189"/>
                  </a:cubicBezTo>
                  <a:cubicBezTo>
                    <a:pt x="3957" y="4189"/>
                    <a:pt x="3749" y="4134"/>
                    <a:pt x="3570" y="4041"/>
                  </a:cubicBezTo>
                  <a:cubicBezTo>
                    <a:pt x="3422" y="3583"/>
                    <a:pt x="3273" y="3136"/>
                    <a:pt x="3099" y="2740"/>
                  </a:cubicBezTo>
                  <a:cubicBezTo>
                    <a:pt x="4203" y="2157"/>
                    <a:pt x="3918" y="1067"/>
                    <a:pt x="3149" y="509"/>
                  </a:cubicBezTo>
                  <a:cubicBezTo>
                    <a:pt x="3645" y="484"/>
                    <a:pt x="4128" y="484"/>
                    <a:pt x="4599" y="410"/>
                  </a:cubicBezTo>
                  <a:cubicBezTo>
                    <a:pt x="4748" y="385"/>
                    <a:pt x="4748" y="162"/>
                    <a:pt x="4599" y="137"/>
                  </a:cubicBezTo>
                  <a:cubicBezTo>
                    <a:pt x="4213" y="58"/>
                    <a:pt x="3707" y="0"/>
                    <a:pt x="317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9"/>
            <p:cNvSpPr/>
            <p:nvPr/>
          </p:nvSpPr>
          <p:spPr>
            <a:xfrm>
              <a:off x="7082007" y="1537760"/>
              <a:ext cx="660255" cy="1679209"/>
            </a:xfrm>
            <a:custGeom>
              <a:rect b="b" l="l" r="r" t="t"/>
              <a:pathLst>
                <a:path extrusionOk="0" h="22068" w="8677">
                  <a:moveTo>
                    <a:pt x="916" y="1575"/>
                  </a:moveTo>
                  <a:cubicBezTo>
                    <a:pt x="1202" y="1575"/>
                    <a:pt x="1776" y="1949"/>
                    <a:pt x="2157" y="2223"/>
                  </a:cubicBezTo>
                  <a:cubicBezTo>
                    <a:pt x="1872" y="2495"/>
                    <a:pt x="1500" y="2929"/>
                    <a:pt x="1116" y="2979"/>
                  </a:cubicBezTo>
                  <a:cubicBezTo>
                    <a:pt x="1110" y="2979"/>
                    <a:pt x="1104" y="2980"/>
                    <a:pt x="1098" y="2980"/>
                  </a:cubicBezTo>
                  <a:cubicBezTo>
                    <a:pt x="741" y="2980"/>
                    <a:pt x="659" y="1909"/>
                    <a:pt x="757" y="1665"/>
                  </a:cubicBezTo>
                  <a:cubicBezTo>
                    <a:pt x="783" y="1602"/>
                    <a:pt x="839" y="1575"/>
                    <a:pt x="916" y="1575"/>
                  </a:cubicBezTo>
                  <a:close/>
                  <a:moveTo>
                    <a:pt x="5119" y="909"/>
                  </a:moveTo>
                  <a:cubicBezTo>
                    <a:pt x="5156" y="1181"/>
                    <a:pt x="5206" y="1467"/>
                    <a:pt x="5243" y="1752"/>
                  </a:cubicBezTo>
                  <a:cubicBezTo>
                    <a:pt x="5280" y="2185"/>
                    <a:pt x="5429" y="2842"/>
                    <a:pt x="5218" y="3251"/>
                  </a:cubicBezTo>
                  <a:cubicBezTo>
                    <a:pt x="5209" y="3272"/>
                    <a:pt x="5190" y="3281"/>
                    <a:pt x="5162" y="3281"/>
                  </a:cubicBezTo>
                  <a:cubicBezTo>
                    <a:pt x="5006" y="3281"/>
                    <a:pt x="4580" y="2979"/>
                    <a:pt x="4128" y="2632"/>
                  </a:cubicBezTo>
                  <a:cubicBezTo>
                    <a:pt x="4091" y="2570"/>
                    <a:pt x="4029" y="2532"/>
                    <a:pt x="3967" y="2508"/>
                  </a:cubicBezTo>
                  <a:cubicBezTo>
                    <a:pt x="3793" y="2384"/>
                    <a:pt x="3632" y="2247"/>
                    <a:pt x="3471" y="2136"/>
                  </a:cubicBezTo>
                  <a:cubicBezTo>
                    <a:pt x="4029" y="1727"/>
                    <a:pt x="4586" y="1343"/>
                    <a:pt x="5119" y="909"/>
                  </a:cubicBezTo>
                  <a:close/>
                  <a:moveTo>
                    <a:pt x="5346" y="0"/>
                  </a:moveTo>
                  <a:cubicBezTo>
                    <a:pt x="5267" y="0"/>
                    <a:pt x="5188" y="27"/>
                    <a:pt x="5132" y="78"/>
                  </a:cubicBezTo>
                  <a:cubicBezTo>
                    <a:pt x="4450" y="673"/>
                    <a:pt x="3706" y="1194"/>
                    <a:pt x="2963" y="1727"/>
                  </a:cubicBezTo>
                  <a:cubicBezTo>
                    <a:pt x="2901" y="1677"/>
                    <a:pt x="2839" y="1652"/>
                    <a:pt x="2802" y="1628"/>
                  </a:cubicBezTo>
                  <a:cubicBezTo>
                    <a:pt x="2763" y="1616"/>
                    <a:pt x="2726" y="1611"/>
                    <a:pt x="2691" y="1611"/>
                  </a:cubicBezTo>
                  <a:cubicBezTo>
                    <a:pt x="2613" y="1611"/>
                    <a:pt x="2547" y="1638"/>
                    <a:pt x="2504" y="1690"/>
                  </a:cubicBezTo>
                  <a:cubicBezTo>
                    <a:pt x="2031" y="1352"/>
                    <a:pt x="1357" y="945"/>
                    <a:pt x="842" y="945"/>
                  </a:cubicBezTo>
                  <a:cubicBezTo>
                    <a:pt x="507" y="945"/>
                    <a:pt x="239" y="1117"/>
                    <a:pt x="137" y="1590"/>
                  </a:cubicBezTo>
                  <a:cubicBezTo>
                    <a:pt x="0" y="2235"/>
                    <a:pt x="211" y="3301"/>
                    <a:pt x="918" y="3536"/>
                  </a:cubicBezTo>
                  <a:cubicBezTo>
                    <a:pt x="996" y="3565"/>
                    <a:pt x="1075" y="3577"/>
                    <a:pt x="1155" y="3577"/>
                  </a:cubicBezTo>
                  <a:cubicBezTo>
                    <a:pt x="1705" y="3577"/>
                    <a:pt x="2268" y="2966"/>
                    <a:pt x="2603" y="2619"/>
                  </a:cubicBezTo>
                  <a:cubicBezTo>
                    <a:pt x="2621" y="2626"/>
                    <a:pt x="2638" y="2629"/>
                    <a:pt x="2655" y="2629"/>
                  </a:cubicBezTo>
                  <a:cubicBezTo>
                    <a:pt x="2700" y="2629"/>
                    <a:pt x="2745" y="2609"/>
                    <a:pt x="2789" y="2582"/>
                  </a:cubicBezTo>
                  <a:cubicBezTo>
                    <a:pt x="2851" y="2532"/>
                    <a:pt x="2926" y="2483"/>
                    <a:pt x="2987" y="2433"/>
                  </a:cubicBezTo>
                  <a:cubicBezTo>
                    <a:pt x="3173" y="2582"/>
                    <a:pt x="3372" y="2768"/>
                    <a:pt x="3582" y="2966"/>
                  </a:cubicBezTo>
                  <a:cubicBezTo>
                    <a:pt x="3644" y="3598"/>
                    <a:pt x="3297" y="4255"/>
                    <a:pt x="3037" y="4788"/>
                  </a:cubicBezTo>
                  <a:cubicBezTo>
                    <a:pt x="2715" y="5470"/>
                    <a:pt x="2318" y="6127"/>
                    <a:pt x="2033" y="6821"/>
                  </a:cubicBezTo>
                  <a:cubicBezTo>
                    <a:pt x="1661" y="7726"/>
                    <a:pt x="1314" y="9238"/>
                    <a:pt x="2492" y="9733"/>
                  </a:cubicBezTo>
                  <a:cubicBezTo>
                    <a:pt x="2687" y="9814"/>
                    <a:pt x="2887" y="9847"/>
                    <a:pt x="3088" y="9847"/>
                  </a:cubicBezTo>
                  <a:cubicBezTo>
                    <a:pt x="3473" y="9847"/>
                    <a:pt x="3861" y="9727"/>
                    <a:pt x="4227" y="9597"/>
                  </a:cubicBezTo>
                  <a:cubicBezTo>
                    <a:pt x="4678" y="9435"/>
                    <a:pt x="5263" y="9116"/>
                    <a:pt x="5786" y="9116"/>
                  </a:cubicBezTo>
                  <a:cubicBezTo>
                    <a:pt x="6025" y="9116"/>
                    <a:pt x="6251" y="9183"/>
                    <a:pt x="6445" y="9362"/>
                  </a:cubicBezTo>
                  <a:cubicBezTo>
                    <a:pt x="6916" y="9783"/>
                    <a:pt x="6445" y="10861"/>
                    <a:pt x="6309" y="11345"/>
                  </a:cubicBezTo>
                  <a:cubicBezTo>
                    <a:pt x="6098" y="11964"/>
                    <a:pt x="5851" y="12584"/>
                    <a:pt x="5789" y="13241"/>
                  </a:cubicBezTo>
                  <a:cubicBezTo>
                    <a:pt x="5772" y="13424"/>
                    <a:pt x="5940" y="13535"/>
                    <a:pt x="6105" y="13535"/>
                  </a:cubicBezTo>
                  <a:cubicBezTo>
                    <a:pt x="6185" y="13535"/>
                    <a:pt x="6265" y="13509"/>
                    <a:pt x="6322" y="13452"/>
                  </a:cubicBezTo>
                  <a:cubicBezTo>
                    <a:pt x="6768" y="13030"/>
                    <a:pt x="7090" y="12324"/>
                    <a:pt x="7635" y="12026"/>
                  </a:cubicBezTo>
                  <a:lnTo>
                    <a:pt x="7635" y="12026"/>
                  </a:lnTo>
                  <a:cubicBezTo>
                    <a:pt x="7673" y="12411"/>
                    <a:pt x="7586" y="12770"/>
                    <a:pt x="7648" y="13154"/>
                  </a:cubicBezTo>
                  <a:cubicBezTo>
                    <a:pt x="7734" y="13576"/>
                    <a:pt x="7871" y="13985"/>
                    <a:pt x="7958" y="14394"/>
                  </a:cubicBezTo>
                  <a:cubicBezTo>
                    <a:pt x="8181" y="15484"/>
                    <a:pt x="7896" y="16600"/>
                    <a:pt x="7400" y="17554"/>
                  </a:cubicBezTo>
                  <a:cubicBezTo>
                    <a:pt x="6495" y="19351"/>
                    <a:pt x="4710" y="20678"/>
                    <a:pt x="2913" y="21496"/>
                  </a:cubicBezTo>
                  <a:cubicBezTo>
                    <a:pt x="2598" y="21648"/>
                    <a:pt x="2798" y="22067"/>
                    <a:pt x="3094" y="22067"/>
                  </a:cubicBezTo>
                  <a:cubicBezTo>
                    <a:pt x="3136" y="22067"/>
                    <a:pt x="3179" y="22059"/>
                    <a:pt x="3223" y="22041"/>
                  </a:cubicBezTo>
                  <a:cubicBezTo>
                    <a:pt x="5156" y="21149"/>
                    <a:pt x="6892" y="19760"/>
                    <a:pt x="7945" y="17889"/>
                  </a:cubicBezTo>
                  <a:cubicBezTo>
                    <a:pt x="8441" y="16996"/>
                    <a:pt x="8676" y="16005"/>
                    <a:pt x="8639" y="15001"/>
                  </a:cubicBezTo>
                  <a:cubicBezTo>
                    <a:pt x="8664" y="14493"/>
                    <a:pt x="8528" y="13985"/>
                    <a:pt x="8367" y="13489"/>
                  </a:cubicBezTo>
                  <a:cubicBezTo>
                    <a:pt x="8168" y="12832"/>
                    <a:pt x="8379" y="12200"/>
                    <a:pt x="8193" y="11543"/>
                  </a:cubicBezTo>
                  <a:cubicBezTo>
                    <a:pt x="8162" y="11407"/>
                    <a:pt x="8033" y="11324"/>
                    <a:pt x="7889" y="11324"/>
                  </a:cubicBezTo>
                  <a:cubicBezTo>
                    <a:pt x="7863" y="11324"/>
                    <a:pt x="7836" y="11327"/>
                    <a:pt x="7809" y="11332"/>
                  </a:cubicBezTo>
                  <a:cubicBezTo>
                    <a:pt x="7325" y="11419"/>
                    <a:pt x="7003" y="11717"/>
                    <a:pt x="6706" y="12076"/>
                  </a:cubicBezTo>
                  <a:cubicBezTo>
                    <a:pt x="6991" y="11233"/>
                    <a:pt x="7363" y="10415"/>
                    <a:pt x="7202" y="9523"/>
                  </a:cubicBezTo>
                  <a:cubicBezTo>
                    <a:pt x="7077" y="8783"/>
                    <a:pt x="6560" y="8558"/>
                    <a:pt x="5964" y="8558"/>
                  </a:cubicBezTo>
                  <a:cubicBezTo>
                    <a:pt x="5372" y="8558"/>
                    <a:pt x="4703" y="8780"/>
                    <a:pt x="4264" y="8940"/>
                  </a:cubicBezTo>
                  <a:cubicBezTo>
                    <a:pt x="3925" y="9076"/>
                    <a:pt x="3512" y="9227"/>
                    <a:pt x="3148" y="9227"/>
                  </a:cubicBezTo>
                  <a:cubicBezTo>
                    <a:pt x="2780" y="9227"/>
                    <a:pt x="2461" y="9073"/>
                    <a:pt x="2318" y="8593"/>
                  </a:cubicBezTo>
                  <a:cubicBezTo>
                    <a:pt x="2120" y="7887"/>
                    <a:pt x="2616" y="7019"/>
                    <a:pt x="2913" y="6424"/>
                  </a:cubicBezTo>
                  <a:cubicBezTo>
                    <a:pt x="3347" y="5519"/>
                    <a:pt x="4041" y="4528"/>
                    <a:pt x="4190" y="3487"/>
                  </a:cubicBezTo>
                  <a:cubicBezTo>
                    <a:pt x="4484" y="3728"/>
                    <a:pt x="4792" y="3901"/>
                    <a:pt x="5100" y="3901"/>
                  </a:cubicBezTo>
                  <a:cubicBezTo>
                    <a:pt x="5298" y="3901"/>
                    <a:pt x="5496" y="3830"/>
                    <a:pt x="5689" y="3660"/>
                  </a:cubicBezTo>
                  <a:cubicBezTo>
                    <a:pt x="6074" y="3326"/>
                    <a:pt x="5937" y="2458"/>
                    <a:pt x="5900" y="2024"/>
                  </a:cubicBezTo>
                  <a:cubicBezTo>
                    <a:pt x="5851" y="1417"/>
                    <a:pt x="5751" y="810"/>
                    <a:pt x="5640" y="227"/>
                  </a:cubicBezTo>
                  <a:cubicBezTo>
                    <a:pt x="5609" y="73"/>
                    <a:pt x="5477" y="0"/>
                    <a:pt x="5346" y="0"/>
                  </a:cubicBezTo>
                  <a:close/>
                </a:path>
              </a:pathLst>
            </a:custGeom>
            <a:solidFill>
              <a:srgbClr val="E3AD9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9"/>
            <p:cNvSpPr/>
            <p:nvPr/>
          </p:nvSpPr>
          <p:spPr>
            <a:xfrm>
              <a:off x="6848098" y="1770071"/>
              <a:ext cx="616882" cy="1308106"/>
            </a:xfrm>
            <a:custGeom>
              <a:rect b="b" l="l" r="r" t="t"/>
              <a:pathLst>
                <a:path extrusionOk="0" h="17191" w="8107">
                  <a:moveTo>
                    <a:pt x="6157" y="0"/>
                  </a:moveTo>
                  <a:cubicBezTo>
                    <a:pt x="6062" y="0"/>
                    <a:pt x="5967" y="40"/>
                    <a:pt x="5900" y="136"/>
                  </a:cubicBezTo>
                  <a:cubicBezTo>
                    <a:pt x="5293" y="1004"/>
                    <a:pt x="4376" y="1648"/>
                    <a:pt x="3632" y="2392"/>
                  </a:cubicBezTo>
                  <a:cubicBezTo>
                    <a:pt x="3186" y="2838"/>
                    <a:pt x="2752" y="3284"/>
                    <a:pt x="2331" y="3755"/>
                  </a:cubicBezTo>
                  <a:cubicBezTo>
                    <a:pt x="1500" y="4673"/>
                    <a:pt x="298" y="5862"/>
                    <a:pt x="137" y="7151"/>
                  </a:cubicBezTo>
                  <a:cubicBezTo>
                    <a:pt x="1" y="8087"/>
                    <a:pt x="649" y="8364"/>
                    <a:pt x="1549" y="8364"/>
                  </a:cubicBezTo>
                  <a:cubicBezTo>
                    <a:pt x="2700" y="8364"/>
                    <a:pt x="4263" y="7913"/>
                    <a:pt x="5132" y="7808"/>
                  </a:cubicBezTo>
                  <a:lnTo>
                    <a:pt x="5132" y="7808"/>
                  </a:lnTo>
                  <a:cubicBezTo>
                    <a:pt x="4425" y="8713"/>
                    <a:pt x="3211" y="9135"/>
                    <a:pt x="3062" y="10448"/>
                  </a:cubicBezTo>
                  <a:cubicBezTo>
                    <a:pt x="3050" y="10622"/>
                    <a:pt x="3211" y="10746"/>
                    <a:pt x="3372" y="10758"/>
                  </a:cubicBezTo>
                  <a:cubicBezTo>
                    <a:pt x="3418" y="10762"/>
                    <a:pt x="3463" y="10763"/>
                    <a:pt x="3508" y="10763"/>
                  </a:cubicBezTo>
                  <a:cubicBezTo>
                    <a:pt x="4396" y="10763"/>
                    <a:pt x="5200" y="10101"/>
                    <a:pt x="6049" y="10101"/>
                  </a:cubicBezTo>
                  <a:cubicBezTo>
                    <a:pt x="5900" y="11056"/>
                    <a:pt x="5181" y="11824"/>
                    <a:pt x="4673" y="12605"/>
                  </a:cubicBezTo>
                  <a:cubicBezTo>
                    <a:pt x="4140" y="13373"/>
                    <a:pt x="3831" y="14216"/>
                    <a:pt x="3979" y="15158"/>
                  </a:cubicBezTo>
                  <a:cubicBezTo>
                    <a:pt x="4202" y="16831"/>
                    <a:pt x="6371" y="17166"/>
                    <a:pt x="7710" y="17191"/>
                  </a:cubicBezTo>
                  <a:cubicBezTo>
                    <a:pt x="8107" y="17191"/>
                    <a:pt x="8107" y="16571"/>
                    <a:pt x="7710" y="16546"/>
                  </a:cubicBezTo>
                  <a:cubicBezTo>
                    <a:pt x="6123" y="16534"/>
                    <a:pt x="4066" y="15989"/>
                    <a:pt x="4661" y="13943"/>
                  </a:cubicBezTo>
                  <a:cubicBezTo>
                    <a:pt x="5095" y="12431"/>
                    <a:pt x="6619" y="11489"/>
                    <a:pt x="6706" y="9804"/>
                  </a:cubicBezTo>
                  <a:cubicBezTo>
                    <a:pt x="6706" y="9680"/>
                    <a:pt x="6607" y="9531"/>
                    <a:pt x="6470" y="9519"/>
                  </a:cubicBezTo>
                  <a:cubicBezTo>
                    <a:pt x="6364" y="9501"/>
                    <a:pt x="6260" y="9493"/>
                    <a:pt x="6158" y="9493"/>
                  </a:cubicBezTo>
                  <a:cubicBezTo>
                    <a:pt x="5315" y="9493"/>
                    <a:pt x="4585" y="10025"/>
                    <a:pt x="3756" y="10114"/>
                  </a:cubicBezTo>
                  <a:cubicBezTo>
                    <a:pt x="4116" y="9097"/>
                    <a:pt x="5504" y="8651"/>
                    <a:pt x="5962" y="7660"/>
                  </a:cubicBezTo>
                  <a:cubicBezTo>
                    <a:pt x="6037" y="7486"/>
                    <a:pt x="5987" y="7238"/>
                    <a:pt x="5776" y="7201"/>
                  </a:cubicBezTo>
                  <a:cubicBezTo>
                    <a:pt x="5625" y="7176"/>
                    <a:pt x="5470" y="7166"/>
                    <a:pt x="5313" y="7166"/>
                  </a:cubicBezTo>
                  <a:cubicBezTo>
                    <a:pt x="4523" y="7166"/>
                    <a:pt x="3685" y="7438"/>
                    <a:pt x="2951" y="7573"/>
                  </a:cubicBezTo>
                  <a:cubicBezTo>
                    <a:pt x="2465" y="7670"/>
                    <a:pt x="1971" y="7739"/>
                    <a:pt x="1484" y="7739"/>
                  </a:cubicBezTo>
                  <a:cubicBezTo>
                    <a:pt x="1410" y="7739"/>
                    <a:pt x="1338" y="7737"/>
                    <a:pt x="1265" y="7734"/>
                  </a:cubicBezTo>
                  <a:cubicBezTo>
                    <a:pt x="583" y="7684"/>
                    <a:pt x="707" y="7139"/>
                    <a:pt x="918" y="6680"/>
                  </a:cubicBezTo>
                  <a:cubicBezTo>
                    <a:pt x="1463" y="5503"/>
                    <a:pt x="2467" y="4499"/>
                    <a:pt x="3360" y="3570"/>
                  </a:cubicBezTo>
                  <a:cubicBezTo>
                    <a:pt x="4351" y="2516"/>
                    <a:pt x="5615" y="1648"/>
                    <a:pt x="6433" y="446"/>
                  </a:cubicBezTo>
                  <a:cubicBezTo>
                    <a:pt x="6598" y="220"/>
                    <a:pt x="6380" y="0"/>
                    <a:pt x="6157" y="0"/>
                  </a:cubicBezTo>
                  <a:close/>
                </a:path>
              </a:pathLst>
            </a:custGeom>
            <a:solidFill>
              <a:srgbClr val="E3AD9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82" name="Google Shape;182;p29"/>
          <p:cNvPicPr preferRelativeResize="0"/>
          <p:nvPr/>
        </p:nvPicPr>
        <p:blipFill rotWithShape="1">
          <a:blip r:embed="rId3">
            <a:alphaModFix/>
          </a:blip>
          <a:srcRect b="0" l="0" r="0" t="0"/>
          <a:stretch/>
        </p:blipFill>
        <p:spPr>
          <a:xfrm>
            <a:off x="2965630" y="1767554"/>
            <a:ext cx="2529697" cy="2057400"/>
          </a:xfrm>
          <a:prstGeom prst="rect">
            <a:avLst/>
          </a:prstGeom>
          <a:noFill/>
          <a:ln>
            <a:noFill/>
          </a:ln>
        </p:spPr>
      </p:pic>
      <p:sp>
        <p:nvSpPr>
          <p:cNvPr id="183" name="Google Shape;183;p29"/>
          <p:cNvSpPr/>
          <p:nvPr/>
        </p:nvSpPr>
        <p:spPr>
          <a:xfrm>
            <a:off x="4156751" y="1930076"/>
            <a:ext cx="651187" cy="1416986"/>
          </a:xfrm>
          <a:custGeom>
            <a:rect b="b" l="l" r="r" t="t"/>
            <a:pathLst>
              <a:path extrusionOk="0" h="22068" w="8677">
                <a:moveTo>
                  <a:pt x="916" y="1575"/>
                </a:moveTo>
                <a:cubicBezTo>
                  <a:pt x="1202" y="1575"/>
                  <a:pt x="1776" y="1949"/>
                  <a:pt x="2157" y="2223"/>
                </a:cubicBezTo>
                <a:cubicBezTo>
                  <a:pt x="1872" y="2495"/>
                  <a:pt x="1500" y="2929"/>
                  <a:pt x="1116" y="2979"/>
                </a:cubicBezTo>
                <a:cubicBezTo>
                  <a:pt x="1110" y="2979"/>
                  <a:pt x="1104" y="2980"/>
                  <a:pt x="1098" y="2980"/>
                </a:cubicBezTo>
                <a:cubicBezTo>
                  <a:pt x="741" y="2980"/>
                  <a:pt x="659" y="1909"/>
                  <a:pt x="757" y="1665"/>
                </a:cubicBezTo>
                <a:cubicBezTo>
                  <a:pt x="783" y="1602"/>
                  <a:pt x="839" y="1575"/>
                  <a:pt x="916" y="1575"/>
                </a:cubicBezTo>
                <a:close/>
                <a:moveTo>
                  <a:pt x="5119" y="909"/>
                </a:moveTo>
                <a:cubicBezTo>
                  <a:pt x="5156" y="1181"/>
                  <a:pt x="5206" y="1467"/>
                  <a:pt x="5243" y="1752"/>
                </a:cubicBezTo>
                <a:cubicBezTo>
                  <a:pt x="5280" y="2185"/>
                  <a:pt x="5429" y="2842"/>
                  <a:pt x="5218" y="3251"/>
                </a:cubicBezTo>
                <a:cubicBezTo>
                  <a:pt x="5209" y="3272"/>
                  <a:pt x="5190" y="3281"/>
                  <a:pt x="5162" y="3281"/>
                </a:cubicBezTo>
                <a:cubicBezTo>
                  <a:pt x="5006" y="3281"/>
                  <a:pt x="4580" y="2979"/>
                  <a:pt x="4128" y="2632"/>
                </a:cubicBezTo>
                <a:cubicBezTo>
                  <a:pt x="4091" y="2570"/>
                  <a:pt x="4029" y="2532"/>
                  <a:pt x="3967" y="2508"/>
                </a:cubicBezTo>
                <a:cubicBezTo>
                  <a:pt x="3793" y="2384"/>
                  <a:pt x="3632" y="2247"/>
                  <a:pt x="3471" y="2136"/>
                </a:cubicBezTo>
                <a:cubicBezTo>
                  <a:pt x="4029" y="1727"/>
                  <a:pt x="4586" y="1343"/>
                  <a:pt x="5119" y="909"/>
                </a:cubicBezTo>
                <a:close/>
                <a:moveTo>
                  <a:pt x="5346" y="0"/>
                </a:moveTo>
                <a:cubicBezTo>
                  <a:pt x="5267" y="0"/>
                  <a:pt x="5188" y="27"/>
                  <a:pt x="5132" y="78"/>
                </a:cubicBezTo>
                <a:cubicBezTo>
                  <a:pt x="4450" y="673"/>
                  <a:pt x="3706" y="1194"/>
                  <a:pt x="2963" y="1727"/>
                </a:cubicBezTo>
                <a:cubicBezTo>
                  <a:pt x="2901" y="1677"/>
                  <a:pt x="2839" y="1652"/>
                  <a:pt x="2802" y="1628"/>
                </a:cubicBezTo>
                <a:cubicBezTo>
                  <a:pt x="2763" y="1616"/>
                  <a:pt x="2726" y="1611"/>
                  <a:pt x="2691" y="1611"/>
                </a:cubicBezTo>
                <a:cubicBezTo>
                  <a:pt x="2613" y="1611"/>
                  <a:pt x="2547" y="1638"/>
                  <a:pt x="2504" y="1690"/>
                </a:cubicBezTo>
                <a:cubicBezTo>
                  <a:pt x="2031" y="1352"/>
                  <a:pt x="1357" y="945"/>
                  <a:pt x="842" y="945"/>
                </a:cubicBezTo>
                <a:cubicBezTo>
                  <a:pt x="507" y="945"/>
                  <a:pt x="239" y="1117"/>
                  <a:pt x="137" y="1590"/>
                </a:cubicBezTo>
                <a:cubicBezTo>
                  <a:pt x="0" y="2235"/>
                  <a:pt x="211" y="3301"/>
                  <a:pt x="918" y="3536"/>
                </a:cubicBezTo>
                <a:cubicBezTo>
                  <a:pt x="996" y="3565"/>
                  <a:pt x="1075" y="3577"/>
                  <a:pt x="1155" y="3577"/>
                </a:cubicBezTo>
                <a:cubicBezTo>
                  <a:pt x="1705" y="3577"/>
                  <a:pt x="2268" y="2966"/>
                  <a:pt x="2603" y="2619"/>
                </a:cubicBezTo>
                <a:cubicBezTo>
                  <a:pt x="2621" y="2626"/>
                  <a:pt x="2638" y="2629"/>
                  <a:pt x="2655" y="2629"/>
                </a:cubicBezTo>
                <a:cubicBezTo>
                  <a:pt x="2700" y="2629"/>
                  <a:pt x="2745" y="2609"/>
                  <a:pt x="2789" y="2582"/>
                </a:cubicBezTo>
                <a:cubicBezTo>
                  <a:pt x="2851" y="2532"/>
                  <a:pt x="2926" y="2483"/>
                  <a:pt x="2987" y="2433"/>
                </a:cubicBezTo>
                <a:cubicBezTo>
                  <a:pt x="3173" y="2582"/>
                  <a:pt x="3372" y="2768"/>
                  <a:pt x="3582" y="2966"/>
                </a:cubicBezTo>
                <a:cubicBezTo>
                  <a:pt x="3644" y="3598"/>
                  <a:pt x="3297" y="4255"/>
                  <a:pt x="3037" y="4788"/>
                </a:cubicBezTo>
                <a:cubicBezTo>
                  <a:pt x="2715" y="5470"/>
                  <a:pt x="2318" y="6127"/>
                  <a:pt x="2033" y="6821"/>
                </a:cubicBezTo>
                <a:cubicBezTo>
                  <a:pt x="1661" y="7726"/>
                  <a:pt x="1314" y="9238"/>
                  <a:pt x="2492" y="9733"/>
                </a:cubicBezTo>
                <a:cubicBezTo>
                  <a:pt x="2687" y="9814"/>
                  <a:pt x="2887" y="9847"/>
                  <a:pt x="3088" y="9847"/>
                </a:cubicBezTo>
                <a:cubicBezTo>
                  <a:pt x="3473" y="9847"/>
                  <a:pt x="3861" y="9727"/>
                  <a:pt x="4227" y="9597"/>
                </a:cubicBezTo>
                <a:cubicBezTo>
                  <a:pt x="4678" y="9435"/>
                  <a:pt x="5263" y="9116"/>
                  <a:pt x="5786" y="9116"/>
                </a:cubicBezTo>
                <a:cubicBezTo>
                  <a:pt x="6025" y="9116"/>
                  <a:pt x="6251" y="9183"/>
                  <a:pt x="6445" y="9362"/>
                </a:cubicBezTo>
                <a:cubicBezTo>
                  <a:pt x="6916" y="9783"/>
                  <a:pt x="6445" y="10861"/>
                  <a:pt x="6309" y="11345"/>
                </a:cubicBezTo>
                <a:cubicBezTo>
                  <a:pt x="6098" y="11964"/>
                  <a:pt x="5851" y="12584"/>
                  <a:pt x="5789" y="13241"/>
                </a:cubicBezTo>
                <a:cubicBezTo>
                  <a:pt x="5772" y="13424"/>
                  <a:pt x="5940" y="13535"/>
                  <a:pt x="6105" y="13535"/>
                </a:cubicBezTo>
                <a:cubicBezTo>
                  <a:pt x="6185" y="13535"/>
                  <a:pt x="6265" y="13509"/>
                  <a:pt x="6322" y="13452"/>
                </a:cubicBezTo>
                <a:cubicBezTo>
                  <a:pt x="6768" y="13030"/>
                  <a:pt x="7090" y="12324"/>
                  <a:pt x="7635" y="12026"/>
                </a:cubicBezTo>
                <a:lnTo>
                  <a:pt x="7635" y="12026"/>
                </a:lnTo>
                <a:cubicBezTo>
                  <a:pt x="7673" y="12411"/>
                  <a:pt x="7586" y="12770"/>
                  <a:pt x="7648" y="13154"/>
                </a:cubicBezTo>
                <a:cubicBezTo>
                  <a:pt x="7734" y="13576"/>
                  <a:pt x="7871" y="13985"/>
                  <a:pt x="7958" y="14394"/>
                </a:cubicBezTo>
                <a:cubicBezTo>
                  <a:pt x="8181" y="15484"/>
                  <a:pt x="7896" y="16600"/>
                  <a:pt x="7400" y="17554"/>
                </a:cubicBezTo>
                <a:cubicBezTo>
                  <a:pt x="6495" y="19351"/>
                  <a:pt x="4710" y="20678"/>
                  <a:pt x="2913" y="21496"/>
                </a:cubicBezTo>
                <a:cubicBezTo>
                  <a:pt x="2598" y="21648"/>
                  <a:pt x="2798" y="22067"/>
                  <a:pt x="3094" y="22067"/>
                </a:cubicBezTo>
                <a:cubicBezTo>
                  <a:pt x="3136" y="22067"/>
                  <a:pt x="3179" y="22059"/>
                  <a:pt x="3223" y="22041"/>
                </a:cubicBezTo>
                <a:cubicBezTo>
                  <a:pt x="5156" y="21149"/>
                  <a:pt x="6892" y="19760"/>
                  <a:pt x="7945" y="17889"/>
                </a:cubicBezTo>
                <a:cubicBezTo>
                  <a:pt x="8441" y="16996"/>
                  <a:pt x="8676" y="16005"/>
                  <a:pt x="8639" y="15001"/>
                </a:cubicBezTo>
                <a:cubicBezTo>
                  <a:pt x="8664" y="14493"/>
                  <a:pt x="8528" y="13985"/>
                  <a:pt x="8367" y="13489"/>
                </a:cubicBezTo>
                <a:cubicBezTo>
                  <a:pt x="8168" y="12832"/>
                  <a:pt x="8379" y="12200"/>
                  <a:pt x="8193" y="11543"/>
                </a:cubicBezTo>
                <a:cubicBezTo>
                  <a:pt x="8162" y="11407"/>
                  <a:pt x="8033" y="11324"/>
                  <a:pt x="7889" y="11324"/>
                </a:cubicBezTo>
                <a:cubicBezTo>
                  <a:pt x="7863" y="11324"/>
                  <a:pt x="7836" y="11327"/>
                  <a:pt x="7809" y="11332"/>
                </a:cubicBezTo>
                <a:cubicBezTo>
                  <a:pt x="7325" y="11419"/>
                  <a:pt x="7003" y="11717"/>
                  <a:pt x="6706" y="12076"/>
                </a:cubicBezTo>
                <a:cubicBezTo>
                  <a:pt x="6991" y="11233"/>
                  <a:pt x="7363" y="10415"/>
                  <a:pt x="7202" y="9523"/>
                </a:cubicBezTo>
                <a:cubicBezTo>
                  <a:pt x="7077" y="8783"/>
                  <a:pt x="6560" y="8558"/>
                  <a:pt x="5964" y="8558"/>
                </a:cubicBezTo>
                <a:cubicBezTo>
                  <a:pt x="5372" y="8558"/>
                  <a:pt x="4703" y="8780"/>
                  <a:pt x="4264" y="8940"/>
                </a:cubicBezTo>
                <a:cubicBezTo>
                  <a:pt x="3925" y="9076"/>
                  <a:pt x="3512" y="9227"/>
                  <a:pt x="3148" y="9227"/>
                </a:cubicBezTo>
                <a:cubicBezTo>
                  <a:pt x="2780" y="9227"/>
                  <a:pt x="2461" y="9073"/>
                  <a:pt x="2318" y="8593"/>
                </a:cubicBezTo>
                <a:cubicBezTo>
                  <a:pt x="2120" y="7887"/>
                  <a:pt x="2616" y="7019"/>
                  <a:pt x="2913" y="6424"/>
                </a:cubicBezTo>
                <a:cubicBezTo>
                  <a:pt x="3347" y="5519"/>
                  <a:pt x="4041" y="4528"/>
                  <a:pt x="4190" y="3487"/>
                </a:cubicBezTo>
                <a:cubicBezTo>
                  <a:pt x="4484" y="3728"/>
                  <a:pt x="4792" y="3901"/>
                  <a:pt x="5100" y="3901"/>
                </a:cubicBezTo>
                <a:cubicBezTo>
                  <a:pt x="5298" y="3901"/>
                  <a:pt x="5496" y="3830"/>
                  <a:pt x="5689" y="3660"/>
                </a:cubicBezTo>
                <a:cubicBezTo>
                  <a:pt x="6074" y="3326"/>
                  <a:pt x="5937" y="2458"/>
                  <a:pt x="5900" y="2024"/>
                </a:cubicBezTo>
                <a:cubicBezTo>
                  <a:pt x="5851" y="1417"/>
                  <a:pt x="5751" y="810"/>
                  <a:pt x="5640" y="227"/>
                </a:cubicBezTo>
                <a:cubicBezTo>
                  <a:pt x="5609" y="73"/>
                  <a:pt x="5477" y="0"/>
                  <a:pt x="5346" y="0"/>
                </a:cubicBezTo>
                <a:close/>
              </a:path>
            </a:pathLst>
          </a:custGeom>
          <a:solidFill>
            <a:srgbClr val="E3AD9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9"/>
          <p:cNvSpPr/>
          <p:nvPr/>
        </p:nvSpPr>
        <p:spPr>
          <a:xfrm>
            <a:off x="3878129" y="2132271"/>
            <a:ext cx="608410" cy="1103834"/>
          </a:xfrm>
          <a:custGeom>
            <a:rect b="b" l="l" r="r" t="t"/>
            <a:pathLst>
              <a:path extrusionOk="0" h="17191" w="8107">
                <a:moveTo>
                  <a:pt x="6157" y="0"/>
                </a:moveTo>
                <a:cubicBezTo>
                  <a:pt x="6062" y="0"/>
                  <a:pt x="5967" y="40"/>
                  <a:pt x="5900" y="136"/>
                </a:cubicBezTo>
                <a:cubicBezTo>
                  <a:pt x="5293" y="1004"/>
                  <a:pt x="4376" y="1648"/>
                  <a:pt x="3632" y="2392"/>
                </a:cubicBezTo>
                <a:cubicBezTo>
                  <a:pt x="3186" y="2838"/>
                  <a:pt x="2752" y="3284"/>
                  <a:pt x="2331" y="3755"/>
                </a:cubicBezTo>
                <a:cubicBezTo>
                  <a:pt x="1500" y="4673"/>
                  <a:pt x="298" y="5862"/>
                  <a:pt x="137" y="7151"/>
                </a:cubicBezTo>
                <a:cubicBezTo>
                  <a:pt x="1" y="8087"/>
                  <a:pt x="649" y="8364"/>
                  <a:pt x="1549" y="8364"/>
                </a:cubicBezTo>
                <a:cubicBezTo>
                  <a:pt x="2700" y="8364"/>
                  <a:pt x="4263" y="7913"/>
                  <a:pt x="5132" y="7808"/>
                </a:cubicBezTo>
                <a:lnTo>
                  <a:pt x="5132" y="7808"/>
                </a:lnTo>
                <a:cubicBezTo>
                  <a:pt x="4425" y="8713"/>
                  <a:pt x="3211" y="9135"/>
                  <a:pt x="3062" y="10448"/>
                </a:cubicBezTo>
                <a:cubicBezTo>
                  <a:pt x="3050" y="10622"/>
                  <a:pt x="3211" y="10746"/>
                  <a:pt x="3372" y="10758"/>
                </a:cubicBezTo>
                <a:cubicBezTo>
                  <a:pt x="3418" y="10762"/>
                  <a:pt x="3463" y="10763"/>
                  <a:pt x="3508" y="10763"/>
                </a:cubicBezTo>
                <a:cubicBezTo>
                  <a:pt x="4396" y="10763"/>
                  <a:pt x="5200" y="10101"/>
                  <a:pt x="6049" y="10101"/>
                </a:cubicBezTo>
                <a:cubicBezTo>
                  <a:pt x="5900" y="11056"/>
                  <a:pt x="5181" y="11824"/>
                  <a:pt x="4673" y="12605"/>
                </a:cubicBezTo>
                <a:cubicBezTo>
                  <a:pt x="4140" y="13373"/>
                  <a:pt x="3831" y="14216"/>
                  <a:pt x="3979" y="15158"/>
                </a:cubicBezTo>
                <a:cubicBezTo>
                  <a:pt x="4202" y="16831"/>
                  <a:pt x="6371" y="17166"/>
                  <a:pt x="7710" y="17191"/>
                </a:cubicBezTo>
                <a:cubicBezTo>
                  <a:pt x="8107" y="17191"/>
                  <a:pt x="8107" y="16571"/>
                  <a:pt x="7710" y="16546"/>
                </a:cubicBezTo>
                <a:cubicBezTo>
                  <a:pt x="6123" y="16534"/>
                  <a:pt x="4066" y="15989"/>
                  <a:pt x="4661" y="13943"/>
                </a:cubicBezTo>
                <a:cubicBezTo>
                  <a:pt x="5095" y="12431"/>
                  <a:pt x="6619" y="11489"/>
                  <a:pt x="6706" y="9804"/>
                </a:cubicBezTo>
                <a:cubicBezTo>
                  <a:pt x="6706" y="9680"/>
                  <a:pt x="6607" y="9531"/>
                  <a:pt x="6470" y="9519"/>
                </a:cubicBezTo>
                <a:cubicBezTo>
                  <a:pt x="6364" y="9501"/>
                  <a:pt x="6260" y="9493"/>
                  <a:pt x="6158" y="9493"/>
                </a:cubicBezTo>
                <a:cubicBezTo>
                  <a:pt x="5315" y="9493"/>
                  <a:pt x="4585" y="10025"/>
                  <a:pt x="3756" y="10114"/>
                </a:cubicBezTo>
                <a:cubicBezTo>
                  <a:pt x="4116" y="9097"/>
                  <a:pt x="5504" y="8651"/>
                  <a:pt x="5962" y="7660"/>
                </a:cubicBezTo>
                <a:cubicBezTo>
                  <a:pt x="6037" y="7486"/>
                  <a:pt x="5987" y="7238"/>
                  <a:pt x="5776" y="7201"/>
                </a:cubicBezTo>
                <a:cubicBezTo>
                  <a:pt x="5625" y="7176"/>
                  <a:pt x="5470" y="7166"/>
                  <a:pt x="5313" y="7166"/>
                </a:cubicBezTo>
                <a:cubicBezTo>
                  <a:pt x="4523" y="7166"/>
                  <a:pt x="3685" y="7438"/>
                  <a:pt x="2951" y="7573"/>
                </a:cubicBezTo>
                <a:cubicBezTo>
                  <a:pt x="2465" y="7670"/>
                  <a:pt x="1971" y="7739"/>
                  <a:pt x="1484" y="7739"/>
                </a:cubicBezTo>
                <a:cubicBezTo>
                  <a:pt x="1410" y="7739"/>
                  <a:pt x="1338" y="7737"/>
                  <a:pt x="1265" y="7734"/>
                </a:cubicBezTo>
                <a:cubicBezTo>
                  <a:pt x="583" y="7684"/>
                  <a:pt x="707" y="7139"/>
                  <a:pt x="918" y="6680"/>
                </a:cubicBezTo>
                <a:cubicBezTo>
                  <a:pt x="1463" y="5503"/>
                  <a:pt x="2467" y="4499"/>
                  <a:pt x="3360" y="3570"/>
                </a:cubicBezTo>
                <a:cubicBezTo>
                  <a:pt x="4351" y="2516"/>
                  <a:pt x="5615" y="1648"/>
                  <a:pt x="6433" y="446"/>
                </a:cubicBezTo>
                <a:cubicBezTo>
                  <a:pt x="6598" y="220"/>
                  <a:pt x="6380" y="0"/>
                  <a:pt x="6157" y="0"/>
                </a:cubicBezTo>
                <a:close/>
              </a:path>
            </a:pathLst>
          </a:custGeom>
          <a:solidFill>
            <a:srgbClr val="E3AD9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Giới thiệu</a:t>
            </a:r>
            <a:endParaRPr/>
          </a:p>
        </p:txBody>
      </p:sp>
      <p:pic>
        <p:nvPicPr>
          <p:cNvPr id="190" name="Google Shape;190;p30"/>
          <p:cNvPicPr preferRelativeResize="0"/>
          <p:nvPr/>
        </p:nvPicPr>
        <p:blipFill rotWithShape="1">
          <a:blip r:embed="rId3">
            <a:alphaModFix/>
          </a:blip>
          <a:srcRect b="0" l="0" r="0" t="0"/>
          <a:stretch/>
        </p:blipFill>
        <p:spPr>
          <a:xfrm>
            <a:off x="1900237" y="956310"/>
            <a:ext cx="1152525" cy="1524000"/>
          </a:xfrm>
          <a:prstGeom prst="rect">
            <a:avLst/>
          </a:prstGeom>
          <a:noFill/>
          <a:ln>
            <a:noFill/>
          </a:ln>
        </p:spPr>
      </p:pic>
      <p:pic>
        <p:nvPicPr>
          <p:cNvPr id="191" name="Google Shape;191;p30"/>
          <p:cNvPicPr preferRelativeResize="0"/>
          <p:nvPr/>
        </p:nvPicPr>
        <p:blipFill rotWithShape="1">
          <a:blip r:embed="rId4">
            <a:alphaModFix/>
          </a:blip>
          <a:srcRect b="0" l="0" r="0" t="0"/>
          <a:stretch/>
        </p:blipFill>
        <p:spPr>
          <a:xfrm>
            <a:off x="3431382" y="946785"/>
            <a:ext cx="1219200" cy="1524000"/>
          </a:xfrm>
          <a:prstGeom prst="rect">
            <a:avLst/>
          </a:prstGeom>
          <a:noFill/>
          <a:ln>
            <a:noFill/>
          </a:ln>
        </p:spPr>
      </p:pic>
      <p:pic>
        <p:nvPicPr>
          <p:cNvPr id="192" name="Google Shape;192;p30"/>
          <p:cNvPicPr preferRelativeResize="0"/>
          <p:nvPr/>
        </p:nvPicPr>
        <p:blipFill rotWithShape="1">
          <a:blip r:embed="rId5">
            <a:alphaModFix/>
          </a:blip>
          <a:srcRect b="0" l="0" r="0" t="0"/>
          <a:stretch/>
        </p:blipFill>
        <p:spPr>
          <a:xfrm>
            <a:off x="6187442" y="965835"/>
            <a:ext cx="1123950" cy="1504950"/>
          </a:xfrm>
          <a:prstGeom prst="rect">
            <a:avLst/>
          </a:prstGeom>
          <a:noFill/>
          <a:ln>
            <a:noFill/>
          </a:ln>
        </p:spPr>
      </p:pic>
      <p:pic>
        <p:nvPicPr>
          <p:cNvPr id="193" name="Google Shape;193;p30"/>
          <p:cNvPicPr preferRelativeResize="0"/>
          <p:nvPr/>
        </p:nvPicPr>
        <p:blipFill rotWithShape="1">
          <a:blip r:embed="rId6">
            <a:alphaModFix/>
          </a:blip>
          <a:srcRect b="0" l="0" r="0" t="0"/>
          <a:stretch/>
        </p:blipFill>
        <p:spPr>
          <a:xfrm>
            <a:off x="1888330" y="2670252"/>
            <a:ext cx="1143000" cy="1514475"/>
          </a:xfrm>
          <a:prstGeom prst="rect">
            <a:avLst/>
          </a:prstGeom>
          <a:noFill/>
          <a:ln>
            <a:noFill/>
          </a:ln>
        </p:spPr>
      </p:pic>
      <p:pic>
        <p:nvPicPr>
          <p:cNvPr id="194" name="Google Shape;194;p30"/>
          <p:cNvPicPr preferRelativeResize="0"/>
          <p:nvPr/>
        </p:nvPicPr>
        <p:blipFill rotWithShape="1">
          <a:blip r:embed="rId7">
            <a:alphaModFix/>
          </a:blip>
          <a:srcRect b="0" l="0" r="0" t="0"/>
          <a:stretch/>
        </p:blipFill>
        <p:spPr>
          <a:xfrm>
            <a:off x="3431382" y="2670252"/>
            <a:ext cx="1257300" cy="1533525"/>
          </a:xfrm>
          <a:prstGeom prst="rect">
            <a:avLst/>
          </a:prstGeom>
          <a:noFill/>
          <a:ln>
            <a:noFill/>
          </a:ln>
        </p:spPr>
      </p:pic>
      <p:pic>
        <p:nvPicPr>
          <p:cNvPr id="195" name="Google Shape;195;p30"/>
          <p:cNvPicPr preferRelativeResize="0"/>
          <p:nvPr/>
        </p:nvPicPr>
        <p:blipFill rotWithShape="1">
          <a:blip r:embed="rId8">
            <a:alphaModFix/>
          </a:blip>
          <a:srcRect b="0" l="0" r="0" t="0"/>
          <a:stretch/>
        </p:blipFill>
        <p:spPr>
          <a:xfrm>
            <a:off x="6187442" y="2670252"/>
            <a:ext cx="1133475" cy="1514475"/>
          </a:xfrm>
          <a:prstGeom prst="rect">
            <a:avLst/>
          </a:prstGeom>
          <a:noFill/>
          <a:ln>
            <a:noFill/>
          </a:ln>
        </p:spPr>
      </p:pic>
      <p:cxnSp>
        <p:nvCxnSpPr>
          <p:cNvPr id="196" name="Google Shape;196;p30"/>
          <p:cNvCxnSpPr/>
          <p:nvPr/>
        </p:nvCxnSpPr>
        <p:spPr>
          <a:xfrm>
            <a:off x="1706880" y="4441943"/>
            <a:ext cx="5821800" cy="0"/>
          </a:xfrm>
          <a:prstGeom prst="straightConnector1">
            <a:avLst/>
          </a:prstGeom>
          <a:noFill/>
          <a:ln cap="flat" cmpd="sng" w="9525">
            <a:solidFill>
              <a:srgbClr val="000000"/>
            </a:solidFill>
            <a:prstDash val="solid"/>
            <a:round/>
            <a:headEnd len="sm" w="sm" type="none"/>
            <a:tailEnd len="sm" w="sm" type="none"/>
          </a:ln>
        </p:spPr>
      </p:cxnSp>
      <p:sp>
        <p:nvSpPr>
          <p:cNvPr id="197" name="Google Shape;197;p30"/>
          <p:cNvSpPr txBox="1"/>
          <p:nvPr/>
        </p:nvSpPr>
        <p:spPr>
          <a:xfrm>
            <a:off x="2288385" y="4442845"/>
            <a:ext cx="2093100" cy="2865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2000">
                <a:solidFill>
                  <a:srgbClr val="000000"/>
                </a:solidFill>
                <a:latin typeface="Roboto"/>
                <a:ea typeface="Roboto"/>
                <a:cs typeface="Roboto"/>
                <a:sym typeface="Roboto"/>
              </a:rPr>
              <a:t>Input</a:t>
            </a:r>
            <a:endParaRPr b="1" sz="2000">
              <a:solidFill>
                <a:srgbClr val="000000"/>
              </a:solidFill>
              <a:latin typeface="Roboto"/>
              <a:ea typeface="Roboto"/>
              <a:cs typeface="Roboto"/>
              <a:sym typeface="Roboto"/>
            </a:endParaRPr>
          </a:p>
        </p:txBody>
      </p:sp>
      <p:sp>
        <p:nvSpPr>
          <p:cNvPr id="198" name="Google Shape;198;p30"/>
          <p:cNvSpPr txBox="1"/>
          <p:nvPr/>
        </p:nvSpPr>
        <p:spPr>
          <a:xfrm>
            <a:off x="5725005" y="4425558"/>
            <a:ext cx="2093100" cy="2865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Yanone Kaffeesatz"/>
              <a:buNone/>
            </a:pPr>
            <a:r>
              <a:rPr b="1" i="0" lang="en" sz="2000" u="none" cap="none" strike="noStrike">
                <a:solidFill>
                  <a:srgbClr val="000000"/>
                </a:solidFill>
                <a:latin typeface="Roboto"/>
                <a:ea typeface="Roboto"/>
                <a:cs typeface="Roboto"/>
                <a:sym typeface="Roboto"/>
              </a:rPr>
              <a:t>Output</a:t>
            </a:r>
            <a:endParaRPr sz="2000">
              <a:latin typeface="Roboto"/>
              <a:ea typeface="Roboto"/>
              <a:cs typeface="Roboto"/>
              <a:sym typeface="Roboto"/>
            </a:endParaRPr>
          </a:p>
        </p:txBody>
      </p:sp>
      <p:sp>
        <p:nvSpPr>
          <p:cNvPr id="199" name="Google Shape;199;p30"/>
          <p:cNvSpPr txBox="1"/>
          <p:nvPr/>
        </p:nvSpPr>
        <p:spPr>
          <a:xfrm>
            <a:off x="1429941" y="4170085"/>
            <a:ext cx="2093100" cy="2865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Yanone Kaffeesatz"/>
              <a:buNone/>
            </a:pPr>
            <a:r>
              <a:rPr i="0" lang="en" sz="1500" u="none" cap="none" strike="noStrike">
                <a:solidFill>
                  <a:srgbClr val="000000"/>
                </a:solidFill>
                <a:latin typeface="Roboto"/>
                <a:ea typeface="Roboto"/>
                <a:cs typeface="Roboto"/>
                <a:sym typeface="Roboto"/>
              </a:rPr>
              <a:t>Source model</a:t>
            </a:r>
            <a:endParaRPr sz="1700">
              <a:latin typeface="Roboto"/>
              <a:ea typeface="Roboto"/>
              <a:cs typeface="Roboto"/>
              <a:sym typeface="Roboto"/>
            </a:endParaRPr>
          </a:p>
        </p:txBody>
      </p:sp>
      <p:sp>
        <p:nvSpPr>
          <p:cNvPr id="200" name="Google Shape;200;p30"/>
          <p:cNvSpPr txBox="1"/>
          <p:nvPr/>
        </p:nvSpPr>
        <p:spPr>
          <a:xfrm>
            <a:off x="3031214" y="4163215"/>
            <a:ext cx="2093100" cy="2865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Yanone Kaffeesatz"/>
              <a:buNone/>
            </a:pPr>
            <a:r>
              <a:rPr i="0" lang="en" sz="1500" u="none" cap="none" strike="noStrike">
                <a:solidFill>
                  <a:srgbClr val="000000"/>
                </a:solidFill>
                <a:latin typeface="Roboto"/>
                <a:ea typeface="Roboto"/>
                <a:cs typeface="Roboto"/>
                <a:sym typeface="Roboto"/>
              </a:rPr>
              <a:t>Reference Garment</a:t>
            </a:r>
            <a:endParaRPr sz="17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Giới thiệu - Bộ dữ liệu</a:t>
            </a:r>
            <a:endParaRPr/>
          </a:p>
        </p:txBody>
      </p:sp>
      <p:sp>
        <p:nvSpPr>
          <p:cNvPr id="206" name="Google Shape;206;p31"/>
          <p:cNvSpPr txBox="1"/>
          <p:nvPr/>
        </p:nvSpPr>
        <p:spPr>
          <a:xfrm>
            <a:off x="705630" y="871188"/>
            <a:ext cx="8043600" cy="513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DM Sans"/>
              <a:buNone/>
            </a:pPr>
            <a:r>
              <a:rPr i="0" lang="en" sz="1900" u="none" cap="none" strike="noStrike">
                <a:solidFill>
                  <a:srgbClr val="000000"/>
                </a:solidFill>
                <a:latin typeface="Roboto"/>
                <a:ea typeface="Roboto"/>
                <a:cs typeface="Roboto"/>
                <a:sym typeface="Roboto"/>
              </a:rPr>
              <a:t>Bao gồm </a:t>
            </a:r>
            <a:r>
              <a:rPr b="1" i="0" lang="en" sz="1900" u="none" cap="none" strike="noStrike">
                <a:solidFill>
                  <a:srgbClr val="000000"/>
                </a:solidFill>
                <a:latin typeface="Roboto"/>
                <a:ea typeface="Roboto"/>
                <a:cs typeface="Roboto"/>
                <a:sym typeface="Roboto"/>
              </a:rPr>
              <a:t>14221 cặp ảnh train </a:t>
            </a:r>
            <a:r>
              <a:rPr i="0" lang="en" sz="1900" u="none" cap="none" strike="noStrike">
                <a:solidFill>
                  <a:srgbClr val="000000"/>
                </a:solidFill>
                <a:latin typeface="Roboto"/>
                <a:ea typeface="Roboto"/>
                <a:cs typeface="Roboto"/>
                <a:sym typeface="Roboto"/>
              </a:rPr>
              <a:t>(source model và reference garment) và</a:t>
            </a:r>
            <a:r>
              <a:rPr b="1" i="0" lang="en" sz="1900" u="none" cap="none" strike="noStrike">
                <a:solidFill>
                  <a:srgbClr val="000000"/>
                </a:solidFill>
                <a:latin typeface="Roboto"/>
                <a:ea typeface="Roboto"/>
                <a:cs typeface="Roboto"/>
                <a:sym typeface="Roboto"/>
              </a:rPr>
              <a:t> 900 cặp ảnh test </a:t>
            </a:r>
            <a:endParaRPr sz="1900">
              <a:latin typeface="Roboto"/>
              <a:ea typeface="Roboto"/>
              <a:cs typeface="Roboto"/>
              <a:sym typeface="Roboto"/>
            </a:endParaRPr>
          </a:p>
        </p:txBody>
      </p:sp>
      <p:pic>
        <p:nvPicPr>
          <p:cNvPr descr="A person posing for a picture&#10;&#10;Description automatically generated with medium confidence" id="207" name="Google Shape;207;p31"/>
          <p:cNvPicPr preferRelativeResize="0"/>
          <p:nvPr/>
        </p:nvPicPr>
        <p:blipFill rotWithShape="1">
          <a:blip r:embed="rId3">
            <a:alphaModFix/>
          </a:blip>
          <a:srcRect b="0" l="0" r="0" t="0"/>
          <a:stretch/>
        </p:blipFill>
        <p:spPr>
          <a:xfrm>
            <a:off x="1359312" y="1876285"/>
            <a:ext cx="855773" cy="1141030"/>
          </a:xfrm>
          <a:prstGeom prst="rect">
            <a:avLst/>
          </a:prstGeom>
          <a:noFill/>
          <a:ln>
            <a:noFill/>
          </a:ln>
        </p:spPr>
      </p:pic>
      <p:pic>
        <p:nvPicPr>
          <p:cNvPr id="208" name="Google Shape;208;p31"/>
          <p:cNvPicPr preferRelativeResize="0"/>
          <p:nvPr/>
        </p:nvPicPr>
        <p:blipFill rotWithShape="1">
          <a:blip r:embed="rId4">
            <a:alphaModFix/>
          </a:blip>
          <a:srcRect b="0" l="0" r="0" t="0"/>
          <a:stretch/>
        </p:blipFill>
        <p:spPr>
          <a:xfrm>
            <a:off x="2280988" y="1876285"/>
            <a:ext cx="855773" cy="1141030"/>
          </a:xfrm>
          <a:prstGeom prst="rect">
            <a:avLst/>
          </a:prstGeom>
          <a:noFill/>
          <a:ln>
            <a:noFill/>
          </a:ln>
        </p:spPr>
      </p:pic>
      <p:pic>
        <p:nvPicPr>
          <p:cNvPr descr="A picture containing clothing, person&#10;&#10;Description automatically generated" id="209" name="Google Shape;209;p31"/>
          <p:cNvPicPr preferRelativeResize="0"/>
          <p:nvPr/>
        </p:nvPicPr>
        <p:blipFill rotWithShape="1">
          <a:blip r:embed="rId5">
            <a:alphaModFix/>
          </a:blip>
          <a:srcRect b="0" l="0" r="0" t="0"/>
          <a:stretch/>
        </p:blipFill>
        <p:spPr>
          <a:xfrm>
            <a:off x="3389262" y="1876285"/>
            <a:ext cx="855773" cy="1141030"/>
          </a:xfrm>
          <a:prstGeom prst="rect">
            <a:avLst/>
          </a:prstGeom>
          <a:noFill/>
          <a:ln>
            <a:noFill/>
          </a:ln>
        </p:spPr>
      </p:pic>
      <p:pic>
        <p:nvPicPr>
          <p:cNvPr descr="A picture containing clothing, military uniform&#10;&#10;Description automatically generated" id="210" name="Google Shape;210;p31"/>
          <p:cNvPicPr preferRelativeResize="0"/>
          <p:nvPr/>
        </p:nvPicPr>
        <p:blipFill rotWithShape="1">
          <a:blip r:embed="rId6">
            <a:alphaModFix/>
          </a:blip>
          <a:srcRect b="0" l="0" r="0" t="0"/>
          <a:stretch/>
        </p:blipFill>
        <p:spPr>
          <a:xfrm>
            <a:off x="4328366" y="1876285"/>
            <a:ext cx="855773" cy="1141031"/>
          </a:xfrm>
          <a:prstGeom prst="rect">
            <a:avLst/>
          </a:prstGeom>
          <a:noFill/>
          <a:ln>
            <a:noFill/>
          </a:ln>
        </p:spPr>
      </p:pic>
      <p:pic>
        <p:nvPicPr>
          <p:cNvPr descr="A picture containing clothing, person&#10;&#10;Description automatically generated" id="211" name="Google Shape;211;p31"/>
          <p:cNvPicPr preferRelativeResize="0"/>
          <p:nvPr/>
        </p:nvPicPr>
        <p:blipFill rotWithShape="1">
          <a:blip r:embed="rId7">
            <a:alphaModFix/>
          </a:blip>
          <a:srcRect b="0" l="0" r="0" t="0"/>
          <a:stretch/>
        </p:blipFill>
        <p:spPr>
          <a:xfrm>
            <a:off x="1359311" y="3126961"/>
            <a:ext cx="855773" cy="1141031"/>
          </a:xfrm>
          <a:prstGeom prst="rect">
            <a:avLst/>
          </a:prstGeom>
          <a:noFill/>
          <a:ln>
            <a:noFill/>
          </a:ln>
        </p:spPr>
      </p:pic>
      <p:pic>
        <p:nvPicPr>
          <p:cNvPr descr="A picture containing clothing, military uniform&#10;&#10;Description automatically generated" id="212" name="Google Shape;212;p31"/>
          <p:cNvPicPr preferRelativeResize="0"/>
          <p:nvPr/>
        </p:nvPicPr>
        <p:blipFill rotWithShape="1">
          <a:blip r:embed="rId8">
            <a:alphaModFix/>
          </a:blip>
          <a:srcRect b="0" l="0" r="0" t="0"/>
          <a:stretch/>
        </p:blipFill>
        <p:spPr>
          <a:xfrm>
            <a:off x="2280988" y="3126961"/>
            <a:ext cx="855773" cy="1141030"/>
          </a:xfrm>
          <a:prstGeom prst="rect">
            <a:avLst/>
          </a:prstGeom>
          <a:noFill/>
          <a:ln>
            <a:noFill/>
          </a:ln>
        </p:spPr>
      </p:pic>
      <p:pic>
        <p:nvPicPr>
          <p:cNvPr descr="A picture containing person, clothing&#10;&#10;Description automatically generated" id="213" name="Google Shape;213;p31"/>
          <p:cNvPicPr preferRelativeResize="0"/>
          <p:nvPr/>
        </p:nvPicPr>
        <p:blipFill rotWithShape="1">
          <a:blip r:embed="rId9">
            <a:alphaModFix/>
          </a:blip>
          <a:srcRect b="0" l="0" r="0" t="0"/>
          <a:stretch/>
        </p:blipFill>
        <p:spPr>
          <a:xfrm>
            <a:off x="3389263" y="3126961"/>
            <a:ext cx="855773" cy="1141030"/>
          </a:xfrm>
          <a:prstGeom prst="rect">
            <a:avLst/>
          </a:prstGeom>
          <a:noFill/>
          <a:ln>
            <a:noFill/>
          </a:ln>
        </p:spPr>
      </p:pic>
      <p:pic>
        <p:nvPicPr>
          <p:cNvPr descr="A picture containing clothing&#10;&#10;Description automatically generated" id="214" name="Google Shape;214;p31"/>
          <p:cNvPicPr preferRelativeResize="0"/>
          <p:nvPr/>
        </p:nvPicPr>
        <p:blipFill rotWithShape="1">
          <a:blip r:embed="rId10">
            <a:alphaModFix/>
          </a:blip>
          <a:srcRect b="0" l="0" r="0" t="0"/>
          <a:stretch/>
        </p:blipFill>
        <p:spPr>
          <a:xfrm>
            <a:off x="4328366" y="3126960"/>
            <a:ext cx="855773" cy="1141031"/>
          </a:xfrm>
          <a:prstGeom prst="rect">
            <a:avLst/>
          </a:prstGeom>
          <a:noFill/>
          <a:ln>
            <a:noFill/>
          </a:ln>
        </p:spPr>
      </p:pic>
      <p:pic>
        <p:nvPicPr>
          <p:cNvPr descr="A person wearing a white shirt and blue shorts&#10;&#10;Description automatically generated with low confidence" id="215" name="Google Shape;215;p31"/>
          <p:cNvPicPr preferRelativeResize="0"/>
          <p:nvPr/>
        </p:nvPicPr>
        <p:blipFill rotWithShape="1">
          <a:blip r:embed="rId11">
            <a:alphaModFix/>
          </a:blip>
          <a:srcRect b="0" l="0" r="0" t="0"/>
          <a:stretch/>
        </p:blipFill>
        <p:spPr>
          <a:xfrm>
            <a:off x="6096000" y="1876284"/>
            <a:ext cx="855773" cy="1141031"/>
          </a:xfrm>
          <a:prstGeom prst="rect">
            <a:avLst/>
          </a:prstGeom>
          <a:noFill/>
          <a:ln>
            <a:noFill/>
          </a:ln>
        </p:spPr>
      </p:pic>
      <p:pic>
        <p:nvPicPr>
          <p:cNvPr descr="A black t-shirt with a logo on it&#10;&#10;Description automatically generated with medium confidence" id="216" name="Google Shape;216;p31"/>
          <p:cNvPicPr preferRelativeResize="0"/>
          <p:nvPr/>
        </p:nvPicPr>
        <p:blipFill rotWithShape="1">
          <a:blip r:embed="rId12">
            <a:alphaModFix/>
          </a:blip>
          <a:srcRect b="0" l="0" r="0" t="0"/>
          <a:stretch/>
        </p:blipFill>
        <p:spPr>
          <a:xfrm>
            <a:off x="7035104" y="1876284"/>
            <a:ext cx="855773" cy="1141031"/>
          </a:xfrm>
          <a:prstGeom prst="rect">
            <a:avLst/>
          </a:prstGeom>
          <a:noFill/>
          <a:ln>
            <a:noFill/>
          </a:ln>
        </p:spPr>
      </p:pic>
      <p:pic>
        <p:nvPicPr>
          <p:cNvPr descr="A person wearing a black shirt&#10;&#10;Description automatically generated with medium confidence" id="217" name="Google Shape;217;p31"/>
          <p:cNvPicPr preferRelativeResize="0"/>
          <p:nvPr/>
        </p:nvPicPr>
        <p:blipFill rotWithShape="1">
          <a:blip r:embed="rId13">
            <a:alphaModFix/>
          </a:blip>
          <a:srcRect b="0" l="0" r="0" t="0"/>
          <a:stretch/>
        </p:blipFill>
        <p:spPr>
          <a:xfrm>
            <a:off x="6096000" y="3126960"/>
            <a:ext cx="855773" cy="1141031"/>
          </a:xfrm>
          <a:prstGeom prst="rect">
            <a:avLst/>
          </a:prstGeom>
          <a:noFill/>
          <a:ln>
            <a:noFill/>
          </a:ln>
        </p:spPr>
      </p:pic>
      <p:pic>
        <p:nvPicPr>
          <p:cNvPr descr="A brown t-shirt with a graphic design on it&#10;&#10;Description automatically generated with medium confidence" id="218" name="Google Shape;218;p31"/>
          <p:cNvPicPr preferRelativeResize="0"/>
          <p:nvPr/>
        </p:nvPicPr>
        <p:blipFill rotWithShape="1">
          <a:blip r:embed="rId14">
            <a:alphaModFix/>
          </a:blip>
          <a:srcRect b="0" l="0" r="0" t="0"/>
          <a:stretch/>
        </p:blipFill>
        <p:spPr>
          <a:xfrm>
            <a:off x="7035104" y="3126960"/>
            <a:ext cx="855773" cy="1141031"/>
          </a:xfrm>
          <a:prstGeom prst="rect">
            <a:avLst/>
          </a:prstGeom>
          <a:noFill/>
          <a:ln>
            <a:noFill/>
          </a:ln>
        </p:spPr>
      </p:pic>
      <p:cxnSp>
        <p:nvCxnSpPr>
          <p:cNvPr id="219" name="Google Shape;219;p31"/>
          <p:cNvCxnSpPr/>
          <p:nvPr/>
        </p:nvCxnSpPr>
        <p:spPr>
          <a:xfrm>
            <a:off x="1310640" y="4394020"/>
            <a:ext cx="6636900" cy="13200"/>
          </a:xfrm>
          <a:prstGeom prst="straightConnector1">
            <a:avLst/>
          </a:prstGeom>
          <a:noFill/>
          <a:ln cap="flat" cmpd="sng" w="9525">
            <a:solidFill>
              <a:srgbClr val="000000"/>
            </a:solidFill>
            <a:prstDash val="solid"/>
            <a:round/>
            <a:headEnd len="sm" w="sm" type="none"/>
            <a:tailEnd len="sm" w="sm" type="none"/>
          </a:ln>
        </p:spPr>
      </p:cxnSp>
      <p:sp>
        <p:nvSpPr>
          <p:cNvPr id="220" name="Google Shape;220;p31"/>
          <p:cNvSpPr txBox="1"/>
          <p:nvPr/>
        </p:nvSpPr>
        <p:spPr>
          <a:xfrm>
            <a:off x="2184810" y="4407113"/>
            <a:ext cx="2093100" cy="2865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600">
                <a:solidFill>
                  <a:srgbClr val="000000"/>
                </a:solidFill>
                <a:latin typeface="Roboto"/>
                <a:ea typeface="Roboto"/>
                <a:cs typeface="Roboto"/>
                <a:sym typeface="Roboto"/>
              </a:rPr>
              <a:t>Tập train</a:t>
            </a:r>
            <a:endParaRPr b="1" sz="1600">
              <a:solidFill>
                <a:srgbClr val="000000"/>
              </a:solidFill>
              <a:latin typeface="Roboto"/>
              <a:ea typeface="Roboto"/>
              <a:cs typeface="Roboto"/>
              <a:sym typeface="Roboto"/>
            </a:endParaRPr>
          </a:p>
        </p:txBody>
      </p:sp>
      <p:sp>
        <p:nvSpPr>
          <p:cNvPr id="221" name="Google Shape;221;p31"/>
          <p:cNvSpPr txBox="1"/>
          <p:nvPr/>
        </p:nvSpPr>
        <p:spPr>
          <a:xfrm>
            <a:off x="6067650" y="4407113"/>
            <a:ext cx="2093100" cy="2865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Yanone Kaffeesatz"/>
              <a:buNone/>
            </a:pPr>
            <a:r>
              <a:rPr b="1" i="0" lang="en" sz="1600" u="none" cap="none" strike="noStrike">
                <a:solidFill>
                  <a:srgbClr val="000000"/>
                </a:solidFill>
                <a:latin typeface="Roboto"/>
                <a:ea typeface="Roboto"/>
                <a:cs typeface="Roboto"/>
                <a:sym typeface="Roboto"/>
              </a:rPr>
              <a:t>Tập test</a:t>
            </a:r>
            <a:endParaRPr sz="16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Mục tiêu</a:t>
            </a:r>
            <a:endParaRPr/>
          </a:p>
        </p:txBody>
      </p:sp>
      <p:sp>
        <p:nvSpPr>
          <p:cNvPr id="227" name="Google Shape;227;p32"/>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a:t>Tìm hiểu bài toán và xây dựng bộ dữ liệu.</a:t>
            </a:r>
            <a:endParaRPr/>
          </a:p>
          <a:p>
            <a:pPr indent="-368300" lvl="0" marL="457200" rtl="0" algn="l">
              <a:spcBef>
                <a:spcPts val="0"/>
              </a:spcBef>
              <a:spcAft>
                <a:spcPts val="0"/>
              </a:spcAft>
              <a:buSzPts val="2200"/>
              <a:buChar char="●"/>
            </a:pPr>
            <a:r>
              <a:rPr lang="en"/>
              <a:t>Khảo sát, phân tích, cài đặt và đánh giá mô hình.</a:t>
            </a:r>
            <a:endParaRPr/>
          </a:p>
          <a:p>
            <a:pPr indent="-368300" lvl="0" marL="457200" rtl="0" algn="l">
              <a:spcBef>
                <a:spcPts val="0"/>
              </a:spcBef>
              <a:spcAft>
                <a:spcPts val="0"/>
              </a:spcAft>
              <a:buSzPts val="2200"/>
              <a:buChar char="●"/>
            </a:pPr>
            <a:r>
              <a:rPr lang="en"/>
              <a:t>Xây dựng ứng dụng web minh họa.</a:t>
            </a:r>
            <a:endParaRPr/>
          </a:p>
          <a:p>
            <a:pPr indent="0" lvl="0" marL="914400" rtl="0" algn="l">
              <a:spcBef>
                <a:spcPts val="1600"/>
              </a:spcBef>
              <a:spcAft>
                <a:spcPts val="160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3"/>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Nội dung và Phương pháp</a:t>
            </a:r>
            <a:endParaRPr/>
          </a:p>
        </p:txBody>
      </p:sp>
      <p:sp>
        <p:nvSpPr>
          <p:cNvPr id="233" name="Google Shape;233;p33"/>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Font typeface="Arial"/>
              <a:buChar char="●"/>
            </a:pPr>
            <a:r>
              <a:rPr b="1" lang="en"/>
              <a:t>Nội dung 1.</a:t>
            </a:r>
            <a:r>
              <a:rPr lang="en"/>
              <a:t> </a:t>
            </a:r>
            <a:r>
              <a:rPr lang="en"/>
              <a:t>Tìm hiểu bài toán và cách xây dựng bộ dữ liệu.</a:t>
            </a:r>
            <a:endParaRPr/>
          </a:p>
          <a:p>
            <a:pPr indent="-355600" lvl="1" marL="914400" rtl="0" algn="l">
              <a:spcBef>
                <a:spcPts val="0"/>
              </a:spcBef>
              <a:spcAft>
                <a:spcPts val="0"/>
              </a:spcAft>
              <a:buSzPts val="2000"/>
              <a:buChar char="○"/>
            </a:pPr>
            <a:r>
              <a:rPr lang="en"/>
              <a:t>Tìm hiểu về bài toán Image-based Virtual try-on.</a:t>
            </a:r>
            <a:endParaRPr/>
          </a:p>
          <a:p>
            <a:pPr indent="-355600" lvl="1" marL="914400" rtl="0" algn="l">
              <a:spcBef>
                <a:spcPts val="0"/>
              </a:spcBef>
              <a:spcAft>
                <a:spcPts val="0"/>
              </a:spcAft>
              <a:buSzPts val="2000"/>
              <a:buChar char="○"/>
            </a:pPr>
            <a:r>
              <a:rPr lang="en"/>
              <a:t>Tìm hiểu các độ đo dùng để đánh giá cho bài toán Image-based Virtual try-on: SSIM và IS.</a:t>
            </a:r>
            <a:endParaRPr/>
          </a:p>
          <a:p>
            <a:pPr indent="-355600" lvl="1" marL="914400" rtl="0" algn="l">
              <a:spcBef>
                <a:spcPts val="0"/>
              </a:spcBef>
              <a:spcAft>
                <a:spcPts val="0"/>
              </a:spcAft>
              <a:buSzPts val="2000"/>
              <a:buChar char="○"/>
            </a:pPr>
            <a:r>
              <a:rPr lang="en"/>
              <a:t>Tìm hiểu cách xây dựng bộ dữ liệu huấn luyện và kiểm thử cho mô hình từ bộ dữ liệu DeepFashion.</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914400" rtl="0" algn="l">
              <a:spcBef>
                <a:spcPts val="1600"/>
              </a:spcBef>
              <a:spcAft>
                <a:spcPts val="160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