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8"/>
  </p:notesMasterIdLst>
  <p:sldIdLst>
    <p:sldId id="256" r:id="rId2"/>
    <p:sldId id="258" r:id="rId3"/>
    <p:sldId id="259" r:id="rId4"/>
    <p:sldId id="335" r:id="rId5"/>
    <p:sldId id="260" r:id="rId6"/>
    <p:sldId id="336" r:id="rId7"/>
    <p:sldId id="262" r:id="rId8"/>
    <p:sldId id="267" r:id="rId9"/>
    <p:sldId id="337" r:id="rId10"/>
    <p:sldId id="338" r:id="rId11"/>
    <p:sldId id="265" r:id="rId12"/>
    <p:sldId id="358" r:id="rId13"/>
    <p:sldId id="359" r:id="rId14"/>
    <p:sldId id="360" r:id="rId15"/>
    <p:sldId id="361" r:id="rId16"/>
    <p:sldId id="362" r:id="rId17"/>
    <p:sldId id="343" r:id="rId18"/>
    <p:sldId id="366" r:id="rId19"/>
    <p:sldId id="371" r:id="rId20"/>
    <p:sldId id="367" r:id="rId21"/>
    <p:sldId id="378" r:id="rId22"/>
    <p:sldId id="368" r:id="rId23"/>
    <p:sldId id="379" r:id="rId24"/>
    <p:sldId id="369" r:id="rId25"/>
    <p:sldId id="380" r:id="rId26"/>
    <p:sldId id="370" r:id="rId27"/>
    <p:sldId id="381" r:id="rId28"/>
    <p:sldId id="365" r:id="rId29"/>
    <p:sldId id="382" r:id="rId30"/>
    <p:sldId id="377" r:id="rId31"/>
    <p:sldId id="383" r:id="rId32"/>
    <p:sldId id="349" r:id="rId33"/>
    <p:sldId id="350" r:id="rId34"/>
    <p:sldId id="351" r:id="rId35"/>
    <p:sldId id="363" r:id="rId36"/>
    <p:sldId id="364" r:id="rId37"/>
  </p:sldIdLst>
  <p:sldSz cx="9144000" cy="5143500" type="screen16x9"/>
  <p:notesSz cx="6858000" cy="9144000"/>
  <p:embeddedFontLst>
    <p:embeddedFont>
      <p:font typeface="Coming Soon" panose="020B0604020202020204" charset="0"/>
      <p:regular r:id="rId39"/>
    </p:embeddedFont>
    <p:embeddedFont>
      <p:font typeface="Concert One" pitchFamily="2" charset="0"/>
      <p:regular r:id="rId40"/>
    </p:embeddedFont>
    <p:embeddedFont>
      <p:font typeface="Roboto Mono Medium" panose="00000009000000000000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Opening" id="{6FD0985B-68FF-4CC7-9BB3-C9BFA8BEC52E}">
          <p14:sldIdLst>
            <p14:sldId id="256"/>
            <p14:sldId id="258"/>
          </p14:sldIdLst>
        </p14:section>
        <p14:section name="Team Introduction" id="{B9D61E67-2013-480C-818B-641E2D85E2ED}">
          <p14:sldIdLst>
            <p14:sldId id="259"/>
            <p14:sldId id="335"/>
            <p14:sldId id="260"/>
          </p14:sldIdLst>
        </p14:section>
        <p14:section name="Methodology" id="{8B65AC0B-32F3-41B3-8A7E-F193DA697463}">
          <p14:sldIdLst>
            <p14:sldId id="336"/>
            <p14:sldId id="262"/>
            <p14:sldId id="267"/>
            <p14:sldId id="337"/>
          </p14:sldIdLst>
        </p14:section>
        <p14:section name="Interview Result" id="{6C46C01E-BEED-40EC-B070-A6C9D14B13A0}">
          <p14:sldIdLst>
            <p14:sldId id="338"/>
            <p14:sldId id="265"/>
            <p14:sldId id="358"/>
            <p14:sldId id="359"/>
            <p14:sldId id="360"/>
            <p14:sldId id="361"/>
            <p14:sldId id="362"/>
          </p14:sldIdLst>
        </p14:section>
        <p14:section name="Analysis" id="{B4C256EA-C25F-4B6C-9847-676878B5F3A8}">
          <p14:sldIdLst>
            <p14:sldId id="343"/>
            <p14:sldId id="366"/>
            <p14:sldId id="371"/>
            <p14:sldId id="367"/>
            <p14:sldId id="378"/>
            <p14:sldId id="368"/>
            <p14:sldId id="379"/>
            <p14:sldId id="369"/>
            <p14:sldId id="380"/>
            <p14:sldId id="370"/>
            <p14:sldId id="381"/>
            <p14:sldId id="365"/>
            <p14:sldId id="382"/>
            <p14:sldId id="377"/>
            <p14:sldId id="383"/>
          </p14:sldIdLst>
        </p14:section>
        <p14:section name="Summary" id="{47856116-7BF3-4845-9F9E-DF4930935A4B}">
          <p14:sldIdLst>
            <p14:sldId id="349"/>
            <p14:sldId id="350"/>
          </p14:sldIdLst>
        </p14:section>
        <p14:section name="Bonus" id="{89AB9C02-B483-41ED-B664-5E842A51D3AC}">
          <p14:sldIdLst>
            <p14:sldId id="351"/>
            <p14:sldId id="363"/>
          </p14:sldIdLst>
        </p14:section>
        <p14:section name="Ending" id="{0C7E2840-DAE2-4B39-A119-1C49EB7E9E08}">
          <p14:sldIdLst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D68C"/>
    <a:srgbClr val="2A78AB"/>
    <a:srgbClr val="B44141"/>
    <a:srgbClr val="595959"/>
    <a:srgbClr val="F1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CB372-2525-474F-9F3D-291556B7BE7B}">
  <a:tblStyle styleId="{710CB372-2525-474F-9F3D-291556B7B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D049316A-2A28-2AE7-EB15-34D5D10C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FF868BBB-AC98-7501-88F8-70B654F52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9C400C36-7BD8-8696-A80B-6FCEB460B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EC38FA56-08E6-29CF-F3F3-C4DB52515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7E86C456-5122-0EFF-783B-5D0B42939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8DAFEC96-460E-5AB7-5B10-ED9B2B8B8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25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EEAE6437-AFF8-17DC-0224-ADD05381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29E03077-DEEF-5517-6477-D55865773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54D6429C-7834-1433-997C-3699BC187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5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6BB7B373-BFDC-9BF9-7ED8-58E3E5B59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5AA301DA-29CE-D025-7990-4F36BCC0B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9F91AD80-D193-2202-ADFF-1860F564F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8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7E6F5507-C4E7-CA56-4DD9-DE271667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29A7651E-E825-17D8-BA00-375D901E5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E60597BC-D373-2DBE-C1B8-91A0BA6E9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5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8F1E19E2-DDE7-ED25-B17A-17DBA0249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D11E535D-0FC3-C7CC-9553-65ED35859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94FED814-AA38-47D2-EBE0-16ED6B82A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70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56247634-18EE-F717-11E1-51C1D93A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0D036F21-6D4A-D9CF-A033-D1E1AC4E4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FA3CD310-9B98-60CE-B4F8-23234470E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6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DCB324F9-E4EE-33DC-FD03-A073DA1F6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CF03063C-0984-96C4-DBC0-F91DD3F07F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6F25CC9F-E01E-3FE5-785C-BF45FE7A6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2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171EC79F-D6EA-C003-A34B-E717BC6F2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0D085650-5DFA-D8D7-FC0C-83FDAD803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C559FC3F-3EC2-62BA-AE8F-F87E73241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09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6EF37BF6-8178-B33F-4FEA-A62C9E3F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A57955F7-AE1D-C6FA-CA95-79B518120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9BE13ABA-7A6C-3C49-2BB3-F28607821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2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4F287684-8872-83F0-93DE-64BECD05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D4FAFF94-5B0E-3805-5D49-51939B9EF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83CF1102-27AE-B437-3D16-543EDA5FD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08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1F04AC0A-2D33-4452-734F-FC277F58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12C2E17D-4303-0F7C-2BB1-D2519D859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FAD04FC4-41B3-A24A-2E60-74869A7AD0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57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2C38D1C7-E15B-2066-6D9D-27F21323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BD0F96B7-A895-3278-9E6F-9C57F1964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2DE779DF-1BF1-AF34-F8AE-10C221B74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9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7FD146BB-23BC-5382-E379-E51D3B44C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12DFF398-6282-FD2D-4624-3C783F661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A988024C-0392-3C0C-68CE-25A73EF34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73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7325BB5F-EA6F-B5EC-B68B-327AFF1A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E71B7286-AECB-62F6-2341-9542558AD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AEEFD1E9-65E3-0DC4-3C39-29085A9EF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35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BF0472FD-CD01-B1EF-17C4-6EADB17E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A22A08D4-5016-8ECD-2C17-25A38D86C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0F676D42-343F-4BAC-E250-224F4C04C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202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917DC618-7EA4-C28C-7B89-AC08A91CA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>
            <a:extLst>
              <a:ext uri="{FF2B5EF4-FFF2-40B4-BE49-F238E27FC236}">
                <a16:creationId xmlns:a16="http://schemas.microsoft.com/office/drawing/2014/main" id="{A8C24B4E-5E98-B68B-A9FA-6380B09F8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>
            <a:extLst>
              <a:ext uri="{FF2B5EF4-FFF2-40B4-BE49-F238E27FC236}">
                <a16:creationId xmlns:a16="http://schemas.microsoft.com/office/drawing/2014/main" id="{AA62AD84-048B-2A9E-EFB8-87643083A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1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1379E4DB-FFD0-FD09-ADC6-2F597A34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53034354b_0_103:notes">
            <a:extLst>
              <a:ext uri="{FF2B5EF4-FFF2-40B4-BE49-F238E27FC236}">
                <a16:creationId xmlns:a16="http://schemas.microsoft.com/office/drawing/2014/main" id="{508D41FB-A269-1B1C-F898-FD5919184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53034354b_0_103:notes">
            <a:extLst>
              <a:ext uri="{FF2B5EF4-FFF2-40B4-BE49-F238E27FC236}">
                <a16:creationId xmlns:a16="http://schemas.microsoft.com/office/drawing/2014/main" id="{F88FE38D-764D-D6AA-5653-8BE92D3F7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ED8CE783-9880-44DF-6834-65A95AB5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5E0FAE10-C280-D9C8-183E-03B10B6FA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9558E91E-ED6A-D716-8684-C6E3B571C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6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09571f4d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09571f4d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19083A8D-A1AA-4DD2-BD10-0D86F6BC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0f6c89457_0_519:notes">
            <a:extLst>
              <a:ext uri="{FF2B5EF4-FFF2-40B4-BE49-F238E27FC236}">
                <a16:creationId xmlns:a16="http://schemas.microsoft.com/office/drawing/2014/main" id="{83A93BAB-B78D-1784-9C1B-4515AAEB8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0f6c89457_0_519:notes">
            <a:extLst>
              <a:ext uri="{FF2B5EF4-FFF2-40B4-BE49-F238E27FC236}">
                <a16:creationId xmlns:a16="http://schemas.microsoft.com/office/drawing/2014/main" id="{98085BB5-1EF3-BD31-C724-188992C33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>
            <a:spLocks noGrp="1"/>
          </p:cNvSpPr>
          <p:nvPr>
            <p:ph type="title" hasCustomPrompt="1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2" hasCustomPrompt="1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4" hasCustomPrompt="1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9" r:id="rId6"/>
    <p:sldLayoutId id="2147483672" r:id="rId7"/>
    <p:sldLayoutId id="2147483675" r:id="rId8"/>
    <p:sldLayoutId id="2147483676" r:id="rId9"/>
    <p:sldLayoutId id="2147483677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slide" Target="slide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slide" Target="slide26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g"/><Relationship Id="rId5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jpeg"/><Relationship Id="rId4" Type="http://schemas.openxmlformats.org/officeDocument/2006/relationships/slide" Target="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jpeg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jpeg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jpg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1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54.png"/><Relationship Id="rId10" Type="http://schemas.openxmlformats.org/officeDocument/2006/relationships/image" Target="../media/image23.png"/><Relationship Id="rId4" Type="http://schemas.openxmlformats.org/officeDocument/2006/relationships/image" Target="../media/image53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hyperlink" Target="https://docs.google.com/document/d/1XjOw43QmTjSdM7ONEqBk9KzaSnhyRGEwf7TNvN-tN9g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image" Target="../media/image30.jpeg"/><Relationship Id="rId4" Type="http://schemas.openxmlformats.org/officeDocument/2006/relationships/image" Target="../media/image26.png"/><Relationship Id="rId9" Type="http://schemas.openxmlformats.org/officeDocument/2006/relationships/image" Target="../media/image29.jpg"/><Relationship Id="rId1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532100" y="986679"/>
            <a:ext cx="6079800" cy="2570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TIMETABLE PLANNER WEBSITE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F</a:t>
            </a:r>
            <a:r>
              <a:rPr lang="en" b="0" dirty="0"/>
              <a:t>rom: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3</a:t>
            </a:r>
            <a:endParaRPr b="0" dirty="0"/>
          </a:p>
        </p:txBody>
      </p:sp>
      <p:sp>
        <p:nvSpPr>
          <p:cNvPr id="316" name="Google Shape;316;p50"/>
          <p:cNvSpPr/>
          <p:nvPr/>
        </p:nvSpPr>
        <p:spPr>
          <a:xfrm>
            <a:off x="2265675" y="2248908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solidFill>
            <a:srgbClr val="F1C232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>
            <a:off x="6264675" y="2249957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l="64576" t="16970" r="8892" b="21025"/>
          <a:stretch/>
        </p:blipFill>
        <p:spPr>
          <a:xfrm>
            <a:off x="7982857" y="2022889"/>
            <a:ext cx="593168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1464294"/>
            <a:ext cx="2036850" cy="84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95;p63">
            <a:extLst>
              <a:ext uri="{FF2B5EF4-FFF2-40B4-BE49-F238E27FC236}">
                <a16:creationId xmlns:a16="http://schemas.microsoft.com/office/drawing/2014/main" id="{819A6566-5A0A-31F6-5AD2-6886288A7121}"/>
              </a:ext>
            </a:extLst>
          </p:cNvPr>
          <p:cNvGrpSpPr/>
          <p:nvPr/>
        </p:nvGrpSpPr>
        <p:grpSpPr>
          <a:xfrm>
            <a:off x="6079197" y="2462685"/>
            <a:ext cx="1718182" cy="1741552"/>
            <a:chOff x="-331425" y="1579700"/>
            <a:chExt cx="1880250" cy="1905825"/>
          </a:xfrm>
        </p:grpSpPr>
        <p:sp>
          <p:nvSpPr>
            <p:cNvPr id="3" name="Google Shape;496;p63">
              <a:extLst>
                <a:ext uri="{FF2B5EF4-FFF2-40B4-BE49-F238E27FC236}">
                  <a16:creationId xmlns:a16="http://schemas.microsoft.com/office/drawing/2014/main" id="{6082B56A-4973-4523-3C68-A329D04E065F}"/>
                </a:ext>
              </a:extLst>
            </p:cNvPr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7;p63">
              <a:extLst>
                <a:ext uri="{FF2B5EF4-FFF2-40B4-BE49-F238E27FC236}">
                  <a16:creationId xmlns:a16="http://schemas.microsoft.com/office/drawing/2014/main" id="{DA889305-CBF0-EA5A-1901-A1F83F14AAC7}"/>
                </a:ext>
              </a:extLst>
            </p:cNvPr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8;p63">
              <a:extLst>
                <a:ext uri="{FF2B5EF4-FFF2-40B4-BE49-F238E27FC236}">
                  <a16:creationId xmlns:a16="http://schemas.microsoft.com/office/drawing/2014/main" id="{8569CAFF-54A4-D51F-D35A-58D005B83139}"/>
                </a:ext>
              </a:extLst>
            </p:cNvPr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15;p50">
            <a:extLst>
              <a:ext uri="{FF2B5EF4-FFF2-40B4-BE49-F238E27FC236}">
                <a16:creationId xmlns:a16="http://schemas.microsoft.com/office/drawing/2014/main" id="{20BDB016-4DB3-826E-FF73-A3AFB2791193}"/>
              </a:ext>
            </a:extLst>
          </p:cNvPr>
          <p:cNvSpPr txBox="1">
            <a:spLocks/>
          </p:cNvSpPr>
          <p:nvPr/>
        </p:nvSpPr>
        <p:spPr>
          <a:xfrm rot="434579">
            <a:off x="6321532" y="3115302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dirty="0"/>
              <a:t>AC4150E </a:t>
            </a:r>
          </a:p>
          <a:p>
            <a:pPr marL="0" indent="0"/>
            <a:r>
              <a:rPr lang="en-US" dirty="0"/>
              <a:t>-</a:t>
            </a:r>
          </a:p>
          <a:p>
            <a:pPr marL="0" indent="0"/>
            <a:r>
              <a:rPr lang="en-US" dirty="0"/>
              <a:t>152296</a:t>
            </a:r>
          </a:p>
        </p:txBody>
      </p:sp>
      <p:pic>
        <p:nvPicPr>
          <p:cNvPr id="7" name="Google Shape;1769;p113">
            <a:extLst>
              <a:ext uri="{FF2B5EF4-FFF2-40B4-BE49-F238E27FC236}">
                <a16:creationId xmlns:a16="http://schemas.microsoft.com/office/drawing/2014/main" id="{B306CCA2-4A01-F8A6-2D94-F79CA5E426C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812" y="3370205"/>
            <a:ext cx="1981068" cy="96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4;p50">
            <a:extLst>
              <a:ext uri="{FF2B5EF4-FFF2-40B4-BE49-F238E27FC236}">
                <a16:creationId xmlns:a16="http://schemas.microsoft.com/office/drawing/2014/main" id="{93527ECB-89A4-A1B4-C04B-29FBF097E9C5}"/>
              </a:ext>
            </a:extLst>
          </p:cNvPr>
          <p:cNvSpPr txBox="1">
            <a:spLocks/>
          </p:cNvSpPr>
          <p:nvPr/>
        </p:nvSpPr>
        <p:spPr>
          <a:xfrm>
            <a:off x="3598084" y="3420869"/>
            <a:ext cx="2238523" cy="8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User Need </a:t>
            </a:r>
            <a:br>
              <a:rPr lang="en-US" sz="2400" dirty="0"/>
            </a:br>
            <a:r>
              <a:rPr lang="en-US" sz="2400" dirty="0"/>
              <a:t>Finding</a:t>
            </a:r>
          </a:p>
        </p:txBody>
      </p:sp>
      <p:pic>
        <p:nvPicPr>
          <p:cNvPr id="9" name="Google Shape;665;p71">
            <a:extLst>
              <a:ext uri="{FF2B5EF4-FFF2-40B4-BE49-F238E27FC236}">
                <a16:creationId xmlns:a16="http://schemas.microsoft.com/office/drawing/2014/main" id="{B4325502-E51C-DE4D-55D5-B9AD02AD84BA}"/>
              </a:ext>
            </a:extLst>
          </p:cNvPr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16716674" flipH="1">
            <a:off x="5607390" y="3416617"/>
            <a:ext cx="677179" cy="30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1;p88">
            <a:extLst>
              <a:ext uri="{FF2B5EF4-FFF2-40B4-BE49-F238E27FC236}">
                <a16:creationId xmlns:a16="http://schemas.microsoft.com/office/drawing/2014/main" id="{4AF49F6D-2886-74D5-21F9-08F2E15CD07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0700" y="774756"/>
            <a:ext cx="757045" cy="82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180AA60E-F0F8-C07F-5BDF-A136E780F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4598C81E-3104-2B83-07B4-940455EFB3F3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488FC128-EDB9-F555-6BEC-53504C04AE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09EEA9E9-E2B7-85C7-C09C-FED732AB37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95FDB7B5-BCE4-BD52-4FDD-7CC515B185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065B4755-E5A8-F2EB-9B7D-A475B4582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 </a:t>
            </a:r>
            <a:br>
              <a:rPr lang="en" dirty="0"/>
            </a:br>
            <a:r>
              <a:rPr lang="en" dirty="0"/>
              <a:t>Result</a:t>
            </a:r>
            <a:endParaRPr dirty="0"/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8F763FA2-A0C6-3552-A0B7-358D33C7D56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5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176EC4D-0695-2E16-A51B-37D5F736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33" y="515276"/>
            <a:ext cx="2821940" cy="1513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26" name="Google Shape;42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40092">
            <a:off x="4805648" y="3772166"/>
            <a:ext cx="723025" cy="83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718ED6-B3EA-AEDC-72F7-4A8334D460C9}"/>
              </a:ext>
            </a:extLst>
          </p:cNvPr>
          <p:cNvGrpSpPr/>
          <p:nvPr/>
        </p:nvGrpSpPr>
        <p:grpSpPr>
          <a:xfrm rot="820839">
            <a:off x="5036726" y="855570"/>
            <a:ext cx="1771664" cy="1663280"/>
            <a:chOff x="1554701" y="1325393"/>
            <a:chExt cx="1346363" cy="12639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84F056-2499-2D6B-8C03-31533DBB7827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5" name="Picture 4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E5FE8575-F2A3-9F46-2B6A-F91321E15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6" name="Smiley Face 5">
                <a:extLst>
                  <a:ext uri="{FF2B5EF4-FFF2-40B4-BE49-F238E27FC236}">
                    <a16:creationId xmlns:a16="http://schemas.microsoft.com/office/drawing/2014/main" id="{F87E164A-E415-B35D-FAD3-5C274235EE9D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Google Shape;364;p54">
              <a:extLst>
                <a:ext uri="{FF2B5EF4-FFF2-40B4-BE49-F238E27FC236}">
                  <a16:creationId xmlns:a16="http://schemas.microsoft.com/office/drawing/2014/main" id="{293A0521-5297-9C49-9AC2-56A91A1C1D43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39B78A66-606C-834F-7213-201F66F02013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1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baseline="30000" dirty="0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 year student from SOICT, HUST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Expert User (has experience in planner web development)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Offline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0684A936-795C-3F74-ECB4-4461B48F4938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Minh* (20)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71874-79BA-F103-32CF-0718F2F99B34}"/>
              </a:ext>
            </a:extLst>
          </p:cNvPr>
          <p:cNvSpPr txBox="1"/>
          <p:nvPr/>
        </p:nvSpPr>
        <p:spPr>
          <a:xfrm>
            <a:off x="665367" y="673919"/>
            <a:ext cx="3863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"Registering for classes is always a tough competition."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71CA5-C365-A0D2-6386-63791DD09225}"/>
              </a:ext>
            </a:extLst>
          </p:cNvPr>
          <p:cNvSpPr txBox="1"/>
          <p:nvPr/>
        </p:nvSpPr>
        <p:spPr>
          <a:xfrm>
            <a:off x="665367" y="2926814"/>
            <a:ext cx="3863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"Different sessions of the same class are shown as if they are different classes."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D03FE-8668-8EB8-46AF-F37BF11D02D0}"/>
              </a:ext>
            </a:extLst>
          </p:cNvPr>
          <p:cNvSpPr txBox="1"/>
          <p:nvPr/>
        </p:nvSpPr>
        <p:spPr>
          <a:xfrm>
            <a:off x="665367" y="1584923"/>
            <a:ext cx="38630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"Organizing a timetable online is really essential because it's more convenient than traditional methods."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F83E8-0B90-ADC6-8438-22FA7E1796C6}"/>
              </a:ext>
            </a:extLst>
          </p:cNvPr>
          <p:cNvSpPr txBox="1"/>
          <p:nvPr/>
        </p:nvSpPr>
        <p:spPr>
          <a:xfrm>
            <a:off x="665367" y="4053263"/>
            <a:ext cx="3255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"Both front-end and back-end optimizations are important."</a:t>
            </a:r>
          </a:p>
        </p:txBody>
      </p:sp>
      <p:pic>
        <p:nvPicPr>
          <p:cNvPr id="23" name="Google Shape;350;p53">
            <a:hlinkClick r:id="rId6" action="ppaction://hlinksldjump"/>
            <a:extLst>
              <a:ext uri="{FF2B5EF4-FFF2-40B4-BE49-F238E27FC236}">
                <a16:creationId xmlns:a16="http://schemas.microsoft.com/office/drawing/2014/main" id="{B1B2038F-A1A8-C3D5-215F-497200A2B84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54">
            <a:extLst>
              <a:ext uri="{FF2B5EF4-FFF2-40B4-BE49-F238E27FC236}">
                <a16:creationId xmlns:a16="http://schemas.microsoft.com/office/drawing/2014/main" id="{2113BC65-893D-22E6-675F-1E613E335E74}"/>
              </a:ext>
            </a:extLst>
          </p:cNvPr>
          <p:cNvSpPr/>
          <p:nvPr/>
        </p:nvSpPr>
        <p:spPr>
          <a:xfrm rot="2162325">
            <a:off x="7831529" y="585704"/>
            <a:ext cx="886466" cy="364659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7" name="Google Shape;364;p54">
            <a:extLst>
              <a:ext uri="{FF2B5EF4-FFF2-40B4-BE49-F238E27FC236}">
                <a16:creationId xmlns:a16="http://schemas.microsoft.com/office/drawing/2014/main" id="{67141DF7-B7A0-4F5C-F078-1DA53DFBA99D}"/>
              </a:ext>
            </a:extLst>
          </p:cNvPr>
          <p:cNvSpPr/>
          <p:nvPr/>
        </p:nvSpPr>
        <p:spPr>
          <a:xfrm rot="8169352">
            <a:off x="7993577" y="1789977"/>
            <a:ext cx="709501" cy="29186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E46E7712-EE8B-D0EE-F87C-27AA8176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0A6325C2-9F80-AE79-C351-B3B0646B3510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1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3</a:t>
            </a:r>
            <a:r>
              <a:rPr lang="en-US" baseline="30000" dirty="0">
                <a:solidFill>
                  <a:schemeClr val="dk1"/>
                </a:solidFill>
              </a:rPr>
              <a:t>rd</a:t>
            </a:r>
            <a:r>
              <a:rPr lang="en-US" dirty="0">
                <a:solidFill>
                  <a:schemeClr val="dk1"/>
                </a:solidFill>
              </a:rPr>
              <a:t> year student from SEEE, HUST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planner website)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Offline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4DA27FEF-6278-9A8C-4087-B069A220F4B1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Tai (20)</a:t>
            </a:r>
          </a:p>
        </p:txBody>
      </p:sp>
      <p:pic>
        <p:nvPicPr>
          <p:cNvPr id="17" name="Google Shape;981;p88">
            <a:extLst>
              <a:ext uri="{FF2B5EF4-FFF2-40B4-BE49-F238E27FC236}">
                <a16:creationId xmlns:a16="http://schemas.microsoft.com/office/drawing/2014/main" id="{D4450607-35E1-44D5-E677-0AE7AEFE71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103" y="3747931"/>
            <a:ext cx="757045" cy="82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7007D9-5C82-A63D-B331-4C23BFC1F70B}"/>
              </a:ext>
            </a:extLst>
          </p:cNvPr>
          <p:cNvSpPr txBox="1"/>
          <p:nvPr/>
        </p:nvSpPr>
        <p:spPr>
          <a:xfrm>
            <a:off x="665367" y="556215"/>
            <a:ext cx="37324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find online tools for scheduling timetables very useful... They save me a lot of time compared to traditional methods."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BC0454-F496-EAE1-B623-C4DC471F83E5}"/>
              </a:ext>
            </a:extLst>
          </p:cNvPr>
          <p:cNvSpPr txBox="1"/>
          <p:nvPr/>
        </p:nvSpPr>
        <p:spPr>
          <a:xfrm>
            <a:off x="665367" y="1984550"/>
            <a:ext cx="37324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don’t usually feel stressed when setting up my timetable for a new semester."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13265-B4EF-FD48-D0E6-7538A51B28D0}"/>
              </a:ext>
            </a:extLst>
          </p:cNvPr>
          <p:cNvSpPr txBox="1"/>
          <p:nvPr/>
        </p:nvSpPr>
        <p:spPr>
          <a:xfrm>
            <a:off x="665367" y="2981998"/>
            <a:ext cx="37324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"Yes, I’ve already introduced the website to some friends for course registration."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951A3C-186D-770F-3987-319B983B156B}"/>
              </a:ext>
            </a:extLst>
          </p:cNvPr>
          <p:cNvSpPr txBox="1"/>
          <p:nvPr/>
        </p:nvSpPr>
        <p:spPr>
          <a:xfrm>
            <a:off x="665367" y="3979447"/>
            <a:ext cx="3732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think everyone’s schedule is private and personal."</a:t>
            </a:r>
          </a:p>
        </p:txBody>
      </p:sp>
      <p:pic>
        <p:nvPicPr>
          <p:cNvPr id="416" name="Google Shape;350;p53">
            <a:hlinkClick r:id="rId4" action="ppaction://hlinksldjump"/>
            <a:extLst>
              <a:ext uri="{FF2B5EF4-FFF2-40B4-BE49-F238E27FC236}">
                <a16:creationId xmlns:a16="http://schemas.microsoft.com/office/drawing/2014/main" id="{71E38BE7-EF1C-F157-8D75-41D639806F9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F0DF4FC-08AB-7DB1-52D4-98865804F614}"/>
              </a:ext>
            </a:extLst>
          </p:cNvPr>
          <p:cNvGrpSpPr/>
          <p:nvPr/>
        </p:nvGrpSpPr>
        <p:grpSpPr>
          <a:xfrm>
            <a:off x="5321261" y="550984"/>
            <a:ext cx="3360775" cy="1728539"/>
            <a:chOff x="5321261" y="550984"/>
            <a:chExt cx="3360775" cy="1728539"/>
          </a:xfrm>
        </p:grpSpPr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3C49C4DD-F328-E97A-022A-B631FAD43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1261" y="550984"/>
              <a:ext cx="3215887" cy="17285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9" name="Google Shape;364;p54">
              <a:extLst>
                <a:ext uri="{FF2B5EF4-FFF2-40B4-BE49-F238E27FC236}">
                  <a16:creationId xmlns:a16="http://schemas.microsoft.com/office/drawing/2014/main" id="{AFD332DB-67A6-CC41-E3CA-D6934F23BEBE}"/>
                </a:ext>
              </a:extLst>
            </p:cNvPr>
            <p:cNvSpPr/>
            <p:nvPr/>
          </p:nvSpPr>
          <p:spPr>
            <a:xfrm rot="12617750">
              <a:off x="7866868" y="584111"/>
              <a:ext cx="815168" cy="28528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A08954-3566-BCBA-60F3-CDAB78413894}"/>
              </a:ext>
            </a:extLst>
          </p:cNvPr>
          <p:cNvGrpSpPr/>
          <p:nvPr/>
        </p:nvGrpSpPr>
        <p:grpSpPr>
          <a:xfrm rot="301717">
            <a:off x="4900896" y="1026060"/>
            <a:ext cx="1681375" cy="1673398"/>
            <a:chOff x="1917904" y="2264543"/>
            <a:chExt cx="1257741" cy="12517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3DA386-E614-1CB2-C012-9402B667F6D0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13" name="Picture 2" descr="Không có mô tả ảnh.">
                <a:extLst>
                  <a:ext uri="{FF2B5EF4-FFF2-40B4-BE49-F238E27FC236}">
                    <a16:creationId xmlns:a16="http://schemas.microsoft.com/office/drawing/2014/main" id="{86CB3640-8E9A-C4A5-0948-AF36A5425A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Google Shape;364;p54">
                <a:extLst>
                  <a:ext uri="{FF2B5EF4-FFF2-40B4-BE49-F238E27FC236}">
                    <a16:creationId xmlns:a16="http://schemas.microsoft.com/office/drawing/2014/main" id="{CE621EB4-CFB1-C085-334E-4B35096CA3DD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5" name="Google Shape;364;p54">
                <a:extLst>
                  <a:ext uri="{FF2B5EF4-FFF2-40B4-BE49-F238E27FC236}">
                    <a16:creationId xmlns:a16="http://schemas.microsoft.com/office/drawing/2014/main" id="{A6EFD8E4-F2AC-0C64-EF60-5EA0F4F4A26A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585273F1-569D-4CC3-9305-5758B5F52CBF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4F145940-2C8E-08CB-03F5-7660C624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71824B77-69E9-A6EE-834F-40D3ECDC3CF0}"/>
              </a:ext>
            </a:extLst>
          </p:cNvPr>
          <p:cNvSpPr txBox="1">
            <a:spLocks/>
          </p:cNvSpPr>
          <p:nvPr/>
        </p:nvSpPr>
        <p:spPr>
          <a:xfrm>
            <a:off x="4773250" y="2996107"/>
            <a:ext cx="3696810" cy="18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it-IT" dirty="0"/>
              <a:t> Student from Toronto Metropolitan University in Ontario, Canada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Notes on iPhone + </a:t>
            </a:r>
            <a:r>
              <a:rPr lang="en-US" dirty="0"/>
              <a:t>Visual Schedule Builder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Online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90A212C2-D3FD-D0AF-E472-6225E29E4E3E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Rose (21)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426FF7-06E4-3C5A-7DE1-A812ECBA8AC9}"/>
              </a:ext>
            </a:extLst>
          </p:cNvPr>
          <p:cNvGrpSpPr/>
          <p:nvPr/>
        </p:nvGrpSpPr>
        <p:grpSpPr>
          <a:xfrm>
            <a:off x="7749119" y="2493182"/>
            <a:ext cx="768187" cy="651422"/>
            <a:chOff x="4910746" y="1826313"/>
            <a:chExt cx="768187" cy="651422"/>
          </a:xfrm>
        </p:grpSpPr>
        <p:pic>
          <p:nvPicPr>
            <p:cNvPr id="14" name="Google Shape;404;p57">
              <a:extLst>
                <a:ext uri="{FF2B5EF4-FFF2-40B4-BE49-F238E27FC236}">
                  <a16:creationId xmlns:a16="http://schemas.microsoft.com/office/drawing/2014/main" id="{F81002CE-0952-BD0F-3FC5-0FE06C86F5A4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10783" y="1826313"/>
              <a:ext cx="568150" cy="62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404;p57">
              <a:extLst>
                <a:ext uri="{FF2B5EF4-FFF2-40B4-BE49-F238E27FC236}">
                  <a16:creationId xmlns:a16="http://schemas.microsoft.com/office/drawing/2014/main" id="{384CB75E-8B3A-57B5-D11F-908A57C2064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0746" y="1983634"/>
              <a:ext cx="452652" cy="494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55F709-6675-5398-AA7C-3D0AF1D900AE}"/>
              </a:ext>
            </a:extLst>
          </p:cNvPr>
          <p:cNvSpPr txBox="1"/>
          <p:nvPr/>
        </p:nvSpPr>
        <p:spPr>
          <a:xfrm>
            <a:off x="665367" y="1504487"/>
            <a:ext cx="38426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"Every enrollment period feels like a battle... there’s a lot of pressure to make sure you get into the classes you need."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690DF-5739-53A1-A1F9-95E7E66B21F1}"/>
              </a:ext>
            </a:extLst>
          </p:cNvPr>
          <p:cNvSpPr txBox="1"/>
          <p:nvPr/>
        </p:nvSpPr>
        <p:spPr>
          <a:xfrm>
            <a:off x="665367" y="2711926"/>
            <a:ext cx="3842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"The scheduling tool automatically prevents you from enrolling in classes that overlap."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1E5019-5A46-E550-E813-4C9210FBAFA7}"/>
              </a:ext>
            </a:extLst>
          </p:cNvPr>
          <p:cNvSpPr txBox="1"/>
          <p:nvPr/>
        </p:nvSpPr>
        <p:spPr>
          <a:xfrm>
            <a:off x="665367" y="512491"/>
            <a:ext cx="3842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would definitely tell anyone that it’s a solid tool if they were to ask."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DBBBA-B775-B619-36C9-40ECD7D3C986}"/>
              </a:ext>
            </a:extLst>
          </p:cNvPr>
          <p:cNvSpPr txBox="1"/>
          <p:nvPr/>
        </p:nvSpPr>
        <p:spPr>
          <a:xfrm>
            <a:off x="665367" y="3703923"/>
            <a:ext cx="38426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"It’s useful when I need to send my schedule to my job... having a built-in feature to share would be really helpful."</a:t>
            </a:r>
          </a:p>
        </p:txBody>
      </p:sp>
      <p:pic>
        <p:nvPicPr>
          <p:cNvPr id="417" name="Google Shape;350;p53">
            <a:hlinkClick r:id="rId4" action="ppaction://hlinksldjump"/>
            <a:extLst>
              <a:ext uri="{FF2B5EF4-FFF2-40B4-BE49-F238E27FC236}">
                <a16:creationId xmlns:a16="http://schemas.microsoft.com/office/drawing/2014/main" id="{03291D1B-B515-B4F5-BF12-E30A6F7F4D74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Is This Normal - Visual Schedule Builder : r/TorontoMetU">
            <a:extLst>
              <a:ext uri="{FF2B5EF4-FFF2-40B4-BE49-F238E27FC236}">
                <a16:creationId xmlns:a16="http://schemas.microsoft.com/office/drawing/2014/main" id="{AF055332-51BC-6FF5-8496-95C312B5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28" y="541880"/>
            <a:ext cx="2809929" cy="1826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4CEF043-B1ED-8679-A53F-17148F719A4A}"/>
              </a:ext>
            </a:extLst>
          </p:cNvPr>
          <p:cNvGrpSpPr/>
          <p:nvPr/>
        </p:nvGrpSpPr>
        <p:grpSpPr>
          <a:xfrm>
            <a:off x="5229836" y="645765"/>
            <a:ext cx="1736122" cy="2065253"/>
            <a:chOff x="2886360" y="1671782"/>
            <a:chExt cx="1303254" cy="1550323"/>
          </a:xfrm>
        </p:grpSpPr>
        <p:pic>
          <p:nvPicPr>
            <p:cNvPr id="10" name="Picture 9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458582C6-6746-ACE4-FED1-81A1F1702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7FC9D319-6C99-551F-E41F-F081A5F927A2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F978C615-366D-ACC2-EDAF-6A9225D7EE97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6150" name="Picture 6">
            <a:extLst>
              <a:ext uri="{FF2B5EF4-FFF2-40B4-BE49-F238E27FC236}">
                <a16:creationId xmlns:a16="http://schemas.microsoft.com/office/drawing/2014/main" id="{62537D83-3D5E-03E6-4F26-D765A39B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987">
            <a:off x="4730551" y="1990517"/>
            <a:ext cx="813042" cy="813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Google Shape;364;p54">
            <a:extLst>
              <a:ext uri="{FF2B5EF4-FFF2-40B4-BE49-F238E27FC236}">
                <a16:creationId xmlns:a16="http://schemas.microsoft.com/office/drawing/2014/main" id="{51BC28B2-454C-9846-E32A-47E506340AAE}"/>
              </a:ext>
            </a:extLst>
          </p:cNvPr>
          <p:cNvSpPr/>
          <p:nvPr/>
        </p:nvSpPr>
        <p:spPr>
          <a:xfrm rot="8748991" flipV="1">
            <a:off x="4544597" y="1917172"/>
            <a:ext cx="766547" cy="27380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20" name="Google Shape;364;p54">
            <a:extLst>
              <a:ext uri="{FF2B5EF4-FFF2-40B4-BE49-F238E27FC236}">
                <a16:creationId xmlns:a16="http://schemas.microsoft.com/office/drawing/2014/main" id="{424D56F2-AD33-4780-3D85-D1EF657C7C6B}"/>
              </a:ext>
            </a:extLst>
          </p:cNvPr>
          <p:cNvSpPr/>
          <p:nvPr/>
        </p:nvSpPr>
        <p:spPr>
          <a:xfrm rot="13258391">
            <a:off x="7840573" y="607727"/>
            <a:ext cx="897416" cy="314074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686131E9-A9FB-D711-C6BC-53D7FFB4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9A33A210-F0BE-F53A-C14F-5AFDC237D506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1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baseline="30000" dirty="0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 year student from HNUE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planner app)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Online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6D8E61C6-80FA-44D0-472D-2480DAEE5D33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Son (21)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27CA38-2DBA-F665-CCB6-8DB1E93C7629}"/>
              </a:ext>
            </a:extLst>
          </p:cNvPr>
          <p:cNvGrpSpPr/>
          <p:nvPr/>
        </p:nvGrpSpPr>
        <p:grpSpPr>
          <a:xfrm>
            <a:off x="4773250" y="3786969"/>
            <a:ext cx="1202635" cy="898692"/>
            <a:chOff x="4892300" y="3709554"/>
            <a:chExt cx="1202635" cy="898692"/>
          </a:xfrm>
        </p:grpSpPr>
        <p:pic>
          <p:nvPicPr>
            <p:cNvPr id="15" name="Google Shape;1774;p113">
              <a:extLst>
                <a:ext uri="{FF2B5EF4-FFF2-40B4-BE49-F238E27FC236}">
                  <a16:creationId xmlns:a16="http://schemas.microsoft.com/office/drawing/2014/main" id="{692730C4-5C86-2611-57D1-826226B5CB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2300" y="3709554"/>
              <a:ext cx="786633" cy="61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74;p113">
              <a:extLst>
                <a:ext uri="{FF2B5EF4-FFF2-40B4-BE49-F238E27FC236}">
                  <a16:creationId xmlns:a16="http://schemas.microsoft.com/office/drawing/2014/main" id="{286D4CD9-043A-2EE8-55D4-BA6E53124EC7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50665" y="4102594"/>
              <a:ext cx="644270" cy="5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9839FB-2E7B-B3AF-5A6C-CAA8661F98C8}"/>
              </a:ext>
            </a:extLst>
          </p:cNvPr>
          <p:cNvSpPr txBox="1"/>
          <p:nvPr/>
        </p:nvSpPr>
        <p:spPr>
          <a:xfrm>
            <a:off x="665367" y="581169"/>
            <a:ext cx="37832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"Online tools are really useful... they simplify the process of organizing everything in one place."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5C6F5-BAEC-9CAB-2B87-C1564A763D6A}"/>
              </a:ext>
            </a:extLst>
          </p:cNvPr>
          <p:cNvSpPr txBox="1"/>
          <p:nvPr/>
        </p:nvSpPr>
        <p:spPr>
          <a:xfrm>
            <a:off x="665367" y="1901419"/>
            <a:ext cx="3783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"Organizing my schedule isn’t really a stressful process."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826409-6FA5-8014-181D-43B9D6A6F37C}"/>
              </a:ext>
            </a:extLst>
          </p:cNvPr>
          <p:cNvSpPr txBox="1"/>
          <p:nvPr/>
        </p:nvSpPr>
        <p:spPr>
          <a:xfrm>
            <a:off x="665367" y="2790782"/>
            <a:ext cx="3783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really appreciate the app’s speed and the overall smooth experience."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828EA-7225-8B1A-71CA-AF5EA9DDF0DC}"/>
              </a:ext>
            </a:extLst>
          </p:cNvPr>
          <p:cNvSpPr txBox="1"/>
          <p:nvPr/>
        </p:nvSpPr>
        <p:spPr>
          <a:xfrm>
            <a:off x="665367" y="3895590"/>
            <a:ext cx="3783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"I’m satisfied with the current interface... but I’d probably want more customization options."</a:t>
            </a:r>
          </a:p>
        </p:txBody>
      </p:sp>
      <p:pic>
        <p:nvPicPr>
          <p:cNvPr id="30" name="Google Shape;350;p53">
            <a:hlinkClick r:id="rId4" action="ppaction://hlinksldjump"/>
            <a:extLst>
              <a:ext uri="{FF2B5EF4-FFF2-40B4-BE49-F238E27FC236}">
                <a16:creationId xmlns:a16="http://schemas.microsoft.com/office/drawing/2014/main" id="{15BA7155-7A5C-290D-D243-9FE9BDA5439F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lass Timetable Support">
            <a:extLst>
              <a:ext uri="{FF2B5EF4-FFF2-40B4-BE49-F238E27FC236}">
                <a16:creationId xmlns:a16="http://schemas.microsoft.com/office/drawing/2014/main" id="{3DEC9783-771F-47C3-9AC8-7614DF37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50" y="457839"/>
            <a:ext cx="2614451" cy="190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C7045EB-C3B3-04BD-DAE2-747DC9E6E12E}"/>
              </a:ext>
            </a:extLst>
          </p:cNvPr>
          <p:cNvGrpSpPr/>
          <p:nvPr/>
        </p:nvGrpSpPr>
        <p:grpSpPr>
          <a:xfrm rot="1218619">
            <a:off x="6767073" y="941353"/>
            <a:ext cx="1690047" cy="1787101"/>
            <a:chOff x="912831" y="2172012"/>
            <a:chExt cx="1281936" cy="1355553"/>
          </a:xfrm>
        </p:grpSpPr>
        <p:pic>
          <p:nvPicPr>
            <p:cNvPr id="10" name="Picture 9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376143B0-0E9B-E2EC-D8C6-62286499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F6636FC3-D286-6001-C2D4-6A9857D578CC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2DD2F1A7-680A-EFE4-106F-1008A9B79A74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63B997A8-8DBE-931B-5AD9-D72F9D507DE9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Google Shape;364;p54">
            <a:extLst>
              <a:ext uri="{FF2B5EF4-FFF2-40B4-BE49-F238E27FC236}">
                <a16:creationId xmlns:a16="http://schemas.microsoft.com/office/drawing/2014/main" id="{2892377B-6FA2-2E77-5A6C-7B30B0CA37E1}"/>
              </a:ext>
            </a:extLst>
          </p:cNvPr>
          <p:cNvSpPr/>
          <p:nvPr/>
        </p:nvSpPr>
        <p:spPr>
          <a:xfrm rot="12856941">
            <a:off x="4552145" y="2037798"/>
            <a:ext cx="888127" cy="31082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16" name="Google Shape;364;p54">
            <a:extLst>
              <a:ext uri="{FF2B5EF4-FFF2-40B4-BE49-F238E27FC236}">
                <a16:creationId xmlns:a16="http://schemas.microsoft.com/office/drawing/2014/main" id="{DAD003D9-62D5-9D2F-4C41-B4A95E59F5A4}"/>
              </a:ext>
            </a:extLst>
          </p:cNvPr>
          <p:cNvSpPr/>
          <p:nvPr/>
        </p:nvSpPr>
        <p:spPr>
          <a:xfrm rot="12415543">
            <a:off x="6723592" y="563158"/>
            <a:ext cx="888127" cy="31082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E675F6D5-2FE0-6208-D632-06A8CC17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C1F97732-937E-C182-0136-5B3C7F219023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43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baseline="30000" dirty="0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 year student from SEEE, HUST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planner website + apps)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Online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D5B327E8-8772-384A-46F4-E1D646DE2BA4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/>
              <a:t>NMinh</a:t>
            </a:r>
            <a:r>
              <a:rPr lang="en-US" dirty="0"/>
              <a:t> (21)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D486F-240E-D0EF-8764-1AD41FFAA421}"/>
              </a:ext>
            </a:extLst>
          </p:cNvPr>
          <p:cNvSpPr txBox="1"/>
          <p:nvPr/>
        </p:nvSpPr>
        <p:spPr>
          <a:xfrm>
            <a:off x="665367" y="611793"/>
            <a:ext cx="3793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find it pretty easy... the website has made the process straightforward and quick."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6B573-E915-F511-3BA9-9DAE5A4EBED1}"/>
              </a:ext>
            </a:extLst>
          </p:cNvPr>
          <p:cNvSpPr txBox="1"/>
          <p:nvPr/>
        </p:nvSpPr>
        <p:spPr>
          <a:xfrm>
            <a:off x="665367" y="1743195"/>
            <a:ext cx="3793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"The university’s official system... has quite a few issues with the layout."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08149-8D16-9807-5D31-2C934607198B}"/>
              </a:ext>
            </a:extLst>
          </p:cNvPr>
          <p:cNvSpPr txBox="1"/>
          <p:nvPr/>
        </p:nvSpPr>
        <p:spPr>
          <a:xfrm>
            <a:off x="665367" y="2874597"/>
            <a:ext cx="3793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don’t usually have any issues with scheduling, thanks to the website I use."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BB85E-B500-F744-4EA0-4510EC7B4368}"/>
              </a:ext>
            </a:extLst>
          </p:cNvPr>
          <p:cNvSpPr txBox="1"/>
          <p:nvPr/>
        </p:nvSpPr>
        <p:spPr>
          <a:xfrm>
            <a:off x="665367" y="4006000"/>
            <a:ext cx="3793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don’t feel the need to customize my timetable."</a:t>
            </a:r>
          </a:p>
        </p:txBody>
      </p:sp>
      <p:pic>
        <p:nvPicPr>
          <p:cNvPr id="29" name="Google Shape;350;p53">
            <a:hlinkClick r:id="rId3" action="ppaction://hlinksldjump"/>
            <a:extLst>
              <a:ext uri="{FF2B5EF4-FFF2-40B4-BE49-F238E27FC236}">
                <a16:creationId xmlns:a16="http://schemas.microsoft.com/office/drawing/2014/main" id="{A0FA96E1-02D3-0F30-76A7-6C9A8BEDE1A7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7030A0">
                <a:tint val="45000"/>
                <a:satMod val="400000"/>
              </a:srgb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171FE86-3B11-00ED-8482-971061D6ECC6}"/>
              </a:ext>
            </a:extLst>
          </p:cNvPr>
          <p:cNvGrpSpPr/>
          <p:nvPr/>
        </p:nvGrpSpPr>
        <p:grpSpPr>
          <a:xfrm>
            <a:off x="5319264" y="487073"/>
            <a:ext cx="3360775" cy="1728539"/>
            <a:chOff x="5321261" y="550984"/>
            <a:chExt cx="3360775" cy="1728539"/>
          </a:xfrm>
        </p:grpSpPr>
        <p:pic>
          <p:nvPicPr>
            <p:cNvPr id="4096" name="Picture 4095">
              <a:extLst>
                <a:ext uri="{FF2B5EF4-FFF2-40B4-BE49-F238E27FC236}">
                  <a16:creationId xmlns:a16="http://schemas.microsoft.com/office/drawing/2014/main" id="{5C29FCA5-CD51-31E3-3956-CC1962BB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1261" y="550984"/>
              <a:ext cx="3215887" cy="17285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097" name="Google Shape;364;p54">
              <a:extLst>
                <a:ext uri="{FF2B5EF4-FFF2-40B4-BE49-F238E27FC236}">
                  <a16:creationId xmlns:a16="http://schemas.microsoft.com/office/drawing/2014/main" id="{33BE2EBD-62D2-72E8-B106-1CB930BB6C91}"/>
                </a:ext>
              </a:extLst>
            </p:cNvPr>
            <p:cNvSpPr/>
            <p:nvPr/>
          </p:nvSpPr>
          <p:spPr>
            <a:xfrm rot="12617750">
              <a:off x="7866868" y="584111"/>
              <a:ext cx="815168" cy="28528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847D3D-B7DC-05D4-F8C3-07B7156FD87E}"/>
              </a:ext>
            </a:extLst>
          </p:cNvPr>
          <p:cNvGrpSpPr/>
          <p:nvPr/>
        </p:nvGrpSpPr>
        <p:grpSpPr>
          <a:xfrm rot="481487">
            <a:off x="6438866" y="942825"/>
            <a:ext cx="1835634" cy="1661286"/>
            <a:chOff x="3187559" y="3055732"/>
            <a:chExt cx="1373160" cy="1242738"/>
          </a:xfrm>
        </p:grpSpPr>
        <p:pic>
          <p:nvPicPr>
            <p:cNvPr id="10" name="Picture 9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2E7A2305-89A1-192A-6482-44583128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F0AC8039-6101-D4B5-7360-770D4AE3DE7B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110C61F0-424B-51EA-5E08-61784CE81841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4" name="Google Shape;364;p54">
              <a:extLst>
                <a:ext uri="{FF2B5EF4-FFF2-40B4-BE49-F238E27FC236}">
                  <a16:creationId xmlns:a16="http://schemas.microsoft.com/office/drawing/2014/main" id="{29E61735-0876-411C-A982-AD42E9475852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4100" name="Picture 4" descr="Microsoft To Do macOS - Social media &amp; Logos Icons">
            <a:extLst>
              <a:ext uri="{FF2B5EF4-FFF2-40B4-BE49-F238E27FC236}">
                <a16:creationId xmlns:a16="http://schemas.microsoft.com/office/drawing/2014/main" id="{785AAABB-8B16-3B45-F9A4-63F896788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46" y="981125"/>
            <a:ext cx="1000129" cy="100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HUST for iPhone - Free App Download">
            <a:extLst>
              <a:ext uri="{FF2B5EF4-FFF2-40B4-BE49-F238E27FC236}">
                <a16:creationId xmlns:a16="http://schemas.microsoft.com/office/drawing/2014/main" id="{84F60AA5-BA52-AE90-64D5-F086FEA8C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3408" r="24180" b="71498"/>
          <a:stretch/>
        </p:blipFill>
        <p:spPr bwMode="auto">
          <a:xfrm>
            <a:off x="5365227" y="1715136"/>
            <a:ext cx="965548" cy="833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Google Shape;364;p54">
            <a:extLst>
              <a:ext uri="{FF2B5EF4-FFF2-40B4-BE49-F238E27FC236}">
                <a16:creationId xmlns:a16="http://schemas.microsoft.com/office/drawing/2014/main" id="{82BCDBB4-34F2-4C1F-9DE9-A7BBBC81D80B}"/>
              </a:ext>
            </a:extLst>
          </p:cNvPr>
          <p:cNvSpPr/>
          <p:nvPr/>
        </p:nvSpPr>
        <p:spPr>
          <a:xfrm rot="8232369">
            <a:off x="5033305" y="1654506"/>
            <a:ext cx="815152" cy="285284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102" name="Google Shape;364;p54">
            <a:extLst>
              <a:ext uri="{FF2B5EF4-FFF2-40B4-BE49-F238E27FC236}">
                <a16:creationId xmlns:a16="http://schemas.microsoft.com/office/drawing/2014/main" id="{BE5A39E7-0F86-ECB9-58C4-8E4B25F470CD}"/>
              </a:ext>
            </a:extLst>
          </p:cNvPr>
          <p:cNvSpPr/>
          <p:nvPr/>
        </p:nvSpPr>
        <p:spPr>
          <a:xfrm rot="12797520">
            <a:off x="5118714" y="1039147"/>
            <a:ext cx="654432" cy="229036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103" name="Google Shape;364;p54">
            <a:extLst>
              <a:ext uri="{FF2B5EF4-FFF2-40B4-BE49-F238E27FC236}">
                <a16:creationId xmlns:a16="http://schemas.microsoft.com/office/drawing/2014/main" id="{C2BCE7B0-5D92-3FA0-423A-F5828AA59E05}"/>
              </a:ext>
            </a:extLst>
          </p:cNvPr>
          <p:cNvSpPr/>
          <p:nvPr/>
        </p:nvSpPr>
        <p:spPr>
          <a:xfrm rot="12797520">
            <a:off x="5183705" y="2400789"/>
            <a:ext cx="593923" cy="207859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4105" name="Google Shape;1792;p114">
            <a:extLst>
              <a:ext uri="{FF2B5EF4-FFF2-40B4-BE49-F238E27FC236}">
                <a16:creationId xmlns:a16="http://schemas.microsoft.com/office/drawing/2014/main" id="{23B2AA19-A117-4513-16A3-FADEB44620D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88151" y="4006000"/>
            <a:ext cx="780610" cy="67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1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0E771F24-56C1-CBFB-D3BB-349B491D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9182;p126">
            <a:extLst>
              <a:ext uri="{FF2B5EF4-FFF2-40B4-BE49-F238E27FC236}">
                <a16:creationId xmlns:a16="http://schemas.microsoft.com/office/drawing/2014/main" id="{4CD20351-134C-B882-E88C-91982F1B4D22}"/>
              </a:ext>
            </a:extLst>
          </p:cNvPr>
          <p:cNvGrpSpPr/>
          <p:nvPr/>
        </p:nvGrpSpPr>
        <p:grpSpPr>
          <a:xfrm>
            <a:off x="4773250" y="829368"/>
            <a:ext cx="3623798" cy="1476586"/>
            <a:chOff x="749309" y="1112739"/>
            <a:chExt cx="2371603" cy="976502"/>
          </a:xfrm>
        </p:grpSpPr>
        <p:grpSp>
          <p:nvGrpSpPr>
            <p:cNvPr id="420" name="Google Shape;9183;p126">
              <a:extLst>
                <a:ext uri="{FF2B5EF4-FFF2-40B4-BE49-F238E27FC236}">
                  <a16:creationId xmlns:a16="http://schemas.microsoft.com/office/drawing/2014/main" id="{20169A8D-1E36-1FC2-A4B6-EBCE2274B4BD}"/>
                </a:ext>
              </a:extLst>
            </p:cNvPr>
            <p:cNvGrpSpPr/>
            <p:nvPr/>
          </p:nvGrpSpPr>
          <p:grpSpPr>
            <a:xfrm>
              <a:off x="1092126" y="1112739"/>
              <a:ext cx="2028786" cy="975464"/>
              <a:chOff x="1092126" y="1112739"/>
              <a:chExt cx="2028786" cy="975464"/>
            </a:xfrm>
          </p:grpSpPr>
          <p:sp>
            <p:nvSpPr>
              <p:cNvPr id="431" name="Google Shape;9184;p126">
                <a:extLst>
                  <a:ext uri="{FF2B5EF4-FFF2-40B4-BE49-F238E27FC236}">
                    <a16:creationId xmlns:a16="http://schemas.microsoft.com/office/drawing/2014/main" id="{950A6EA1-4510-C974-EB2E-08A6733CFFCE}"/>
                  </a:ext>
                </a:extLst>
              </p:cNvPr>
              <p:cNvSpPr/>
              <p:nvPr/>
            </p:nvSpPr>
            <p:spPr>
              <a:xfrm>
                <a:off x="1092126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9185;p126">
                <a:extLst>
                  <a:ext uri="{FF2B5EF4-FFF2-40B4-BE49-F238E27FC236}">
                    <a16:creationId xmlns:a16="http://schemas.microsoft.com/office/drawing/2014/main" id="{9C0E7692-AEBA-2AA3-ECDC-C397D07DB6CE}"/>
                  </a:ext>
                </a:extLst>
              </p:cNvPr>
              <p:cNvSpPr/>
              <p:nvPr/>
            </p:nvSpPr>
            <p:spPr>
              <a:xfrm>
                <a:off x="1434943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9186;p126">
                <a:extLst>
                  <a:ext uri="{FF2B5EF4-FFF2-40B4-BE49-F238E27FC236}">
                    <a16:creationId xmlns:a16="http://schemas.microsoft.com/office/drawing/2014/main" id="{85D27B7E-D323-0531-FFC4-4E5EF13A2AF0}"/>
                  </a:ext>
                </a:extLst>
              </p:cNvPr>
              <p:cNvSpPr/>
              <p:nvPr/>
            </p:nvSpPr>
            <p:spPr>
              <a:xfrm>
                <a:off x="1777760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9187;p126">
                <a:extLst>
                  <a:ext uri="{FF2B5EF4-FFF2-40B4-BE49-F238E27FC236}">
                    <a16:creationId xmlns:a16="http://schemas.microsoft.com/office/drawing/2014/main" id="{3D6C447B-270B-F08C-D920-C34A979DFD67}"/>
                  </a:ext>
                </a:extLst>
              </p:cNvPr>
              <p:cNvSpPr/>
              <p:nvPr/>
            </p:nvSpPr>
            <p:spPr>
              <a:xfrm>
                <a:off x="2120578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9188;p126">
                <a:extLst>
                  <a:ext uri="{FF2B5EF4-FFF2-40B4-BE49-F238E27FC236}">
                    <a16:creationId xmlns:a16="http://schemas.microsoft.com/office/drawing/2014/main" id="{AE1712F8-E126-7D10-32CF-FD84C8DD2534}"/>
                  </a:ext>
                </a:extLst>
              </p:cNvPr>
              <p:cNvSpPr/>
              <p:nvPr/>
            </p:nvSpPr>
            <p:spPr>
              <a:xfrm>
                <a:off x="2463395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9189;p126">
                <a:extLst>
                  <a:ext uri="{FF2B5EF4-FFF2-40B4-BE49-F238E27FC236}">
                    <a16:creationId xmlns:a16="http://schemas.microsoft.com/office/drawing/2014/main" id="{F2F2067B-2BDD-1567-A2DF-41C407B677AD}"/>
                  </a:ext>
                </a:extLst>
              </p:cNvPr>
              <p:cNvSpPr/>
              <p:nvPr/>
            </p:nvSpPr>
            <p:spPr>
              <a:xfrm>
                <a:off x="2806212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9190;p126">
                <a:extLst>
                  <a:ext uri="{FF2B5EF4-FFF2-40B4-BE49-F238E27FC236}">
                    <a16:creationId xmlns:a16="http://schemas.microsoft.com/office/drawing/2014/main" id="{DAB48F9E-F710-30F1-1CF4-95805F722708}"/>
                  </a:ext>
                </a:extLst>
              </p:cNvPr>
              <p:cNvSpPr/>
              <p:nvPr/>
            </p:nvSpPr>
            <p:spPr>
              <a:xfrm>
                <a:off x="1092126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9191;p126">
                <a:extLst>
                  <a:ext uri="{FF2B5EF4-FFF2-40B4-BE49-F238E27FC236}">
                    <a16:creationId xmlns:a16="http://schemas.microsoft.com/office/drawing/2014/main" id="{FB8309CA-5D53-C9D4-4516-3215483CF4F3}"/>
                  </a:ext>
                </a:extLst>
              </p:cNvPr>
              <p:cNvSpPr/>
              <p:nvPr/>
            </p:nvSpPr>
            <p:spPr>
              <a:xfrm>
                <a:off x="1434943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9192;p126">
                <a:extLst>
                  <a:ext uri="{FF2B5EF4-FFF2-40B4-BE49-F238E27FC236}">
                    <a16:creationId xmlns:a16="http://schemas.microsoft.com/office/drawing/2014/main" id="{E94F96DB-ACD5-A004-0109-E9EC2E19E6F0}"/>
                  </a:ext>
                </a:extLst>
              </p:cNvPr>
              <p:cNvSpPr/>
              <p:nvPr/>
            </p:nvSpPr>
            <p:spPr>
              <a:xfrm>
                <a:off x="1777760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9193;p126">
                <a:extLst>
                  <a:ext uri="{FF2B5EF4-FFF2-40B4-BE49-F238E27FC236}">
                    <a16:creationId xmlns:a16="http://schemas.microsoft.com/office/drawing/2014/main" id="{9B2B880E-641F-860B-EF77-934CF658FD8B}"/>
                  </a:ext>
                </a:extLst>
              </p:cNvPr>
              <p:cNvSpPr/>
              <p:nvPr/>
            </p:nvSpPr>
            <p:spPr>
              <a:xfrm>
                <a:off x="2120578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9194;p126">
                <a:extLst>
                  <a:ext uri="{FF2B5EF4-FFF2-40B4-BE49-F238E27FC236}">
                    <a16:creationId xmlns:a16="http://schemas.microsoft.com/office/drawing/2014/main" id="{C51AD18B-8B45-B8B3-018C-401595DFB0FC}"/>
                  </a:ext>
                </a:extLst>
              </p:cNvPr>
              <p:cNvSpPr/>
              <p:nvPr/>
            </p:nvSpPr>
            <p:spPr>
              <a:xfrm>
                <a:off x="2463395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9195;p126">
                <a:extLst>
                  <a:ext uri="{FF2B5EF4-FFF2-40B4-BE49-F238E27FC236}">
                    <a16:creationId xmlns:a16="http://schemas.microsoft.com/office/drawing/2014/main" id="{BEAA955D-53DD-B7DA-1775-34388BC7F22A}"/>
                  </a:ext>
                </a:extLst>
              </p:cNvPr>
              <p:cNvSpPr/>
              <p:nvPr/>
            </p:nvSpPr>
            <p:spPr>
              <a:xfrm>
                <a:off x="2806212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9196;p126">
                <a:extLst>
                  <a:ext uri="{FF2B5EF4-FFF2-40B4-BE49-F238E27FC236}">
                    <a16:creationId xmlns:a16="http://schemas.microsoft.com/office/drawing/2014/main" id="{B757266E-C5BF-CDB3-C522-50C5F3B40F7E}"/>
                  </a:ext>
                </a:extLst>
              </p:cNvPr>
              <p:cNvSpPr/>
              <p:nvPr/>
            </p:nvSpPr>
            <p:spPr>
              <a:xfrm>
                <a:off x="1092126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9197;p126">
                <a:extLst>
                  <a:ext uri="{FF2B5EF4-FFF2-40B4-BE49-F238E27FC236}">
                    <a16:creationId xmlns:a16="http://schemas.microsoft.com/office/drawing/2014/main" id="{CB41D2AF-E656-9EF5-9714-1A93099932C1}"/>
                  </a:ext>
                </a:extLst>
              </p:cNvPr>
              <p:cNvSpPr/>
              <p:nvPr/>
            </p:nvSpPr>
            <p:spPr>
              <a:xfrm>
                <a:off x="1434943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9198;p126">
                <a:extLst>
                  <a:ext uri="{FF2B5EF4-FFF2-40B4-BE49-F238E27FC236}">
                    <a16:creationId xmlns:a16="http://schemas.microsoft.com/office/drawing/2014/main" id="{64FDF711-379A-5FA5-F57D-83912698F099}"/>
                  </a:ext>
                </a:extLst>
              </p:cNvPr>
              <p:cNvSpPr/>
              <p:nvPr/>
            </p:nvSpPr>
            <p:spPr>
              <a:xfrm>
                <a:off x="1777760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9199;p126">
                <a:extLst>
                  <a:ext uri="{FF2B5EF4-FFF2-40B4-BE49-F238E27FC236}">
                    <a16:creationId xmlns:a16="http://schemas.microsoft.com/office/drawing/2014/main" id="{7E69E049-25DA-ED1D-B2A8-AE32C2542701}"/>
                  </a:ext>
                </a:extLst>
              </p:cNvPr>
              <p:cNvSpPr/>
              <p:nvPr/>
            </p:nvSpPr>
            <p:spPr>
              <a:xfrm>
                <a:off x="2120578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9200;p126">
                <a:extLst>
                  <a:ext uri="{FF2B5EF4-FFF2-40B4-BE49-F238E27FC236}">
                    <a16:creationId xmlns:a16="http://schemas.microsoft.com/office/drawing/2014/main" id="{32C69C53-F0EB-AC43-4A4A-8C184988B10A}"/>
                  </a:ext>
                </a:extLst>
              </p:cNvPr>
              <p:cNvSpPr/>
              <p:nvPr/>
            </p:nvSpPr>
            <p:spPr>
              <a:xfrm>
                <a:off x="2463395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9201;p126">
                <a:extLst>
                  <a:ext uri="{FF2B5EF4-FFF2-40B4-BE49-F238E27FC236}">
                    <a16:creationId xmlns:a16="http://schemas.microsoft.com/office/drawing/2014/main" id="{6ACDC2B2-26FC-313E-CFB1-A54CFE51473C}"/>
                  </a:ext>
                </a:extLst>
              </p:cNvPr>
              <p:cNvSpPr/>
              <p:nvPr/>
            </p:nvSpPr>
            <p:spPr>
              <a:xfrm>
                <a:off x="2806212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9202;p126">
                <a:extLst>
                  <a:ext uri="{FF2B5EF4-FFF2-40B4-BE49-F238E27FC236}">
                    <a16:creationId xmlns:a16="http://schemas.microsoft.com/office/drawing/2014/main" id="{A62800FE-E89C-5452-C8A2-53B8C079EC7A}"/>
                  </a:ext>
                </a:extLst>
              </p:cNvPr>
              <p:cNvSpPr/>
              <p:nvPr/>
            </p:nvSpPr>
            <p:spPr>
              <a:xfrm>
                <a:off x="1092126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9203;p126">
                <a:extLst>
                  <a:ext uri="{FF2B5EF4-FFF2-40B4-BE49-F238E27FC236}">
                    <a16:creationId xmlns:a16="http://schemas.microsoft.com/office/drawing/2014/main" id="{E596B93F-E78F-2338-D18E-6F2C367FC7E0}"/>
                  </a:ext>
                </a:extLst>
              </p:cNvPr>
              <p:cNvSpPr/>
              <p:nvPr/>
            </p:nvSpPr>
            <p:spPr>
              <a:xfrm>
                <a:off x="1434943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9204;p126">
                <a:extLst>
                  <a:ext uri="{FF2B5EF4-FFF2-40B4-BE49-F238E27FC236}">
                    <a16:creationId xmlns:a16="http://schemas.microsoft.com/office/drawing/2014/main" id="{027ADE1C-75EE-B2CF-36C5-5DB2F1C519A6}"/>
                  </a:ext>
                </a:extLst>
              </p:cNvPr>
              <p:cNvSpPr/>
              <p:nvPr/>
            </p:nvSpPr>
            <p:spPr>
              <a:xfrm>
                <a:off x="1777760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9205;p126">
                <a:extLst>
                  <a:ext uri="{FF2B5EF4-FFF2-40B4-BE49-F238E27FC236}">
                    <a16:creationId xmlns:a16="http://schemas.microsoft.com/office/drawing/2014/main" id="{C53127CB-C0F6-454B-9E12-7D5CFED398D9}"/>
                  </a:ext>
                </a:extLst>
              </p:cNvPr>
              <p:cNvSpPr/>
              <p:nvPr/>
            </p:nvSpPr>
            <p:spPr>
              <a:xfrm>
                <a:off x="2120578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9206;p126">
                <a:extLst>
                  <a:ext uri="{FF2B5EF4-FFF2-40B4-BE49-F238E27FC236}">
                    <a16:creationId xmlns:a16="http://schemas.microsoft.com/office/drawing/2014/main" id="{718232AF-40AF-38F2-AE13-618646C11DFF}"/>
                  </a:ext>
                </a:extLst>
              </p:cNvPr>
              <p:cNvSpPr/>
              <p:nvPr/>
            </p:nvSpPr>
            <p:spPr>
              <a:xfrm>
                <a:off x="2463395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9207;p126">
                <a:extLst>
                  <a:ext uri="{FF2B5EF4-FFF2-40B4-BE49-F238E27FC236}">
                    <a16:creationId xmlns:a16="http://schemas.microsoft.com/office/drawing/2014/main" id="{4985E537-FC10-E001-F1FA-C8B5B729F6E3}"/>
                  </a:ext>
                </a:extLst>
              </p:cNvPr>
              <p:cNvSpPr/>
              <p:nvPr/>
            </p:nvSpPr>
            <p:spPr>
              <a:xfrm>
                <a:off x="2806212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9208;p126">
              <a:extLst>
                <a:ext uri="{FF2B5EF4-FFF2-40B4-BE49-F238E27FC236}">
                  <a16:creationId xmlns:a16="http://schemas.microsoft.com/office/drawing/2014/main" id="{04C237BD-265F-B2A7-330B-8D75610706E7}"/>
                </a:ext>
              </a:extLst>
            </p:cNvPr>
            <p:cNvGrpSpPr/>
            <p:nvPr/>
          </p:nvGrpSpPr>
          <p:grpSpPr>
            <a:xfrm>
              <a:off x="749309" y="1112739"/>
              <a:ext cx="314700" cy="975464"/>
              <a:chOff x="749309" y="1112739"/>
              <a:chExt cx="314700" cy="975464"/>
            </a:xfrm>
          </p:grpSpPr>
          <p:sp>
            <p:nvSpPr>
              <p:cNvPr id="427" name="Google Shape;9209;p126">
                <a:extLst>
                  <a:ext uri="{FF2B5EF4-FFF2-40B4-BE49-F238E27FC236}">
                    <a16:creationId xmlns:a16="http://schemas.microsoft.com/office/drawing/2014/main" id="{882E25A6-1970-7510-1469-7101DC254D55}"/>
                  </a:ext>
                </a:extLst>
              </p:cNvPr>
              <p:cNvSpPr/>
              <p:nvPr/>
            </p:nvSpPr>
            <p:spPr>
              <a:xfrm>
                <a:off x="749309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9210;p126">
                <a:extLst>
                  <a:ext uri="{FF2B5EF4-FFF2-40B4-BE49-F238E27FC236}">
                    <a16:creationId xmlns:a16="http://schemas.microsoft.com/office/drawing/2014/main" id="{5B61F059-5303-924B-380B-31BC316CBC3A}"/>
                  </a:ext>
                </a:extLst>
              </p:cNvPr>
              <p:cNvSpPr/>
              <p:nvPr/>
            </p:nvSpPr>
            <p:spPr>
              <a:xfrm>
                <a:off x="749309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9211;p126">
                <a:extLst>
                  <a:ext uri="{FF2B5EF4-FFF2-40B4-BE49-F238E27FC236}">
                    <a16:creationId xmlns:a16="http://schemas.microsoft.com/office/drawing/2014/main" id="{6B20E44F-10B9-0262-4630-602A980B8D7D}"/>
                  </a:ext>
                </a:extLst>
              </p:cNvPr>
              <p:cNvSpPr/>
              <p:nvPr/>
            </p:nvSpPr>
            <p:spPr>
              <a:xfrm>
                <a:off x="749309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9212;p126">
                <a:extLst>
                  <a:ext uri="{FF2B5EF4-FFF2-40B4-BE49-F238E27FC236}">
                    <a16:creationId xmlns:a16="http://schemas.microsoft.com/office/drawing/2014/main" id="{2C09A2D7-3998-E3AC-A20D-DF9EE1972E78}"/>
                  </a:ext>
                </a:extLst>
              </p:cNvPr>
              <p:cNvSpPr/>
              <p:nvPr/>
            </p:nvSpPr>
            <p:spPr>
              <a:xfrm>
                <a:off x="749309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2" name="Google Shape;9213;p126">
              <a:extLst>
                <a:ext uri="{FF2B5EF4-FFF2-40B4-BE49-F238E27FC236}">
                  <a16:creationId xmlns:a16="http://schemas.microsoft.com/office/drawing/2014/main" id="{B526D31B-745F-11F8-8FCA-5044E50914E4}"/>
                </a:ext>
              </a:extLst>
            </p:cNvPr>
            <p:cNvSpPr/>
            <p:nvPr/>
          </p:nvSpPr>
          <p:spPr>
            <a:xfrm>
              <a:off x="1434877" y="1258345"/>
              <a:ext cx="16857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214;p126">
              <a:extLst>
                <a:ext uri="{FF2B5EF4-FFF2-40B4-BE49-F238E27FC236}">
                  <a16:creationId xmlns:a16="http://schemas.microsoft.com/office/drawing/2014/main" id="{AA3E72C4-FFF0-6FEB-CAC7-A658B1C1F6AC}"/>
                </a:ext>
              </a:extLst>
            </p:cNvPr>
            <p:cNvSpPr/>
            <p:nvPr/>
          </p:nvSpPr>
          <p:spPr>
            <a:xfrm>
              <a:off x="1777683" y="2010641"/>
              <a:ext cx="10002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215;p126">
              <a:extLst>
                <a:ext uri="{FF2B5EF4-FFF2-40B4-BE49-F238E27FC236}">
                  <a16:creationId xmlns:a16="http://schemas.microsoft.com/office/drawing/2014/main" id="{9008065E-CD8E-BC63-3A46-3D05CB84A2CA}"/>
                </a:ext>
              </a:extLst>
            </p:cNvPr>
            <p:cNvSpPr/>
            <p:nvPr/>
          </p:nvSpPr>
          <p:spPr>
            <a:xfrm>
              <a:off x="1092070" y="1759876"/>
              <a:ext cx="6576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216;p126">
              <a:extLst>
                <a:ext uri="{FF2B5EF4-FFF2-40B4-BE49-F238E27FC236}">
                  <a16:creationId xmlns:a16="http://schemas.microsoft.com/office/drawing/2014/main" id="{53DD6831-43A0-F92C-032B-5744E89DA90F}"/>
                </a:ext>
              </a:extLst>
            </p:cNvPr>
            <p:cNvSpPr/>
            <p:nvPr/>
          </p:nvSpPr>
          <p:spPr>
            <a:xfrm>
              <a:off x="2463277" y="1759876"/>
              <a:ext cx="6576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070E4FA4-D766-9B90-896A-40D4B6B00DA2}"/>
              </a:ext>
            </a:extLst>
          </p:cNvPr>
          <p:cNvSpPr txBox="1">
            <a:spLocks/>
          </p:cNvSpPr>
          <p:nvPr/>
        </p:nvSpPr>
        <p:spPr>
          <a:xfrm>
            <a:off x="5116626" y="3011610"/>
            <a:ext cx="3042000" cy="14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1</a:t>
            </a:r>
            <a:r>
              <a:rPr lang="en-US" baseline="30000" dirty="0">
                <a:solidFill>
                  <a:schemeClr val="dk1"/>
                </a:solidFill>
              </a:rPr>
              <a:t>st</a:t>
            </a:r>
            <a:r>
              <a:rPr lang="en-US" dirty="0">
                <a:solidFill>
                  <a:schemeClr val="dk1"/>
                </a:solidFill>
              </a:rPr>
              <a:t> year student from RMIT, Hanoi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Extreme User (manually plans timetable with helps from Notes on iPhone)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Offline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A21AFB0E-1A33-49B1-FDBA-0D174777E0A5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Linh* (18)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76285F-8348-84C7-648D-501847E4E54A}"/>
              </a:ext>
            </a:extLst>
          </p:cNvPr>
          <p:cNvGrpSpPr/>
          <p:nvPr/>
        </p:nvGrpSpPr>
        <p:grpSpPr>
          <a:xfrm>
            <a:off x="5634790" y="800939"/>
            <a:ext cx="2064438" cy="1625154"/>
            <a:chOff x="1712389" y="3038498"/>
            <a:chExt cx="1419454" cy="1117414"/>
          </a:xfrm>
        </p:grpSpPr>
        <p:pic>
          <p:nvPicPr>
            <p:cNvPr id="10" name="Picture 9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9448418F-9BE2-4DC7-6B50-EE375589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77A348BC-217B-5719-6E30-271993570C74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6E8928D1-CA26-F28E-CE94-E874966128DF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43761F01-5F7B-2AFA-ECB6-682B62AF0FA2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363D88F-6763-EF88-9A33-C48B815699B4}"/>
              </a:ext>
            </a:extLst>
          </p:cNvPr>
          <p:cNvSpPr txBox="1"/>
          <p:nvPr/>
        </p:nvSpPr>
        <p:spPr>
          <a:xfrm>
            <a:off x="665367" y="688436"/>
            <a:ext cx="3652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haven’t come across any specific applications yet, so I don’t have any personal impressions about them."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C2DFD2-C134-958B-BCB8-F2C606E21D14}"/>
              </a:ext>
            </a:extLst>
          </p:cNvPr>
          <p:cNvSpPr txBox="1"/>
          <p:nvPr/>
        </p:nvSpPr>
        <p:spPr>
          <a:xfrm>
            <a:off x="665367" y="1779248"/>
            <a:ext cx="36526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"The thought of automating that process sounds incredibly appealing."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363951-7EE4-9DAC-BEDB-B40E5D10340D}"/>
              </a:ext>
            </a:extLst>
          </p:cNvPr>
          <p:cNvSpPr txBox="1"/>
          <p:nvPr/>
        </p:nvSpPr>
        <p:spPr>
          <a:xfrm>
            <a:off x="665367" y="2654617"/>
            <a:ext cx="3652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worry that it might be more complicated than I expect and that I might encounter a learning curve."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3065B9-170A-83BD-51DE-41AD49838C79}"/>
              </a:ext>
            </a:extLst>
          </p:cNvPr>
          <p:cNvSpPr txBox="1"/>
          <p:nvPr/>
        </p:nvSpPr>
        <p:spPr>
          <a:xfrm>
            <a:off x="665367" y="3745428"/>
            <a:ext cx="36526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"I’m drawn to visually appealing designs... a cute and attractive interface would motivate me."</a:t>
            </a:r>
          </a:p>
        </p:txBody>
      </p:sp>
      <p:pic>
        <p:nvPicPr>
          <p:cNvPr id="28" name="Google Shape;1773;p113">
            <a:extLst>
              <a:ext uri="{FF2B5EF4-FFF2-40B4-BE49-F238E27FC236}">
                <a16:creationId xmlns:a16="http://schemas.microsoft.com/office/drawing/2014/main" id="{D956B22E-0DAE-7549-E27B-63C921A881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073463" y="1139938"/>
            <a:ext cx="988397" cy="50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50;p53">
            <a:hlinkClick r:id="rId5" action="ppaction://hlinksldjump"/>
            <a:extLst>
              <a:ext uri="{FF2B5EF4-FFF2-40B4-BE49-F238E27FC236}">
                <a16:creationId xmlns:a16="http://schemas.microsoft.com/office/drawing/2014/main" id="{19078BB3-42A6-1F3B-ADC5-2A6358C0C810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prstClr val="black"/>
              <a:srgbClr val="2A78AB">
                <a:tint val="45000"/>
                <a:satMod val="400000"/>
              </a:srgb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roup 416">
            <a:extLst>
              <a:ext uri="{FF2B5EF4-FFF2-40B4-BE49-F238E27FC236}">
                <a16:creationId xmlns:a16="http://schemas.microsoft.com/office/drawing/2014/main" id="{7433CA19-C306-DF72-9356-EC50FB917FE0}"/>
              </a:ext>
            </a:extLst>
          </p:cNvPr>
          <p:cNvGrpSpPr/>
          <p:nvPr/>
        </p:nvGrpSpPr>
        <p:grpSpPr>
          <a:xfrm>
            <a:off x="7229623" y="1742997"/>
            <a:ext cx="998996" cy="886387"/>
            <a:chOff x="4544597" y="1917172"/>
            <a:chExt cx="998996" cy="886387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01D7B59C-C5F0-AE8B-64AE-522D08354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2987">
              <a:off x="4730551" y="1990517"/>
              <a:ext cx="813042" cy="8130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6" name="Google Shape;364;p54">
              <a:extLst>
                <a:ext uri="{FF2B5EF4-FFF2-40B4-BE49-F238E27FC236}">
                  <a16:creationId xmlns:a16="http://schemas.microsoft.com/office/drawing/2014/main" id="{F5DF6135-17D3-7BD4-0FA4-8E588D986261}"/>
                </a:ext>
              </a:extLst>
            </p:cNvPr>
            <p:cNvSpPr/>
            <p:nvPr/>
          </p:nvSpPr>
          <p:spPr>
            <a:xfrm rot="8748991" flipV="1">
              <a:off x="4544597" y="1917172"/>
              <a:ext cx="766547" cy="273803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418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50D15780-411D-7095-23D7-1012AB0B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6613">
            <a:off x="3273307" y="2772382"/>
            <a:ext cx="3225346" cy="22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B09AA4B8-5A95-2153-1CF2-59B22BFE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97480-3DFF-4C48-117E-3A025776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1138237"/>
            <a:ext cx="4295775" cy="2867025"/>
          </a:xfrm>
          <a:prstGeom prst="rect">
            <a:avLst/>
          </a:prstGeom>
        </p:spPr>
      </p:pic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7DB985CE-9ECF-4319-A6ED-14EB585F44D7}"/>
              </a:ext>
            </a:extLst>
          </p:cNvPr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C8AFE3C9-1124-7A84-4667-031383FBB1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32A599F8-A585-06EB-2DB6-6DA948CC70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865FC8C8-82F0-3096-C97A-4CDF3F6FDF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3BF0664F-9893-0836-959F-4F698B697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D220D093-0F7B-B925-D1F8-2988A6AAA2E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50;p53">
            <a:extLst>
              <a:ext uri="{FF2B5EF4-FFF2-40B4-BE49-F238E27FC236}">
                <a16:creationId xmlns:a16="http://schemas.microsoft.com/office/drawing/2014/main" id="{4225C2C2-CCF7-268A-A128-32FF631E829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912394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32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F2F0-69D5-FC2B-4393-2C39F7940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lanner task&#10;&#10;Description automatically generated">
            <a:extLst>
              <a:ext uri="{FF2B5EF4-FFF2-40B4-BE49-F238E27FC236}">
                <a16:creationId xmlns:a16="http://schemas.microsoft.com/office/drawing/2014/main" id="{60E85824-623A-35BF-752D-384A8B73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7" y="0"/>
            <a:ext cx="8273405" cy="5143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3E8C77-F422-D91C-726C-C1253399B861}"/>
              </a:ext>
            </a:extLst>
          </p:cNvPr>
          <p:cNvGrpSpPr/>
          <p:nvPr/>
        </p:nvGrpSpPr>
        <p:grpSpPr>
          <a:xfrm rot="436410">
            <a:off x="4034489" y="2006127"/>
            <a:ext cx="1204961" cy="1131246"/>
            <a:chOff x="1554701" y="1325393"/>
            <a:chExt cx="1346363" cy="12639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31A7C0-83AA-E904-3F52-2A5026A1CCA9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7" name="Picture 6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97376C53-18F6-DCE4-67F8-20F4D2154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8" name="Smiley Face 7">
                <a:extLst>
                  <a:ext uri="{FF2B5EF4-FFF2-40B4-BE49-F238E27FC236}">
                    <a16:creationId xmlns:a16="http://schemas.microsoft.com/office/drawing/2014/main" id="{B0B7D4B2-5A3D-1BE0-B7F4-BF3FAB41719F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Google Shape;364;p54">
              <a:extLst>
                <a:ext uri="{FF2B5EF4-FFF2-40B4-BE49-F238E27FC236}">
                  <a16:creationId xmlns:a16="http://schemas.microsoft.com/office/drawing/2014/main" id="{D95E9E50-9567-32A8-C7B4-D44CE5B18A6A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5B997A-12C7-1016-A4AA-18154E0C675A}"/>
              </a:ext>
            </a:extLst>
          </p:cNvPr>
          <p:cNvGrpSpPr/>
          <p:nvPr/>
        </p:nvGrpSpPr>
        <p:grpSpPr>
          <a:xfrm>
            <a:off x="-72590" y="4545418"/>
            <a:ext cx="2107130" cy="810276"/>
            <a:chOff x="-72590" y="4545418"/>
            <a:chExt cx="2107130" cy="810276"/>
          </a:xfrm>
        </p:grpSpPr>
        <p:pic>
          <p:nvPicPr>
            <p:cNvPr id="10" name="Google Shape;350;p53">
              <a:extLst>
                <a:ext uri="{FF2B5EF4-FFF2-40B4-BE49-F238E27FC236}">
                  <a16:creationId xmlns:a16="http://schemas.microsoft.com/office/drawing/2014/main" id="{697DDBE7-DEA3-AABB-73DB-B04EE38FB2F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5101" t="16970" r="8892" b="21025"/>
            <a:stretch/>
          </p:blipFill>
          <p:spPr>
            <a:xfrm>
              <a:off x="0" y="4545418"/>
              <a:ext cx="203454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554;p65">
              <a:hlinkClick r:id="rId5" action="ppaction://hlinksldjump"/>
              <a:extLst>
                <a:ext uri="{FF2B5EF4-FFF2-40B4-BE49-F238E27FC236}">
                  <a16:creationId xmlns:a16="http://schemas.microsoft.com/office/drawing/2014/main" id="{7C2C4BB5-DF14-B861-6306-711683B3140B}"/>
                </a:ext>
              </a:extLst>
            </p:cNvPr>
            <p:cNvSpPr txBox="1">
              <a:spLocks/>
            </p:cNvSpPr>
            <p:nvPr/>
          </p:nvSpPr>
          <p:spPr>
            <a:xfrm>
              <a:off x="-72590" y="4724590"/>
              <a:ext cx="1171660" cy="45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Minh*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42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2221B84B-D1E0-45A1-386B-C5201397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B9444A86-C849-F68E-A81B-E657793B0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07ED95DD-6AB8-5569-F656-7A35EDDDF5FA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81C6F-2608-40FA-E6CD-287427A01054}"/>
              </a:ext>
            </a:extLst>
          </p:cNvPr>
          <p:cNvSpPr txBox="1"/>
          <p:nvPr/>
        </p:nvSpPr>
        <p:spPr>
          <a:xfrm>
            <a:off x="597480" y="1340643"/>
            <a:ext cx="37840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Efficient Scheduling: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Quick, clear course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Data Integration: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Sync with university systems to avoid conflicts.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Simple Interface: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to use, with advanced options for experts.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Instructor filters, sync with external apps.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FB43A-A509-0365-8E8E-D2614F11F1A8}"/>
              </a:ext>
            </a:extLst>
          </p:cNvPr>
          <p:cNvSpPr txBox="1"/>
          <p:nvPr/>
        </p:nvSpPr>
        <p:spPr>
          <a:xfrm>
            <a:off x="4762502" y="1340643"/>
            <a:ext cx="35737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Automation is Key: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Syncing saves time and reduces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Visual Clarity: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Unified views prevent confusion.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Balance: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Users want simplicity with flexible, advanced features.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9247F7-567B-5F3C-46D1-226344092C31}"/>
              </a:ext>
            </a:extLst>
          </p:cNvPr>
          <p:cNvGrpSpPr/>
          <p:nvPr/>
        </p:nvGrpSpPr>
        <p:grpSpPr>
          <a:xfrm rot="21270789">
            <a:off x="7227270" y="3342580"/>
            <a:ext cx="1204961" cy="1131246"/>
            <a:chOff x="1554701" y="1325393"/>
            <a:chExt cx="1346363" cy="126399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1FCE3-B0C1-65FB-9578-7EC2DAB39760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16" name="Picture 15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26BEEFE9-5898-56CD-24BE-5A91E038F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237E3BC7-DCD3-CD43-149E-52E4B210C2E0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Google Shape;364;p54">
              <a:extLst>
                <a:ext uri="{FF2B5EF4-FFF2-40B4-BE49-F238E27FC236}">
                  <a16:creationId xmlns:a16="http://schemas.microsoft.com/office/drawing/2014/main" id="{84E41EAE-9DE4-47C2-9332-EAE7B99C0726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18" name="Google Shape;426;p59">
            <a:extLst>
              <a:ext uri="{FF2B5EF4-FFF2-40B4-BE49-F238E27FC236}">
                <a16:creationId xmlns:a16="http://schemas.microsoft.com/office/drawing/2014/main" id="{08735731-FF83-7E5A-48D5-7B5E1F7B448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40092">
            <a:off x="4912763" y="3598510"/>
            <a:ext cx="723025" cy="83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3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02;p74">
            <a:extLst>
              <a:ext uri="{FF2B5EF4-FFF2-40B4-BE49-F238E27FC236}">
                <a16:creationId xmlns:a16="http://schemas.microsoft.com/office/drawing/2014/main" id="{6AEE2F1A-9C9B-498D-C0AD-090D4177C245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2181913">
            <a:off x="1247651" y="2013469"/>
            <a:ext cx="869202" cy="511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2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Contents!</a:t>
            </a:r>
            <a:endParaRPr dirty="0"/>
          </a:p>
        </p:txBody>
      </p:sp>
      <p:sp>
        <p:nvSpPr>
          <p:cNvPr id="333" name="Google Shape;333;p52"/>
          <p:cNvSpPr/>
          <p:nvPr/>
        </p:nvSpPr>
        <p:spPr>
          <a:xfrm>
            <a:off x="7715183" y="725353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 rot="21144149">
            <a:off x="984498" y="1905609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Team Introduction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37" name="Google Shape;337;p52"/>
          <p:cNvSpPr txBox="1">
            <a:spLocks noGrp="1"/>
          </p:cNvSpPr>
          <p:nvPr>
            <p:ph type="title" idx="2"/>
          </p:nvPr>
        </p:nvSpPr>
        <p:spPr>
          <a:xfrm rot="780594">
            <a:off x="5287606" y="105037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Analysis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39" name="Google Shape;339;p52"/>
          <p:cNvSpPr txBox="1">
            <a:spLocks noGrp="1"/>
          </p:cNvSpPr>
          <p:nvPr>
            <p:ph type="title" idx="4"/>
          </p:nvPr>
        </p:nvSpPr>
        <p:spPr>
          <a:xfrm rot="153519">
            <a:off x="946675" y="274031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Methodology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41" name="Google Shape;341;p52"/>
          <p:cNvSpPr txBox="1">
            <a:spLocks noGrp="1"/>
          </p:cNvSpPr>
          <p:nvPr>
            <p:ph type="title" idx="6"/>
          </p:nvPr>
        </p:nvSpPr>
        <p:spPr>
          <a:xfrm rot="21277739">
            <a:off x="5104190" y="202571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Summary</a:t>
            </a:r>
            <a:endParaRPr dirty="0">
              <a:solidFill>
                <a:srgbClr val="595959"/>
              </a:solidFill>
            </a:endParaRPr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39;p52">
            <a:extLst>
              <a:ext uri="{FF2B5EF4-FFF2-40B4-BE49-F238E27FC236}">
                <a16:creationId xmlns:a16="http://schemas.microsoft.com/office/drawing/2014/main" id="{FE95C535-E644-B70E-3D48-7130D31F95F1}"/>
              </a:ext>
            </a:extLst>
          </p:cNvPr>
          <p:cNvSpPr txBox="1">
            <a:spLocks/>
          </p:cNvSpPr>
          <p:nvPr/>
        </p:nvSpPr>
        <p:spPr>
          <a:xfrm rot="21122031">
            <a:off x="946675" y="3875389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595959"/>
                </a:solidFill>
                <a:uFill>
                  <a:noFill/>
                </a:uFill>
              </a:rPr>
              <a:t>Interview Result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12" name="Google Shape;495;p63">
            <a:extLst>
              <a:ext uri="{FF2B5EF4-FFF2-40B4-BE49-F238E27FC236}">
                <a16:creationId xmlns:a16="http://schemas.microsoft.com/office/drawing/2014/main" id="{88BFA37C-8B8C-49C0-FE20-71805279DDDE}"/>
              </a:ext>
            </a:extLst>
          </p:cNvPr>
          <p:cNvGrpSpPr/>
          <p:nvPr/>
        </p:nvGrpSpPr>
        <p:grpSpPr>
          <a:xfrm>
            <a:off x="5511007" y="2680846"/>
            <a:ext cx="2318139" cy="1972617"/>
            <a:chOff x="-86893" y="1414808"/>
            <a:chExt cx="2536797" cy="2158686"/>
          </a:xfrm>
        </p:grpSpPr>
        <p:sp>
          <p:nvSpPr>
            <p:cNvPr id="14" name="Google Shape;497;p63">
              <a:extLst>
                <a:ext uri="{FF2B5EF4-FFF2-40B4-BE49-F238E27FC236}">
                  <a16:creationId xmlns:a16="http://schemas.microsoft.com/office/drawing/2014/main" id="{C482B99F-4B58-C1C7-2D4E-86780DED3751}"/>
                </a:ext>
              </a:extLst>
            </p:cNvPr>
            <p:cNvSpPr/>
            <p:nvPr/>
          </p:nvSpPr>
          <p:spPr>
            <a:xfrm>
              <a:off x="101212" y="1626787"/>
              <a:ext cx="2348692" cy="1946707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98;p63">
              <a:extLst>
                <a:ext uri="{FF2B5EF4-FFF2-40B4-BE49-F238E27FC236}">
                  <a16:creationId xmlns:a16="http://schemas.microsoft.com/office/drawing/2014/main" id="{A2B28F19-7F31-2BF1-AA62-02CB85A2F615}"/>
                </a:ext>
              </a:extLst>
            </p:cNvPr>
            <p:cNvSpPr/>
            <p:nvPr/>
          </p:nvSpPr>
          <p:spPr>
            <a:xfrm>
              <a:off x="-86893" y="1414808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73;p55">
            <a:extLst>
              <a:ext uri="{FF2B5EF4-FFF2-40B4-BE49-F238E27FC236}">
                <a16:creationId xmlns:a16="http://schemas.microsoft.com/office/drawing/2014/main" id="{DC942E2B-CF34-8BF2-3E8F-F872FC996701}"/>
              </a:ext>
            </a:extLst>
          </p:cNvPr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 rot="11779839">
            <a:off x="6011922" y="1454441"/>
            <a:ext cx="1452918" cy="19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05;p57">
            <a:extLst>
              <a:ext uri="{FF2B5EF4-FFF2-40B4-BE49-F238E27FC236}">
                <a16:creationId xmlns:a16="http://schemas.microsoft.com/office/drawing/2014/main" id="{62C31727-893D-1EEA-354F-2F984E7713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91595">
            <a:off x="1496741" y="3438298"/>
            <a:ext cx="1415065" cy="318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83AB57B-9CCF-B12A-5E6C-28B668555666}"/>
              </a:ext>
            </a:extLst>
          </p:cNvPr>
          <p:cNvSpPr/>
          <p:nvPr/>
        </p:nvSpPr>
        <p:spPr>
          <a:xfrm rot="8955183">
            <a:off x="993383" y="476742"/>
            <a:ext cx="113908" cy="318823"/>
          </a:xfrm>
          <a:prstGeom prst="triangle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B3B0B59-0F6D-08CF-CC34-A8121F2904B0}"/>
              </a:ext>
            </a:extLst>
          </p:cNvPr>
          <p:cNvSpPr/>
          <p:nvPr/>
        </p:nvSpPr>
        <p:spPr>
          <a:xfrm rot="6547948">
            <a:off x="853864" y="671998"/>
            <a:ext cx="113908" cy="318823"/>
          </a:xfrm>
          <a:prstGeom prst="triangle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6F251C-982E-45CA-FA89-A915060ADB52}"/>
              </a:ext>
            </a:extLst>
          </p:cNvPr>
          <p:cNvSpPr/>
          <p:nvPr/>
        </p:nvSpPr>
        <p:spPr>
          <a:xfrm rot="4360629">
            <a:off x="869956" y="894062"/>
            <a:ext cx="113908" cy="318823"/>
          </a:xfrm>
          <a:prstGeom prst="triangle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oogle Shape;404;p57">
            <a:extLst>
              <a:ext uri="{FF2B5EF4-FFF2-40B4-BE49-F238E27FC236}">
                <a16:creationId xmlns:a16="http://schemas.microsoft.com/office/drawing/2014/main" id="{00ED15C0-3B65-D20B-71BC-184F6AE7845F}"/>
              </a:ext>
            </a:extLst>
          </p:cNvPr>
          <p:cNvPicPr preferRelativeResize="0"/>
          <p:nvPr/>
        </p:nvPicPr>
        <p:blipFill>
          <a:blip r:embed="rId7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62568" y="2080341"/>
            <a:ext cx="568150" cy="62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04;p57">
            <a:extLst>
              <a:ext uri="{FF2B5EF4-FFF2-40B4-BE49-F238E27FC236}">
                <a16:creationId xmlns:a16="http://schemas.microsoft.com/office/drawing/2014/main" id="{D8FB15E7-3015-4621-6C82-EFFA559E53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2531" y="2237662"/>
            <a:ext cx="452652" cy="49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15;p50">
            <a:extLst>
              <a:ext uri="{FF2B5EF4-FFF2-40B4-BE49-F238E27FC236}">
                <a16:creationId xmlns:a16="http://schemas.microsoft.com/office/drawing/2014/main" id="{B4506A2B-7A72-7A0F-9F35-C47A0B7884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390478">
            <a:off x="5638312" y="3197659"/>
            <a:ext cx="2235420" cy="120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dirty="0">
                <a:latin typeface="Concert One" pitchFamily="2" charset="0"/>
              </a:rPr>
              <a:t>Also Included: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b="0" dirty="0">
              <a:latin typeface="Concert One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dirty="0">
                <a:latin typeface="Concert One" pitchFamily="2" charset="0"/>
              </a:rPr>
              <a:t>Consent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0D3E-7244-0E1B-4C79-CED91499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92AA370-E3AB-AE3F-1A8D-D4E370C1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6" y="0"/>
            <a:ext cx="8246487" cy="5143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A3496-C4B6-6D4C-8A61-23FD173ABAE9}"/>
              </a:ext>
            </a:extLst>
          </p:cNvPr>
          <p:cNvGrpSpPr/>
          <p:nvPr/>
        </p:nvGrpSpPr>
        <p:grpSpPr>
          <a:xfrm>
            <a:off x="-622807" y="4533320"/>
            <a:ext cx="1976153" cy="810276"/>
            <a:chOff x="-622807" y="4533320"/>
            <a:chExt cx="1976153" cy="810276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7EB816AE-45FF-78A7-E651-A0719DDC14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65101" t="16970" r="8892" b="21025"/>
            <a:stretch/>
          </p:blipFill>
          <p:spPr>
            <a:xfrm>
              <a:off x="0" y="4533320"/>
              <a:ext cx="1353346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E2795-E643-590C-C690-EFF7605427EF}"/>
                </a:ext>
              </a:extLst>
            </p:cNvPr>
            <p:cNvSpPr txBox="1">
              <a:spLocks/>
            </p:cNvSpPr>
            <p:nvPr/>
          </p:nvSpPr>
          <p:spPr>
            <a:xfrm>
              <a:off x="-622807" y="4702689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Tai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821F0-579D-2EF0-85EA-E888181C4E50}"/>
              </a:ext>
            </a:extLst>
          </p:cNvPr>
          <p:cNvGrpSpPr/>
          <p:nvPr/>
        </p:nvGrpSpPr>
        <p:grpSpPr>
          <a:xfrm rot="540243">
            <a:off x="3869174" y="1962521"/>
            <a:ext cx="1224265" cy="1218457"/>
            <a:chOff x="1917904" y="2264543"/>
            <a:chExt cx="1257741" cy="12517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E0F584-D62F-5F6C-C46D-E735CAE16C94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9" name="Picture 2" descr="Không có mô tả ảnh.">
                <a:extLst>
                  <a:ext uri="{FF2B5EF4-FFF2-40B4-BE49-F238E27FC236}">
                    <a16:creationId xmlns:a16="http://schemas.microsoft.com/office/drawing/2014/main" id="{2F482F7B-FCA7-7545-E8F6-5E6E80B9E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Google Shape;364;p54">
                <a:extLst>
                  <a:ext uri="{FF2B5EF4-FFF2-40B4-BE49-F238E27FC236}">
                    <a16:creationId xmlns:a16="http://schemas.microsoft.com/office/drawing/2014/main" id="{D7C5D155-23C3-9624-9977-17ADEFD5D76E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1" name="Google Shape;364;p54">
                <a:extLst>
                  <a:ext uri="{FF2B5EF4-FFF2-40B4-BE49-F238E27FC236}">
                    <a16:creationId xmlns:a16="http://schemas.microsoft.com/office/drawing/2014/main" id="{CE384539-452D-9B19-ECF3-EF718EC12BE6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33972973-A1D3-F0A5-568E-3D708BD29381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63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4A5F6BAD-01B6-DED3-71AF-606E0AEF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65123D0A-113F-9A9F-036E-9C96DF5C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A5898017-D05B-42C6-6958-0A1F32679BB2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F253A-0E73-F0F9-037E-F9A3AFEEB16E}"/>
              </a:ext>
            </a:extLst>
          </p:cNvPr>
          <p:cNvSpPr txBox="1"/>
          <p:nvPr/>
        </p:nvSpPr>
        <p:spPr>
          <a:xfrm>
            <a:off x="506730" y="1340643"/>
            <a:ext cx="387476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Stability: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Reliable, crash-free system, especially during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Personalize with colors and reminders.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Efficient Organization: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Easy, clear scheduling without overlaps.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Simple Interface: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Intuitive and easy to use, with helpful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39E78-CAF6-FED7-543D-AAAB5624E99B}"/>
              </a:ext>
            </a:extLst>
          </p:cNvPr>
          <p:cNvSpPr txBox="1"/>
          <p:nvPr/>
        </p:nvSpPr>
        <p:spPr>
          <a:xfrm>
            <a:off x="4762503" y="1340642"/>
            <a:ext cx="36131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Convenience: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Online tools save time and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Reliability: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Stable performance is critical during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Personalization: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Custom options enhance control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Low Stress: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Users prefer simple, efficient tools, with extras as bonuses.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DB7DE-8F3A-DEAB-4A93-43C767F5B2FC}"/>
              </a:ext>
            </a:extLst>
          </p:cNvPr>
          <p:cNvGrpSpPr/>
          <p:nvPr/>
        </p:nvGrpSpPr>
        <p:grpSpPr>
          <a:xfrm>
            <a:off x="3175045" y="3503704"/>
            <a:ext cx="1092155" cy="1086974"/>
            <a:chOff x="1917904" y="2264543"/>
            <a:chExt cx="1257741" cy="12517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AF46F0-6BA8-0263-ECA6-FAC144826184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20" name="Picture 2" descr="Không có mô tả ảnh.">
                <a:extLst>
                  <a:ext uri="{FF2B5EF4-FFF2-40B4-BE49-F238E27FC236}">
                    <a16:creationId xmlns:a16="http://schemas.microsoft.com/office/drawing/2014/main" id="{9DECF40A-0BC3-73FD-3FD3-64926DAE1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Google Shape;364;p54">
                <a:extLst>
                  <a:ext uri="{FF2B5EF4-FFF2-40B4-BE49-F238E27FC236}">
                    <a16:creationId xmlns:a16="http://schemas.microsoft.com/office/drawing/2014/main" id="{64DE75C5-504C-7283-2070-41219A35112A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22" name="Google Shape;364;p54">
                <a:extLst>
                  <a:ext uri="{FF2B5EF4-FFF2-40B4-BE49-F238E27FC236}">
                    <a16:creationId xmlns:a16="http://schemas.microsoft.com/office/drawing/2014/main" id="{34C3D03E-240A-7107-DC1F-D9DA14BEF1DB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8EE02FF3-26F6-C106-5BCD-B351FC3C67A7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Google Shape;981;p88">
            <a:extLst>
              <a:ext uri="{FF2B5EF4-FFF2-40B4-BE49-F238E27FC236}">
                <a16:creationId xmlns:a16="http://schemas.microsoft.com/office/drawing/2014/main" id="{57F4E9BF-127E-4DF7-42F7-D6D199B00D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83" y="3621282"/>
            <a:ext cx="757045" cy="823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12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43343-E0E2-0A9B-6452-D15B6A1BE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5E6CF160-B9BD-245F-ACDE-96DC3816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2" y="0"/>
            <a:ext cx="8228195" cy="5143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3CC9-A753-EDE0-C0D5-463C29D810BD}"/>
              </a:ext>
            </a:extLst>
          </p:cNvPr>
          <p:cNvGrpSpPr/>
          <p:nvPr/>
        </p:nvGrpSpPr>
        <p:grpSpPr>
          <a:xfrm>
            <a:off x="-599947" y="4540940"/>
            <a:ext cx="2032507" cy="810276"/>
            <a:chOff x="-599947" y="4540940"/>
            <a:chExt cx="2032507" cy="810276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30675CE1-B805-6717-2B3B-D63B19A672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65101" t="16970" r="8892" b="21025"/>
            <a:stretch/>
          </p:blipFill>
          <p:spPr>
            <a:xfrm>
              <a:off x="0" y="4540940"/>
              <a:ext cx="143256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EB250782-11F4-8476-76F8-3A8988A7E0C3}"/>
                </a:ext>
              </a:extLst>
            </p:cNvPr>
            <p:cNvSpPr txBox="1">
              <a:spLocks/>
            </p:cNvSpPr>
            <p:nvPr/>
          </p:nvSpPr>
          <p:spPr>
            <a:xfrm>
              <a:off x="-599947" y="4710309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Rose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B9A20C-8669-A7F6-AD2E-44A7C86CD475}"/>
              </a:ext>
            </a:extLst>
          </p:cNvPr>
          <p:cNvGrpSpPr/>
          <p:nvPr/>
        </p:nvGrpSpPr>
        <p:grpSpPr>
          <a:xfrm rot="501692">
            <a:off x="4012550" y="1906243"/>
            <a:ext cx="1118896" cy="1331014"/>
            <a:chOff x="2886360" y="1671782"/>
            <a:chExt cx="1303254" cy="1550323"/>
          </a:xfrm>
        </p:grpSpPr>
        <p:pic>
          <p:nvPicPr>
            <p:cNvPr id="7" name="Picture 6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430D7200-523A-0574-19D3-54580D59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Google Shape;364;p54">
              <a:extLst>
                <a:ext uri="{FF2B5EF4-FFF2-40B4-BE49-F238E27FC236}">
                  <a16:creationId xmlns:a16="http://schemas.microsoft.com/office/drawing/2014/main" id="{298A0D53-0F4E-4DA4-3750-368536FD4973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3B2540B3-45A2-8C34-8C7B-8AEC9385DF03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B6AA6016-8D1F-AD22-1058-27F7DEAB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1E35D505-7FE5-4161-6F0F-507E51FDA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B04BB4E2-8DC1-34DD-50EF-41E121AA4021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488AE-D6EA-7705-08D7-41AC352B20D2}"/>
              </a:ext>
            </a:extLst>
          </p:cNvPr>
          <p:cNvSpPr txBox="1"/>
          <p:nvPr/>
        </p:nvSpPr>
        <p:spPr>
          <a:xfrm>
            <a:off x="483870" y="1309837"/>
            <a:ext cx="3676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Reliability: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Stable site during enrollment.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Simple tools with color-coding and clear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Stress Relief: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Pre-select courses to reduce anxiety.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Easy schedule sharing for planning.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567F-2A10-76AC-6555-01165C8C7F5B}"/>
              </a:ext>
            </a:extLst>
          </p:cNvPr>
          <p:cNvSpPr txBox="1"/>
          <p:nvPr/>
        </p:nvSpPr>
        <p:spPr>
          <a:xfrm>
            <a:off x="4728210" y="1309837"/>
            <a:ext cx="3676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Simplicity: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Straightforward tools prevent conflicts.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Efficiency: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Crashes during peak times cause frustration.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Visual Clarity: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Color-coding boosts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Customizable sharing options needed.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CE5E5D-8991-6A8C-A3BE-29D31D47E8F7}"/>
              </a:ext>
            </a:extLst>
          </p:cNvPr>
          <p:cNvGrpSpPr/>
          <p:nvPr/>
        </p:nvGrpSpPr>
        <p:grpSpPr>
          <a:xfrm>
            <a:off x="573305" y="3963403"/>
            <a:ext cx="768187" cy="651422"/>
            <a:chOff x="4910746" y="1826313"/>
            <a:chExt cx="768187" cy="651422"/>
          </a:xfrm>
        </p:grpSpPr>
        <p:pic>
          <p:nvPicPr>
            <p:cNvPr id="8" name="Google Shape;404;p57">
              <a:extLst>
                <a:ext uri="{FF2B5EF4-FFF2-40B4-BE49-F238E27FC236}">
                  <a16:creationId xmlns:a16="http://schemas.microsoft.com/office/drawing/2014/main" id="{860E0174-7732-00F3-285F-E41042A15AC4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10783" y="1826313"/>
              <a:ext cx="568150" cy="62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404;p57">
              <a:extLst>
                <a:ext uri="{FF2B5EF4-FFF2-40B4-BE49-F238E27FC236}">
                  <a16:creationId xmlns:a16="http://schemas.microsoft.com/office/drawing/2014/main" id="{1207E2F8-119A-62D7-3CEB-4396AAC0C03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0746" y="1983634"/>
              <a:ext cx="452652" cy="494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E92865-899E-59C3-F2E4-63C85B0F5E48}"/>
              </a:ext>
            </a:extLst>
          </p:cNvPr>
          <p:cNvGrpSpPr/>
          <p:nvPr/>
        </p:nvGrpSpPr>
        <p:grpSpPr>
          <a:xfrm>
            <a:off x="6770748" y="2967991"/>
            <a:ext cx="1418847" cy="1687830"/>
            <a:chOff x="2886360" y="1671782"/>
            <a:chExt cx="1303254" cy="1550323"/>
          </a:xfrm>
        </p:grpSpPr>
        <p:pic>
          <p:nvPicPr>
            <p:cNvPr id="19" name="Picture 18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EC920D79-D1D9-CB3E-8439-9C96FA273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Google Shape;364;p54">
              <a:extLst>
                <a:ext uri="{FF2B5EF4-FFF2-40B4-BE49-F238E27FC236}">
                  <a16:creationId xmlns:a16="http://schemas.microsoft.com/office/drawing/2014/main" id="{4361979E-0295-A46B-C681-C8863B77FB32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364;p54">
              <a:extLst>
                <a:ext uri="{FF2B5EF4-FFF2-40B4-BE49-F238E27FC236}">
                  <a16:creationId xmlns:a16="http://schemas.microsoft.com/office/drawing/2014/main" id="{D20288C0-77F3-4E38-3A89-D189CFECABCC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01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38C95-9CD2-3E64-CB81-61C05CC3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3E553E8-17A7-FAEC-73BD-D6C61DA0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4" y="0"/>
            <a:ext cx="8209952" cy="514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06A3A-D437-258A-1E8D-139A815B1E1C}"/>
              </a:ext>
            </a:extLst>
          </p:cNvPr>
          <p:cNvGrpSpPr/>
          <p:nvPr/>
        </p:nvGrpSpPr>
        <p:grpSpPr>
          <a:xfrm>
            <a:off x="-697363" y="4543373"/>
            <a:ext cx="1976153" cy="810276"/>
            <a:chOff x="-697363" y="4543373"/>
            <a:chExt cx="1976153" cy="810276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227A955B-1418-2CD8-E5F0-0B9988D0E8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65101" t="16970" r="8892" b="21025"/>
            <a:stretch/>
          </p:blipFill>
          <p:spPr>
            <a:xfrm>
              <a:off x="0" y="4543373"/>
              <a:ext cx="118872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60EE6E11-E6C7-F894-A8A6-46BE2B6FD4E4}"/>
                </a:ext>
              </a:extLst>
            </p:cNvPr>
            <p:cNvSpPr txBox="1">
              <a:spLocks/>
            </p:cNvSpPr>
            <p:nvPr/>
          </p:nvSpPr>
          <p:spPr>
            <a:xfrm>
              <a:off x="-697363" y="4628057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F4356-8A36-9F6C-00D7-BEB56D5DC76F}"/>
              </a:ext>
            </a:extLst>
          </p:cNvPr>
          <p:cNvGrpSpPr/>
          <p:nvPr/>
        </p:nvGrpSpPr>
        <p:grpSpPr>
          <a:xfrm rot="514040">
            <a:off x="3915652" y="1939417"/>
            <a:ext cx="1195984" cy="1264666"/>
            <a:chOff x="912831" y="2172012"/>
            <a:chExt cx="1281936" cy="1355553"/>
          </a:xfrm>
        </p:grpSpPr>
        <p:pic>
          <p:nvPicPr>
            <p:cNvPr id="7" name="Picture 6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AA002E20-EB2E-A242-7D16-FCA1704B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Google Shape;364;p54">
              <a:extLst>
                <a:ext uri="{FF2B5EF4-FFF2-40B4-BE49-F238E27FC236}">
                  <a16:creationId xmlns:a16="http://schemas.microsoft.com/office/drawing/2014/main" id="{7833C33C-41DF-D26E-AF72-CCE1E6B9B2EB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16B2C677-3E64-CD2D-E47A-98C2C609B970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C0434B8A-372B-7474-42FA-FDE2AFA6C5F6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30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A4336F59-A00B-F079-C745-AE3FD690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62DB34B6-7B16-E50F-D736-A25F98C95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521A2EE3-1466-B316-3926-446C4A809537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C9816-B5CC-CB85-2641-F463F26C8C9F}"/>
              </a:ext>
            </a:extLst>
          </p:cNvPr>
          <p:cNvSpPr txBox="1"/>
          <p:nvPr/>
        </p:nvSpPr>
        <p:spPr>
          <a:xfrm>
            <a:off x="467940" y="1285804"/>
            <a:ext cx="37687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Reliable Updates: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Timely info on class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Personalize timetables (colors, layouts).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 Tools: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sharing with peers and professors.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Error Prevention: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Avoid scheduling conflicts, flexible adjustments.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E725F-EE79-F0F0-76E6-33B9021939FC}"/>
              </a:ext>
            </a:extLst>
          </p:cNvPr>
          <p:cNvSpPr txBox="1"/>
          <p:nvPr/>
        </p:nvSpPr>
        <p:spPr>
          <a:xfrm>
            <a:off x="4728210" y="1285804"/>
            <a:ext cx="37687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User-Friendly: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Simple, fast tools ease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Engagement Through 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Color-coding aids usability; more options would boost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Critical Consistency: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Reliable university info is essential.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Future Sharing Needs: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sharing features benefit group coordination.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6F5F2E-9B7B-3AE9-4C8B-5CA58A5EB285}"/>
              </a:ext>
            </a:extLst>
          </p:cNvPr>
          <p:cNvGrpSpPr/>
          <p:nvPr/>
        </p:nvGrpSpPr>
        <p:grpSpPr>
          <a:xfrm>
            <a:off x="6552775" y="3634253"/>
            <a:ext cx="1202635" cy="898692"/>
            <a:chOff x="4892300" y="3709554"/>
            <a:chExt cx="1202635" cy="898692"/>
          </a:xfrm>
        </p:grpSpPr>
        <p:pic>
          <p:nvPicPr>
            <p:cNvPr id="8" name="Google Shape;1774;p113">
              <a:extLst>
                <a:ext uri="{FF2B5EF4-FFF2-40B4-BE49-F238E27FC236}">
                  <a16:creationId xmlns:a16="http://schemas.microsoft.com/office/drawing/2014/main" id="{52EF28AA-1853-0019-B9CB-B092EDA43FA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2300" y="3709554"/>
              <a:ext cx="786633" cy="61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774;p113">
              <a:extLst>
                <a:ext uri="{FF2B5EF4-FFF2-40B4-BE49-F238E27FC236}">
                  <a16:creationId xmlns:a16="http://schemas.microsoft.com/office/drawing/2014/main" id="{60953641-6A1B-24B3-0CF4-74FC9673E37F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50665" y="4102594"/>
              <a:ext cx="644270" cy="505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AC685-9B8D-B757-369A-AEE752730F7C}"/>
              </a:ext>
            </a:extLst>
          </p:cNvPr>
          <p:cNvGrpSpPr/>
          <p:nvPr/>
        </p:nvGrpSpPr>
        <p:grpSpPr>
          <a:xfrm rot="1218619">
            <a:off x="2849177" y="3138673"/>
            <a:ext cx="1313600" cy="1389036"/>
            <a:chOff x="912831" y="2172012"/>
            <a:chExt cx="1281936" cy="1355553"/>
          </a:xfrm>
        </p:grpSpPr>
        <p:pic>
          <p:nvPicPr>
            <p:cNvPr id="19" name="Picture 18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8A0B2ACE-EE4D-5742-38EC-85FABC5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Google Shape;364;p54">
              <a:extLst>
                <a:ext uri="{FF2B5EF4-FFF2-40B4-BE49-F238E27FC236}">
                  <a16:creationId xmlns:a16="http://schemas.microsoft.com/office/drawing/2014/main" id="{35F2C8C8-E921-85E0-9099-3D43FE78925C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" name="Google Shape;364;p54">
              <a:extLst>
                <a:ext uri="{FF2B5EF4-FFF2-40B4-BE49-F238E27FC236}">
                  <a16:creationId xmlns:a16="http://schemas.microsoft.com/office/drawing/2014/main" id="{D19F8F75-DCB0-00EB-BE42-90F72ECED1C0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id="{90FFE880-6BA2-C521-341C-0616FFF17FEC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81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1B1E5-A99C-F253-E512-63032D9FC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colorful squares&#10;&#10;Description automatically generated">
            <a:extLst>
              <a:ext uri="{FF2B5EF4-FFF2-40B4-BE49-F238E27FC236}">
                <a16:creationId xmlns:a16="http://schemas.microsoft.com/office/drawing/2014/main" id="{C8A01FE1-D7D8-12EC-EBCB-7B8FD4F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6" y="0"/>
            <a:ext cx="8246487" cy="514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3DD725-70CD-9013-6163-2CAE086FB320}"/>
              </a:ext>
            </a:extLst>
          </p:cNvPr>
          <p:cNvGrpSpPr/>
          <p:nvPr/>
        </p:nvGrpSpPr>
        <p:grpSpPr>
          <a:xfrm>
            <a:off x="-478027" y="4540236"/>
            <a:ext cx="2454180" cy="833840"/>
            <a:chOff x="-478027" y="4540236"/>
            <a:chExt cx="2454180" cy="833840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F0C387D4-A69F-511D-9E38-1FC055884C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rcRect l="65101" t="16970" r="8892" b="21025"/>
            <a:stretch/>
          </p:blipFill>
          <p:spPr>
            <a:xfrm>
              <a:off x="0" y="4540236"/>
              <a:ext cx="1976153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B5408D7F-EE4D-0B2C-1E87-D927EBE1B41D}"/>
                </a:ext>
              </a:extLst>
            </p:cNvPr>
            <p:cNvSpPr txBox="1">
              <a:spLocks/>
            </p:cNvSpPr>
            <p:nvPr/>
          </p:nvSpPr>
          <p:spPr>
            <a:xfrm>
              <a:off x="-478027" y="4733169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 err="1"/>
                <a:t>NMinh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4FA3B-453C-E19B-1B07-C45D07EEB8AB}"/>
              </a:ext>
            </a:extLst>
          </p:cNvPr>
          <p:cNvGrpSpPr/>
          <p:nvPr/>
        </p:nvGrpSpPr>
        <p:grpSpPr>
          <a:xfrm rot="671361">
            <a:off x="3964973" y="2079102"/>
            <a:ext cx="1206851" cy="1092224"/>
            <a:chOff x="3187559" y="3055732"/>
            <a:chExt cx="1373160" cy="1242738"/>
          </a:xfrm>
        </p:grpSpPr>
        <p:pic>
          <p:nvPicPr>
            <p:cNvPr id="7" name="Picture 6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10326F2B-FD3F-F5ED-9BBF-322D3B08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BD6C00D-B2F2-47D5-DD9A-4695B6A411BA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B0B9678D-049C-964B-CC84-40D729BDB7C7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0" name="Google Shape;364;p54">
              <a:extLst>
                <a:ext uri="{FF2B5EF4-FFF2-40B4-BE49-F238E27FC236}">
                  <a16:creationId xmlns:a16="http://schemas.microsoft.com/office/drawing/2014/main" id="{7DBDB960-E21E-C09C-C271-798519FFEF41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04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EF0AF9C2-7E2C-DFD9-5898-9748D115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AF4EC6F4-9DE7-5A04-57EB-8CB5A8B79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C859913B-8273-3480-CE93-5A8445E345FF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DBA23-0FC4-D814-4AEB-11E356B479B2}"/>
              </a:ext>
            </a:extLst>
          </p:cNvPr>
          <p:cNvSpPr txBox="1"/>
          <p:nvPr/>
        </p:nvSpPr>
        <p:spPr>
          <a:xfrm>
            <a:off x="461010" y="1285935"/>
            <a:ext cx="4015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Access: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Simple, clear, and mobile-friendly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Timely Reminders: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Notifications to track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Conflict Prevention: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Tools to avoid overlaps and show complete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 Options: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sharing features for collaboration.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08BF-1249-3F2A-4D25-85960844CEB8}"/>
              </a:ext>
            </a:extLst>
          </p:cNvPr>
          <p:cNvSpPr txBox="1"/>
          <p:nvPr/>
        </p:nvSpPr>
        <p:spPr>
          <a:xfrm>
            <a:off x="4572000" y="1285934"/>
            <a:ext cx="4015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Prefer Simplicity: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Functionality over customization.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Convenient Access: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Mobile access reduces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Frustration with University Tools: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Third-party apps are often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Collaboration Needs: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 features are beneficial for group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58586B-02E2-9C2C-7C4E-6CC4BC43E11F}"/>
              </a:ext>
            </a:extLst>
          </p:cNvPr>
          <p:cNvGrpSpPr/>
          <p:nvPr/>
        </p:nvGrpSpPr>
        <p:grpSpPr>
          <a:xfrm rot="481487">
            <a:off x="1842078" y="3403401"/>
            <a:ext cx="1317751" cy="1192591"/>
            <a:chOff x="3187559" y="3055732"/>
            <a:chExt cx="1373160" cy="1242738"/>
          </a:xfrm>
        </p:grpSpPr>
        <p:pic>
          <p:nvPicPr>
            <p:cNvPr id="8" name="Picture 7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B4CEC29D-1C5E-7351-4AAB-D007A539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790E0885-E74D-DD6B-9850-05AD4B9A4BFA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39E31267-A625-AAC7-BADC-5D6388054E06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9" name="Google Shape;364;p54">
              <a:extLst>
                <a:ext uri="{FF2B5EF4-FFF2-40B4-BE49-F238E27FC236}">
                  <a16:creationId xmlns:a16="http://schemas.microsoft.com/office/drawing/2014/main" id="{12584801-F47D-8111-0727-81DF05CCFA43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20" name="Google Shape;1792;p114">
            <a:extLst>
              <a:ext uri="{FF2B5EF4-FFF2-40B4-BE49-F238E27FC236}">
                <a16:creationId xmlns:a16="http://schemas.microsoft.com/office/drawing/2014/main" id="{A3777A05-0D22-8C6A-929B-574BA2C58A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167" y="3633729"/>
            <a:ext cx="780610" cy="67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27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3E12281-A392-4F89-24CA-54CFD974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4" y="0"/>
            <a:ext cx="8209952" cy="5143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D9817C-E278-BFEB-DF23-EC835472D95F}"/>
              </a:ext>
            </a:extLst>
          </p:cNvPr>
          <p:cNvGrpSpPr/>
          <p:nvPr/>
        </p:nvGrpSpPr>
        <p:grpSpPr>
          <a:xfrm rot="545732">
            <a:off x="3957559" y="2088053"/>
            <a:ext cx="1228882" cy="967393"/>
            <a:chOff x="1712389" y="3038498"/>
            <a:chExt cx="1419454" cy="1117414"/>
          </a:xfrm>
        </p:grpSpPr>
        <p:pic>
          <p:nvPicPr>
            <p:cNvPr id="6" name="Picture 5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612BBE0A-BA71-1E89-896C-C378680DF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Google Shape;364;p54">
              <a:extLst>
                <a:ext uri="{FF2B5EF4-FFF2-40B4-BE49-F238E27FC236}">
                  <a16:creationId xmlns:a16="http://schemas.microsoft.com/office/drawing/2014/main" id="{615673F9-CC37-8C1C-1754-55C24C5C0A67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364;p54">
              <a:extLst>
                <a:ext uri="{FF2B5EF4-FFF2-40B4-BE49-F238E27FC236}">
                  <a16:creationId xmlns:a16="http://schemas.microsoft.com/office/drawing/2014/main" id="{84F0C2BC-23F7-EA92-D74C-54201D9A2CFA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2EFCDA3-A452-74CB-F357-90F9884EEC2A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7DCDCD-1CF6-5E2C-3593-B53C181BBC02}"/>
              </a:ext>
            </a:extLst>
          </p:cNvPr>
          <p:cNvGrpSpPr/>
          <p:nvPr/>
        </p:nvGrpSpPr>
        <p:grpSpPr>
          <a:xfrm>
            <a:off x="-521053" y="4535281"/>
            <a:ext cx="2395573" cy="810276"/>
            <a:chOff x="-521053" y="4535281"/>
            <a:chExt cx="2395573" cy="810276"/>
          </a:xfrm>
        </p:grpSpPr>
        <p:pic>
          <p:nvPicPr>
            <p:cNvPr id="10" name="Google Shape;350;p53">
              <a:extLst>
                <a:ext uri="{FF2B5EF4-FFF2-40B4-BE49-F238E27FC236}">
                  <a16:creationId xmlns:a16="http://schemas.microsoft.com/office/drawing/2014/main" id="{193CD906-2299-5E8A-F7C0-829C38DEBA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duotone>
                <a:prstClr val="black"/>
                <a:srgbClr val="2A78AB">
                  <a:tint val="45000"/>
                  <a:satMod val="400000"/>
                </a:srgbClr>
              </a:duotone>
            </a:blip>
            <a:srcRect l="65101" t="16970" r="8892" b="21025"/>
            <a:stretch/>
          </p:blipFill>
          <p:spPr>
            <a:xfrm>
              <a:off x="0" y="4535281"/>
              <a:ext cx="187452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5" action="ppaction://hlinksldjump"/>
              <a:extLst>
                <a:ext uri="{FF2B5EF4-FFF2-40B4-BE49-F238E27FC236}">
                  <a16:creationId xmlns:a16="http://schemas.microsoft.com/office/drawing/2014/main" id="{87A05477-ED11-34A4-0631-10D610FF10FD}"/>
                </a:ext>
              </a:extLst>
            </p:cNvPr>
            <p:cNvSpPr txBox="1">
              <a:spLocks/>
            </p:cNvSpPr>
            <p:nvPr/>
          </p:nvSpPr>
          <p:spPr>
            <a:xfrm>
              <a:off x="-521053" y="4704650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Linh*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B0CD829C-A3B1-7AB0-2C9B-94BDE769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EC0EB380-20BA-0D0A-4E62-0BC3B6814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0DBD588C-FE02-A3FF-B835-38C8FD4F6B71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DC6C3-C4FE-83B7-74CE-71AB1504BFDC}"/>
              </a:ext>
            </a:extLst>
          </p:cNvPr>
          <p:cNvSpPr txBox="1"/>
          <p:nvPr/>
        </p:nvSpPr>
        <p:spPr>
          <a:xfrm>
            <a:off x="506730" y="1209604"/>
            <a:ext cx="3806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Familiar Tool: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Wants an intuitive app that feels familiar.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Automated Efficiency: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Seeks automation while keeping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Customizable Options: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Values personalization for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Control Assurance: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Prefers to avoid dependency on technology.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F4046-1984-9E8D-B10A-28CFAF41C59D}"/>
              </a:ext>
            </a:extLst>
          </p:cNvPr>
          <p:cNvSpPr txBox="1"/>
          <p:nvPr/>
        </p:nvSpPr>
        <p:spPr>
          <a:xfrm>
            <a:off x="4659630" y="1209603"/>
            <a:ext cx="3806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Open to Digital: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Will switch if it suits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 Matters: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Needs visual appeal to stay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Efficiency with Control: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Wants to save time but maintain oversight.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Skeptical but Open: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Interested in free apps with clear benefits.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5541BD-BAE8-E237-5782-F9FDAE87BA79}"/>
              </a:ext>
            </a:extLst>
          </p:cNvPr>
          <p:cNvGrpSpPr/>
          <p:nvPr/>
        </p:nvGrpSpPr>
        <p:grpSpPr>
          <a:xfrm>
            <a:off x="6756402" y="3301856"/>
            <a:ext cx="1605766" cy="1264081"/>
            <a:chOff x="1712389" y="3038498"/>
            <a:chExt cx="1419454" cy="1117414"/>
          </a:xfrm>
        </p:grpSpPr>
        <p:pic>
          <p:nvPicPr>
            <p:cNvPr id="8" name="Picture 7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1F9925A5-38BE-1979-2034-7BA44251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4A49FC44-B048-BCF1-1986-FEA775FE1E57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58D9A6C4-CCE5-661B-038C-96191FCB1550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72999406-CE18-B50A-3EEA-85C5C68C883E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Google Shape;1773;p113">
            <a:extLst>
              <a:ext uri="{FF2B5EF4-FFF2-40B4-BE49-F238E27FC236}">
                <a16:creationId xmlns:a16="http://schemas.microsoft.com/office/drawing/2014/main" id="{2A1E57EA-AC1C-9FB8-464F-CFBBC0E4D3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325203" flipH="1" flipV="1">
            <a:off x="2728154" y="3449476"/>
            <a:ext cx="1409555" cy="535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91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FE60-295B-EEF6-0676-DB79D0C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45" y="1295006"/>
            <a:ext cx="5708538" cy="488400"/>
          </a:xfrm>
        </p:spPr>
        <p:txBody>
          <a:bodyPr/>
          <a:lstStyle/>
          <a:p>
            <a:r>
              <a:rPr lang="en-US" dirty="0"/>
              <a:t>Simplicity vs. Customization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8687D-B04E-AA37-7423-EB4B99D8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745" y="1617023"/>
            <a:ext cx="7615379" cy="716700"/>
          </a:xfrm>
        </p:spPr>
        <p:txBody>
          <a:bodyPr/>
          <a:lstStyle/>
          <a:p>
            <a:r>
              <a:rPr lang="en-US" dirty="0"/>
              <a:t>Need for straightforward tools vs. desire for personalization;</a:t>
            </a:r>
          </a:p>
          <a:p>
            <a:r>
              <a:rPr lang="en-US" dirty="0"/>
              <a:t>extremes feel overwhelmed, </a:t>
            </a:r>
            <a:r>
              <a:rPr lang="en-US" dirty="0" err="1"/>
              <a:t>normals</a:t>
            </a:r>
            <a:r>
              <a:rPr lang="en-US" dirty="0"/>
              <a:t> feel restricted.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78350-B001-47E8-253A-05CFA65AA1F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82745" y="2495000"/>
            <a:ext cx="5708538" cy="488400"/>
          </a:xfrm>
        </p:spPr>
        <p:txBody>
          <a:bodyPr/>
          <a:lstStyle/>
          <a:p>
            <a:r>
              <a:rPr lang="en-US" dirty="0"/>
              <a:t>Technological Hesitance vs. Digital Acceptance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1F8F0A-B127-4DBD-1CB9-0BAC0C6AC71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82745" y="2809397"/>
            <a:ext cx="6770656" cy="716700"/>
          </a:xfrm>
        </p:spPr>
        <p:txBody>
          <a:bodyPr/>
          <a:lstStyle/>
          <a:p>
            <a:r>
              <a:rPr lang="en-US" dirty="0"/>
              <a:t>Demand for reliable systems during peak times vs. need</a:t>
            </a:r>
          </a:p>
          <a:p>
            <a:r>
              <a:rPr lang="en-US" dirty="0"/>
              <a:t>for flexible schedule management; crashes cause frustration.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628582-C318-F6F7-2F18-2FF764CEB6F7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82745" y="3710234"/>
            <a:ext cx="5708538" cy="488400"/>
          </a:xfrm>
        </p:spPr>
        <p:txBody>
          <a:bodyPr/>
          <a:lstStyle/>
          <a:p>
            <a:r>
              <a:rPr lang="en-US" dirty="0"/>
              <a:t>Reliability vs. Flexibility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F12288-A254-82A4-6E7A-F2696E6CC08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82745" y="4001772"/>
            <a:ext cx="7174515" cy="716700"/>
          </a:xfrm>
        </p:spPr>
        <p:txBody>
          <a:bodyPr/>
          <a:lstStyle/>
          <a:p>
            <a:r>
              <a:rPr lang="en-US" dirty="0"/>
              <a:t>Extreme users are skeptical; </a:t>
            </a:r>
            <a:r>
              <a:rPr lang="en-US" dirty="0" err="1"/>
              <a:t>normals</a:t>
            </a:r>
            <a:r>
              <a:rPr lang="en-US" dirty="0"/>
              <a:t> and experts embrace</a:t>
            </a:r>
          </a:p>
          <a:p>
            <a:r>
              <a:rPr lang="en-US" dirty="0"/>
              <a:t>technology.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A15BB1-F05F-33C3-7D64-415CADB134D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Tensions and Contradictions</a:t>
            </a:r>
          </a:p>
        </p:txBody>
      </p:sp>
      <p:pic>
        <p:nvPicPr>
          <p:cNvPr id="11" name="Google Shape;1771;p113">
            <a:extLst>
              <a:ext uri="{FF2B5EF4-FFF2-40B4-BE49-F238E27FC236}">
                <a16:creationId xmlns:a16="http://schemas.microsoft.com/office/drawing/2014/main" id="{B08D8739-CAE0-E320-1D57-4FF04B8003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84802">
            <a:off x="2474828" y="1080389"/>
            <a:ext cx="1312312" cy="25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71;p113">
            <a:extLst>
              <a:ext uri="{FF2B5EF4-FFF2-40B4-BE49-F238E27FC236}">
                <a16:creationId xmlns:a16="http://schemas.microsoft.com/office/drawing/2014/main" id="{5EF408F0-1EEE-0B5A-8CBC-CB2966A023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58560">
            <a:off x="4426659" y="1076681"/>
            <a:ext cx="2583742" cy="29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72;p113">
            <a:extLst>
              <a:ext uri="{FF2B5EF4-FFF2-40B4-BE49-F238E27FC236}">
                <a16:creationId xmlns:a16="http://schemas.microsoft.com/office/drawing/2014/main" id="{A5B7AFE4-5843-53C9-7574-7E4950EDF0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50" y="2237629"/>
            <a:ext cx="2363310" cy="2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72;p113">
            <a:extLst>
              <a:ext uri="{FF2B5EF4-FFF2-40B4-BE49-F238E27FC236}">
                <a16:creationId xmlns:a16="http://schemas.microsoft.com/office/drawing/2014/main" id="{1C00F0AD-1C28-803A-B138-30B712CB0485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65136" y="3596360"/>
            <a:ext cx="2179603" cy="2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02;p114">
            <a:extLst>
              <a:ext uri="{FF2B5EF4-FFF2-40B4-BE49-F238E27FC236}">
                <a16:creationId xmlns:a16="http://schemas.microsoft.com/office/drawing/2014/main" id="{7E2B7BCD-10E0-AA58-A8C4-EB2B076F4C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77423">
            <a:off x="7176141" y="2143130"/>
            <a:ext cx="1167650" cy="65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5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55;p112">
            <a:extLst>
              <a:ext uri="{FF2B5EF4-FFF2-40B4-BE49-F238E27FC236}">
                <a16:creationId xmlns:a16="http://schemas.microsoft.com/office/drawing/2014/main" id="{215BD34A-340C-1352-856C-2FB5E0DA4F0B}"/>
              </a:ext>
            </a:extLst>
          </p:cNvPr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rot="-10799985">
            <a:off x="3644940" y="952623"/>
            <a:ext cx="1854118" cy="5709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9ECA3-5883-3631-E022-CDF164EB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344" y="904980"/>
            <a:ext cx="2173311" cy="716700"/>
          </a:xfrm>
        </p:spPr>
        <p:txBody>
          <a:bodyPr/>
          <a:lstStyle/>
          <a:p>
            <a:r>
              <a:rPr lang="en-US" sz="2800" dirty="0"/>
              <a:t>Surprises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4B4D7-BC94-4240-76CC-5E536524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446" y="3256440"/>
            <a:ext cx="4506999" cy="792600"/>
          </a:xfrm>
        </p:spPr>
        <p:txBody>
          <a:bodyPr/>
          <a:lstStyle/>
          <a:p>
            <a:pPr algn="l"/>
            <a:r>
              <a:rPr lang="en-US" dirty="0"/>
              <a:t>Visual appeal boosts usability and</a:t>
            </a:r>
          </a:p>
          <a:p>
            <a:pPr algn="l"/>
            <a:r>
              <a:rPr lang="en-US" dirty="0"/>
              <a:t>engagement more than expected.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59CB3E-5027-0F65-78B4-1B1B55C8D250}"/>
              </a:ext>
            </a:extLst>
          </p:cNvPr>
          <p:cNvSpPr txBox="1">
            <a:spLocks/>
          </p:cNvSpPr>
          <p:nvPr/>
        </p:nvSpPr>
        <p:spPr>
          <a:xfrm>
            <a:off x="1975021" y="1664280"/>
            <a:ext cx="3798001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Simplicity vs. Customization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4B5F56-8F40-2B77-B9F0-200DE046F218}"/>
              </a:ext>
            </a:extLst>
          </p:cNvPr>
          <p:cNvSpPr txBox="1">
            <a:spLocks/>
          </p:cNvSpPr>
          <p:nvPr/>
        </p:nvSpPr>
        <p:spPr>
          <a:xfrm>
            <a:off x="2030446" y="2005500"/>
            <a:ext cx="4637054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algn="l"/>
            <a:r>
              <a:rPr lang="en-US" dirty="0" err="1"/>
              <a:t>Normals</a:t>
            </a:r>
            <a:r>
              <a:rPr lang="en-US" dirty="0"/>
              <a:t> prefer third-party tools,</a:t>
            </a:r>
          </a:p>
          <a:p>
            <a:pPr algn="l"/>
            <a:r>
              <a:rPr lang="en-US" dirty="0"/>
              <a:t>highlighting gaps in university</a:t>
            </a:r>
          </a:p>
          <a:p>
            <a:pPr algn="l"/>
            <a:r>
              <a:rPr lang="en-US" dirty="0"/>
              <a:t>offerings.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155628-9E19-6A3D-7A2A-F0BF3D7A8013}"/>
              </a:ext>
            </a:extLst>
          </p:cNvPr>
          <p:cNvSpPr txBox="1">
            <a:spLocks/>
          </p:cNvSpPr>
          <p:nvPr/>
        </p:nvSpPr>
        <p:spPr>
          <a:xfrm>
            <a:off x="1975021" y="2913810"/>
            <a:ext cx="3798001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b="1" dirty="0"/>
              <a:t>Importance of Visual Design</a:t>
            </a:r>
            <a:endParaRPr lang="en-US" sz="2100" dirty="0"/>
          </a:p>
        </p:txBody>
      </p:sp>
      <p:pic>
        <p:nvPicPr>
          <p:cNvPr id="9" name="Google Shape;1798;p114">
            <a:extLst>
              <a:ext uri="{FF2B5EF4-FFF2-40B4-BE49-F238E27FC236}">
                <a16:creationId xmlns:a16="http://schemas.microsoft.com/office/drawing/2014/main" id="{D7D560B9-AFA0-6C0A-2074-CB762AEDD4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25" y="992033"/>
            <a:ext cx="840928" cy="67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93;p114">
            <a:extLst>
              <a:ext uri="{FF2B5EF4-FFF2-40B4-BE49-F238E27FC236}">
                <a16:creationId xmlns:a16="http://schemas.microsoft.com/office/drawing/2014/main" id="{7E98F504-1BB1-7806-9646-DA6331429AD5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415967">
            <a:off x="6219139" y="2304251"/>
            <a:ext cx="636612" cy="92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05;p57">
            <a:extLst>
              <a:ext uri="{FF2B5EF4-FFF2-40B4-BE49-F238E27FC236}">
                <a16:creationId xmlns:a16="http://schemas.microsoft.com/office/drawing/2014/main" id="{56CF0B71-D726-C074-0EEC-08FC19EAA3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54893">
            <a:off x="2234176" y="3931080"/>
            <a:ext cx="1400175" cy="25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0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B6BDB259-6422-74A6-0AF9-E0608EF25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8FA3E148-D50A-50E5-7243-77A35C2A9B49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E825EA01-9FC5-993B-5610-3E2C283660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A3C0805C-4E57-A877-F947-82E4BE6413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C3C0CCF5-4BBD-47D3-B84B-2C0828F0BF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924FF83F-8FDC-0FA4-B5F7-86343AC3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44141"/>
                </a:solidFill>
              </a:rPr>
              <a:t>Summary</a:t>
            </a:r>
            <a:endParaRPr dirty="0">
              <a:solidFill>
                <a:srgbClr val="B44141"/>
              </a:solidFill>
            </a:endParaRPr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A02972F7-3EB3-EFB0-88E0-3587A7EAE3C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50;p53">
            <a:extLst>
              <a:ext uri="{FF2B5EF4-FFF2-40B4-BE49-F238E27FC236}">
                <a16:creationId xmlns:a16="http://schemas.microsoft.com/office/drawing/2014/main" id="{6F26E896-24EE-22F4-BB00-16A762C82A16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9123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50;p53">
            <a:extLst>
              <a:ext uri="{FF2B5EF4-FFF2-40B4-BE49-F238E27FC236}">
                <a16:creationId xmlns:a16="http://schemas.microsoft.com/office/drawing/2014/main" id="{B9F0A3D2-405E-A25B-455C-1E3D86CC77AE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346778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6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D5F81A8F-6131-6DD9-BBD8-2633FF99C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4BBFE587-6020-4D54-1604-891822B77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520" y="676980"/>
            <a:ext cx="1650420" cy="60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A090D-AC85-98C6-D488-09E433D78941}"/>
              </a:ext>
            </a:extLst>
          </p:cNvPr>
          <p:cNvSpPr txBox="1">
            <a:spLocks/>
          </p:cNvSpPr>
          <p:nvPr/>
        </p:nvSpPr>
        <p:spPr>
          <a:xfrm>
            <a:off x="509895" y="1280160"/>
            <a:ext cx="5708538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7E2106-6581-5939-B178-A43366E667CB}"/>
              </a:ext>
            </a:extLst>
          </p:cNvPr>
          <p:cNvSpPr txBox="1">
            <a:spLocks/>
          </p:cNvSpPr>
          <p:nvPr/>
        </p:nvSpPr>
        <p:spPr>
          <a:xfrm>
            <a:off x="536520" y="1375021"/>
            <a:ext cx="3632430" cy="4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Common Needs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730F0E-4E3F-1929-5A35-B707554F19CA}"/>
              </a:ext>
            </a:extLst>
          </p:cNvPr>
          <p:cNvSpPr txBox="1">
            <a:spLocks/>
          </p:cNvSpPr>
          <p:nvPr/>
        </p:nvSpPr>
        <p:spPr>
          <a:xfrm>
            <a:off x="460320" y="1618113"/>
            <a:ext cx="3708630" cy="7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>
              <a:buNone/>
            </a:pPr>
            <a:r>
              <a:rPr lang="en-US" dirty="0"/>
              <a:t>Users want simplicity, reliability, and collaboration.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EF26EC-9265-B1A0-6AE1-E460DB300E8E}"/>
              </a:ext>
            </a:extLst>
          </p:cNvPr>
          <p:cNvSpPr txBox="1">
            <a:spLocks/>
          </p:cNvSpPr>
          <p:nvPr/>
        </p:nvSpPr>
        <p:spPr>
          <a:xfrm>
            <a:off x="586095" y="2706605"/>
            <a:ext cx="3632430" cy="4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Key Tensions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6B890D-6E20-AF1D-EB26-0FF16BC9BCB6}"/>
              </a:ext>
            </a:extLst>
          </p:cNvPr>
          <p:cNvSpPr txBox="1">
            <a:spLocks/>
          </p:cNvSpPr>
          <p:nvPr/>
        </p:nvSpPr>
        <p:spPr>
          <a:xfrm>
            <a:off x="460320" y="3174114"/>
            <a:ext cx="3632431" cy="7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>
              <a:buNone/>
            </a:pPr>
            <a:r>
              <a:rPr lang="en-US" dirty="0"/>
              <a:t>Balancing simplicity with customization and ensuring reliability without sacrificing flexibility.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2E9CF1-CF44-E6D9-F5B8-3F4D6FD4FDB7}"/>
              </a:ext>
            </a:extLst>
          </p:cNvPr>
          <p:cNvSpPr txBox="1">
            <a:spLocks/>
          </p:cNvSpPr>
          <p:nvPr/>
        </p:nvSpPr>
        <p:spPr>
          <a:xfrm>
            <a:off x="4750380" y="1375021"/>
            <a:ext cx="3632430" cy="4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Development Insight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5BEE20B-8AAA-DEDB-4D98-6814F1FFBB88}"/>
              </a:ext>
            </a:extLst>
          </p:cNvPr>
          <p:cNvSpPr txBox="1">
            <a:spLocks/>
          </p:cNvSpPr>
          <p:nvPr/>
        </p:nvSpPr>
        <p:spPr>
          <a:xfrm>
            <a:off x="4654833" y="1805554"/>
            <a:ext cx="3708630" cy="7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>
              <a:buNone/>
            </a:pPr>
            <a:r>
              <a:rPr lang="en-US" dirty="0"/>
              <a:t>Address diverse user preferences while tackling shared challenges in scheduling.</a:t>
            </a:r>
          </a:p>
        </p:txBody>
      </p:sp>
      <p:pic>
        <p:nvPicPr>
          <p:cNvPr id="10" name="Google Shape;404;p57">
            <a:extLst>
              <a:ext uri="{FF2B5EF4-FFF2-40B4-BE49-F238E27FC236}">
                <a16:creationId xmlns:a16="http://schemas.microsoft.com/office/drawing/2014/main" id="{6E93B17C-ED7A-41EF-1299-182213CE39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92" y="628486"/>
            <a:ext cx="900333" cy="91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05;p57">
            <a:extLst>
              <a:ext uri="{FF2B5EF4-FFF2-40B4-BE49-F238E27FC236}">
                <a16:creationId xmlns:a16="http://schemas.microsoft.com/office/drawing/2014/main" id="{BA1A9459-11CF-C641-2B23-C089902732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25124">
            <a:off x="7051494" y="1038285"/>
            <a:ext cx="1802005" cy="32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26;p59">
            <a:extLst>
              <a:ext uri="{FF2B5EF4-FFF2-40B4-BE49-F238E27FC236}">
                <a16:creationId xmlns:a16="http://schemas.microsoft.com/office/drawing/2014/main" id="{4B6EAF93-F9C3-399A-FF51-9E1EF00E5C4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40092">
            <a:off x="4823454" y="3627435"/>
            <a:ext cx="811373" cy="93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77;p113">
            <a:extLst>
              <a:ext uri="{FF2B5EF4-FFF2-40B4-BE49-F238E27FC236}">
                <a16:creationId xmlns:a16="http://schemas.microsoft.com/office/drawing/2014/main" id="{E450054F-C3EF-0A3B-529D-E1FC4DB2D74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716742">
            <a:off x="6415562" y="2382138"/>
            <a:ext cx="1763901" cy="20622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0D8CBD-B56F-0F7F-39FF-7EE7B23494F9}"/>
              </a:ext>
            </a:extLst>
          </p:cNvPr>
          <p:cNvSpPr txBox="1">
            <a:spLocks/>
          </p:cNvSpPr>
          <p:nvPr/>
        </p:nvSpPr>
        <p:spPr>
          <a:xfrm rot="20634464">
            <a:off x="6348880" y="3390624"/>
            <a:ext cx="1894354" cy="560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 algn="ctr">
              <a:buNone/>
            </a:pPr>
            <a:r>
              <a:rPr lang="en-US" dirty="0"/>
              <a:t>Please remember before going to the next step!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D5695E6A-39A5-388B-B0F2-D801F712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E01C4C61-B2E0-BCC9-6903-13425682B491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2A713A9D-4D25-1281-10C3-3720DCC189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00627DB4-E45A-A49C-2082-1C1EF4B8FF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0296AABB-1EE2-68C2-09A1-D5A571203F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F735168F-3FB4-6D04-B50E-5EA7B701B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140BD9F8-D0D2-7E92-9DEE-21917A00409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50;p53">
            <a:extLst>
              <a:ext uri="{FF2B5EF4-FFF2-40B4-BE49-F238E27FC236}">
                <a16:creationId xmlns:a16="http://schemas.microsoft.com/office/drawing/2014/main" id="{7F5933D4-586D-6F63-BC8B-6307E82506B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9123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50;p53">
            <a:extLst>
              <a:ext uri="{FF2B5EF4-FFF2-40B4-BE49-F238E27FC236}">
                <a16:creationId xmlns:a16="http://schemas.microsoft.com/office/drawing/2014/main" id="{9ED330DF-270D-F059-9E5F-A6AE53736217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3467785"/>
            <a:ext cx="2036850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495;p63">
            <a:extLst>
              <a:ext uri="{FF2B5EF4-FFF2-40B4-BE49-F238E27FC236}">
                <a16:creationId xmlns:a16="http://schemas.microsoft.com/office/drawing/2014/main" id="{3822C11F-C364-701B-825F-22A793016E46}"/>
              </a:ext>
            </a:extLst>
          </p:cNvPr>
          <p:cNvGrpSpPr/>
          <p:nvPr/>
        </p:nvGrpSpPr>
        <p:grpSpPr>
          <a:xfrm>
            <a:off x="2870550" y="977900"/>
            <a:ext cx="3189002" cy="3000986"/>
            <a:chOff x="-86893" y="1414808"/>
            <a:chExt cx="2661731" cy="2140392"/>
          </a:xfrm>
        </p:grpSpPr>
        <p:sp>
          <p:nvSpPr>
            <p:cNvPr id="6" name="Google Shape;497;p63">
              <a:extLst>
                <a:ext uri="{FF2B5EF4-FFF2-40B4-BE49-F238E27FC236}">
                  <a16:creationId xmlns:a16="http://schemas.microsoft.com/office/drawing/2014/main" id="{6E1ADAC4-4984-9FAB-D378-ABF7BDB36FD3}"/>
                </a:ext>
              </a:extLst>
            </p:cNvPr>
            <p:cNvSpPr/>
            <p:nvPr/>
          </p:nvSpPr>
          <p:spPr>
            <a:xfrm>
              <a:off x="47056" y="1608493"/>
              <a:ext cx="2527782" cy="1946707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98;p63">
              <a:extLst>
                <a:ext uri="{FF2B5EF4-FFF2-40B4-BE49-F238E27FC236}">
                  <a16:creationId xmlns:a16="http://schemas.microsoft.com/office/drawing/2014/main" id="{25B80032-C592-A478-91EE-5215D72C172D}"/>
                </a:ext>
              </a:extLst>
            </p:cNvPr>
            <p:cNvSpPr/>
            <p:nvPr/>
          </p:nvSpPr>
          <p:spPr>
            <a:xfrm>
              <a:off x="-86893" y="1414808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15;p50">
            <a:extLst>
              <a:ext uri="{FF2B5EF4-FFF2-40B4-BE49-F238E27FC236}">
                <a16:creationId xmlns:a16="http://schemas.microsoft.com/office/drawing/2014/main" id="{F889919C-C93E-56A9-D0B8-49CD0339C6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390478">
            <a:off x="3033204" y="1828933"/>
            <a:ext cx="2930866" cy="1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solidFill>
                  <a:srgbClr val="B44141"/>
                </a:solidFill>
                <a:latin typeface="Concert One" pitchFamily="2" charset="0"/>
              </a:rPr>
              <a:t>Bonus: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dirty="0">
              <a:solidFill>
                <a:srgbClr val="B44141"/>
              </a:solidFill>
              <a:latin typeface="Concert One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solidFill>
                  <a:srgbClr val="B44141"/>
                </a:solidFill>
                <a:latin typeface="Concert One" pitchFamily="2" charset="0"/>
              </a:rPr>
              <a:t>Consent 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4B4B2-57BF-DDDF-1799-8978C7860456}"/>
              </a:ext>
            </a:extLst>
          </p:cNvPr>
          <p:cNvSpPr/>
          <p:nvPr/>
        </p:nvSpPr>
        <p:spPr>
          <a:xfrm rot="878906">
            <a:off x="-4947064" y="-2492600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A6BFF-EC6A-D004-84AF-E8C55EF45459}"/>
              </a:ext>
            </a:extLst>
          </p:cNvPr>
          <p:cNvSpPr/>
          <p:nvPr/>
        </p:nvSpPr>
        <p:spPr>
          <a:xfrm rot="878906">
            <a:off x="-5865460" y="1129643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ECCB5-4F3D-A26D-F5D7-0F1F4930CEF9}"/>
              </a:ext>
            </a:extLst>
          </p:cNvPr>
          <p:cNvSpPr/>
          <p:nvPr/>
        </p:nvSpPr>
        <p:spPr>
          <a:xfrm rot="878906">
            <a:off x="-2372672" y="14060150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41B851-9312-0E6A-3A1E-BB7EA6322F74}"/>
              </a:ext>
            </a:extLst>
          </p:cNvPr>
          <p:cNvGrpSpPr/>
          <p:nvPr/>
        </p:nvGrpSpPr>
        <p:grpSpPr>
          <a:xfrm>
            <a:off x="5905762" y="-8677818"/>
            <a:ext cx="4333533" cy="7918190"/>
            <a:chOff x="5905762" y="-8677818"/>
            <a:chExt cx="4333533" cy="7918190"/>
          </a:xfrm>
        </p:grpSpPr>
        <p:pic>
          <p:nvPicPr>
            <p:cNvPr id="11" name="Picture 10" descr="A close-up of a form&#10;&#10;Description automatically generated">
              <a:extLst>
                <a:ext uri="{FF2B5EF4-FFF2-40B4-BE49-F238E27FC236}">
                  <a16:creationId xmlns:a16="http://schemas.microsoft.com/office/drawing/2014/main" id="{481BBFD1-5636-7852-86E6-882DDF534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845440">
              <a:off x="6894158" y="-8677818"/>
              <a:ext cx="3345137" cy="432900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7A367-1EC4-1D9F-6D90-751A39D0D6A8}"/>
                </a:ext>
              </a:extLst>
            </p:cNvPr>
            <p:cNvSpPr/>
            <p:nvPr/>
          </p:nvSpPr>
          <p:spPr>
            <a:xfrm rot="878906">
              <a:off x="5905762" y="-4346108"/>
              <a:ext cx="3232109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73F75-40EC-2A48-FF2D-0DFE23C8CFFD}"/>
              </a:ext>
            </a:extLst>
          </p:cNvPr>
          <p:cNvSpPr/>
          <p:nvPr/>
        </p:nvSpPr>
        <p:spPr>
          <a:xfrm rot="878906">
            <a:off x="12021027" y="418091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1626D-1D88-B176-19B5-A47C4FE70951}"/>
              </a:ext>
            </a:extLst>
          </p:cNvPr>
          <p:cNvSpPr/>
          <p:nvPr/>
        </p:nvSpPr>
        <p:spPr>
          <a:xfrm rot="878906">
            <a:off x="12953213" y="528046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462486-D821-1954-4401-4D9E1BE4A785}"/>
              </a:ext>
            </a:extLst>
          </p:cNvPr>
          <p:cNvGrpSpPr/>
          <p:nvPr/>
        </p:nvGrpSpPr>
        <p:grpSpPr>
          <a:xfrm>
            <a:off x="-1362681" y="6111999"/>
            <a:ext cx="4353122" cy="7930499"/>
            <a:chOff x="-1362681" y="6111999"/>
            <a:chExt cx="4353122" cy="7930499"/>
          </a:xfrm>
        </p:grpSpPr>
        <p:pic>
          <p:nvPicPr>
            <p:cNvPr id="9" name="Picture 8" descr="A paper with text on it&#10;&#10;Description automatically generated">
              <a:extLst>
                <a:ext uri="{FF2B5EF4-FFF2-40B4-BE49-F238E27FC236}">
                  <a16:creationId xmlns:a16="http://schemas.microsoft.com/office/drawing/2014/main" id="{8EB0E830-A28D-19B4-AB0F-5103F958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31336">
              <a:off x="-1362681" y="9713496"/>
              <a:ext cx="3345137" cy="432900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DF79A-708E-DA0E-9AF2-C65D24A7C07E}"/>
                </a:ext>
              </a:extLst>
            </p:cNvPr>
            <p:cNvSpPr/>
            <p:nvPr/>
          </p:nvSpPr>
          <p:spPr>
            <a:xfrm rot="878906">
              <a:off x="-324142" y="6111999"/>
              <a:ext cx="3314583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FB183-2239-FE3B-8C81-8FD5BC490F29}"/>
              </a:ext>
            </a:extLst>
          </p:cNvPr>
          <p:cNvSpPr/>
          <p:nvPr/>
        </p:nvSpPr>
        <p:spPr>
          <a:xfrm rot="878906">
            <a:off x="7918836" y="-1225021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0334C87E-C121-9FB7-6AF4-E72F7BB9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0000">
            <a:off x="-3643056" y="-1338539"/>
            <a:ext cx="3144853" cy="20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4E52567E-1CAB-667D-5FB8-751B4F5F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86" y="1668804"/>
            <a:ext cx="4709455" cy="32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A34FEE97-C251-AB4A-EB24-C450BF8683F7}"/>
              </a:ext>
            </a:extLst>
          </p:cNvPr>
          <p:cNvSpPr txBox="1">
            <a:spLocks/>
          </p:cNvSpPr>
          <p:nvPr/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Gì gì đấy có vẻ nhiều thứ lắm hiện tại chưa nhớ ra</a:t>
            </a:r>
            <a:endParaRPr lang="vi-VN" dirty="0"/>
          </a:p>
        </p:txBody>
      </p:sp>
      <p:pic>
        <p:nvPicPr>
          <p:cNvPr id="3" name="Google Shape;423;p59">
            <a:extLst>
              <a:ext uri="{FF2B5EF4-FFF2-40B4-BE49-F238E27FC236}">
                <a16:creationId xmlns:a16="http://schemas.microsoft.com/office/drawing/2014/main" id="{A00E84C9-D5CB-38A6-9FFB-01ADBBACB4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014" r="14321"/>
          <a:stretch/>
        </p:blipFill>
        <p:spPr>
          <a:xfrm rot="424897">
            <a:off x="5447730" y="1354209"/>
            <a:ext cx="2357988" cy="23951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Google Shape;424;p59">
            <a:extLst>
              <a:ext uri="{FF2B5EF4-FFF2-40B4-BE49-F238E27FC236}">
                <a16:creationId xmlns:a16="http://schemas.microsoft.com/office/drawing/2014/main" id="{32B15930-F0A7-DD37-3CAD-1DD7ACD7876F}"/>
              </a:ext>
            </a:extLst>
          </p:cNvPr>
          <p:cNvSpPr/>
          <p:nvPr/>
        </p:nvSpPr>
        <p:spPr>
          <a:xfrm rot="-391042">
            <a:off x="5167664" y="980262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59">
            <a:extLst>
              <a:ext uri="{FF2B5EF4-FFF2-40B4-BE49-F238E27FC236}">
                <a16:creationId xmlns:a16="http://schemas.microsoft.com/office/drawing/2014/main" id="{EEB3C6A3-9384-0822-34DD-2163AFEAC07A}"/>
              </a:ext>
            </a:extLst>
          </p:cNvPr>
          <p:cNvSpPr/>
          <p:nvPr/>
        </p:nvSpPr>
        <p:spPr>
          <a:xfrm rot="-391042">
            <a:off x="7076814" y="3514237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426;p59">
            <a:extLst>
              <a:ext uri="{FF2B5EF4-FFF2-40B4-BE49-F238E27FC236}">
                <a16:creationId xmlns:a16="http://schemas.microsoft.com/office/drawing/2014/main" id="{46681A7F-E642-9270-2904-BE26F898E2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40092">
            <a:off x="3444300" y="3616475"/>
            <a:ext cx="723025" cy="8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84C68C-6072-3C1D-8FDB-CE68306EA457}"/>
              </a:ext>
            </a:extLst>
          </p:cNvPr>
          <p:cNvSpPr/>
          <p:nvPr/>
        </p:nvSpPr>
        <p:spPr>
          <a:xfrm>
            <a:off x="130630" y="101600"/>
            <a:ext cx="8882742" cy="4949371"/>
          </a:xfrm>
          <a:prstGeom prst="rect">
            <a:avLst/>
          </a:prstGeom>
          <a:solidFill>
            <a:srgbClr val="A8D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2B6BD-F5F7-FD15-FE07-7B316F0F4A3B}"/>
              </a:ext>
            </a:extLst>
          </p:cNvPr>
          <p:cNvSpPr/>
          <p:nvPr/>
        </p:nvSpPr>
        <p:spPr>
          <a:xfrm rot="878906">
            <a:off x="-1411538" y="-575247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C6F80-E1CF-284E-84BE-653875BE69BA}"/>
              </a:ext>
            </a:extLst>
          </p:cNvPr>
          <p:cNvSpPr/>
          <p:nvPr/>
        </p:nvSpPr>
        <p:spPr>
          <a:xfrm rot="878906">
            <a:off x="-2329934" y="3046996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89D26-8B25-D95E-1823-9EF326695027}"/>
              </a:ext>
            </a:extLst>
          </p:cNvPr>
          <p:cNvSpPr/>
          <p:nvPr/>
        </p:nvSpPr>
        <p:spPr>
          <a:xfrm rot="878906">
            <a:off x="50177" y="475390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BD4779-B0B5-D239-FE8F-2D3B6FBE8B6E}"/>
              </a:ext>
            </a:extLst>
          </p:cNvPr>
          <p:cNvGrpSpPr/>
          <p:nvPr/>
        </p:nvGrpSpPr>
        <p:grpSpPr>
          <a:xfrm>
            <a:off x="3641231" y="411762"/>
            <a:ext cx="4333533" cy="7918190"/>
            <a:chOff x="3641231" y="411762"/>
            <a:chExt cx="4333533" cy="7918190"/>
          </a:xfrm>
        </p:grpSpPr>
        <p:pic>
          <p:nvPicPr>
            <p:cNvPr id="10" name="Picture 9" descr="A close-up of a form&#10;&#10;Description automatically generated">
              <a:extLst>
                <a:ext uri="{FF2B5EF4-FFF2-40B4-BE49-F238E27FC236}">
                  <a16:creationId xmlns:a16="http://schemas.microsoft.com/office/drawing/2014/main" id="{318C62FD-65FB-53CD-C62F-E1B527184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45440">
              <a:off x="4629627" y="411762"/>
              <a:ext cx="3345137" cy="432900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77C7D8-11BC-DDFE-7496-79EE51A48C56}"/>
                </a:ext>
              </a:extLst>
            </p:cNvPr>
            <p:cNvSpPr/>
            <p:nvPr/>
          </p:nvSpPr>
          <p:spPr>
            <a:xfrm rot="878906">
              <a:off x="3641231" y="4743472"/>
              <a:ext cx="3232109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0C24C16-F47E-4D06-B755-5A9CF206D99B}"/>
              </a:ext>
            </a:extLst>
          </p:cNvPr>
          <p:cNvSpPr/>
          <p:nvPr/>
        </p:nvSpPr>
        <p:spPr>
          <a:xfrm rot="878906">
            <a:off x="7918836" y="2132266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94689-95CE-78B3-0ED9-CB497E2D0CDA}"/>
              </a:ext>
            </a:extLst>
          </p:cNvPr>
          <p:cNvSpPr/>
          <p:nvPr/>
        </p:nvSpPr>
        <p:spPr>
          <a:xfrm rot="878906">
            <a:off x="8851022" y="-1520600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6F6A80-2D33-E10F-E194-5DC8DBC2CBC0}"/>
              </a:ext>
            </a:extLst>
          </p:cNvPr>
          <p:cNvGrpSpPr/>
          <p:nvPr/>
        </p:nvGrpSpPr>
        <p:grpSpPr>
          <a:xfrm>
            <a:off x="1060168" y="-3194249"/>
            <a:ext cx="4353122" cy="7930499"/>
            <a:chOff x="1060168" y="-3194249"/>
            <a:chExt cx="4353122" cy="7930499"/>
          </a:xfrm>
        </p:grpSpPr>
        <p:pic>
          <p:nvPicPr>
            <p:cNvPr id="8" name="Picture 7" descr="A paper with text on it&#10;&#10;Description automatically generated">
              <a:extLst>
                <a:ext uri="{FF2B5EF4-FFF2-40B4-BE49-F238E27FC236}">
                  <a16:creationId xmlns:a16="http://schemas.microsoft.com/office/drawing/2014/main" id="{D3C7D9C0-2595-23E4-4945-17BF0430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31336">
              <a:off x="1060168" y="407248"/>
              <a:ext cx="3345137" cy="432900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431CD8-2182-8E89-B8DD-F24DCC78B1BB}"/>
                </a:ext>
              </a:extLst>
            </p:cNvPr>
            <p:cNvSpPr/>
            <p:nvPr/>
          </p:nvSpPr>
          <p:spPr>
            <a:xfrm rot="878906">
              <a:off x="2098707" y="-3194249"/>
              <a:ext cx="3314583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D036DDF-B556-2CA9-05B7-7B822AD51136}"/>
              </a:ext>
            </a:extLst>
          </p:cNvPr>
          <p:cNvSpPr/>
          <p:nvPr/>
        </p:nvSpPr>
        <p:spPr>
          <a:xfrm rot="878906">
            <a:off x="5654305" y="-316063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oogle Shape;348;p53">
            <a:extLst>
              <a:ext uri="{FF2B5EF4-FFF2-40B4-BE49-F238E27FC236}">
                <a16:creationId xmlns:a16="http://schemas.microsoft.com/office/drawing/2014/main" id="{FD2262FE-00C0-316C-B1A2-843D6E580457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1344117">
            <a:off x="9095292" y="6470373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349;p53">
            <a:extLst>
              <a:ext uri="{FF2B5EF4-FFF2-40B4-BE49-F238E27FC236}">
                <a16:creationId xmlns:a16="http://schemas.microsoft.com/office/drawing/2014/main" id="{DE6A8E5C-5104-E3BC-CB71-99F959FA4143}"/>
              </a:ext>
            </a:extLst>
          </p:cNvPr>
          <p:cNvSpPr txBox="1">
            <a:spLocks/>
          </p:cNvSpPr>
          <p:nvPr/>
        </p:nvSpPr>
        <p:spPr>
          <a:xfrm>
            <a:off x="9049567" y="6549698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05</a:t>
            </a:r>
            <a:endParaRPr lang="en" dirty="0"/>
          </a:p>
        </p:txBody>
      </p:sp>
      <p:pic>
        <p:nvPicPr>
          <p:cNvPr id="22" name="Google Shape;350;p53">
            <a:extLst>
              <a:ext uri="{FF2B5EF4-FFF2-40B4-BE49-F238E27FC236}">
                <a16:creationId xmlns:a16="http://schemas.microsoft.com/office/drawing/2014/main" id="{C663353C-CF40-F327-E252-B9E62A2007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970" r="8892" b="21025"/>
          <a:stretch/>
        </p:blipFill>
        <p:spPr>
          <a:xfrm rot="10800000">
            <a:off x="12792905" y="853142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1;p53">
            <a:extLst>
              <a:ext uri="{FF2B5EF4-FFF2-40B4-BE49-F238E27FC236}">
                <a16:creationId xmlns:a16="http://schemas.microsoft.com/office/drawing/2014/main" id="{40A3CB90-AE57-782C-3FDB-EFE8D613E08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6734" r="8892" b="18300"/>
          <a:stretch/>
        </p:blipFill>
        <p:spPr>
          <a:xfrm rot="10800000">
            <a:off x="14126024" y="1357694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52;p53">
            <a:extLst>
              <a:ext uri="{FF2B5EF4-FFF2-40B4-BE49-F238E27FC236}">
                <a16:creationId xmlns:a16="http://schemas.microsoft.com/office/drawing/2014/main" id="{F3B62BE5-1D3D-4CCD-E8EC-510D2DB4EA02}"/>
              </a:ext>
            </a:extLst>
          </p:cNvPr>
          <p:cNvSpPr txBox="1">
            <a:spLocks/>
          </p:cNvSpPr>
          <p:nvPr/>
        </p:nvSpPr>
        <p:spPr>
          <a:xfrm>
            <a:off x="7944366" y="7915868"/>
            <a:ext cx="3798000" cy="139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Summary</a:t>
            </a:r>
            <a:endParaRPr lang="en-US" dirty="0"/>
          </a:p>
        </p:txBody>
      </p:sp>
      <p:pic>
        <p:nvPicPr>
          <p:cNvPr id="25" name="Google Shape;350;p53">
            <a:extLst>
              <a:ext uri="{FF2B5EF4-FFF2-40B4-BE49-F238E27FC236}">
                <a16:creationId xmlns:a16="http://schemas.microsoft.com/office/drawing/2014/main" id="{63EB1A67-FD92-3C2A-6C64-919D19D255A1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14829755" y="2129489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50;p53">
            <a:extLst>
              <a:ext uri="{FF2B5EF4-FFF2-40B4-BE49-F238E27FC236}">
                <a16:creationId xmlns:a16="http://schemas.microsoft.com/office/drawing/2014/main" id="{9EDA1D29-EE1A-99AC-AF11-C587F249E5FD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16075861" y="2657509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350;p53">
            <a:extLst>
              <a:ext uri="{FF2B5EF4-FFF2-40B4-BE49-F238E27FC236}">
                <a16:creationId xmlns:a16="http://schemas.microsoft.com/office/drawing/2014/main" id="{C5477933-7D6B-FFD4-1952-5B7C1E7EEC27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16820160" y="3168610"/>
            <a:ext cx="2036850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495;p63">
            <a:extLst>
              <a:ext uri="{FF2B5EF4-FFF2-40B4-BE49-F238E27FC236}">
                <a16:creationId xmlns:a16="http://schemas.microsoft.com/office/drawing/2014/main" id="{4207A18D-5433-6A64-69B8-720FCB7E2C4C}"/>
              </a:ext>
            </a:extLst>
          </p:cNvPr>
          <p:cNvGrpSpPr/>
          <p:nvPr/>
        </p:nvGrpSpPr>
        <p:grpSpPr>
          <a:xfrm>
            <a:off x="-4687979" y="-3555070"/>
            <a:ext cx="3189002" cy="3000986"/>
            <a:chOff x="-86893" y="1414808"/>
            <a:chExt cx="2661731" cy="2140392"/>
          </a:xfrm>
        </p:grpSpPr>
        <p:sp>
          <p:nvSpPr>
            <p:cNvPr id="29" name="Google Shape;497;p63">
              <a:extLst>
                <a:ext uri="{FF2B5EF4-FFF2-40B4-BE49-F238E27FC236}">
                  <a16:creationId xmlns:a16="http://schemas.microsoft.com/office/drawing/2014/main" id="{362298C6-14CD-E016-0891-E94B915CABD3}"/>
                </a:ext>
              </a:extLst>
            </p:cNvPr>
            <p:cNvSpPr/>
            <p:nvPr/>
          </p:nvSpPr>
          <p:spPr>
            <a:xfrm>
              <a:off x="47056" y="1608493"/>
              <a:ext cx="2527782" cy="1946707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98;p63">
              <a:extLst>
                <a:ext uri="{FF2B5EF4-FFF2-40B4-BE49-F238E27FC236}">
                  <a16:creationId xmlns:a16="http://schemas.microsoft.com/office/drawing/2014/main" id="{B45E095F-5414-29F4-4272-4F2BBB9F37FE}"/>
                </a:ext>
              </a:extLst>
            </p:cNvPr>
            <p:cNvSpPr/>
            <p:nvPr/>
          </p:nvSpPr>
          <p:spPr>
            <a:xfrm>
              <a:off x="-86893" y="1414808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5;p50">
            <a:extLst>
              <a:ext uri="{FF2B5EF4-FFF2-40B4-BE49-F238E27FC236}">
                <a16:creationId xmlns:a16="http://schemas.microsoft.com/office/drawing/2014/main" id="{87B02C59-9716-D153-4B97-89F4C843AB32}"/>
              </a:ext>
            </a:extLst>
          </p:cNvPr>
          <p:cNvSpPr txBox="1">
            <a:spLocks/>
          </p:cNvSpPr>
          <p:nvPr/>
        </p:nvSpPr>
        <p:spPr>
          <a:xfrm rot="390478">
            <a:off x="-4525325" y="-2704037"/>
            <a:ext cx="2930866" cy="1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Font typeface="Roboto Mono Medium"/>
              <a:buNone/>
            </a:pPr>
            <a:r>
              <a:rPr lang="en-US" sz="2800" dirty="0">
                <a:solidFill>
                  <a:srgbClr val="B44141"/>
                </a:solidFill>
                <a:latin typeface="Concert One" pitchFamily="2" charset="0"/>
              </a:rPr>
              <a:t>Bonus: </a:t>
            </a:r>
          </a:p>
          <a:p>
            <a:pPr marL="0" indent="0" algn="ctr">
              <a:buFont typeface="Roboto Mono Medium"/>
              <a:buNone/>
            </a:pPr>
            <a:endParaRPr lang="en-US" sz="2800" dirty="0">
              <a:solidFill>
                <a:srgbClr val="B44141"/>
              </a:solidFill>
              <a:latin typeface="Concert One" pitchFamily="2" charset="0"/>
            </a:endParaRPr>
          </a:p>
          <a:p>
            <a:pPr marL="0" indent="0" algn="ctr">
              <a:buFont typeface="Roboto Mono Medium"/>
              <a:buNone/>
            </a:pPr>
            <a:r>
              <a:rPr lang="en-US" sz="2800" dirty="0">
                <a:solidFill>
                  <a:srgbClr val="B44141"/>
                </a:solidFill>
                <a:latin typeface="Concert One" pitchFamily="2" charset="0"/>
              </a:rPr>
              <a:t>Consent Form</a:t>
            </a:r>
          </a:p>
        </p:txBody>
      </p:sp>
      <p:pic>
        <p:nvPicPr>
          <p:cNvPr id="11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A5F27C08-02A2-529E-6FF4-308DCAD9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8588">
            <a:off x="-2091860" y="667944"/>
            <a:ext cx="4709455" cy="32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ADD8EFF-6D17-F8E7-F61E-91D52B4E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88" y="951610"/>
            <a:ext cx="3144853" cy="20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50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6E576E48-7F5D-136C-88CA-EB9F10F0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>
            <a:extLst>
              <a:ext uri="{FF2B5EF4-FFF2-40B4-BE49-F238E27FC236}">
                <a16:creationId xmlns:a16="http://schemas.microsoft.com/office/drawing/2014/main" id="{51899A3E-16AB-0912-39A3-57A271B1A8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2100" y="986679"/>
            <a:ext cx="6079800" cy="2570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TIMETABLE PLANNER WEBSITE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" name="Google Shape;315;p50">
            <a:extLst>
              <a:ext uri="{FF2B5EF4-FFF2-40B4-BE49-F238E27FC236}">
                <a16:creationId xmlns:a16="http://schemas.microsoft.com/office/drawing/2014/main" id="{71C688F3-ECB3-8F11-1A24-4CD06AB2E1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F</a:t>
            </a:r>
            <a:r>
              <a:rPr lang="en" b="0" dirty="0"/>
              <a:t>rom: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3</a:t>
            </a:r>
            <a:endParaRPr b="0" dirty="0"/>
          </a:p>
        </p:txBody>
      </p:sp>
      <p:sp>
        <p:nvSpPr>
          <p:cNvPr id="316" name="Google Shape;316;p50">
            <a:extLst>
              <a:ext uri="{FF2B5EF4-FFF2-40B4-BE49-F238E27FC236}">
                <a16:creationId xmlns:a16="http://schemas.microsoft.com/office/drawing/2014/main" id="{DF0FDC31-6FFD-461E-2B64-C0662FD96280}"/>
              </a:ext>
            </a:extLst>
          </p:cNvPr>
          <p:cNvSpPr/>
          <p:nvPr/>
        </p:nvSpPr>
        <p:spPr>
          <a:xfrm>
            <a:off x="2265675" y="2248908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solidFill>
            <a:srgbClr val="F1C232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>
            <a:extLst>
              <a:ext uri="{FF2B5EF4-FFF2-40B4-BE49-F238E27FC236}">
                <a16:creationId xmlns:a16="http://schemas.microsoft.com/office/drawing/2014/main" id="{A531E6A6-4C56-67D2-0F6C-F03FFAC2116A}"/>
              </a:ext>
            </a:extLst>
          </p:cNvPr>
          <p:cNvSpPr/>
          <p:nvPr/>
        </p:nvSpPr>
        <p:spPr>
          <a:xfrm>
            <a:off x="6264675" y="2249957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>
            <a:extLst>
              <a:ext uri="{FF2B5EF4-FFF2-40B4-BE49-F238E27FC236}">
                <a16:creationId xmlns:a16="http://schemas.microsoft.com/office/drawing/2014/main" id="{8A10397A-36DC-3EA0-5E87-FC686B931091}"/>
              </a:ext>
            </a:extLst>
          </p:cNvPr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>
            <a:extLst>
              <a:ext uri="{FF2B5EF4-FFF2-40B4-BE49-F238E27FC236}">
                <a16:creationId xmlns:a16="http://schemas.microsoft.com/office/drawing/2014/main" id="{0667A385-6518-8894-F504-3B1AD8452E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4576" t="16970" r="8892" b="21025"/>
          <a:stretch/>
        </p:blipFill>
        <p:spPr>
          <a:xfrm>
            <a:off x="7982857" y="2022889"/>
            <a:ext cx="593168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>
            <a:extLst>
              <a:ext uri="{FF2B5EF4-FFF2-40B4-BE49-F238E27FC236}">
                <a16:creationId xmlns:a16="http://schemas.microsoft.com/office/drawing/2014/main" id="{FC0A096E-87FB-B549-9A17-A1FB1C1255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1464294"/>
            <a:ext cx="2036850" cy="84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95;p63">
            <a:extLst>
              <a:ext uri="{FF2B5EF4-FFF2-40B4-BE49-F238E27FC236}">
                <a16:creationId xmlns:a16="http://schemas.microsoft.com/office/drawing/2014/main" id="{57E72625-754E-A01C-34DA-75F3348D3E83}"/>
              </a:ext>
            </a:extLst>
          </p:cNvPr>
          <p:cNvGrpSpPr/>
          <p:nvPr/>
        </p:nvGrpSpPr>
        <p:grpSpPr>
          <a:xfrm>
            <a:off x="6079197" y="2462685"/>
            <a:ext cx="1718182" cy="1741552"/>
            <a:chOff x="-331425" y="1579700"/>
            <a:chExt cx="1880250" cy="1905825"/>
          </a:xfrm>
        </p:grpSpPr>
        <p:sp>
          <p:nvSpPr>
            <p:cNvPr id="3" name="Google Shape;496;p63">
              <a:extLst>
                <a:ext uri="{FF2B5EF4-FFF2-40B4-BE49-F238E27FC236}">
                  <a16:creationId xmlns:a16="http://schemas.microsoft.com/office/drawing/2014/main" id="{46BA0F31-DEBF-FFA4-CB58-902FB29481A4}"/>
                </a:ext>
              </a:extLst>
            </p:cNvPr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7;p63">
              <a:extLst>
                <a:ext uri="{FF2B5EF4-FFF2-40B4-BE49-F238E27FC236}">
                  <a16:creationId xmlns:a16="http://schemas.microsoft.com/office/drawing/2014/main" id="{6AEE77D8-FFA6-37FF-7FAC-422BFC6A6340}"/>
                </a:ext>
              </a:extLst>
            </p:cNvPr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8;p63">
              <a:extLst>
                <a:ext uri="{FF2B5EF4-FFF2-40B4-BE49-F238E27FC236}">
                  <a16:creationId xmlns:a16="http://schemas.microsoft.com/office/drawing/2014/main" id="{80708718-FD82-E554-8393-88443B1E97A8}"/>
                </a:ext>
              </a:extLst>
            </p:cNvPr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15;p50">
            <a:extLst>
              <a:ext uri="{FF2B5EF4-FFF2-40B4-BE49-F238E27FC236}">
                <a16:creationId xmlns:a16="http://schemas.microsoft.com/office/drawing/2014/main" id="{BEE4123B-0055-93CE-38F9-963AD972AAC1}"/>
              </a:ext>
            </a:extLst>
          </p:cNvPr>
          <p:cNvSpPr txBox="1">
            <a:spLocks/>
          </p:cNvSpPr>
          <p:nvPr/>
        </p:nvSpPr>
        <p:spPr>
          <a:xfrm rot="434579">
            <a:off x="6321532" y="3115302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dirty="0"/>
              <a:t>AC4150E </a:t>
            </a:r>
          </a:p>
          <a:p>
            <a:pPr marL="0" indent="0"/>
            <a:r>
              <a:rPr lang="en-US" dirty="0"/>
              <a:t>-</a:t>
            </a:r>
          </a:p>
          <a:p>
            <a:pPr marL="0" indent="0"/>
            <a:r>
              <a:rPr lang="en-US" dirty="0"/>
              <a:t>152296</a:t>
            </a:r>
          </a:p>
        </p:txBody>
      </p:sp>
      <p:pic>
        <p:nvPicPr>
          <p:cNvPr id="7" name="Google Shape;1769;p113">
            <a:extLst>
              <a:ext uri="{FF2B5EF4-FFF2-40B4-BE49-F238E27FC236}">
                <a16:creationId xmlns:a16="http://schemas.microsoft.com/office/drawing/2014/main" id="{C45A93B9-A98B-26C2-F4BF-B9FE871E18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812" y="3370205"/>
            <a:ext cx="1981068" cy="96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4;p50">
            <a:extLst>
              <a:ext uri="{FF2B5EF4-FFF2-40B4-BE49-F238E27FC236}">
                <a16:creationId xmlns:a16="http://schemas.microsoft.com/office/drawing/2014/main" id="{36A17CA8-C0A1-AABD-B73B-8519DA68FA84}"/>
              </a:ext>
            </a:extLst>
          </p:cNvPr>
          <p:cNvSpPr txBox="1">
            <a:spLocks/>
          </p:cNvSpPr>
          <p:nvPr/>
        </p:nvSpPr>
        <p:spPr>
          <a:xfrm>
            <a:off x="3598084" y="3420869"/>
            <a:ext cx="2238523" cy="8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User Need </a:t>
            </a:r>
            <a:br>
              <a:rPr lang="en-US" sz="2400" dirty="0"/>
            </a:br>
            <a:r>
              <a:rPr lang="en-US" sz="2400" dirty="0"/>
              <a:t>Finding</a:t>
            </a:r>
          </a:p>
        </p:txBody>
      </p:sp>
      <p:pic>
        <p:nvPicPr>
          <p:cNvPr id="9" name="Google Shape;665;p71">
            <a:extLst>
              <a:ext uri="{FF2B5EF4-FFF2-40B4-BE49-F238E27FC236}">
                <a16:creationId xmlns:a16="http://schemas.microsoft.com/office/drawing/2014/main" id="{9D0D3EE9-539F-D5DB-0085-692A7486B711}"/>
              </a:ext>
            </a:extLst>
          </p:cNvPr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16716674" flipH="1">
            <a:off x="5607390" y="3416617"/>
            <a:ext cx="677179" cy="30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1;p88">
            <a:extLst>
              <a:ext uri="{FF2B5EF4-FFF2-40B4-BE49-F238E27FC236}">
                <a16:creationId xmlns:a16="http://schemas.microsoft.com/office/drawing/2014/main" id="{19059A20-6DEA-BA7F-A95E-AF5148177CF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0700" y="774756"/>
            <a:ext cx="757045" cy="823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F8CEC3D-5253-E6B5-ABD5-485DA6BCBB93}"/>
              </a:ext>
            </a:extLst>
          </p:cNvPr>
          <p:cNvGrpSpPr>
            <a:grpSpLocks/>
          </p:cNvGrpSpPr>
          <p:nvPr/>
        </p:nvGrpSpPr>
        <p:grpSpPr>
          <a:xfrm rot="888488">
            <a:off x="3538963" y="541355"/>
            <a:ext cx="2118324" cy="2476674"/>
            <a:chOff x="3701162" y="534134"/>
            <a:chExt cx="2118324" cy="2476674"/>
          </a:xfrm>
        </p:grpSpPr>
        <p:pic>
          <p:nvPicPr>
            <p:cNvPr id="20" name="Google Shape;1777;p113">
              <a:extLst>
                <a:ext uri="{FF2B5EF4-FFF2-40B4-BE49-F238E27FC236}">
                  <a16:creationId xmlns:a16="http://schemas.microsoft.com/office/drawing/2014/main" id="{4B712B66-8518-C60E-4D2D-D390963AC0A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01162" y="534134"/>
              <a:ext cx="2118324" cy="24766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CA54ED-816C-936A-1A8E-1681BF543C7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93564" y="1526601"/>
              <a:ext cx="786064" cy="668899"/>
              <a:chOff x="5028722" y="1761141"/>
              <a:chExt cx="786064" cy="668899"/>
            </a:xfrm>
          </p:grpSpPr>
          <p:pic>
            <p:nvPicPr>
              <p:cNvPr id="22" name="Google Shape;404;p57">
                <a:extLst>
                  <a:ext uri="{FF2B5EF4-FFF2-40B4-BE49-F238E27FC236}">
                    <a16:creationId xmlns:a16="http://schemas.microsoft.com/office/drawing/2014/main" id="{45558471-4403-6481-77A6-DD72CBDCD951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alphaModFix/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246636" y="1761141"/>
                <a:ext cx="568150" cy="6201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404;p57">
                <a:extLst>
                  <a:ext uri="{FF2B5EF4-FFF2-40B4-BE49-F238E27FC236}">
                    <a16:creationId xmlns:a16="http://schemas.microsoft.com/office/drawing/2014/main" id="{F0D9E6F9-934F-03D2-62F7-4880268D5C6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028722" y="1935939"/>
                <a:ext cx="452652" cy="4941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B54CB4-63A6-B10C-59F6-7F255A9C71E7}"/>
              </a:ext>
            </a:extLst>
          </p:cNvPr>
          <p:cNvGrpSpPr/>
          <p:nvPr/>
        </p:nvGrpSpPr>
        <p:grpSpPr>
          <a:xfrm rot="21416244">
            <a:off x="1543729" y="486719"/>
            <a:ext cx="2710552" cy="3222702"/>
            <a:chOff x="1517166" y="399586"/>
            <a:chExt cx="2710552" cy="3222702"/>
          </a:xfrm>
        </p:grpSpPr>
        <p:pic>
          <p:nvPicPr>
            <p:cNvPr id="10" name="Google Shape;1777;p113">
              <a:extLst>
                <a:ext uri="{FF2B5EF4-FFF2-40B4-BE49-F238E27FC236}">
                  <a16:creationId xmlns:a16="http://schemas.microsoft.com/office/drawing/2014/main" id="{F306FA07-E04A-C40D-8D1D-2D50D42CBD11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20945752">
              <a:off x="1517166" y="399586"/>
              <a:ext cx="2574424" cy="3222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422;p59">
              <a:extLst>
                <a:ext uri="{FF2B5EF4-FFF2-40B4-BE49-F238E27FC236}">
                  <a16:creationId xmlns:a16="http://schemas.microsoft.com/office/drawing/2014/main" id="{79E9952A-8594-D3CE-6312-22A09110B5C0}"/>
                </a:ext>
              </a:extLst>
            </p:cNvPr>
            <p:cNvSpPr txBox="1">
              <a:spLocks/>
            </p:cNvSpPr>
            <p:nvPr/>
          </p:nvSpPr>
          <p:spPr>
            <a:xfrm rot="20890288">
              <a:off x="1665568" y="1830623"/>
              <a:ext cx="2562150" cy="972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Concert One"/>
                <a:buNone/>
                <a:defRPr sz="60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Thanks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7AF49-4504-7449-58AA-B581486B313F}"/>
              </a:ext>
            </a:extLst>
          </p:cNvPr>
          <p:cNvGrpSpPr/>
          <p:nvPr/>
        </p:nvGrpSpPr>
        <p:grpSpPr>
          <a:xfrm rot="21296561">
            <a:off x="3488814" y="2014212"/>
            <a:ext cx="2218045" cy="2776581"/>
            <a:chOff x="3423541" y="2014022"/>
            <a:chExt cx="2218045" cy="2776581"/>
          </a:xfrm>
        </p:grpSpPr>
        <p:pic>
          <p:nvPicPr>
            <p:cNvPr id="13" name="Google Shape;1777;p113">
              <a:extLst>
                <a:ext uri="{FF2B5EF4-FFF2-40B4-BE49-F238E27FC236}">
                  <a16:creationId xmlns:a16="http://schemas.microsoft.com/office/drawing/2014/main" id="{0652D3C0-6AA6-441F-E160-A0F1AFF4BEC2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467291">
              <a:off x="3423541" y="2014022"/>
              <a:ext cx="2218045" cy="2776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422;p59">
              <a:extLst>
                <a:ext uri="{FF2B5EF4-FFF2-40B4-BE49-F238E27FC236}">
                  <a16:creationId xmlns:a16="http://schemas.microsoft.com/office/drawing/2014/main" id="{16AB3728-355A-5EE0-8F89-37791DABB07F}"/>
                </a:ext>
              </a:extLst>
            </p:cNvPr>
            <p:cNvSpPr txBox="1">
              <a:spLocks/>
            </p:cNvSpPr>
            <p:nvPr/>
          </p:nvSpPr>
          <p:spPr>
            <a:xfrm rot="411827">
              <a:off x="3822057" y="3242891"/>
              <a:ext cx="1623424" cy="998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Concert One"/>
                <a:buNone/>
                <a:defRPr sz="60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For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011E5-B32C-0A49-66EF-370405F6CFCE}"/>
              </a:ext>
            </a:extLst>
          </p:cNvPr>
          <p:cNvGrpSpPr/>
          <p:nvPr/>
        </p:nvGrpSpPr>
        <p:grpSpPr>
          <a:xfrm>
            <a:off x="4844001" y="479959"/>
            <a:ext cx="3820728" cy="3553769"/>
            <a:chOff x="4878526" y="466311"/>
            <a:chExt cx="3820728" cy="3553769"/>
          </a:xfrm>
        </p:grpSpPr>
        <p:pic>
          <p:nvPicPr>
            <p:cNvPr id="15" name="Google Shape;1777;p113">
              <a:extLst>
                <a:ext uri="{FF2B5EF4-FFF2-40B4-BE49-F238E27FC236}">
                  <a16:creationId xmlns:a16="http://schemas.microsoft.com/office/drawing/2014/main" id="{CC0D9056-9F0B-F5E6-6C16-BD8383041A7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20945752">
              <a:off x="4878526" y="466311"/>
              <a:ext cx="3683628" cy="355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422;p59">
              <a:extLst>
                <a:ext uri="{FF2B5EF4-FFF2-40B4-BE49-F238E27FC236}">
                  <a16:creationId xmlns:a16="http://schemas.microsoft.com/office/drawing/2014/main" id="{49DA0AB4-E2E3-A389-505F-89839C88DC12}"/>
                </a:ext>
              </a:extLst>
            </p:cNvPr>
            <p:cNvSpPr txBox="1">
              <a:spLocks/>
            </p:cNvSpPr>
            <p:nvPr/>
          </p:nvSpPr>
          <p:spPr>
            <a:xfrm rot="20890288">
              <a:off x="5112297" y="2105651"/>
              <a:ext cx="3586957" cy="972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Concert One"/>
                <a:buNone/>
                <a:defRPr sz="60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Listening!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788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6ACCD5E0-41E1-6C15-02C3-3D5AAC2A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6">
            <a:extLst>
              <a:ext uri="{FF2B5EF4-FFF2-40B4-BE49-F238E27FC236}">
                <a16:creationId xmlns:a16="http://schemas.microsoft.com/office/drawing/2014/main" id="{68FD6D02-9F0F-931B-DD39-B00BE37AE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1450" y="298830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Nguyen Gia Bao</a:t>
            </a:r>
            <a:endParaRPr sz="2400" dirty="0"/>
          </a:p>
        </p:txBody>
      </p:sp>
      <p:sp>
        <p:nvSpPr>
          <p:cNvPr id="564" name="Google Shape;564;p66">
            <a:extLst>
              <a:ext uri="{FF2B5EF4-FFF2-40B4-BE49-F238E27FC236}">
                <a16:creationId xmlns:a16="http://schemas.microsoft.com/office/drawing/2014/main" id="{CF515124-6F92-0CEC-352C-C38B5E56FA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1450" y="379704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20210099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ET-E16 – K66</a:t>
            </a:r>
            <a:endParaRPr dirty="0"/>
          </a:p>
        </p:txBody>
      </p:sp>
      <p:sp>
        <p:nvSpPr>
          <p:cNvPr id="565" name="Google Shape;565;p66">
            <a:extLst>
              <a:ext uri="{FF2B5EF4-FFF2-40B4-BE49-F238E27FC236}">
                <a16:creationId xmlns:a16="http://schemas.microsoft.com/office/drawing/2014/main" id="{1BF6D022-E854-3F12-76C2-F86126DC6B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21400" y="298830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Nguyen Do Hoang Minh</a:t>
            </a:r>
            <a:endParaRPr sz="2400" dirty="0"/>
          </a:p>
        </p:txBody>
      </p:sp>
      <p:sp>
        <p:nvSpPr>
          <p:cNvPr id="566" name="Google Shape;566;p66">
            <a:extLst>
              <a:ext uri="{FF2B5EF4-FFF2-40B4-BE49-F238E27FC236}">
                <a16:creationId xmlns:a16="http://schemas.microsoft.com/office/drawing/2014/main" id="{EEF78B6C-7693-7E27-D71B-51017CC3342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521400" y="379704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20210591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ET-E16 – K66</a:t>
            </a:r>
            <a:endParaRPr dirty="0"/>
          </a:p>
        </p:txBody>
      </p:sp>
      <p:sp>
        <p:nvSpPr>
          <p:cNvPr id="567" name="Google Shape;567;p66">
            <a:extLst>
              <a:ext uri="{FF2B5EF4-FFF2-40B4-BE49-F238E27FC236}">
                <a16:creationId xmlns:a16="http://schemas.microsoft.com/office/drawing/2014/main" id="{87E8CB1E-CFB1-E7FF-AAA2-7E434ED6584D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741350" y="298830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Nguyen Huu Phong</a:t>
            </a:r>
            <a:endParaRPr sz="2400" dirty="0"/>
          </a:p>
        </p:txBody>
      </p:sp>
      <p:sp>
        <p:nvSpPr>
          <p:cNvPr id="568" name="Google Shape;568;p66">
            <a:extLst>
              <a:ext uri="{FF2B5EF4-FFF2-40B4-BE49-F238E27FC236}">
                <a16:creationId xmlns:a16="http://schemas.microsoft.com/office/drawing/2014/main" id="{8E37E0D3-7D3C-49C1-79CB-3E82F85E8CD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741350" y="379704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20210668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ET-E16 – K66</a:t>
            </a:r>
            <a:endParaRPr dirty="0"/>
          </a:p>
        </p:txBody>
      </p:sp>
      <p:pic>
        <p:nvPicPr>
          <p:cNvPr id="5" name="Picture 4" descr="A person with glasses&#10;&#10;Description automatically generated">
            <a:extLst>
              <a:ext uri="{FF2B5EF4-FFF2-40B4-BE49-F238E27FC236}">
                <a16:creationId xmlns:a16="http://schemas.microsoft.com/office/drawing/2014/main" id="{1B171119-1298-B8AE-7279-9D23454C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6257">
            <a:off x="1316599" y="788919"/>
            <a:ext cx="1784605" cy="1784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364;p54">
            <a:extLst>
              <a:ext uri="{FF2B5EF4-FFF2-40B4-BE49-F238E27FC236}">
                <a16:creationId xmlns:a16="http://schemas.microsoft.com/office/drawing/2014/main" id="{F83DFB73-B7DA-4434-35E9-86CFD5610ED8}"/>
              </a:ext>
            </a:extLst>
          </p:cNvPr>
          <p:cNvSpPr/>
          <p:nvPr/>
        </p:nvSpPr>
        <p:spPr>
          <a:xfrm rot="1341486">
            <a:off x="2309301" y="641972"/>
            <a:ext cx="969818" cy="398947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" name="Google Shape;362;p54">
            <a:extLst>
              <a:ext uri="{FF2B5EF4-FFF2-40B4-BE49-F238E27FC236}">
                <a16:creationId xmlns:a16="http://schemas.microsoft.com/office/drawing/2014/main" id="{18830030-73E1-B3E9-026A-174D00FB53B1}"/>
              </a:ext>
            </a:extLst>
          </p:cNvPr>
          <p:cNvSpPr/>
          <p:nvPr/>
        </p:nvSpPr>
        <p:spPr>
          <a:xfrm rot="19790014">
            <a:off x="2499057" y="1913973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close-up of a child's face&#10;&#10;Description automatically generated">
            <a:extLst>
              <a:ext uri="{FF2B5EF4-FFF2-40B4-BE49-F238E27FC236}">
                <a16:creationId xmlns:a16="http://schemas.microsoft.com/office/drawing/2014/main" id="{830A7B1E-09DE-D522-A320-E0832E6E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3211">
            <a:off x="3788185" y="522625"/>
            <a:ext cx="1636021" cy="2133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Google Shape;365;p54">
            <a:extLst>
              <a:ext uri="{FF2B5EF4-FFF2-40B4-BE49-F238E27FC236}">
                <a16:creationId xmlns:a16="http://schemas.microsoft.com/office/drawing/2014/main" id="{2EFEC1D1-CE21-DD80-509B-D11B62F083A7}"/>
              </a:ext>
            </a:extLst>
          </p:cNvPr>
          <p:cNvSpPr/>
          <p:nvPr/>
        </p:nvSpPr>
        <p:spPr>
          <a:xfrm>
            <a:off x="5117971" y="382626"/>
            <a:ext cx="571629" cy="743658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1" name="Google Shape;364;p54">
            <a:extLst>
              <a:ext uri="{FF2B5EF4-FFF2-40B4-BE49-F238E27FC236}">
                <a16:creationId xmlns:a16="http://schemas.microsoft.com/office/drawing/2014/main" id="{074A2F40-4835-90C0-F444-DF9623ABDF3D}"/>
              </a:ext>
            </a:extLst>
          </p:cNvPr>
          <p:cNvSpPr/>
          <p:nvPr/>
        </p:nvSpPr>
        <p:spPr>
          <a:xfrm rot="1341486">
            <a:off x="3502552" y="2308512"/>
            <a:ext cx="775114" cy="31885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3" name="Picture 12" descr="A person wearing headphones and glasses&#10;&#10;Description automatically generated">
            <a:extLst>
              <a:ext uri="{FF2B5EF4-FFF2-40B4-BE49-F238E27FC236}">
                <a16:creationId xmlns:a16="http://schemas.microsoft.com/office/drawing/2014/main" id="{4D8C9B40-65EC-FBE4-B1AD-F701AA89C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6736">
            <a:off x="5903982" y="889490"/>
            <a:ext cx="1775937" cy="177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Google Shape;362;p54">
            <a:extLst>
              <a:ext uri="{FF2B5EF4-FFF2-40B4-BE49-F238E27FC236}">
                <a16:creationId xmlns:a16="http://schemas.microsoft.com/office/drawing/2014/main" id="{54FDA84D-14E2-D26C-A86F-474D16FE58FD}"/>
              </a:ext>
            </a:extLst>
          </p:cNvPr>
          <p:cNvSpPr/>
          <p:nvPr/>
        </p:nvSpPr>
        <p:spPr>
          <a:xfrm rot="19790014">
            <a:off x="7166826" y="2097766"/>
            <a:ext cx="934940" cy="550984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2;p54">
            <a:extLst>
              <a:ext uri="{FF2B5EF4-FFF2-40B4-BE49-F238E27FC236}">
                <a16:creationId xmlns:a16="http://schemas.microsoft.com/office/drawing/2014/main" id="{B49852F5-2B26-BEC3-A046-E07BBC2B1B2C}"/>
              </a:ext>
            </a:extLst>
          </p:cNvPr>
          <p:cNvSpPr/>
          <p:nvPr/>
        </p:nvSpPr>
        <p:spPr>
          <a:xfrm rot="19790014">
            <a:off x="5422602" y="779187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404;p57">
            <a:extLst>
              <a:ext uri="{FF2B5EF4-FFF2-40B4-BE49-F238E27FC236}">
                <a16:creationId xmlns:a16="http://schemas.microsoft.com/office/drawing/2014/main" id="{F8A74E6E-34FA-1A03-B36A-E13D1B4ECBE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8642" y="3283963"/>
            <a:ext cx="650158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05;p57">
            <a:extLst>
              <a:ext uri="{FF2B5EF4-FFF2-40B4-BE49-F238E27FC236}">
                <a16:creationId xmlns:a16="http://schemas.microsoft.com/office/drawing/2014/main" id="{3B2B0E22-931F-AEC9-2EAE-F362A7EB05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9510798">
            <a:off x="2906655" y="3992841"/>
            <a:ext cx="1400175" cy="25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26;p59">
            <a:extLst>
              <a:ext uri="{FF2B5EF4-FFF2-40B4-BE49-F238E27FC236}">
                <a16:creationId xmlns:a16="http://schemas.microsoft.com/office/drawing/2014/main" id="{1F7E6A98-631A-D2A5-E245-667F9F67FF1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640092">
            <a:off x="7481037" y="3403611"/>
            <a:ext cx="723025" cy="83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2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696418" y="1823101"/>
            <a:ext cx="3161968" cy="133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/>
              <a:t>Education Technology</a:t>
            </a:r>
          </a:p>
          <a:p>
            <a:pPr marL="285750" indent="-285750">
              <a:spcAft>
                <a:spcPts val="1600"/>
              </a:spcAft>
            </a:pPr>
            <a:r>
              <a:rPr lang="en" dirty="0"/>
              <a:t>Student Scheduling</a:t>
            </a:r>
          </a:p>
          <a:p>
            <a:pPr marL="285750" indent="-285750">
              <a:spcAft>
                <a:spcPts val="1600"/>
              </a:spcAft>
            </a:pPr>
            <a:r>
              <a:rPr lang="en" dirty="0"/>
              <a:t>Time Management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2000" dirty="0"/>
          </a:p>
        </p:txBody>
      </p:sp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696418" y="620088"/>
            <a:ext cx="3868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and Keywords</a:t>
            </a:r>
            <a:endParaRPr dirty="0"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783088" y="1031505"/>
            <a:ext cx="1198111" cy="18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9762286">
            <a:off x="5820845" y="970622"/>
            <a:ext cx="1431641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60;p54">
            <a:extLst>
              <a:ext uri="{FF2B5EF4-FFF2-40B4-BE49-F238E27FC236}">
                <a16:creationId xmlns:a16="http://schemas.microsoft.com/office/drawing/2014/main" id="{1E689D2E-EDBA-88E3-3EE0-CF900A1248F2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2630580" y="1023008"/>
            <a:ext cx="1653555" cy="16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EB0777F7-4E4B-3041-00B7-75AF323C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8588">
            <a:off x="-774388" y="3504429"/>
            <a:ext cx="3225346" cy="22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1665;p111">
            <a:extLst>
              <a:ext uri="{FF2B5EF4-FFF2-40B4-BE49-F238E27FC236}">
                <a16:creationId xmlns:a16="http://schemas.microsoft.com/office/drawing/2014/main" id="{E65214B4-577E-266F-BE1D-C936BC21829E}"/>
              </a:ext>
            </a:extLst>
          </p:cNvPr>
          <p:cNvGrpSpPr/>
          <p:nvPr/>
        </p:nvGrpSpPr>
        <p:grpSpPr>
          <a:xfrm rot="20312002">
            <a:off x="2742318" y="3654516"/>
            <a:ext cx="598044" cy="502341"/>
            <a:chOff x="1629475" y="3236350"/>
            <a:chExt cx="277450" cy="233050"/>
          </a:xfrm>
        </p:grpSpPr>
        <p:sp>
          <p:nvSpPr>
            <p:cNvPr id="4" name="Google Shape;1666;p111">
              <a:extLst>
                <a:ext uri="{FF2B5EF4-FFF2-40B4-BE49-F238E27FC236}">
                  <a16:creationId xmlns:a16="http://schemas.microsoft.com/office/drawing/2014/main" id="{8D82A623-4BD5-132A-6DA2-584D64825DD2}"/>
                </a:ext>
              </a:extLst>
            </p:cNvPr>
            <p:cNvSpPr/>
            <p:nvPr/>
          </p:nvSpPr>
          <p:spPr>
            <a:xfrm>
              <a:off x="1695550" y="3277550"/>
              <a:ext cx="155425" cy="97400"/>
            </a:xfrm>
            <a:custGeom>
              <a:avLst/>
              <a:gdLst/>
              <a:ahLst/>
              <a:cxnLst/>
              <a:rect l="l" t="t" r="r" b="b"/>
              <a:pathLst>
                <a:path w="6217" h="3896" extrusionOk="0">
                  <a:moveTo>
                    <a:pt x="3715" y="473"/>
                  </a:moveTo>
                  <a:cubicBezTo>
                    <a:pt x="3803" y="473"/>
                    <a:pt x="3891" y="474"/>
                    <a:pt x="3978" y="475"/>
                  </a:cubicBezTo>
                  <a:cubicBezTo>
                    <a:pt x="4835" y="475"/>
                    <a:pt x="5335" y="737"/>
                    <a:pt x="5335" y="1642"/>
                  </a:cubicBezTo>
                  <a:cubicBezTo>
                    <a:pt x="5335" y="2142"/>
                    <a:pt x="5240" y="2642"/>
                    <a:pt x="5240" y="3143"/>
                  </a:cubicBezTo>
                  <a:cubicBezTo>
                    <a:pt x="5076" y="3145"/>
                    <a:pt x="4913" y="3146"/>
                    <a:pt x="4749" y="3146"/>
                  </a:cubicBezTo>
                  <a:cubicBezTo>
                    <a:pt x="4345" y="3146"/>
                    <a:pt x="3941" y="3140"/>
                    <a:pt x="3537" y="3140"/>
                  </a:cubicBezTo>
                  <a:cubicBezTo>
                    <a:pt x="2583" y="3140"/>
                    <a:pt x="1633" y="3172"/>
                    <a:pt x="691" y="3381"/>
                  </a:cubicBezTo>
                  <a:cubicBezTo>
                    <a:pt x="549" y="2476"/>
                    <a:pt x="477" y="1547"/>
                    <a:pt x="525" y="618"/>
                  </a:cubicBezTo>
                  <a:cubicBezTo>
                    <a:pt x="1581" y="596"/>
                    <a:pt x="2657" y="473"/>
                    <a:pt x="3715" y="473"/>
                  </a:cubicBezTo>
                  <a:close/>
                  <a:moveTo>
                    <a:pt x="4068" y="0"/>
                  </a:moveTo>
                  <a:cubicBezTo>
                    <a:pt x="3752" y="0"/>
                    <a:pt x="3441" y="23"/>
                    <a:pt x="3192" y="23"/>
                  </a:cubicBezTo>
                  <a:cubicBezTo>
                    <a:pt x="2216" y="47"/>
                    <a:pt x="1263" y="166"/>
                    <a:pt x="287" y="166"/>
                  </a:cubicBezTo>
                  <a:cubicBezTo>
                    <a:pt x="215" y="166"/>
                    <a:pt x="168" y="190"/>
                    <a:pt x="120" y="237"/>
                  </a:cubicBezTo>
                  <a:cubicBezTo>
                    <a:pt x="72" y="261"/>
                    <a:pt x="48" y="332"/>
                    <a:pt x="48" y="404"/>
                  </a:cubicBezTo>
                  <a:cubicBezTo>
                    <a:pt x="1" y="1523"/>
                    <a:pt x="72" y="2642"/>
                    <a:pt x="287" y="3738"/>
                  </a:cubicBezTo>
                  <a:cubicBezTo>
                    <a:pt x="324" y="3832"/>
                    <a:pt x="406" y="3896"/>
                    <a:pt x="497" y="3896"/>
                  </a:cubicBezTo>
                  <a:cubicBezTo>
                    <a:pt x="522" y="3896"/>
                    <a:pt x="547" y="3891"/>
                    <a:pt x="572" y="3881"/>
                  </a:cubicBezTo>
                  <a:cubicBezTo>
                    <a:pt x="1560" y="3634"/>
                    <a:pt x="2557" y="3600"/>
                    <a:pt x="3557" y="3600"/>
                  </a:cubicBezTo>
                  <a:cubicBezTo>
                    <a:pt x="3941" y="3600"/>
                    <a:pt x="4327" y="3605"/>
                    <a:pt x="4712" y="3605"/>
                  </a:cubicBezTo>
                  <a:cubicBezTo>
                    <a:pt x="4968" y="3605"/>
                    <a:pt x="5223" y="3602"/>
                    <a:pt x="5478" y="3595"/>
                  </a:cubicBezTo>
                  <a:cubicBezTo>
                    <a:pt x="5597" y="3595"/>
                    <a:pt x="5693" y="3500"/>
                    <a:pt x="5716" y="3381"/>
                  </a:cubicBezTo>
                  <a:cubicBezTo>
                    <a:pt x="5645" y="2404"/>
                    <a:pt x="6216" y="809"/>
                    <a:pt x="5192" y="213"/>
                  </a:cubicBezTo>
                  <a:cubicBezTo>
                    <a:pt x="4896" y="38"/>
                    <a:pt x="4478" y="0"/>
                    <a:pt x="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67;p111">
              <a:extLst>
                <a:ext uri="{FF2B5EF4-FFF2-40B4-BE49-F238E27FC236}">
                  <a16:creationId xmlns:a16="http://schemas.microsoft.com/office/drawing/2014/main" id="{5DA939AE-E0E0-21FF-57FB-D64B96887F23}"/>
                </a:ext>
              </a:extLst>
            </p:cNvPr>
            <p:cNvSpPr/>
            <p:nvPr/>
          </p:nvSpPr>
          <p:spPr>
            <a:xfrm>
              <a:off x="1629475" y="3236350"/>
              <a:ext cx="277450" cy="233050"/>
            </a:xfrm>
            <a:custGeom>
              <a:avLst/>
              <a:gdLst/>
              <a:ahLst/>
              <a:cxnLst/>
              <a:rect l="l" t="t" r="r" b="b"/>
              <a:pathLst>
                <a:path w="11098" h="9322" extrusionOk="0">
                  <a:moveTo>
                    <a:pt x="8461" y="891"/>
                  </a:moveTo>
                  <a:cubicBezTo>
                    <a:pt x="8843" y="891"/>
                    <a:pt x="9170" y="967"/>
                    <a:pt x="9193" y="1242"/>
                  </a:cubicBezTo>
                  <a:cubicBezTo>
                    <a:pt x="9217" y="1838"/>
                    <a:pt x="9098" y="2385"/>
                    <a:pt x="9145" y="2933"/>
                  </a:cubicBezTo>
                  <a:cubicBezTo>
                    <a:pt x="9193" y="3647"/>
                    <a:pt x="9264" y="4314"/>
                    <a:pt x="9288" y="5029"/>
                  </a:cubicBezTo>
                  <a:cubicBezTo>
                    <a:pt x="9312" y="5362"/>
                    <a:pt x="9288" y="5695"/>
                    <a:pt x="9193" y="6005"/>
                  </a:cubicBezTo>
                  <a:cubicBezTo>
                    <a:pt x="9172" y="6090"/>
                    <a:pt x="8981" y="6113"/>
                    <a:pt x="8761" y="6113"/>
                  </a:cubicBezTo>
                  <a:cubicBezTo>
                    <a:pt x="8487" y="6113"/>
                    <a:pt x="8166" y="6077"/>
                    <a:pt x="8074" y="6077"/>
                  </a:cubicBezTo>
                  <a:cubicBezTo>
                    <a:pt x="7809" y="6067"/>
                    <a:pt x="7545" y="6063"/>
                    <a:pt x="7280" y="6063"/>
                  </a:cubicBezTo>
                  <a:cubicBezTo>
                    <a:pt x="5728" y="6063"/>
                    <a:pt x="4175" y="6202"/>
                    <a:pt x="2608" y="6202"/>
                  </a:cubicBezTo>
                  <a:cubicBezTo>
                    <a:pt x="2422" y="6202"/>
                    <a:pt x="2235" y="6200"/>
                    <a:pt x="2048" y="6196"/>
                  </a:cubicBezTo>
                  <a:cubicBezTo>
                    <a:pt x="2048" y="4505"/>
                    <a:pt x="1953" y="2790"/>
                    <a:pt x="1953" y="1099"/>
                  </a:cubicBezTo>
                  <a:cubicBezTo>
                    <a:pt x="2778" y="1099"/>
                    <a:pt x="3607" y="1115"/>
                    <a:pt x="4437" y="1115"/>
                  </a:cubicBezTo>
                  <a:cubicBezTo>
                    <a:pt x="5405" y="1115"/>
                    <a:pt x="6374" y="1094"/>
                    <a:pt x="7335" y="1004"/>
                  </a:cubicBezTo>
                  <a:cubicBezTo>
                    <a:pt x="7570" y="979"/>
                    <a:pt x="8048" y="891"/>
                    <a:pt x="8461" y="891"/>
                  </a:cubicBezTo>
                  <a:close/>
                  <a:moveTo>
                    <a:pt x="9312" y="6958"/>
                  </a:moveTo>
                  <a:cubicBezTo>
                    <a:pt x="9479" y="7291"/>
                    <a:pt x="9645" y="7624"/>
                    <a:pt x="9836" y="7958"/>
                  </a:cubicBezTo>
                  <a:cubicBezTo>
                    <a:pt x="8426" y="8279"/>
                    <a:pt x="6932" y="8402"/>
                    <a:pt x="5431" y="8402"/>
                  </a:cubicBezTo>
                  <a:cubicBezTo>
                    <a:pt x="4043" y="8402"/>
                    <a:pt x="2649" y="8297"/>
                    <a:pt x="1310" y="8148"/>
                  </a:cubicBezTo>
                  <a:lnTo>
                    <a:pt x="1334" y="8148"/>
                  </a:lnTo>
                  <a:cubicBezTo>
                    <a:pt x="1548" y="7815"/>
                    <a:pt x="1763" y="7482"/>
                    <a:pt x="1929" y="7124"/>
                  </a:cubicBezTo>
                  <a:cubicBezTo>
                    <a:pt x="2278" y="7138"/>
                    <a:pt x="2627" y="7144"/>
                    <a:pt x="2975" y="7144"/>
                  </a:cubicBezTo>
                  <a:cubicBezTo>
                    <a:pt x="3816" y="7144"/>
                    <a:pt x="4653" y="7110"/>
                    <a:pt x="5478" y="7077"/>
                  </a:cubicBezTo>
                  <a:cubicBezTo>
                    <a:pt x="5698" y="7068"/>
                    <a:pt x="5923" y="7065"/>
                    <a:pt x="6151" y="7065"/>
                  </a:cubicBezTo>
                  <a:cubicBezTo>
                    <a:pt x="6636" y="7065"/>
                    <a:pt x="7136" y="7078"/>
                    <a:pt x="7631" y="7078"/>
                  </a:cubicBezTo>
                  <a:cubicBezTo>
                    <a:pt x="8139" y="7078"/>
                    <a:pt x="8642" y="7064"/>
                    <a:pt x="9121" y="7005"/>
                  </a:cubicBezTo>
                  <a:cubicBezTo>
                    <a:pt x="9193" y="7005"/>
                    <a:pt x="9240" y="6981"/>
                    <a:pt x="9312" y="6958"/>
                  </a:cubicBezTo>
                  <a:close/>
                  <a:moveTo>
                    <a:pt x="8261" y="1"/>
                  </a:moveTo>
                  <a:cubicBezTo>
                    <a:pt x="7519" y="1"/>
                    <a:pt x="6749" y="123"/>
                    <a:pt x="6026" y="123"/>
                  </a:cubicBezTo>
                  <a:cubicBezTo>
                    <a:pt x="4501" y="123"/>
                    <a:pt x="2977" y="171"/>
                    <a:pt x="1477" y="171"/>
                  </a:cubicBezTo>
                  <a:cubicBezTo>
                    <a:pt x="1358" y="171"/>
                    <a:pt x="1239" y="218"/>
                    <a:pt x="1167" y="290"/>
                  </a:cubicBezTo>
                  <a:cubicBezTo>
                    <a:pt x="1072" y="385"/>
                    <a:pt x="1001" y="504"/>
                    <a:pt x="1024" y="647"/>
                  </a:cubicBezTo>
                  <a:cubicBezTo>
                    <a:pt x="1024" y="2623"/>
                    <a:pt x="1120" y="4600"/>
                    <a:pt x="1120" y="6600"/>
                  </a:cubicBezTo>
                  <a:cubicBezTo>
                    <a:pt x="953" y="7220"/>
                    <a:pt x="453" y="7696"/>
                    <a:pt x="167" y="8291"/>
                  </a:cubicBezTo>
                  <a:cubicBezTo>
                    <a:pt x="0" y="8601"/>
                    <a:pt x="215" y="8982"/>
                    <a:pt x="572" y="8982"/>
                  </a:cubicBezTo>
                  <a:cubicBezTo>
                    <a:pt x="2142" y="9177"/>
                    <a:pt x="3800" y="9322"/>
                    <a:pt x="5454" y="9322"/>
                  </a:cubicBezTo>
                  <a:cubicBezTo>
                    <a:pt x="7237" y="9322"/>
                    <a:pt x="9014" y="9153"/>
                    <a:pt x="10669" y="8696"/>
                  </a:cubicBezTo>
                  <a:cubicBezTo>
                    <a:pt x="10955" y="8625"/>
                    <a:pt x="11098" y="8291"/>
                    <a:pt x="10955" y="8029"/>
                  </a:cubicBezTo>
                  <a:cubicBezTo>
                    <a:pt x="10598" y="7482"/>
                    <a:pt x="10288" y="6934"/>
                    <a:pt x="10026" y="6362"/>
                  </a:cubicBezTo>
                  <a:cubicBezTo>
                    <a:pt x="10503" y="5434"/>
                    <a:pt x="10122" y="3814"/>
                    <a:pt x="10050" y="2957"/>
                  </a:cubicBezTo>
                  <a:cubicBezTo>
                    <a:pt x="9955" y="1671"/>
                    <a:pt x="10574" y="194"/>
                    <a:pt x="8812" y="28"/>
                  </a:cubicBezTo>
                  <a:cubicBezTo>
                    <a:pt x="8631" y="9"/>
                    <a:pt x="8447" y="1"/>
                    <a:pt x="8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8;p111">
              <a:extLst>
                <a:ext uri="{FF2B5EF4-FFF2-40B4-BE49-F238E27FC236}">
                  <a16:creationId xmlns:a16="http://schemas.microsoft.com/office/drawing/2014/main" id="{FFB732B4-09DB-ACB0-794E-BDFF9C756E90}"/>
                </a:ext>
              </a:extLst>
            </p:cNvPr>
            <p:cNvSpPr/>
            <p:nvPr/>
          </p:nvSpPr>
          <p:spPr>
            <a:xfrm>
              <a:off x="1722100" y="3422700"/>
              <a:ext cx="86850" cy="12075"/>
            </a:xfrm>
            <a:custGeom>
              <a:avLst/>
              <a:gdLst/>
              <a:ahLst/>
              <a:cxnLst/>
              <a:rect l="l" t="t" r="r" b="b"/>
              <a:pathLst>
                <a:path w="3474" h="483" extrusionOk="0">
                  <a:moveTo>
                    <a:pt x="303" y="1"/>
                  </a:moveTo>
                  <a:cubicBezTo>
                    <a:pt x="0" y="1"/>
                    <a:pt x="0" y="483"/>
                    <a:pt x="303" y="483"/>
                  </a:cubicBezTo>
                  <a:cubicBezTo>
                    <a:pt x="316" y="483"/>
                    <a:pt x="330" y="482"/>
                    <a:pt x="344" y="480"/>
                  </a:cubicBezTo>
                  <a:lnTo>
                    <a:pt x="3130" y="480"/>
                  </a:lnTo>
                  <a:cubicBezTo>
                    <a:pt x="3145" y="482"/>
                    <a:pt x="3158" y="483"/>
                    <a:pt x="3171" y="483"/>
                  </a:cubicBezTo>
                  <a:cubicBezTo>
                    <a:pt x="3474" y="483"/>
                    <a:pt x="3474" y="1"/>
                    <a:pt x="3171" y="1"/>
                  </a:cubicBezTo>
                  <a:cubicBezTo>
                    <a:pt x="3158" y="1"/>
                    <a:pt x="3145" y="2"/>
                    <a:pt x="3130" y="4"/>
                  </a:cubicBezTo>
                  <a:lnTo>
                    <a:pt x="344" y="4"/>
                  </a:lnTo>
                  <a:cubicBezTo>
                    <a:pt x="330" y="2"/>
                    <a:pt x="31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689;p111">
            <a:extLst>
              <a:ext uri="{FF2B5EF4-FFF2-40B4-BE49-F238E27FC236}">
                <a16:creationId xmlns:a16="http://schemas.microsoft.com/office/drawing/2014/main" id="{3339B600-9F4E-BCBE-707F-D3EB49CE7CD6}"/>
              </a:ext>
            </a:extLst>
          </p:cNvPr>
          <p:cNvSpPr/>
          <p:nvPr/>
        </p:nvSpPr>
        <p:spPr>
          <a:xfrm>
            <a:off x="3411538" y="3157877"/>
            <a:ext cx="495831" cy="471109"/>
          </a:xfrm>
          <a:custGeom>
            <a:avLst/>
            <a:gdLst/>
            <a:ahLst/>
            <a:cxnLst/>
            <a:rect l="l" t="t" r="r" b="b"/>
            <a:pathLst>
              <a:path w="11312" h="10748" extrusionOk="0">
                <a:moveTo>
                  <a:pt x="5311" y="1143"/>
                </a:moveTo>
                <a:lnTo>
                  <a:pt x="5311" y="1167"/>
                </a:lnTo>
                <a:lnTo>
                  <a:pt x="5811" y="1167"/>
                </a:lnTo>
                <a:cubicBezTo>
                  <a:pt x="5882" y="1715"/>
                  <a:pt x="5930" y="2263"/>
                  <a:pt x="5930" y="2810"/>
                </a:cubicBezTo>
                <a:cubicBezTo>
                  <a:pt x="5882" y="2763"/>
                  <a:pt x="5811" y="2715"/>
                  <a:pt x="5763" y="2667"/>
                </a:cubicBezTo>
                <a:cubicBezTo>
                  <a:pt x="5712" y="2616"/>
                  <a:pt x="5647" y="2591"/>
                  <a:pt x="5582" y="2591"/>
                </a:cubicBezTo>
                <a:cubicBezTo>
                  <a:pt x="5497" y="2591"/>
                  <a:pt x="5412" y="2634"/>
                  <a:pt x="5358" y="2715"/>
                </a:cubicBezTo>
                <a:cubicBezTo>
                  <a:pt x="5358" y="2715"/>
                  <a:pt x="5335" y="2739"/>
                  <a:pt x="5335" y="2739"/>
                </a:cubicBezTo>
                <a:cubicBezTo>
                  <a:pt x="5287" y="2215"/>
                  <a:pt x="5287" y="1691"/>
                  <a:pt x="5311" y="1143"/>
                </a:cubicBezTo>
                <a:close/>
                <a:moveTo>
                  <a:pt x="8978" y="1048"/>
                </a:moveTo>
                <a:cubicBezTo>
                  <a:pt x="9431" y="2953"/>
                  <a:pt x="9788" y="4882"/>
                  <a:pt x="10002" y="6811"/>
                </a:cubicBezTo>
                <a:cubicBezTo>
                  <a:pt x="9597" y="6816"/>
                  <a:pt x="9192" y="6818"/>
                  <a:pt x="8786" y="6818"/>
                </a:cubicBezTo>
                <a:cubicBezTo>
                  <a:pt x="7065" y="6818"/>
                  <a:pt x="5335" y="6783"/>
                  <a:pt x="3620" y="6763"/>
                </a:cubicBezTo>
                <a:cubicBezTo>
                  <a:pt x="3435" y="6751"/>
                  <a:pt x="3251" y="6745"/>
                  <a:pt x="3066" y="6745"/>
                </a:cubicBezTo>
                <a:cubicBezTo>
                  <a:pt x="2536" y="6745"/>
                  <a:pt x="2007" y="6794"/>
                  <a:pt x="1477" y="6882"/>
                </a:cubicBezTo>
                <a:cubicBezTo>
                  <a:pt x="1905" y="5001"/>
                  <a:pt x="2239" y="3072"/>
                  <a:pt x="2405" y="1167"/>
                </a:cubicBezTo>
                <a:lnTo>
                  <a:pt x="4811" y="1167"/>
                </a:lnTo>
                <a:cubicBezTo>
                  <a:pt x="4739" y="1881"/>
                  <a:pt x="4787" y="2620"/>
                  <a:pt x="4906" y="3334"/>
                </a:cubicBezTo>
                <a:cubicBezTo>
                  <a:pt x="4936" y="3456"/>
                  <a:pt x="5044" y="3529"/>
                  <a:pt x="5155" y="3529"/>
                </a:cubicBezTo>
                <a:cubicBezTo>
                  <a:pt x="5218" y="3529"/>
                  <a:pt x="5283" y="3505"/>
                  <a:pt x="5335" y="3453"/>
                </a:cubicBezTo>
                <a:cubicBezTo>
                  <a:pt x="5430" y="3358"/>
                  <a:pt x="5525" y="3287"/>
                  <a:pt x="5620" y="3215"/>
                </a:cubicBezTo>
                <a:cubicBezTo>
                  <a:pt x="5739" y="3310"/>
                  <a:pt x="5882" y="3382"/>
                  <a:pt x="6025" y="3453"/>
                </a:cubicBezTo>
                <a:cubicBezTo>
                  <a:pt x="6063" y="3472"/>
                  <a:pt x="6103" y="3481"/>
                  <a:pt x="6144" y="3481"/>
                </a:cubicBezTo>
                <a:cubicBezTo>
                  <a:pt x="6258" y="3481"/>
                  <a:pt x="6371" y="3410"/>
                  <a:pt x="6406" y="3287"/>
                </a:cubicBezTo>
                <a:cubicBezTo>
                  <a:pt x="6525" y="2596"/>
                  <a:pt x="6382" y="1858"/>
                  <a:pt x="6335" y="1143"/>
                </a:cubicBezTo>
                <a:cubicBezTo>
                  <a:pt x="7216" y="1119"/>
                  <a:pt x="8097" y="1096"/>
                  <a:pt x="8978" y="1048"/>
                </a:cubicBezTo>
                <a:close/>
                <a:moveTo>
                  <a:pt x="3261" y="7747"/>
                </a:moveTo>
                <a:cubicBezTo>
                  <a:pt x="4058" y="7747"/>
                  <a:pt x="4820" y="7826"/>
                  <a:pt x="5049" y="7835"/>
                </a:cubicBezTo>
                <a:cubicBezTo>
                  <a:pt x="6382" y="7835"/>
                  <a:pt x="7716" y="7859"/>
                  <a:pt x="9026" y="7859"/>
                </a:cubicBezTo>
                <a:cubicBezTo>
                  <a:pt x="8764" y="8430"/>
                  <a:pt x="8788" y="9097"/>
                  <a:pt x="9073" y="9669"/>
                </a:cubicBezTo>
                <a:cubicBezTo>
                  <a:pt x="7978" y="9669"/>
                  <a:pt x="6906" y="9669"/>
                  <a:pt x="5811" y="9645"/>
                </a:cubicBezTo>
                <a:cubicBezTo>
                  <a:pt x="4977" y="9645"/>
                  <a:pt x="4168" y="9645"/>
                  <a:pt x="3334" y="9597"/>
                </a:cubicBezTo>
                <a:cubicBezTo>
                  <a:pt x="2739" y="9550"/>
                  <a:pt x="1334" y="9454"/>
                  <a:pt x="1096" y="8764"/>
                </a:cubicBezTo>
                <a:cubicBezTo>
                  <a:pt x="796" y="7922"/>
                  <a:pt x="2069" y="7747"/>
                  <a:pt x="3261" y="7747"/>
                </a:cubicBezTo>
                <a:close/>
                <a:moveTo>
                  <a:pt x="9383" y="0"/>
                </a:moveTo>
                <a:cubicBezTo>
                  <a:pt x="7526" y="107"/>
                  <a:pt x="5668" y="121"/>
                  <a:pt x="3810" y="121"/>
                </a:cubicBezTo>
                <a:cubicBezTo>
                  <a:pt x="3191" y="121"/>
                  <a:pt x="2572" y="119"/>
                  <a:pt x="1953" y="119"/>
                </a:cubicBezTo>
                <a:cubicBezTo>
                  <a:pt x="1667" y="143"/>
                  <a:pt x="1429" y="357"/>
                  <a:pt x="1429" y="643"/>
                </a:cubicBezTo>
                <a:cubicBezTo>
                  <a:pt x="1167" y="3144"/>
                  <a:pt x="810" y="5668"/>
                  <a:pt x="72" y="8073"/>
                </a:cubicBezTo>
                <a:cubicBezTo>
                  <a:pt x="24" y="8168"/>
                  <a:pt x="24" y="8288"/>
                  <a:pt x="72" y="8383"/>
                </a:cubicBezTo>
                <a:lnTo>
                  <a:pt x="72" y="8597"/>
                </a:lnTo>
                <a:cubicBezTo>
                  <a:pt x="0" y="10455"/>
                  <a:pt x="2691" y="10621"/>
                  <a:pt x="4001" y="10693"/>
                </a:cubicBezTo>
                <a:cubicBezTo>
                  <a:pt x="4791" y="10736"/>
                  <a:pt x="5586" y="10748"/>
                  <a:pt x="6384" y="10748"/>
                </a:cubicBezTo>
                <a:cubicBezTo>
                  <a:pt x="7392" y="10748"/>
                  <a:pt x="8403" y="10729"/>
                  <a:pt x="9408" y="10729"/>
                </a:cubicBezTo>
                <a:cubicBezTo>
                  <a:pt x="9814" y="10729"/>
                  <a:pt x="10218" y="10732"/>
                  <a:pt x="10621" y="10740"/>
                </a:cubicBezTo>
                <a:cubicBezTo>
                  <a:pt x="10629" y="10741"/>
                  <a:pt x="10637" y="10741"/>
                  <a:pt x="10644" y="10741"/>
                </a:cubicBezTo>
                <a:cubicBezTo>
                  <a:pt x="11312" y="10741"/>
                  <a:pt x="11304" y="9716"/>
                  <a:pt x="10621" y="9693"/>
                </a:cubicBezTo>
                <a:lnTo>
                  <a:pt x="10336" y="9693"/>
                </a:lnTo>
                <a:cubicBezTo>
                  <a:pt x="9812" y="9312"/>
                  <a:pt x="9597" y="8264"/>
                  <a:pt x="10336" y="7978"/>
                </a:cubicBezTo>
                <a:cubicBezTo>
                  <a:pt x="10407" y="7954"/>
                  <a:pt x="10455" y="7907"/>
                  <a:pt x="10526" y="7859"/>
                </a:cubicBezTo>
                <a:lnTo>
                  <a:pt x="10598" y="7859"/>
                </a:lnTo>
                <a:cubicBezTo>
                  <a:pt x="10740" y="7859"/>
                  <a:pt x="10883" y="7811"/>
                  <a:pt x="10979" y="7692"/>
                </a:cubicBezTo>
                <a:cubicBezTo>
                  <a:pt x="11074" y="7597"/>
                  <a:pt x="11145" y="7454"/>
                  <a:pt x="11122" y="7311"/>
                </a:cubicBezTo>
                <a:cubicBezTo>
                  <a:pt x="10860" y="4977"/>
                  <a:pt x="10455" y="2667"/>
                  <a:pt x="9883" y="381"/>
                </a:cubicBezTo>
                <a:cubicBezTo>
                  <a:pt x="9812" y="143"/>
                  <a:pt x="9621" y="0"/>
                  <a:pt x="93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708;p111">
            <a:extLst>
              <a:ext uri="{FF2B5EF4-FFF2-40B4-BE49-F238E27FC236}">
                <a16:creationId xmlns:a16="http://schemas.microsoft.com/office/drawing/2014/main" id="{84A6CF20-698F-E83F-5A69-CBFBEDC4682E}"/>
              </a:ext>
            </a:extLst>
          </p:cNvPr>
          <p:cNvGrpSpPr/>
          <p:nvPr/>
        </p:nvGrpSpPr>
        <p:grpSpPr>
          <a:xfrm rot="1214464">
            <a:off x="3565678" y="3923005"/>
            <a:ext cx="643435" cy="548539"/>
            <a:chOff x="5670425" y="2374500"/>
            <a:chExt cx="280200" cy="238875"/>
          </a:xfrm>
        </p:grpSpPr>
        <p:sp>
          <p:nvSpPr>
            <p:cNvPr id="9" name="Google Shape;1709;p111">
              <a:extLst>
                <a:ext uri="{FF2B5EF4-FFF2-40B4-BE49-F238E27FC236}">
                  <a16:creationId xmlns:a16="http://schemas.microsoft.com/office/drawing/2014/main" id="{7C076262-582C-0D01-45EA-B8F51BB9E39C}"/>
                </a:ext>
              </a:extLst>
            </p:cNvPr>
            <p:cNvSpPr/>
            <p:nvPr/>
          </p:nvSpPr>
          <p:spPr>
            <a:xfrm>
              <a:off x="5670425" y="2374500"/>
              <a:ext cx="280200" cy="238875"/>
            </a:xfrm>
            <a:custGeom>
              <a:avLst/>
              <a:gdLst/>
              <a:ahLst/>
              <a:cxnLst/>
              <a:rect l="l" t="t" r="r" b="b"/>
              <a:pathLst>
                <a:path w="11208" h="9555" extrusionOk="0">
                  <a:moveTo>
                    <a:pt x="8660" y="1876"/>
                  </a:moveTo>
                  <a:cubicBezTo>
                    <a:pt x="8588" y="2186"/>
                    <a:pt x="8541" y="2519"/>
                    <a:pt x="8469" y="2829"/>
                  </a:cubicBezTo>
                  <a:lnTo>
                    <a:pt x="8398" y="2829"/>
                  </a:lnTo>
                  <a:cubicBezTo>
                    <a:pt x="6302" y="2829"/>
                    <a:pt x="4230" y="2900"/>
                    <a:pt x="2135" y="2900"/>
                  </a:cubicBezTo>
                  <a:cubicBezTo>
                    <a:pt x="2158" y="2567"/>
                    <a:pt x="2182" y="2233"/>
                    <a:pt x="2206" y="1900"/>
                  </a:cubicBezTo>
                  <a:lnTo>
                    <a:pt x="2540" y="1900"/>
                  </a:lnTo>
                  <a:lnTo>
                    <a:pt x="2540" y="1995"/>
                  </a:lnTo>
                  <a:cubicBezTo>
                    <a:pt x="2551" y="2296"/>
                    <a:pt x="2770" y="2439"/>
                    <a:pt x="2990" y="2439"/>
                  </a:cubicBezTo>
                  <a:cubicBezTo>
                    <a:pt x="3223" y="2439"/>
                    <a:pt x="3457" y="2278"/>
                    <a:pt x="3444" y="1971"/>
                  </a:cubicBezTo>
                  <a:lnTo>
                    <a:pt x="3444" y="1900"/>
                  </a:lnTo>
                  <a:lnTo>
                    <a:pt x="4159" y="1900"/>
                  </a:lnTo>
                  <a:lnTo>
                    <a:pt x="4159" y="2162"/>
                  </a:lnTo>
                  <a:cubicBezTo>
                    <a:pt x="4159" y="2459"/>
                    <a:pt x="4391" y="2608"/>
                    <a:pt x="4623" y="2608"/>
                  </a:cubicBezTo>
                  <a:cubicBezTo>
                    <a:pt x="4855" y="2608"/>
                    <a:pt x="5088" y="2459"/>
                    <a:pt x="5088" y="2162"/>
                  </a:cubicBezTo>
                  <a:lnTo>
                    <a:pt x="5088" y="1876"/>
                  </a:lnTo>
                  <a:lnTo>
                    <a:pt x="5683" y="1876"/>
                  </a:lnTo>
                  <a:cubicBezTo>
                    <a:pt x="5683" y="1971"/>
                    <a:pt x="5683" y="2067"/>
                    <a:pt x="5707" y="2162"/>
                  </a:cubicBezTo>
                  <a:cubicBezTo>
                    <a:pt x="5707" y="2424"/>
                    <a:pt x="5921" y="2614"/>
                    <a:pt x="6159" y="2614"/>
                  </a:cubicBezTo>
                  <a:cubicBezTo>
                    <a:pt x="6421" y="2614"/>
                    <a:pt x="6636" y="2424"/>
                    <a:pt x="6636" y="2162"/>
                  </a:cubicBezTo>
                  <a:cubicBezTo>
                    <a:pt x="6636" y="2067"/>
                    <a:pt x="6612" y="1971"/>
                    <a:pt x="6612" y="1876"/>
                  </a:cubicBezTo>
                  <a:lnTo>
                    <a:pt x="7207" y="1876"/>
                  </a:lnTo>
                  <a:lnTo>
                    <a:pt x="7207" y="2162"/>
                  </a:lnTo>
                  <a:cubicBezTo>
                    <a:pt x="7231" y="2448"/>
                    <a:pt x="7451" y="2590"/>
                    <a:pt x="7669" y="2590"/>
                  </a:cubicBezTo>
                  <a:cubicBezTo>
                    <a:pt x="7886" y="2590"/>
                    <a:pt x="8100" y="2448"/>
                    <a:pt x="8112" y="2162"/>
                  </a:cubicBezTo>
                  <a:lnTo>
                    <a:pt x="8112" y="1876"/>
                  </a:lnTo>
                  <a:close/>
                  <a:moveTo>
                    <a:pt x="9231" y="3591"/>
                  </a:moveTo>
                  <a:cubicBezTo>
                    <a:pt x="9612" y="5186"/>
                    <a:pt x="10065" y="6782"/>
                    <a:pt x="10279" y="8425"/>
                  </a:cubicBezTo>
                  <a:cubicBezTo>
                    <a:pt x="10009" y="8442"/>
                    <a:pt x="9736" y="8450"/>
                    <a:pt x="9462" y="8450"/>
                  </a:cubicBezTo>
                  <a:cubicBezTo>
                    <a:pt x="8963" y="8450"/>
                    <a:pt x="8461" y="8423"/>
                    <a:pt x="7969" y="8377"/>
                  </a:cubicBezTo>
                  <a:cubicBezTo>
                    <a:pt x="7969" y="8306"/>
                    <a:pt x="7993" y="8258"/>
                    <a:pt x="8017" y="8211"/>
                  </a:cubicBezTo>
                  <a:cubicBezTo>
                    <a:pt x="8255" y="7520"/>
                    <a:pt x="8446" y="6853"/>
                    <a:pt x="8612" y="6139"/>
                  </a:cubicBezTo>
                  <a:cubicBezTo>
                    <a:pt x="8850" y="5305"/>
                    <a:pt x="9065" y="4448"/>
                    <a:pt x="9231" y="3591"/>
                  </a:cubicBezTo>
                  <a:close/>
                  <a:moveTo>
                    <a:pt x="8255" y="3757"/>
                  </a:moveTo>
                  <a:cubicBezTo>
                    <a:pt x="7874" y="5281"/>
                    <a:pt x="7421" y="6806"/>
                    <a:pt x="6993" y="8330"/>
                  </a:cubicBezTo>
                  <a:cubicBezTo>
                    <a:pt x="6924" y="8590"/>
                    <a:pt x="6722" y="8661"/>
                    <a:pt x="6486" y="8661"/>
                  </a:cubicBezTo>
                  <a:cubicBezTo>
                    <a:pt x="6311" y="8661"/>
                    <a:pt x="6117" y="8622"/>
                    <a:pt x="5945" y="8592"/>
                  </a:cubicBezTo>
                  <a:cubicBezTo>
                    <a:pt x="5469" y="8544"/>
                    <a:pt x="5016" y="8496"/>
                    <a:pt x="4540" y="8473"/>
                  </a:cubicBezTo>
                  <a:cubicBezTo>
                    <a:pt x="4248" y="8461"/>
                    <a:pt x="3956" y="8455"/>
                    <a:pt x="3665" y="8455"/>
                  </a:cubicBezTo>
                  <a:cubicBezTo>
                    <a:pt x="2791" y="8455"/>
                    <a:pt x="1920" y="8508"/>
                    <a:pt x="1063" y="8615"/>
                  </a:cubicBezTo>
                  <a:cubicBezTo>
                    <a:pt x="1325" y="6996"/>
                    <a:pt x="1754" y="5424"/>
                    <a:pt x="1992" y="3853"/>
                  </a:cubicBezTo>
                  <a:cubicBezTo>
                    <a:pt x="4087" y="3853"/>
                    <a:pt x="6159" y="3781"/>
                    <a:pt x="8255" y="3757"/>
                  </a:cubicBezTo>
                  <a:close/>
                  <a:moveTo>
                    <a:pt x="3058" y="0"/>
                  </a:moveTo>
                  <a:cubicBezTo>
                    <a:pt x="2859" y="0"/>
                    <a:pt x="2670" y="135"/>
                    <a:pt x="2611" y="352"/>
                  </a:cubicBezTo>
                  <a:cubicBezTo>
                    <a:pt x="2587" y="566"/>
                    <a:pt x="2563" y="781"/>
                    <a:pt x="2563" y="995"/>
                  </a:cubicBezTo>
                  <a:lnTo>
                    <a:pt x="1968" y="995"/>
                  </a:lnTo>
                  <a:cubicBezTo>
                    <a:pt x="1952" y="987"/>
                    <a:pt x="1936" y="984"/>
                    <a:pt x="1920" y="984"/>
                  </a:cubicBezTo>
                  <a:cubicBezTo>
                    <a:pt x="1889" y="984"/>
                    <a:pt x="1857" y="995"/>
                    <a:pt x="1825" y="995"/>
                  </a:cubicBezTo>
                  <a:cubicBezTo>
                    <a:pt x="1798" y="990"/>
                    <a:pt x="1771" y="988"/>
                    <a:pt x="1745" y="988"/>
                  </a:cubicBezTo>
                  <a:cubicBezTo>
                    <a:pt x="1492" y="988"/>
                    <a:pt x="1277" y="1188"/>
                    <a:pt x="1277" y="1447"/>
                  </a:cubicBezTo>
                  <a:cubicBezTo>
                    <a:pt x="1301" y="4019"/>
                    <a:pt x="444" y="6448"/>
                    <a:pt x="87" y="8973"/>
                  </a:cubicBezTo>
                  <a:cubicBezTo>
                    <a:pt x="1" y="9273"/>
                    <a:pt x="244" y="9555"/>
                    <a:pt x="537" y="9555"/>
                  </a:cubicBezTo>
                  <a:cubicBezTo>
                    <a:pt x="569" y="9555"/>
                    <a:pt x="602" y="9551"/>
                    <a:pt x="634" y="9544"/>
                  </a:cubicBezTo>
                  <a:cubicBezTo>
                    <a:pt x="1645" y="9406"/>
                    <a:pt x="2665" y="9338"/>
                    <a:pt x="3682" y="9338"/>
                  </a:cubicBezTo>
                  <a:cubicBezTo>
                    <a:pt x="4248" y="9338"/>
                    <a:pt x="4812" y="9359"/>
                    <a:pt x="5373" y="9401"/>
                  </a:cubicBezTo>
                  <a:cubicBezTo>
                    <a:pt x="5722" y="9427"/>
                    <a:pt x="6155" y="9516"/>
                    <a:pt x="6565" y="9516"/>
                  </a:cubicBezTo>
                  <a:cubicBezTo>
                    <a:pt x="6912" y="9516"/>
                    <a:pt x="7242" y="9453"/>
                    <a:pt x="7493" y="9235"/>
                  </a:cubicBezTo>
                  <a:cubicBezTo>
                    <a:pt x="8206" y="9249"/>
                    <a:pt x="8910" y="9329"/>
                    <a:pt x="9611" y="9329"/>
                  </a:cubicBezTo>
                  <a:cubicBezTo>
                    <a:pt x="10033" y="9329"/>
                    <a:pt x="10454" y="9300"/>
                    <a:pt x="10875" y="9211"/>
                  </a:cubicBezTo>
                  <a:cubicBezTo>
                    <a:pt x="11089" y="9163"/>
                    <a:pt x="11208" y="8973"/>
                    <a:pt x="11208" y="8782"/>
                  </a:cubicBezTo>
                  <a:cubicBezTo>
                    <a:pt x="10946" y="6377"/>
                    <a:pt x="10184" y="4091"/>
                    <a:pt x="9755" y="1733"/>
                  </a:cubicBezTo>
                  <a:cubicBezTo>
                    <a:pt x="9731" y="1614"/>
                    <a:pt x="9684" y="1519"/>
                    <a:pt x="9589" y="1471"/>
                  </a:cubicBezTo>
                  <a:cubicBezTo>
                    <a:pt x="9612" y="1209"/>
                    <a:pt x="9398" y="995"/>
                    <a:pt x="9136" y="995"/>
                  </a:cubicBezTo>
                  <a:cubicBezTo>
                    <a:pt x="8779" y="995"/>
                    <a:pt x="8422" y="971"/>
                    <a:pt x="8064" y="971"/>
                  </a:cubicBezTo>
                  <a:cubicBezTo>
                    <a:pt x="8064" y="804"/>
                    <a:pt x="8064" y="638"/>
                    <a:pt x="8041" y="495"/>
                  </a:cubicBezTo>
                  <a:cubicBezTo>
                    <a:pt x="8017" y="197"/>
                    <a:pt x="7773" y="48"/>
                    <a:pt x="7541" y="48"/>
                  </a:cubicBezTo>
                  <a:cubicBezTo>
                    <a:pt x="7308" y="48"/>
                    <a:pt x="7088" y="197"/>
                    <a:pt x="7112" y="495"/>
                  </a:cubicBezTo>
                  <a:cubicBezTo>
                    <a:pt x="7112" y="638"/>
                    <a:pt x="7136" y="804"/>
                    <a:pt x="7136" y="971"/>
                  </a:cubicBezTo>
                  <a:lnTo>
                    <a:pt x="6540" y="971"/>
                  </a:lnTo>
                  <a:lnTo>
                    <a:pt x="6540" y="471"/>
                  </a:lnTo>
                  <a:cubicBezTo>
                    <a:pt x="6540" y="173"/>
                    <a:pt x="6308" y="24"/>
                    <a:pt x="6076" y="24"/>
                  </a:cubicBezTo>
                  <a:cubicBezTo>
                    <a:pt x="5844" y="24"/>
                    <a:pt x="5612" y="173"/>
                    <a:pt x="5612" y="471"/>
                  </a:cubicBezTo>
                  <a:lnTo>
                    <a:pt x="5612" y="971"/>
                  </a:lnTo>
                  <a:lnTo>
                    <a:pt x="5064" y="971"/>
                  </a:lnTo>
                  <a:lnTo>
                    <a:pt x="5064" y="471"/>
                  </a:lnTo>
                  <a:cubicBezTo>
                    <a:pt x="5064" y="161"/>
                    <a:pt x="4832" y="7"/>
                    <a:pt x="4599" y="7"/>
                  </a:cubicBezTo>
                  <a:cubicBezTo>
                    <a:pt x="4367" y="7"/>
                    <a:pt x="4135" y="161"/>
                    <a:pt x="4135" y="471"/>
                  </a:cubicBezTo>
                  <a:lnTo>
                    <a:pt x="4135" y="995"/>
                  </a:lnTo>
                  <a:lnTo>
                    <a:pt x="3468" y="995"/>
                  </a:lnTo>
                  <a:cubicBezTo>
                    <a:pt x="3468" y="852"/>
                    <a:pt x="3492" y="733"/>
                    <a:pt x="3516" y="590"/>
                  </a:cubicBezTo>
                  <a:cubicBezTo>
                    <a:pt x="3564" y="352"/>
                    <a:pt x="3421" y="90"/>
                    <a:pt x="3183" y="18"/>
                  </a:cubicBezTo>
                  <a:cubicBezTo>
                    <a:pt x="3141" y="6"/>
                    <a:pt x="3099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0;p111">
              <a:extLst>
                <a:ext uri="{FF2B5EF4-FFF2-40B4-BE49-F238E27FC236}">
                  <a16:creationId xmlns:a16="http://schemas.microsoft.com/office/drawing/2014/main" id="{8F33C540-7523-C8CB-8653-AAA881C475DE}"/>
                </a:ext>
              </a:extLst>
            </p:cNvPr>
            <p:cNvSpPr/>
            <p:nvPr/>
          </p:nvSpPr>
          <p:spPr>
            <a:xfrm>
              <a:off x="5756275" y="2485475"/>
              <a:ext cx="60400" cy="82550"/>
            </a:xfrm>
            <a:custGeom>
              <a:avLst/>
              <a:gdLst/>
              <a:ahLst/>
              <a:cxnLst/>
              <a:rect l="l" t="t" r="r" b="b"/>
              <a:pathLst>
                <a:path w="2416" h="3302" extrusionOk="0">
                  <a:moveTo>
                    <a:pt x="1685" y="0"/>
                  </a:moveTo>
                  <a:cubicBezTo>
                    <a:pt x="1230" y="0"/>
                    <a:pt x="775" y="31"/>
                    <a:pt x="320" y="104"/>
                  </a:cubicBezTo>
                  <a:cubicBezTo>
                    <a:pt x="225" y="128"/>
                    <a:pt x="153" y="223"/>
                    <a:pt x="153" y="342"/>
                  </a:cubicBezTo>
                  <a:lnTo>
                    <a:pt x="153" y="1438"/>
                  </a:lnTo>
                  <a:cubicBezTo>
                    <a:pt x="153" y="1587"/>
                    <a:pt x="269" y="1680"/>
                    <a:pt x="396" y="1680"/>
                  </a:cubicBezTo>
                  <a:cubicBezTo>
                    <a:pt x="410" y="1680"/>
                    <a:pt x="425" y="1678"/>
                    <a:pt x="439" y="1676"/>
                  </a:cubicBezTo>
                  <a:cubicBezTo>
                    <a:pt x="602" y="1622"/>
                    <a:pt x="787" y="1588"/>
                    <a:pt x="965" y="1588"/>
                  </a:cubicBezTo>
                  <a:cubicBezTo>
                    <a:pt x="1336" y="1588"/>
                    <a:pt x="1677" y="1734"/>
                    <a:pt x="1725" y="2152"/>
                  </a:cubicBezTo>
                  <a:cubicBezTo>
                    <a:pt x="1770" y="2561"/>
                    <a:pt x="1374" y="2844"/>
                    <a:pt x="1005" y="2844"/>
                  </a:cubicBezTo>
                  <a:cubicBezTo>
                    <a:pt x="794" y="2844"/>
                    <a:pt x="591" y="2751"/>
                    <a:pt x="487" y="2533"/>
                  </a:cubicBezTo>
                  <a:cubicBezTo>
                    <a:pt x="449" y="2442"/>
                    <a:pt x="382" y="2404"/>
                    <a:pt x="312" y="2404"/>
                  </a:cubicBezTo>
                  <a:cubicBezTo>
                    <a:pt x="163" y="2404"/>
                    <a:pt x="1" y="2577"/>
                    <a:pt x="82" y="2771"/>
                  </a:cubicBezTo>
                  <a:cubicBezTo>
                    <a:pt x="256" y="3140"/>
                    <a:pt x="607" y="3302"/>
                    <a:pt x="974" y="3302"/>
                  </a:cubicBezTo>
                  <a:cubicBezTo>
                    <a:pt x="1461" y="3302"/>
                    <a:pt x="1977" y="3018"/>
                    <a:pt x="2154" y="2557"/>
                  </a:cubicBezTo>
                  <a:cubicBezTo>
                    <a:pt x="2320" y="2081"/>
                    <a:pt x="2130" y="1581"/>
                    <a:pt x="1701" y="1295"/>
                  </a:cubicBezTo>
                  <a:cubicBezTo>
                    <a:pt x="1479" y="1168"/>
                    <a:pt x="1236" y="1104"/>
                    <a:pt x="992" y="1104"/>
                  </a:cubicBezTo>
                  <a:cubicBezTo>
                    <a:pt x="870" y="1104"/>
                    <a:pt x="749" y="1120"/>
                    <a:pt x="630" y="1152"/>
                  </a:cubicBezTo>
                  <a:lnTo>
                    <a:pt x="630" y="533"/>
                  </a:lnTo>
                  <a:cubicBezTo>
                    <a:pt x="932" y="488"/>
                    <a:pt x="1243" y="471"/>
                    <a:pt x="1558" y="471"/>
                  </a:cubicBezTo>
                  <a:cubicBezTo>
                    <a:pt x="1740" y="471"/>
                    <a:pt x="1923" y="477"/>
                    <a:pt x="2106" y="485"/>
                  </a:cubicBezTo>
                  <a:cubicBezTo>
                    <a:pt x="2416" y="485"/>
                    <a:pt x="2416" y="9"/>
                    <a:pt x="2106" y="9"/>
                  </a:cubicBezTo>
                  <a:cubicBezTo>
                    <a:pt x="1966" y="3"/>
                    <a:pt x="182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E03AB69C-87AD-5B62-5315-92C38BA1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32" y="-546119"/>
            <a:ext cx="2514561" cy="16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94B5180-5F35-2FA9-A5E9-2927B902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67" y="1940539"/>
            <a:ext cx="34333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Timetable Visualization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Course Registration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Online Education Tools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Academic Planning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Customizable Timetables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2E556A2D-46E1-551F-5054-CD9AFD060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77C9C628-8AB6-079E-C930-05FC1C16FAF2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F8C201F7-408F-380F-C19B-0E231EB7590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800DEF58-4942-D336-72A7-24E6B6B652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7BCB6A1D-5540-77FF-9D4D-C1CD42BC4B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A9B3BCD3-509E-B66E-2806-64B81C8B8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83093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8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7E8AEB-C810-31BB-BF1D-9503CD0C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0" y="453390"/>
            <a:ext cx="6150906" cy="4291330"/>
          </a:xfrm>
          <a:prstGeom prst="rect">
            <a:avLst/>
          </a:prstGeom>
        </p:spPr>
      </p:pic>
      <p:sp>
        <p:nvSpPr>
          <p:cNvPr id="381" name="Google Shape;381;p56"/>
          <p:cNvSpPr txBox="1">
            <a:spLocks noGrp="1"/>
          </p:cNvSpPr>
          <p:nvPr>
            <p:ph type="subTitle" idx="1"/>
          </p:nvPr>
        </p:nvSpPr>
        <p:spPr>
          <a:xfrm>
            <a:off x="1414400" y="659887"/>
            <a:ext cx="2852800" cy="56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Participants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6640D-EB47-C8EB-6D70-7EEF932A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0" y="1137891"/>
            <a:ext cx="5690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Current HUST students.</a:t>
            </a:r>
            <a:endParaRPr lang="en-US" altLang="en-US" sz="1600" dirty="0">
              <a:solidFill>
                <a:schemeClr val="tx1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from other schools/universities.</a:t>
            </a:r>
          </a:p>
        </p:txBody>
      </p:sp>
      <p:sp>
        <p:nvSpPr>
          <p:cNvPr id="7" name="Google Shape;381;p56">
            <a:extLst>
              <a:ext uri="{FF2B5EF4-FFF2-40B4-BE49-F238E27FC236}">
                <a16:creationId xmlns:a16="http://schemas.microsoft.com/office/drawing/2014/main" id="{F9492E97-CFA3-BD4F-075D-7F6D8F9FCCE6}"/>
              </a:ext>
            </a:extLst>
          </p:cNvPr>
          <p:cNvSpPr txBox="1">
            <a:spLocks/>
          </p:cNvSpPr>
          <p:nvPr/>
        </p:nvSpPr>
        <p:spPr>
          <a:xfrm>
            <a:off x="1414400" y="1631197"/>
            <a:ext cx="2852800" cy="5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/>
              <a:t>User Groups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BDA5601-7E86-6DA9-FA30-7C7E3C43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0" y="2109201"/>
            <a:ext cx="74146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Normal Users (3):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Basic tools/methods for scheduling.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Expert Users (1):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Advanced knowledge of the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Extreme Users (1):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Unique/advanced scheduling behaviors. </a:t>
            </a:r>
          </a:p>
        </p:txBody>
      </p:sp>
      <p:sp>
        <p:nvSpPr>
          <p:cNvPr id="12" name="Google Shape;381;p56">
            <a:extLst>
              <a:ext uri="{FF2B5EF4-FFF2-40B4-BE49-F238E27FC236}">
                <a16:creationId xmlns:a16="http://schemas.microsoft.com/office/drawing/2014/main" id="{84C6BF34-CB0B-492F-588A-0D53FFE6631F}"/>
              </a:ext>
            </a:extLst>
          </p:cNvPr>
          <p:cNvSpPr txBox="1">
            <a:spLocks/>
          </p:cNvSpPr>
          <p:nvPr/>
        </p:nvSpPr>
        <p:spPr>
          <a:xfrm>
            <a:off x="1414400" y="2848729"/>
            <a:ext cx="2852800" cy="5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/>
              <a:t>Interview Method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1160546-24B0-6B46-1243-D6E2E70E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0" y="3326735"/>
            <a:ext cx="69596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HUST students: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Offline interviews, face-to-face at school (5-10, max 20 mins).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Other students: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Online interviews (Zoom, Messenger, etc.) (5-10, max 20 mins).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Google Shape;350;p53">
            <a:extLst>
              <a:ext uri="{FF2B5EF4-FFF2-40B4-BE49-F238E27FC236}">
                <a16:creationId xmlns:a16="http://schemas.microsoft.com/office/drawing/2014/main" id="{39E774D9-864B-1211-C437-7AE8534AB6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6200000">
            <a:off x="6085977" y="49237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93DCE5A6-B592-ED50-E20A-3BBB80F7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6801">
            <a:off x="6438594" y="3654910"/>
            <a:ext cx="5088545" cy="3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9D4CC24-52FA-1E70-9DA3-D8BB4BE24E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246222"/>
          </a:xfrm>
          <a:prstGeom prst="rect">
            <a:avLst/>
          </a:prstGeom>
        </p:spPr>
      </p:pic>
      <p:pic>
        <p:nvPicPr>
          <p:cNvPr id="485" name="Google Shape;853;p81">
            <a:extLst>
              <a:ext uri="{FF2B5EF4-FFF2-40B4-BE49-F238E27FC236}">
                <a16:creationId xmlns:a16="http://schemas.microsoft.com/office/drawing/2014/main" id="{D8ED4C88-7CB9-9144-2916-A069E73D2D44}"/>
              </a:ext>
            </a:extLst>
          </p:cNvPr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729287">
            <a:off x="4878559" y="2168525"/>
            <a:ext cx="1434900" cy="83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422;p59">
            <a:extLst>
              <a:ext uri="{FF2B5EF4-FFF2-40B4-BE49-F238E27FC236}">
                <a16:creationId xmlns:a16="http://schemas.microsoft.com/office/drawing/2014/main" id="{598210B4-4252-6537-2C24-828787C91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5500" y="2235193"/>
            <a:ext cx="1701020" cy="547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Questions</a:t>
            </a:r>
            <a:endParaRPr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B7F0E-C285-E048-22C2-99765B38F8D8}"/>
              </a:ext>
            </a:extLst>
          </p:cNvPr>
          <p:cNvSpPr txBox="1"/>
          <p:nvPr/>
        </p:nvSpPr>
        <p:spPr>
          <a:xfrm>
            <a:off x="22074" y="1083271"/>
            <a:ext cx="4723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“Are there any concerns you have when using these tools?”</a:t>
            </a:r>
            <a:endParaRPr lang="en-US" sz="1600" i="1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AB426F-293D-4DD2-3C75-41811F25ED95}"/>
              </a:ext>
            </a:extLst>
          </p:cNvPr>
          <p:cNvSpPr txBox="1"/>
          <p:nvPr/>
        </p:nvSpPr>
        <p:spPr>
          <a:xfrm>
            <a:off x="22074" y="112536"/>
            <a:ext cx="4723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“How do you usually arrange your timetable? (Do you use any tools, like Excel, paper and pen, or websites?)”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B7F5C7-8AD4-2F25-1AE3-2DE80F87F115}"/>
              </a:ext>
            </a:extLst>
          </p:cNvPr>
          <p:cNvSpPr txBox="1"/>
          <p:nvPr/>
        </p:nvSpPr>
        <p:spPr>
          <a:xfrm>
            <a:off x="22074" y="1807784"/>
            <a:ext cx="47234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“How do you feel when arranging your schedule for a new semester? Do you feel stressed when selecting courses or organizing them?”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446D72C2-14F4-5343-51EA-FA9E542E8080}"/>
              </a:ext>
            </a:extLst>
          </p:cNvPr>
          <p:cNvSpPr txBox="1"/>
          <p:nvPr/>
        </p:nvSpPr>
        <p:spPr>
          <a:xfrm>
            <a:off x="22074" y="3024740"/>
            <a:ext cx="47234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“Have you ever needed to share your timetable with friends or professors? If so, do you think sharing your schedule would be a useful feature?”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C497D2F4-BB41-2E04-7EFF-9660446FBD4C}"/>
              </a:ext>
            </a:extLst>
          </p:cNvPr>
          <p:cNvSpPr txBox="1"/>
          <p:nvPr/>
        </p:nvSpPr>
        <p:spPr>
          <a:xfrm>
            <a:off x="22074" y="4241697"/>
            <a:ext cx="4723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“What do you think of the interface of the current system? Do you wish it would change in any way?”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E5ADD266-C1E2-C571-EBEA-4572523BD9A4}"/>
              </a:ext>
            </a:extLst>
          </p:cNvPr>
          <p:cNvSpPr txBox="1"/>
          <p:nvPr/>
        </p:nvSpPr>
        <p:spPr>
          <a:xfrm>
            <a:off x="6832551" y="1271706"/>
            <a:ext cx="2209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User Experience 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2AF585F-723E-3937-2129-F60B048082D7}"/>
              </a:ext>
            </a:extLst>
          </p:cNvPr>
          <p:cNvSpPr txBox="1"/>
          <p:nvPr/>
        </p:nvSpPr>
        <p:spPr>
          <a:xfrm>
            <a:off x="7280152" y="2367211"/>
            <a:ext cx="2280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Feelings and Emotions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E082084-E53C-1C4A-24A5-BFC1261EFAE4}"/>
              </a:ext>
            </a:extLst>
          </p:cNvPr>
          <p:cNvSpPr txBox="1"/>
          <p:nvPr/>
        </p:nvSpPr>
        <p:spPr>
          <a:xfrm>
            <a:off x="6782834" y="3514328"/>
            <a:ext cx="2209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Difficulties and Solutions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85603A85-4741-A956-284A-086B415505A8}"/>
              </a:ext>
            </a:extLst>
          </p:cNvPr>
          <p:cNvSpPr txBox="1"/>
          <p:nvPr/>
        </p:nvSpPr>
        <p:spPr>
          <a:xfrm>
            <a:off x="4927413" y="4259797"/>
            <a:ext cx="2679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Customizability and Features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C0936B4-A766-2729-E3C5-EE7AFA86BB1B}"/>
              </a:ext>
            </a:extLst>
          </p:cNvPr>
          <p:cNvSpPr txBox="1"/>
          <p:nvPr/>
        </p:nvSpPr>
        <p:spPr>
          <a:xfrm>
            <a:off x="5152203" y="434699"/>
            <a:ext cx="2230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Tools/Methods </a:t>
            </a:r>
          </a:p>
        </p:txBody>
      </p:sp>
      <p:pic>
        <p:nvPicPr>
          <p:cNvPr id="486" name="Google Shape;859;p81">
            <a:extLst>
              <a:ext uri="{FF2B5EF4-FFF2-40B4-BE49-F238E27FC236}">
                <a16:creationId xmlns:a16="http://schemas.microsoft.com/office/drawing/2014/main" id="{FFC6C309-2992-7E3D-22AA-7DB5778002F6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5638878" flipH="1">
            <a:off x="5177741" y="1317033"/>
            <a:ext cx="1346249" cy="34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859;p81">
            <a:extLst>
              <a:ext uri="{FF2B5EF4-FFF2-40B4-BE49-F238E27FC236}">
                <a16:creationId xmlns:a16="http://schemas.microsoft.com/office/drawing/2014/main" id="{F3EA4FA8-6CC4-3F15-98FA-E6C5DFEA1D1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7389160" flipH="1">
            <a:off x="6061418" y="1766999"/>
            <a:ext cx="1014760" cy="34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859;p81">
            <a:extLst>
              <a:ext uri="{FF2B5EF4-FFF2-40B4-BE49-F238E27FC236}">
                <a16:creationId xmlns:a16="http://schemas.microsoft.com/office/drawing/2014/main" id="{97A81B61-FB14-6575-D154-6B13F7A74DA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0976230" flipH="1">
            <a:off x="6408014" y="2447936"/>
            <a:ext cx="849075" cy="38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859;p81">
            <a:extLst>
              <a:ext uri="{FF2B5EF4-FFF2-40B4-BE49-F238E27FC236}">
                <a16:creationId xmlns:a16="http://schemas.microsoft.com/office/drawing/2014/main" id="{BB489ABA-591B-C50B-124C-29E45CEB5F13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3199311" flipH="1">
            <a:off x="6093045" y="3033250"/>
            <a:ext cx="969836" cy="34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859;p81">
            <a:extLst>
              <a:ext uri="{FF2B5EF4-FFF2-40B4-BE49-F238E27FC236}">
                <a16:creationId xmlns:a16="http://schemas.microsoft.com/office/drawing/2014/main" id="{1AA5030D-499E-027D-3A81-C5CCD1356561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5591782" flipH="1">
            <a:off x="5258008" y="3402899"/>
            <a:ext cx="1176753" cy="44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26;p59">
            <a:extLst>
              <a:ext uri="{FF2B5EF4-FFF2-40B4-BE49-F238E27FC236}">
                <a16:creationId xmlns:a16="http://schemas.microsoft.com/office/drawing/2014/main" id="{72371479-C9A2-4DD4-8368-445197BF6F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40092">
            <a:off x="8168287" y="4092460"/>
            <a:ext cx="72302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51;p53">
            <a:hlinkClick r:id="rId7"/>
            <a:extLst>
              <a:ext uri="{FF2B5EF4-FFF2-40B4-BE49-F238E27FC236}">
                <a16:creationId xmlns:a16="http://schemas.microsoft.com/office/drawing/2014/main" id="{B005EF1A-62D7-35BC-B4B8-257A0DC7EB2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6734" r="8892" b="18300"/>
          <a:stretch/>
        </p:blipFill>
        <p:spPr>
          <a:xfrm rot="16200000">
            <a:off x="7088353" y="-16974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94EE77FE-6357-27D4-D17F-76742F8C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348;p53">
            <a:extLst>
              <a:ext uri="{FF2B5EF4-FFF2-40B4-BE49-F238E27FC236}">
                <a16:creationId xmlns:a16="http://schemas.microsoft.com/office/drawing/2014/main" id="{ECDB5B95-C686-B06D-640C-073AD0A49DC2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21069805">
            <a:off x="632164" y="1513402"/>
            <a:ext cx="3726766" cy="289107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5">
            <a:extLst>
              <a:ext uri="{FF2B5EF4-FFF2-40B4-BE49-F238E27FC236}">
                <a16:creationId xmlns:a16="http://schemas.microsoft.com/office/drawing/2014/main" id="{3CECB3E5-1113-B2B1-78FD-E1C89A4F438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99675" y="2571750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Normal Users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3" name="Google Shape;553;p65">
            <a:extLst>
              <a:ext uri="{FF2B5EF4-FFF2-40B4-BE49-F238E27FC236}">
                <a16:creationId xmlns:a16="http://schemas.microsoft.com/office/drawing/2014/main" id="{09F89C37-AEF0-C92C-5E66-F88073E4BD7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99675" y="37544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Extreme User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554;p65">
            <a:extLst>
              <a:ext uri="{FF2B5EF4-FFF2-40B4-BE49-F238E27FC236}">
                <a16:creationId xmlns:a16="http://schemas.microsoft.com/office/drawing/2014/main" id="{024C25A1-9C15-50FB-17E4-6BD78850D2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Participants</a:t>
            </a:r>
            <a:endParaRPr dirty="0"/>
          </a:p>
        </p:txBody>
      </p:sp>
      <p:sp>
        <p:nvSpPr>
          <p:cNvPr id="555" name="Google Shape;555;p65">
            <a:extLst>
              <a:ext uri="{FF2B5EF4-FFF2-40B4-BE49-F238E27FC236}">
                <a16:creationId xmlns:a16="http://schemas.microsoft.com/office/drawing/2014/main" id="{DA1A7ECA-2BDC-FA71-AFD9-44107AEABF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99675" y="13890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Expert User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371B4BCD-EFDA-D63A-30BD-F31B348B8230}"/>
              </a:ext>
            </a:extLst>
          </p:cNvPr>
          <p:cNvSpPr txBox="1">
            <a:spLocks/>
          </p:cNvSpPr>
          <p:nvPr/>
        </p:nvSpPr>
        <p:spPr>
          <a:xfrm>
            <a:off x="5947777" y="1068559"/>
            <a:ext cx="1345796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Minh*</a:t>
            </a:r>
          </a:p>
        </p:txBody>
      </p:sp>
      <p:sp>
        <p:nvSpPr>
          <p:cNvPr id="9" name="Google Shape;554;p65">
            <a:extLst>
              <a:ext uri="{FF2B5EF4-FFF2-40B4-BE49-F238E27FC236}">
                <a16:creationId xmlns:a16="http://schemas.microsoft.com/office/drawing/2014/main" id="{D72783D2-EA25-C370-24BF-C89C8E620E1B}"/>
              </a:ext>
            </a:extLst>
          </p:cNvPr>
          <p:cNvSpPr txBox="1">
            <a:spLocks/>
          </p:cNvSpPr>
          <p:nvPr/>
        </p:nvSpPr>
        <p:spPr>
          <a:xfrm>
            <a:off x="4810652" y="2226835"/>
            <a:ext cx="3628169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Tai, Rose, Son, </a:t>
            </a:r>
            <a:r>
              <a:rPr lang="en-US" dirty="0" err="1"/>
              <a:t>NMinh</a:t>
            </a:r>
            <a:endParaRPr lang="en-US" dirty="0"/>
          </a:p>
        </p:txBody>
      </p:sp>
      <p:sp>
        <p:nvSpPr>
          <p:cNvPr id="10" name="Google Shape;554;p65">
            <a:extLst>
              <a:ext uri="{FF2B5EF4-FFF2-40B4-BE49-F238E27FC236}">
                <a16:creationId xmlns:a16="http://schemas.microsoft.com/office/drawing/2014/main" id="{D70ED5E0-8A5B-9441-3DD2-223316EA090A}"/>
              </a:ext>
            </a:extLst>
          </p:cNvPr>
          <p:cNvSpPr txBox="1">
            <a:spLocks/>
          </p:cNvSpPr>
          <p:nvPr/>
        </p:nvSpPr>
        <p:spPr>
          <a:xfrm>
            <a:off x="6087404" y="3434034"/>
            <a:ext cx="1066541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Linh*</a:t>
            </a:r>
          </a:p>
        </p:txBody>
      </p:sp>
      <p:sp>
        <p:nvSpPr>
          <p:cNvPr id="11" name="Google Shape;554;p65">
            <a:extLst>
              <a:ext uri="{FF2B5EF4-FFF2-40B4-BE49-F238E27FC236}">
                <a16:creationId xmlns:a16="http://schemas.microsoft.com/office/drawing/2014/main" id="{8CD23353-9370-21AC-CCCC-065B9BEDE167}"/>
              </a:ext>
            </a:extLst>
          </p:cNvPr>
          <p:cNvSpPr txBox="1">
            <a:spLocks/>
          </p:cNvSpPr>
          <p:nvPr/>
        </p:nvSpPr>
        <p:spPr>
          <a:xfrm>
            <a:off x="4639605" y="4395395"/>
            <a:ext cx="1243035" cy="37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*: pseudonym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14806-95A9-23FE-500C-CDA2C1163AB0}"/>
              </a:ext>
            </a:extLst>
          </p:cNvPr>
          <p:cNvGrpSpPr/>
          <p:nvPr/>
        </p:nvGrpSpPr>
        <p:grpSpPr>
          <a:xfrm>
            <a:off x="1624680" y="1318673"/>
            <a:ext cx="1346363" cy="1263997"/>
            <a:chOff x="1554701" y="1325393"/>
            <a:chExt cx="1346363" cy="1263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4C9538-C76C-A8D0-3320-EB57FA9AEB37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3" name="Picture 2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AE622C4E-6C65-2B60-F10E-D57777833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5" name="Smiley Face 4">
                <a:extLst>
                  <a:ext uri="{FF2B5EF4-FFF2-40B4-BE49-F238E27FC236}">
                    <a16:creationId xmlns:a16="http://schemas.microsoft.com/office/drawing/2014/main" id="{5B2476AB-2EC0-1D0F-76AF-54BBFE638A08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Google Shape;364;p54">
              <a:extLst>
                <a:ext uri="{FF2B5EF4-FFF2-40B4-BE49-F238E27FC236}">
                  <a16:creationId xmlns:a16="http://schemas.microsoft.com/office/drawing/2014/main" id="{D6BF3175-2297-F13B-71E0-391DE1ED87FB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1155C-B7DC-B345-5893-3C9DB3DFE712}"/>
              </a:ext>
            </a:extLst>
          </p:cNvPr>
          <p:cNvGrpSpPr/>
          <p:nvPr/>
        </p:nvGrpSpPr>
        <p:grpSpPr>
          <a:xfrm>
            <a:off x="2850392" y="1556327"/>
            <a:ext cx="1303254" cy="1550323"/>
            <a:chOff x="2886360" y="1671782"/>
            <a:chExt cx="1303254" cy="1550323"/>
          </a:xfrm>
        </p:grpSpPr>
        <p:pic>
          <p:nvPicPr>
            <p:cNvPr id="21" name="Picture 20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518D904C-34E9-3782-6F6B-84B84B43C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Google Shape;364;p54">
              <a:extLst>
                <a:ext uri="{FF2B5EF4-FFF2-40B4-BE49-F238E27FC236}">
                  <a16:creationId xmlns:a16="http://schemas.microsoft.com/office/drawing/2014/main" id="{38D69702-F98A-980C-818E-A3217A6DAA77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3" name="Google Shape;364;p54">
              <a:extLst>
                <a:ext uri="{FF2B5EF4-FFF2-40B4-BE49-F238E27FC236}">
                  <a16:creationId xmlns:a16="http://schemas.microsoft.com/office/drawing/2014/main" id="{2675E7DC-4062-73AB-BC3C-0CA4281CB3EE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24" name="Google Shape;665;p71">
            <a:extLst>
              <a:ext uri="{FF2B5EF4-FFF2-40B4-BE49-F238E27FC236}">
                <a16:creationId xmlns:a16="http://schemas.microsoft.com/office/drawing/2014/main" id="{A80206CF-77AB-138A-1A63-B7EBF45C8C4B}"/>
              </a:ext>
            </a:extLst>
          </p:cNvPr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7121373" flipH="1">
            <a:off x="689127" y="1580957"/>
            <a:ext cx="847033" cy="38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981;p88">
            <a:extLst>
              <a:ext uri="{FF2B5EF4-FFF2-40B4-BE49-F238E27FC236}">
                <a16:creationId xmlns:a16="http://schemas.microsoft.com/office/drawing/2014/main" id="{DB02F607-1A32-35F3-F75A-0523C19B79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9714" y="565471"/>
            <a:ext cx="757045" cy="823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912BF44-FACA-92D9-7FE2-1DE03D4158CE}"/>
              </a:ext>
            </a:extLst>
          </p:cNvPr>
          <p:cNvGrpSpPr/>
          <p:nvPr/>
        </p:nvGrpSpPr>
        <p:grpSpPr>
          <a:xfrm>
            <a:off x="912831" y="2172012"/>
            <a:ext cx="1281936" cy="1355553"/>
            <a:chOff x="912831" y="2172012"/>
            <a:chExt cx="1281936" cy="1355553"/>
          </a:xfrm>
        </p:grpSpPr>
        <p:pic>
          <p:nvPicPr>
            <p:cNvPr id="29" name="Picture 28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C1E81AD6-7F57-4B96-F0A7-6FA7DC49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0" name="Google Shape;364;p54">
              <a:extLst>
                <a:ext uri="{FF2B5EF4-FFF2-40B4-BE49-F238E27FC236}">
                  <a16:creationId xmlns:a16="http://schemas.microsoft.com/office/drawing/2014/main" id="{E9EFA757-17CB-66AC-3491-366E47DD7058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31" name="Google Shape;364;p54">
              <a:extLst>
                <a:ext uri="{FF2B5EF4-FFF2-40B4-BE49-F238E27FC236}">
                  <a16:creationId xmlns:a16="http://schemas.microsoft.com/office/drawing/2014/main" id="{86355E47-61C9-D0AD-690D-AAC16B44B8B3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4" name="Smiley Face 543">
              <a:extLst>
                <a:ext uri="{FF2B5EF4-FFF2-40B4-BE49-F238E27FC236}">
                  <a16:creationId xmlns:a16="http://schemas.microsoft.com/office/drawing/2014/main" id="{2D079392-5AEA-E4A8-A419-202E7BBCA446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4F2816E-0964-C78C-C821-56AA114002F5}"/>
              </a:ext>
            </a:extLst>
          </p:cNvPr>
          <p:cNvGrpSpPr/>
          <p:nvPr/>
        </p:nvGrpSpPr>
        <p:grpSpPr>
          <a:xfrm>
            <a:off x="2780752" y="2912747"/>
            <a:ext cx="1373160" cy="1242738"/>
            <a:chOff x="3187559" y="3055732"/>
            <a:chExt cx="1373160" cy="1242738"/>
          </a:xfrm>
        </p:grpSpPr>
        <p:pic>
          <p:nvPicPr>
            <p:cNvPr id="547" name="Picture 546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48A3AA27-3E98-A592-6A83-1284B900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48" name="Smiley Face 547">
              <a:extLst>
                <a:ext uri="{FF2B5EF4-FFF2-40B4-BE49-F238E27FC236}">
                  <a16:creationId xmlns:a16="http://schemas.microsoft.com/office/drawing/2014/main" id="{D20BEB18-7870-2193-48E6-0BA3245D9493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Google Shape;364;p54">
              <a:extLst>
                <a:ext uri="{FF2B5EF4-FFF2-40B4-BE49-F238E27FC236}">
                  <a16:creationId xmlns:a16="http://schemas.microsoft.com/office/drawing/2014/main" id="{CB9249AA-1ABC-A041-A5D7-9991BAA2B437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552" name="Google Shape;364;p54">
              <a:extLst>
                <a:ext uri="{FF2B5EF4-FFF2-40B4-BE49-F238E27FC236}">
                  <a16:creationId xmlns:a16="http://schemas.microsoft.com/office/drawing/2014/main" id="{482D6727-18D5-39F3-D25C-DD6789AA6F30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B5ED07-88BA-F6D6-A82B-8F25FB38894B}"/>
              </a:ext>
            </a:extLst>
          </p:cNvPr>
          <p:cNvGrpSpPr/>
          <p:nvPr/>
        </p:nvGrpSpPr>
        <p:grpSpPr>
          <a:xfrm>
            <a:off x="1932619" y="2163667"/>
            <a:ext cx="1257741" cy="1251774"/>
            <a:chOff x="1917904" y="2264543"/>
            <a:chExt cx="1257741" cy="12517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B22492-1B52-16E0-EB01-7DCBE6F6F591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1026" name="Picture 2" descr="Không có mô tả ảnh.">
                <a:extLst>
                  <a:ext uri="{FF2B5EF4-FFF2-40B4-BE49-F238E27FC236}">
                    <a16:creationId xmlns:a16="http://schemas.microsoft.com/office/drawing/2014/main" id="{51000C36-395F-79CF-C18C-5E8D236111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Google Shape;364;p54">
                <a:extLst>
                  <a:ext uri="{FF2B5EF4-FFF2-40B4-BE49-F238E27FC236}">
                    <a16:creationId xmlns:a16="http://schemas.microsoft.com/office/drawing/2014/main" id="{E113BE4B-F8B9-1484-08FA-55E0FC812DFB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5" name="Google Shape;364;p54">
                <a:extLst>
                  <a:ext uri="{FF2B5EF4-FFF2-40B4-BE49-F238E27FC236}">
                    <a16:creationId xmlns:a16="http://schemas.microsoft.com/office/drawing/2014/main" id="{F786B6B8-B4F3-CED8-7C4C-268BE9CAA4C2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AC0F4306-68EA-D3FB-1C4E-EA4A32674161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57" name="Google Shape;404;p57">
            <a:extLst>
              <a:ext uri="{FF2B5EF4-FFF2-40B4-BE49-F238E27FC236}">
                <a16:creationId xmlns:a16="http://schemas.microsoft.com/office/drawing/2014/main" id="{D3A4895F-6C4F-F497-F903-6787F41D564B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2388" y="726326"/>
            <a:ext cx="568150" cy="62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404;p57">
            <a:extLst>
              <a:ext uri="{FF2B5EF4-FFF2-40B4-BE49-F238E27FC236}">
                <a16:creationId xmlns:a16="http://schemas.microsoft.com/office/drawing/2014/main" id="{2B7FB3D9-2F4A-CAAE-04A7-15E5BC8AC19F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52351" y="883647"/>
            <a:ext cx="452652" cy="49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426;p59">
            <a:extLst>
              <a:ext uri="{FF2B5EF4-FFF2-40B4-BE49-F238E27FC236}">
                <a16:creationId xmlns:a16="http://schemas.microsoft.com/office/drawing/2014/main" id="{3C904E30-517A-F081-3CF0-03B4AECCB10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640092">
            <a:off x="4916940" y="3077370"/>
            <a:ext cx="72302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405;p57">
            <a:extLst>
              <a:ext uri="{FF2B5EF4-FFF2-40B4-BE49-F238E27FC236}">
                <a16:creationId xmlns:a16="http://schemas.microsoft.com/office/drawing/2014/main" id="{036E5D7D-625B-514C-C851-936DE916C4B4}"/>
              </a:ext>
            </a:extLst>
          </p:cNvPr>
          <p:cNvPicPr preferRelativeResize="0"/>
          <p:nvPr/>
        </p:nvPicPr>
        <p:blipFill>
          <a:blip r:embed="rId1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577860">
            <a:off x="2493537" y="4267875"/>
            <a:ext cx="980508" cy="251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roup 567">
            <a:extLst>
              <a:ext uri="{FF2B5EF4-FFF2-40B4-BE49-F238E27FC236}">
                <a16:creationId xmlns:a16="http://schemas.microsoft.com/office/drawing/2014/main" id="{ECE3A42A-42CB-F0B1-711F-35FA7321EF33}"/>
              </a:ext>
            </a:extLst>
          </p:cNvPr>
          <p:cNvGrpSpPr/>
          <p:nvPr/>
        </p:nvGrpSpPr>
        <p:grpSpPr>
          <a:xfrm>
            <a:off x="1681481" y="3050788"/>
            <a:ext cx="1419454" cy="1117414"/>
            <a:chOff x="1712389" y="3038498"/>
            <a:chExt cx="1419454" cy="1117414"/>
          </a:xfrm>
        </p:grpSpPr>
        <p:pic>
          <p:nvPicPr>
            <p:cNvPr id="562" name="Picture 561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98660727-D991-07CA-7B57-09AB5F196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65" name="Google Shape;364;p54">
              <a:extLst>
                <a:ext uri="{FF2B5EF4-FFF2-40B4-BE49-F238E27FC236}">
                  <a16:creationId xmlns:a16="http://schemas.microsoft.com/office/drawing/2014/main" id="{8E43C440-EA48-68EA-D04F-BD5E362A3A2C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566" name="Google Shape;364;p54">
              <a:extLst>
                <a:ext uri="{FF2B5EF4-FFF2-40B4-BE49-F238E27FC236}">
                  <a16:creationId xmlns:a16="http://schemas.microsoft.com/office/drawing/2014/main" id="{C124AABC-C6B5-455D-B7C8-EA6D9CECFB6D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567" name="Smiley Face 566">
              <a:extLst>
                <a:ext uri="{FF2B5EF4-FFF2-40B4-BE49-F238E27FC236}">
                  <a16:creationId xmlns:a16="http://schemas.microsoft.com/office/drawing/2014/main" id="{23D4B7C9-56FD-2EA5-3818-6549410EC90E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69" name="Google Shape;1772;p113">
            <a:extLst>
              <a:ext uri="{FF2B5EF4-FFF2-40B4-BE49-F238E27FC236}">
                <a16:creationId xmlns:a16="http://schemas.microsoft.com/office/drawing/2014/main" id="{0C21F0F2-7EE1-0E83-C74E-BC14E7783DF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9917295">
            <a:off x="563001" y="3953623"/>
            <a:ext cx="982411" cy="17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1772;p113">
            <a:extLst>
              <a:ext uri="{FF2B5EF4-FFF2-40B4-BE49-F238E27FC236}">
                <a16:creationId xmlns:a16="http://schemas.microsoft.com/office/drawing/2014/main" id="{8A2379DE-E3E2-B617-13B3-8944DF68740F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9918877">
            <a:off x="586851" y="4210983"/>
            <a:ext cx="920114" cy="16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1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1524</Words>
  <Application>Microsoft Office PowerPoint</Application>
  <PresentationFormat>On-screen Show (16:9)</PresentationFormat>
  <Paragraphs>237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Concert One</vt:lpstr>
      <vt:lpstr>Coming Soon</vt:lpstr>
      <vt:lpstr>Wingdings</vt:lpstr>
      <vt:lpstr>Roboto Mono Medium</vt:lpstr>
      <vt:lpstr>Anonymous Pro</vt:lpstr>
      <vt:lpstr>Arial</vt:lpstr>
      <vt:lpstr>Notebook Lesson by Slidesgo</vt:lpstr>
      <vt:lpstr>TIMETABLE PLANNER WEBSITE</vt:lpstr>
      <vt:lpstr>Table of Contents!</vt:lpstr>
      <vt:lpstr>01</vt:lpstr>
      <vt:lpstr>Nguyen Gia Bao</vt:lpstr>
      <vt:lpstr>Domain and Keywords</vt:lpstr>
      <vt:lpstr>02</vt:lpstr>
      <vt:lpstr>PowerPoint Presentation</vt:lpstr>
      <vt:lpstr>Questions</vt:lpstr>
      <vt:lpstr>Participants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Simplicity vs. Customization</vt:lpstr>
      <vt:lpstr>Surprises</vt:lpstr>
      <vt:lpstr>05</vt:lpstr>
      <vt:lpstr>Summary</vt:lpstr>
      <vt:lpstr>05</vt:lpstr>
      <vt:lpstr>PowerPoint Presentation</vt:lpstr>
      <vt:lpstr>TIMETABLE PLANNER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Huu Phong</cp:lastModifiedBy>
  <cp:revision>94</cp:revision>
  <dcterms:modified xsi:type="dcterms:W3CDTF">2024-10-27T16:33:39Z</dcterms:modified>
</cp:coreProperties>
</file>