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99" r:id="rId3"/>
    <p:sldId id="300" r:id="rId4"/>
    <p:sldId id="302" r:id="rId5"/>
    <p:sldId id="301" r:id="rId6"/>
    <p:sldId id="303" r:id="rId7"/>
    <p:sldId id="304" r:id="rId8"/>
    <p:sldId id="306" r:id="rId9"/>
    <p:sldId id="308" r:id="rId10"/>
    <p:sldId id="309" r:id="rId11"/>
    <p:sldId id="260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96362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06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73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580" y="-7272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</a:rPr>
              <a:t>BẢO VỆ ĐỒ ÁN SEM </a:t>
            </a:r>
            <a:r>
              <a:rPr lang="en-US" sz="3200" b="1" dirty="0" smtClean="0">
                <a:solidFill>
                  <a:schemeClr val="lt1"/>
                </a:solidFill>
              </a:rPr>
              <a:t>II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32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4" name="Shape 85"/>
          <p:cNvSpPr/>
          <p:nvPr/>
        </p:nvSpPr>
        <p:spPr>
          <a:xfrm>
            <a:off x="462115" y="2616201"/>
            <a:ext cx="11238271" cy="45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solidFill>
                  <a:schemeClr val="lt1"/>
                </a:solidFill>
              </a:rPr>
              <a:t>QUẢN LÝ KHÁCH SẠN</a:t>
            </a:r>
            <a:endParaRPr lang="en-US" sz="28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5" name="Shape 85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smtClean="0">
                <a:solidFill>
                  <a:schemeClr val="lt1"/>
                </a:solidFill>
              </a:rPr>
              <a:t>Lớp:   </a:t>
            </a:r>
            <a:r>
              <a:rPr lang="en-US" sz="2000" b="1" dirty="0" smtClean="0">
                <a:solidFill>
                  <a:schemeClr val="lt1"/>
                </a:solidFill>
              </a:rPr>
              <a:t>C1908G1</a:t>
            </a:r>
            <a:endParaRPr lang="en-US" sz="2000" b="1" dirty="0" smtClean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err="1" smtClean="0">
                <a:solidFill>
                  <a:schemeClr val="lt1"/>
                </a:solidFill>
              </a:rPr>
              <a:t>Nhóm</a:t>
            </a:r>
            <a:r>
              <a:rPr lang="en-US" sz="2000" b="1" dirty="0" smtClean="0">
                <a:solidFill>
                  <a:schemeClr val="lt1"/>
                </a:solidFill>
              </a:rPr>
              <a:t>: </a:t>
            </a:r>
            <a:r>
              <a:rPr lang="en-US" sz="2000" b="1" dirty="0" smtClean="0">
                <a:solidFill>
                  <a:schemeClr val="lt1"/>
                </a:solidFill>
              </a:rPr>
              <a:t>2</a:t>
            </a:r>
            <a:endParaRPr lang="en-US" sz="2000" b="1" dirty="0" smtClean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</a:t>
            </a:r>
            <a:r>
              <a:rPr lang="en-US" sz="2000" b="1" dirty="0" smtClean="0">
                <a:solidFill>
                  <a:schemeClr val="lt1"/>
                </a:solidFill>
              </a:rPr>
              <a:t>1. </a:t>
            </a:r>
            <a:r>
              <a:rPr lang="en-US" sz="2000" b="1" dirty="0" err="1" smtClean="0">
                <a:solidFill>
                  <a:schemeClr val="lt1"/>
                </a:solidFill>
              </a:rPr>
              <a:t>Nguyễn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</a:rPr>
              <a:t>Hồng</a:t>
            </a:r>
            <a:r>
              <a:rPr lang="en-US" sz="2000" b="1" dirty="0" smtClean="0">
                <a:solidFill>
                  <a:schemeClr val="lt1"/>
                </a:solidFill>
              </a:rPr>
              <a:t> Minh</a:t>
            </a:r>
            <a:endParaRPr lang="en-US" sz="2000" b="1" dirty="0" smtClean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</a:t>
            </a:r>
            <a:r>
              <a:rPr lang="en-US" sz="2000" b="1" dirty="0" smtClean="0">
                <a:solidFill>
                  <a:schemeClr val="lt1"/>
                </a:solidFill>
              </a:rPr>
              <a:t>2. </a:t>
            </a:r>
            <a:r>
              <a:rPr lang="en-US" sz="2000" b="1" dirty="0" smtClean="0">
                <a:solidFill>
                  <a:schemeClr val="lt1"/>
                </a:solidFill>
              </a:rPr>
              <a:t>Vương Thị Thúy</a:t>
            </a:r>
            <a:endParaRPr lang="en-US" sz="2000" b="1" dirty="0" smtClean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err="1" smtClean="0">
                <a:solidFill>
                  <a:schemeClr val="lt1"/>
                </a:solidFill>
              </a:rPr>
              <a:t>Giảng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</a:rPr>
              <a:t>viên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</a:rPr>
              <a:t>hướng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</a:rPr>
              <a:t>dẫn</a:t>
            </a:r>
            <a:r>
              <a:rPr lang="en-US" sz="2000" b="1" dirty="0" smtClean="0">
                <a:solidFill>
                  <a:schemeClr val="lt1"/>
                </a:solidFill>
              </a:rPr>
              <a:t>: </a:t>
            </a:r>
            <a:r>
              <a:rPr lang="en-US" sz="2000" b="1" dirty="0" err="1" smtClean="0">
                <a:solidFill>
                  <a:schemeClr val="lt1"/>
                </a:solidFill>
              </a:rPr>
              <a:t>Hoàng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</a:rPr>
              <a:t>Văn</a:t>
            </a:r>
            <a:r>
              <a:rPr lang="en-US" sz="2000" b="1" dirty="0" smtClean="0">
                <a:solidFill>
                  <a:schemeClr val="lt1"/>
                </a:solidFill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</a:rPr>
              <a:t>Trung</a:t>
            </a:r>
            <a:endParaRPr lang="en-US" sz="2000" b="1" dirty="0" smtClean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algn="ctr">
              <a:lnSpc>
                <a:spcPct val="150000"/>
              </a:lnSpc>
              <a:buNone/>
            </a:pPr>
            <a:endParaRPr lang="en-US" sz="7200" dirty="0" smtClean="0"/>
          </a:p>
          <a:p>
            <a:pPr marL="177800" indent="0" algn="ctr">
              <a:lnSpc>
                <a:spcPct val="150000"/>
              </a:lnSpc>
              <a:buNone/>
            </a:pPr>
            <a:r>
              <a:rPr lang="en-US" sz="7200" dirty="0" smtClean="0"/>
              <a:t>DEMO ỨNG DỤNG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8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387741" y="1855800"/>
            <a:ext cx="550118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</a:t>
            </a:r>
            <a:r>
              <a:rPr lang="en-US" sz="4000" b="1" dirty="0" smtClean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WATCH!</a:t>
            </a:r>
            <a:endParaRPr lang="en-US" sz="4000" b="1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NỘI DUNG TRÌNH BÀY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sz="2400" dirty="0"/>
              <a:t>Tổng quan đề tài</a:t>
            </a: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luồng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mức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cảnh</a:t>
            </a:r>
            <a:endParaRPr lang="en-US" sz="2400" dirty="0" smtClean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err="1" smtClean="0"/>
              <a:t>Sơ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 smtClean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err="1" smtClean="0"/>
              <a:t>Sơ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endParaRPr lang="vi-VN" sz="2400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sz="2400" dirty="0" smtClean="0"/>
              <a:t>Thiết </a:t>
            </a:r>
            <a:r>
              <a:rPr lang="vi-VN" sz="2400" dirty="0"/>
              <a:t>kế cơ sở dữ liệu</a:t>
            </a: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sz="2400" dirty="0"/>
              <a:t>Phân công công việc trong </a:t>
            </a:r>
            <a:r>
              <a:rPr lang="vi-VN" sz="2400" dirty="0" smtClean="0"/>
              <a:t>nhóm</a:t>
            </a:r>
            <a:endParaRPr lang="en-US" sz="2400" dirty="0" smtClean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endParaRPr lang="en-US" sz="2400" dirty="0" smtClean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Demo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77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TỔNG QUAN ĐỀ TÀI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19200"/>
            <a:ext cx="10515600" cy="5303838"/>
          </a:xfrm>
        </p:spPr>
        <p:txBody>
          <a:bodyPr/>
          <a:lstStyle/>
          <a:p>
            <a:pPr lvl="0"/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,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2-3 </a:t>
            </a:r>
            <a:r>
              <a:rPr lang="en-US" sz="2400" dirty="0" err="1"/>
              <a:t>tầng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API,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CSDL</a:t>
            </a:r>
          </a:p>
          <a:p>
            <a:pPr lvl="0"/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sạn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kiệm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kém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khoa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endParaRPr lang="en-US" sz="2400" dirty="0"/>
          </a:p>
          <a:p>
            <a:pPr lvl="0"/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phòng</a:t>
            </a:r>
            <a:endParaRPr lang="en-US" sz="2400" dirty="0"/>
          </a:p>
          <a:p>
            <a:pPr lvl="0"/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sz="2400" dirty="0"/>
          </a:p>
          <a:p>
            <a:pPr lvl="0"/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cáo</a:t>
            </a:r>
            <a:r>
              <a:rPr lang="en-US" sz="2400" dirty="0"/>
              <a:t>,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endParaRPr lang="en-US" sz="2400" dirty="0"/>
          </a:p>
          <a:p>
            <a:pPr lvl="0"/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hoạch</a:t>
            </a:r>
            <a:r>
              <a:rPr lang="en-US" sz="2400" dirty="0"/>
              <a:t>,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cái</a:t>
            </a:r>
            <a:r>
              <a:rPr lang="en-US" sz="2400" dirty="0"/>
              <a:t> </a:t>
            </a:r>
            <a:r>
              <a:rPr lang="en-US" sz="2400" dirty="0" err="1"/>
              <a:t>nhìn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sz="2400" dirty="0"/>
          </a:p>
          <a:p>
            <a:pPr lvl="0"/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 smtClean="0"/>
              <a:t>lý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56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BIỂU ĐỒ LUỒNG DỮ LIỆU MỨC NGỮ CẢNH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10394050" cy="16906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3400" y="38100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FF0000"/>
                </a:solidFill>
              </a:rPr>
              <a:t>Sơ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đồ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luồng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dữ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liệu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mức</a:t>
            </a:r>
            <a:r>
              <a:rPr lang="en-US" b="1" i="1" dirty="0" smtClean="0">
                <a:solidFill>
                  <a:srgbClr val="FF0000"/>
                </a:solidFill>
              </a:rPr>
              <a:t> 0</a:t>
            </a: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95" y="1020762"/>
            <a:ext cx="7692609" cy="472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5805586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FF0000"/>
                </a:solidFill>
              </a:rPr>
              <a:t>Sơ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đồ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luồng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dữ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liệu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mức</a:t>
            </a:r>
            <a:r>
              <a:rPr lang="en-US" b="1" i="1" dirty="0" smtClean="0">
                <a:solidFill>
                  <a:srgbClr val="FF0000"/>
                </a:solidFill>
              </a:rPr>
              <a:t> 1</a:t>
            </a:r>
          </a:p>
          <a:p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SƠ ĐỒ CHỨC NĂNG ỨNG DỤNG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10194610" cy="3786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6705" y="5334000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FF0000"/>
                </a:solidFill>
              </a:rPr>
              <a:t>Sơ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đồ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phân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rã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chức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năng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vai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trò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nhân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viên</a:t>
            </a: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23682"/>
            <a:ext cx="10858635" cy="35226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06705" y="5016219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FF0000"/>
                </a:solidFill>
              </a:rPr>
              <a:t>Sơ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đồ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phân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rã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chức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năng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vai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trò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quản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lý</a:t>
            </a:r>
            <a:endParaRPr lang="en-US" b="1" i="1" dirty="0" smtClean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6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SƠ ĐỒ QUAN HỆ THỰC THỂ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838200"/>
            <a:ext cx="6372225" cy="555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THIẾT KẾ CƠ SỞ DŨ LIỆU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38201"/>
            <a:ext cx="8351901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PHÂN CÔNG </a:t>
            </a:r>
            <a:r>
              <a:rPr lang="en-US" sz="3000" b="1" dirty="0" err="1" smtClean="0">
                <a:solidFill>
                  <a:srgbClr val="832C8B"/>
                </a:solidFill>
              </a:rPr>
              <a:t>CÔNG</a:t>
            </a:r>
            <a:r>
              <a:rPr lang="en-US" sz="3000" b="1" dirty="0" smtClean="0">
                <a:solidFill>
                  <a:srgbClr val="832C8B"/>
                </a:solidFill>
              </a:rPr>
              <a:t> VIỆC</a:t>
            </a:r>
            <a:endParaRPr lang="en-US" sz="3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84038"/>
              </p:ext>
            </p:extLst>
          </p:nvPr>
        </p:nvGraphicFramePr>
        <p:xfrm>
          <a:off x="1981200" y="1600200"/>
          <a:ext cx="8128000" cy="2407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/>
                <a:gridCol w="4064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Hồng</a:t>
                      </a:r>
                      <a:r>
                        <a:rPr lang="en-US" baseline="0" dirty="0" smtClean="0"/>
                        <a:t> 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Vương</a:t>
                      </a:r>
                      <a:r>
                        <a:rPr lang="en-US" baseline="0" dirty="0" smtClean="0"/>
                        <a:t> Thị Thúy</a:t>
                      </a:r>
                      <a:endParaRPr lang="en-US" dirty="0"/>
                    </a:p>
                  </a:txBody>
                  <a:tcPr anchor="ctr"/>
                </a:tc>
              </a:tr>
              <a:tr h="1659731"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baseline="0" dirty="0" err="1" smtClean="0"/>
                        <a:t>Vẽ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luồng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endParaRPr lang="en-US" baseline="0" dirty="0" smtClean="0"/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Cài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đặt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trình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bày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dữ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liệu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hệ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thống</a:t>
                      </a:r>
                      <a:endParaRPr lang="en-US" baseline="0" dirty="0" smtClean="0"/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baseline="0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diện</a:t>
                      </a:r>
                      <a:endParaRPr lang="en-US" baseline="0" dirty="0" smtClean="0"/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baseline="0" dirty="0" smtClean="0"/>
                        <a:t>Module </a:t>
                      </a:r>
                      <a:r>
                        <a:rPr lang="en-US" baseline="0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đặt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phòng</a:t>
                      </a:r>
                      <a:endParaRPr lang="en-US" baseline="0" dirty="0" smtClean="0"/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baseline="0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Checkin</a:t>
                      </a:r>
                      <a:r>
                        <a:rPr lang="en-US" baseline="0" dirty="0" smtClean="0"/>
                        <a:t> - Checkout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baseline="0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hệ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thống</a:t>
                      </a:r>
                      <a:endParaRPr lang="en-US" baseline="0" dirty="0" smtClean="0"/>
                    </a:p>
                    <a:p>
                      <a:pPr marL="285750" indent="-285750" algn="ctr">
                        <a:buFontTx/>
                        <a:buChar char="-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DAO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baseline="0" dirty="0" smtClean="0"/>
                        <a:t>Module </a:t>
                      </a:r>
                      <a:r>
                        <a:rPr lang="en-US" baseline="0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phòng</a:t>
                      </a:r>
                      <a:endParaRPr lang="en-US" baseline="0" dirty="0" smtClean="0"/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baseline="0" dirty="0" smtClean="0"/>
                        <a:t>Module </a:t>
                      </a:r>
                      <a:r>
                        <a:rPr lang="en-US" baseline="0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endParaRPr lang="en-US" baseline="0" dirty="0" smtClean="0"/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baseline="0" dirty="0" smtClean="0"/>
                        <a:t>Module </a:t>
                      </a:r>
                      <a:r>
                        <a:rPr lang="en-US" baseline="0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hàng</a:t>
                      </a:r>
                      <a:endParaRPr lang="en-US" baseline="0" dirty="0" smtClean="0"/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baseline="0" dirty="0" smtClean="0"/>
                        <a:t>Module </a:t>
                      </a:r>
                      <a:r>
                        <a:rPr lang="en-US" baseline="0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giảm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endParaRPr lang="en-US" baseline="0" dirty="0" smtClean="0"/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Module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quản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lý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thiết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bị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đồ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dùng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khách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sạn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Thống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kê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indent="-285750" algn="ctr">
                        <a:buFontTx/>
                        <a:buChar char="-"/>
                      </a:pP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1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THIẾT KẾ GIAO DIỆN CHÍNH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14400"/>
            <a:ext cx="9906000" cy="533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301</Words>
  <Application>Microsoft Office PowerPoint</Application>
  <PresentationFormat>Widescreen</PresentationFormat>
  <Paragraphs>52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Wingdings</vt:lpstr>
      <vt:lpstr>Arial</vt:lpstr>
      <vt:lpstr>Office Theme</vt:lpstr>
      <vt:lpstr>PowerPoint Presentation</vt:lpstr>
      <vt:lpstr>NỘI DUNG TRÌNH BÀY</vt:lpstr>
      <vt:lpstr>TỔNG QUAN ĐỀ TÀI</vt:lpstr>
      <vt:lpstr>BIỂU ĐỒ LUỒNG DỮ LIỆU MỨC NGỮ CẢNH</vt:lpstr>
      <vt:lpstr>SƠ ĐỒ CHỨC NĂNG ỨNG DỤNG</vt:lpstr>
      <vt:lpstr>SƠ ĐỒ QUAN HỆ THỰC THỂ</vt:lpstr>
      <vt:lpstr>THIẾT KẾ CƠ SỞ DŨ LIỆU</vt:lpstr>
      <vt:lpstr>PHÂN CÔNG CÔNG VIỆC</vt:lpstr>
      <vt:lpstr>THIẾT KẾ GIAO DIỆN CHÍNH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157</cp:revision>
  <dcterms:modified xsi:type="dcterms:W3CDTF">2021-01-08T03:28:32Z</dcterms:modified>
</cp:coreProperties>
</file>