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
  </p:notesMasterIdLst>
  <p:sldIdLst>
    <p:sldId id="256" r:id="rId2"/>
  </p:sldIdLst>
  <p:sldSz cx="10691813" cy="15117763"/>
  <p:notesSz cx="7099300" cy="10234613"/>
  <p:embeddedFontLst>
    <p:embeddedFont>
      <p:font typeface="Tahoma" panose="020B0604030504040204" pitchFamily="34" charset="0"/>
      <p:regular r:id="rId4"/>
      <p:bold r:id="rId5"/>
    </p:embeddedFont>
    <p:embeddedFont>
      <p:font typeface="Times" panose="02020603050405020304" pitchFamily="18" charset="0"/>
      <p:regular r:id="rId6"/>
      <p:bold r:id="rId7"/>
      <p:italic r:id="rId8"/>
      <p:boldItalic r:id="rId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9312">
          <p15:clr>
            <a:srgbClr val="000000"/>
          </p15:clr>
        </p15:guide>
        <p15:guide id="2" orient="horz" pos="232">
          <p15:clr>
            <a:srgbClr val="000000"/>
          </p15:clr>
        </p15:guide>
        <p15:guide id="3" orient="horz" pos="8880">
          <p15:clr>
            <a:srgbClr val="000000"/>
          </p15:clr>
        </p15:guide>
        <p15:guide id="4" pos="3366">
          <p15:clr>
            <a:srgbClr val="000000"/>
          </p15:clr>
        </p15:guide>
        <p15:guide id="5" pos="240">
          <p15:clr>
            <a:srgbClr val="000000"/>
          </p15:clr>
        </p15:guide>
        <p15:guide id="6" pos="6506">
          <p15:clr>
            <a:srgbClr val="000000"/>
          </p15:clr>
        </p15:guide>
        <p15:guide id="7" pos="3186">
          <p15:clr>
            <a:srgbClr val="000000"/>
          </p15:clr>
        </p15:guide>
        <p15:guide id="8" pos="3552">
          <p15:clr>
            <a:srgbClr val="000000"/>
          </p15:clr>
        </p15:guide>
        <p15:guide id="9" pos="6318">
          <p15:clr>
            <a:srgbClr val="000000"/>
          </p15:clr>
        </p15:guide>
        <p15:guide id="10" pos="414">
          <p15:clr>
            <a:srgbClr val="000000"/>
          </p15:clr>
        </p15:guide>
      </p15:sldGuideLst>
    </p:ext>
    <p:ext uri="{2D200454-40CA-4A62-9FC3-DE9A4176ACB9}">
      <p15:notesGuideLst xmlns:p15="http://schemas.microsoft.com/office/powerpoint/2012/main">
        <p15:guide id="1" orient="horz" pos="3224">
          <p15:clr>
            <a:srgbClr val="000000"/>
          </p15:clr>
        </p15:guide>
        <p15:guide id="2" pos="2236">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9" d="100"/>
          <a:sy n="49" d="100"/>
        </p:scale>
        <p:origin x="3066" y="60"/>
      </p:cViewPr>
      <p:guideLst>
        <p:guide orient="horz" pos="9312"/>
        <p:guide orient="horz" pos="232"/>
        <p:guide orient="horz" pos="8880"/>
        <p:guide pos="3366"/>
        <p:guide pos="240"/>
        <p:guide pos="6506"/>
        <p:guide pos="3186"/>
        <p:guide pos="3552"/>
        <p:guide pos="6318"/>
        <p:guide pos="414"/>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224"/>
        <p:guide pos="22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viewProps" Target="viewProps.xml"/><Relationship Id="rId5" Type="http://schemas.openxmlformats.org/officeDocument/2006/relationships/font" Target="fonts/font2.fntdata"/><Relationship Id="rId10" Type="http://schemas.openxmlformats.org/officeDocument/2006/relationships/presProps" Target="presProps.xml"/><Relationship Id="rId4" Type="http://schemas.openxmlformats.org/officeDocument/2006/relationships/font" Target="fonts/font1.fntdata"/><Relationship Id="rId9"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86100" cy="515937"/>
          </a:xfrm>
          <a:prstGeom prst="rect">
            <a:avLst/>
          </a:prstGeom>
          <a:noFill/>
          <a:ln>
            <a:noFill/>
          </a:ln>
        </p:spPr>
        <p:txBody>
          <a:bodyPr spcFirstLastPara="1" wrap="square" lIns="61375" tIns="30675" rIns="61375" bIns="30675"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1pPr>
            <a:lvl2pPr marR="0" lvl="1"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2pPr>
            <a:lvl3pPr marR="0" lvl="2"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3pPr>
            <a:lvl4pPr marR="0" lvl="3"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4pPr>
            <a:lvl5pPr marR="0" lvl="4"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5pPr>
            <a:lvl6pPr marR="0" lvl="5"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6pPr>
            <a:lvl7pPr marR="0" lvl="6"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7pPr>
            <a:lvl8pPr marR="0" lvl="7"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8pPr>
            <a:lvl9pPr marR="0" lvl="8"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9pPr>
          </a:lstStyle>
          <a:p>
            <a:endParaRPr/>
          </a:p>
        </p:txBody>
      </p:sp>
      <p:sp>
        <p:nvSpPr>
          <p:cNvPr id="4" name="Google Shape;4;n"/>
          <p:cNvSpPr txBox="1">
            <a:spLocks noGrp="1"/>
          </p:cNvSpPr>
          <p:nvPr>
            <p:ph type="dt" idx="10"/>
          </p:nvPr>
        </p:nvSpPr>
        <p:spPr>
          <a:xfrm>
            <a:off x="3997325" y="0"/>
            <a:ext cx="3086100" cy="515937"/>
          </a:xfrm>
          <a:prstGeom prst="rect">
            <a:avLst/>
          </a:prstGeom>
          <a:noFill/>
          <a:ln>
            <a:noFill/>
          </a:ln>
        </p:spPr>
        <p:txBody>
          <a:bodyPr spcFirstLastPara="1" wrap="square" lIns="61375" tIns="30675" rIns="61375" bIns="30675"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1pPr>
            <a:lvl2pPr marR="0" lvl="1"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2pPr>
            <a:lvl3pPr marR="0" lvl="2"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3pPr>
            <a:lvl4pPr marR="0" lvl="3"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4pPr>
            <a:lvl5pPr marR="0" lvl="4"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5pPr>
            <a:lvl6pPr marR="0" lvl="5"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6pPr>
            <a:lvl7pPr marR="0" lvl="6"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7pPr>
            <a:lvl8pPr marR="0" lvl="7"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8pPr>
            <a:lvl9pPr marR="0" lvl="8"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9pPr>
          </a:lstStyle>
          <a:p>
            <a:endParaRPr/>
          </a:p>
        </p:txBody>
      </p:sp>
      <p:sp>
        <p:nvSpPr>
          <p:cNvPr id="5" name="Google Shape;5;n"/>
          <p:cNvSpPr>
            <a:spLocks noGrp="1" noRot="1" noChangeAspect="1"/>
          </p:cNvSpPr>
          <p:nvPr>
            <p:ph type="sldImg" idx="3"/>
          </p:nvPr>
        </p:nvSpPr>
        <p:spPr>
          <a:xfrm>
            <a:off x="2192337" y="773112"/>
            <a:ext cx="2700337" cy="38179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62025" y="4848225"/>
            <a:ext cx="5210175" cy="4643437"/>
          </a:xfrm>
          <a:prstGeom prst="rect">
            <a:avLst/>
          </a:prstGeom>
          <a:noFill/>
          <a:ln>
            <a:noFill/>
          </a:ln>
        </p:spPr>
        <p:txBody>
          <a:bodyPr spcFirstLastPara="1" wrap="square" lIns="61375" tIns="30675" rIns="61375" bIns="30675"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9698037"/>
            <a:ext cx="3086100" cy="515937"/>
          </a:xfrm>
          <a:prstGeom prst="rect">
            <a:avLst/>
          </a:prstGeom>
          <a:noFill/>
          <a:ln>
            <a:noFill/>
          </a:ln>
        </p:spPr>
        <p:txBody>
          <a:bodyPr spcFirstLastPara="1" wrap="square" lIns="61375" tIns="30675" rIns="61375" bIns="30675" anchor="b"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1pPr>
            <a:lvl2pPr marR="0" lvl="1"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2pPr>
            <a:lvl3pPr marR="0" lvl="2"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3pPr>
            <a:lvl4pPr marR="0" lvl="3"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4pPr>
            <a:lvl5pPr marR="0" lvl="4"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5pPr>
            <a:lvl6pPr marR="0" lvl="5"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6pPr>
            <a:lvl7pPr marR="0" lvl="6"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7pPr>
            <a:lvl8pPr marR="0" lvl="7"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8pPr>
            <a:lvl9pPr marR="0" lvl="8"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9pPr>
          </a:lstStyle>
          <a:p>
            <a:endParaRPr/>
          </a:p>
        </p:txBody>
      </p:sp>
      <p:sp>
        <p:nvSpPr>
          <p:cNvPr id="8" name="Google Shape;8;n"/>
          <p:cNvSpPr txBox="1">
            <a:spLocks noGrp="1"/>
          </p:cNvSpPr>
          <p:nvPr>
            <p:ph type="sldNum" idx="12"/>
          </p:nvPr>
        </p:nvSpPr>
        <p:spPr>
          <a:xfrm>
            <a:off x="3997325" y="9698037"/>
            <a:ext cx="3086100" cy="515937"/>
          </a:xfrm>
          <a:prstGeom prst="rect">
            <a:avLst/>
          </a:prstGeom>
          <a:noFill/>
          <a:ln>
            <a:noFill/>
          </a:ln>
        </p:spPr>
        <p:txBody>
          <a:bodyPr spcFirstLastPara="1" wrap="square" lIns="61375" tIns="30675" rIns="61375" bIns="30675" anchor="b" anchorCtr="0">
            <a:noAutofit/>
          </a:bodyPr>
          <a:lstStyle/>
          <a:p>
            <a:pPr marL="0" marR="0" lvl="0" indent="0" algn="r" rtl="0">
              <a:lnSpc>
                <a:spcPct val="100000"/>
              </a:lnSpc>
              <a:spcBef>
                <a:spcPts val="0"/>
              </a:spcBef>
              <a:spcAft>
                <a:spcPts val="0"/>
              </a:spcAft>
              <a:buClr>
                <a:srgbClr val="000000"/>
              </a:buClr>
              <a:buSzPts val="800"/>
              <a:buFont typeface="Times"/>
              <a:buNone/>
            </a:pPr>
            <a:fld id="{00000000-1234-1234-1234-123412341234}" type="slidenum">
              <a:rPr lang="en-US" sz="800" b="0" i="0" u="none" strike="noStrike" cap="none">
                <a:solidFill>
                  <a:srgbClr val="000000"/>
                </a:solidFill>
                <a:latin typeface="Times"/>
                <a:ea typeface="Times"/>
                <a:cs typeface="Times"/>
                <a:sym typeface="Times"/>
              </a:rPr>
              <a:t>‹#›</a:t>
            </a:fld>
            <a:endParaRPr/>
          </a:p>
        </p:txBody>
      </p:sp>
    </p:spTree>
    <p:extLst>
      <p:ext uri="{BB962C8B-B14F-4D97-AF65-F5344CB8AC3E}">
        <p14:creationId xmlns:p14="http://schemas.microsoft.com/office/powerpoint/2010/main" val="7860191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p:nvPr/>
        </p:nvSpPr>
        <p:spPr>
          <a:xfrm>
            <a:off x="3997325" y="9698037"/>
            <a:ext cx="3086100" cy="515937"/>
          </a:xfrm>
          <a:prstGeom prst="rect">
            <a:avLst/>
          </a:prstGeom>
          <a:noFill/>
          <a:ln>
            <a:noFill/>
          </a:ln>
        </p:spPr>
        <p:txBody>
          <a:bodyPr spcFirstLastPara="1" wrap="square" lIns="61375" tIns="30675" rIns="61375" bIns="30675" anchor="b" anchorCtr="0">
            <a:noAutofit/>
          </a:bodyPr>
          <a:lstStyle/>
          <a:p>
            <a:pPr marL="0" marR="0" lvl="0" indent="0" algn="r" rtl="0">
              <a:lnSpc>
                <a:spcPct val="100000"/>
              </a:lnSpc>
              <a:spcBef>
                <a:spcPts val="0"/>
              </a:spcBef>
              <a:spcAft>
                <a:spcPts val="0"/>
              </a:spcAft>
              <a:buClr>
                <a:srgbClr val="000000"/>
              </a:buClr>
              <a:buSzPts val="800"/>
              <a:buFont typeface="Times"/>
              <a:buNone/>
            </a:pPr>
            <a:fld id="{00000000-1234-1234-1234-123412341234}" type="slidenum">
              <a:rPr lang="en-US" sz="800" b="0" i="0" u="none">
                <a:solidFill>
                  <a:srgbClr val="000000"/>
                </a:solidFill>
                <a:latin typeface="Times"/>
                <a:ea typeface="Times"/>
                <a:cs typeface="Times"/>
                <a:sym typeface="Times"/>
              </a:rPr>
              <a:t>1</a:t>
            </a:fld>
            <a:endParaRPr/>
          </a:p>
        </p:txBody>
      </p:sp>
      <p:sp>
        <p:nvSpPr>
          <p:cNvPr id="96" name="Google Shape;96;p1:notes"/>
          <p:cNvSpPr>
            <a:spLocks noGrp="1" noRot="1" noChangeAspect="1"/>
          </p:cNvSpPr>
          <p:nvPr>
            <p:ph type="sldImg" idx="2"/>
          </p:nvPr>
        </p:nvSpPr>
        <p:spPr>
          <a:xfrm>
            <a:off x="2192338" y="773113"/>
            <a:ext cx="2700337" cy="381793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7" name="Google Shape;97;p1:notes"/>
          <p:cNvSpPr txBox="1">
            <a:spLocks noGrp="1"/>
          </p:cNvSpPr>
          <p:nvPr>
            <p:ph type="body" idx="1"/>
          </p:nvPr>
        </p:nvSpPr>
        <p:spPr>
          <a:xfrm>
            <a:off x="962025" y="4848225"/>
            <a:ext cx="5210175" cy="4643437"/>
          </a:xfrm>
          <a:prstGeom prst="rect">
            <a:avLst/>
          </a:prstGeom>
          <a:noFill/>
          <a:ln>
            <a:noFill/>
          </a:ln>
        </p:spPr>
        <p:txBody>
          <a:bodyPr spcFirstLastPara="1" wrap="square" lIns="61375" tIns="30675" rIns="61375" bIns="3067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57959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5"/>
        <p:cNvGrpSpPr/>
        <p:nvPr/>
      </p:nvGrpSpPr>
      <p:grpSpPr>
        <a:xfrm>
          <a:off x="0" y="0"/>
          <a:ext cx="0" cy="0"/>
          <a:chOff x="0" y="0"/>
          <a:chExt cx="0" cy="0"/>
        </a:xfrm>
      </p:grpSpPr>
      <p:sp>
        <p:nvSpPr>
          <p:cNvPr id="26" name="Google Shape;26;p2"/>
          <p:cNvSpPr txBox="1">
            <a:spLocks noGrp="1"/>
          </p:cNvSpPr>
          <p:nvPr>
            <p:ph type="ctrTitle"/>
          </p:nvPr>
        </p:nvSpPr>
        <p:spPr>
          <a:xfrm>
            <a:off x="801688" y="4695825"/>
            <a:ext cx="9088437" cy="3241675"/>
          </a:xfrm>
          <a:prstGeom prst="rect">
            <a:avLst/>
          </a:prstGeom>
          <a:noFill/>
          <a:ln>
            <a:noFill/>
          </a:ln>
        </p:spPr>
        <p:txBody>
          <a:bodyPr spcFirstLastPara="1" wrap="square" lIns="147425" tIns="73700" rIns="147425" bIns="73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7" name="Google Shape;27;p2"/>
          <p:cNvSpPr txBox="1">
            <a:spLocks noGrp="1"/>
          </p:cNvSpPr>
          <p:nvPr>
            <p:ph type="subTitle" idx="1"/>
          </p:nvPr>
        </p:nvSpPr>
        <p:spPr>
          <a:xfrm>
            <a:off x="1603375" y="8566150"/>
            <a:ext cx="7485063" cy="3863975"/>
          </a:xfrm>
          <a:prstGeom prst="rect">
            <a:avLst/>
          </a:prstGeom>
          <a:noFill/>
          <a:ln>
            <a:noFill/>
          </a:ln>
        </p:spPr>
        <p:txBody>
          <a:bodyPr spcFirstLastPara="1" wrap="square" lIns="147425" tIns="73700" rIns="147425" bIns="73700" anchor="t" anchorCtr="0">
            <a:noAutofit/>
          </a:bodyPr>
          <a:lstStyle>
            <a:lvl1pPr lvl="0" algn="ctr">
              <a:spcBef>
                <a:spcPts val="1040"/>
              </a:spcBef>
              <a:spcAft>
                <a:spcPts val="0"/>
              </a:spcAft>
              <a:buClr>
                <a:schemeClr val="dk1"/>
              </a:buClr>
              <a:buSzPts val="5200"/>
              <a:buFont typeface="Times"/>
              <a:buNone/>
              <a:defRPr/>
            </a:lvl1pPr>
            <a:lvl2pPr lvl="1" algn="ctr">
              <a:spcBef>
                <a:spcPts val="900"/>
              </a:spcBef>
              <a:spcAft>
                <a:spcPts val="0"/>
              </a:spcAft>
              <a:buClr>
                <a:schemeClr val="dk1"/>
              </a:buClr>
              <a:buSzPts val="4500"/>
              <a:buFont typeface="Times"/>
              <a:buNone/>
              <a:defRPr/>
            </a:lvl2pPr>
            <a:lvl3pPr lvl="2" algn="ctr">
              <a:spcBef>
                <a:spcPts val="780"/>
              </a:spcBef>
              <a:spcAft>
                <a:spcPts val="0"/>
              </a:spcAft>
              <a:buClr>
                <a:schemeClr val="dk1"/>
              </a:buClr>
              <a:buSzPts val="3900"/>
              <a:buFont typeface="Times"/>
              <a:buNone/>
              <a:defRPr/>
            </a:lvl3pPr>
            <a:lvl4pPr lvl="3" algn="ctr">
              <a:spcBef>
                <a:spcPts val="640"/>
              </a:spcBef>
              <a:spcAft>
                <a:spcPts val="0"/>
              </a:spcAft>
              <a:buClr>
                <a:schemeClr val="dk1"/>
              </a:buClr>
              <a:buSzPts val="3200"/>
              <a:buFont typeface="Times"/>
              <a:buNone/>
              <a:defRPr/>
            </a:lvl4pPr>
            <a:lvl5pPr lvl="4" algn="ctr">
              <a:spcBef>
                <a:spcPts val="640"/>
              </a:spcBef>
              <a:spcAft>
                <a:spcPts val="0"/>
              </a:spcAft>
              <a:buClr>
                <a:schemeClr val="dk1"/>
              </a:buClr>
              <a:buSzPts val="3200"/>
              <a:buFont typeface="Times"/>
              <a:buNone/>
              <a:defRPr/>
            </a:lvl5pPr>
            <a:lvl6pPr lvl="5" algn="ctr">
              <a:spcBef>
                <a:spcPts val="640"/>
              </a:spcBef>
              <a:spcAft>
                <a:spcPts val="0"/>
              </a:spcAft>
              <a:buClr>
                <a:schemeClr val="dk1"/>
              </a:buClr>
              <a:buSzPts val="3200"/>
              <a:buFont typeface="Times"/>
              <a:buNone/>
              <a:defRPr/>
            </a:lvl6pPr>
            <a:lvl7pPr lvl="6" algn="ctr">
              <a:spcBef>
                <a:spcPts val="640"/>
              </a:spcBef>
              <a:spcAft>
                <a:spcPts val="0"/>
              </a:spcAft>
              <a:buClr>
                <a:schemeClr val="dk1"/>
              </a:buClr>
              <a:buSzPts val="3200"/>
              <a:buFont typeface="Times"/>
              <a:buNone/>
              <a:defRPr/>
            </a:lvl7pPr>
            <a:lvl8pPr lvl="7" algn="ctr">
              <a:spcBef>
                <a:spcPts val="640"/>
              </a:spcBef>
              <a:spcAft>
                <a:spcPts val="0"/>
              </a:spcAft>
              <a:buClr>
                <a:schemeClr val="dk1"/>
              </a:buClr>
              <a:buSzPts val="3200"/>
              <a:buFont typeface="Times"/>
              <a:buNone/>
              <a:defRPr/>
            </a:lvl8pPr>
            <a:lvl9pPr lvl="8" algn="ctr">
              <a:spcBef>
                <a:spcPts val="640"/>
              </a:spcBef>
              <a:spcAft>
                <a:spcPts val="0"/>
              </a:spcAft>
              <a:buClr>
                <a:schemeClr val="dk1"/>
              </a:buClr>
              <a:buSzPts val="3200"/>
              <a:buFont typeface="Times"/>
              <a:buNone/>
              <a:defRPr/>
            </a:lvl9pPr>
          </a:lstStyle>
          <a:p>
            <a:endParaRPr/>
          </a:p>
        </p:txBody>
      </p:sp>
      <p:sp>
        <p:nvSpPr>
          <p:cNvPr id="28" name="Google Shape;28;p2"/>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2"/>
        <p:cNvGrpSpPr/>
        <p:nvPr/>
      </p:nvGrpSpPr>
      <p:grpSpPr>
        <a:xfrm>
          <a:off x="0" y="0"/>
          <a:ext cx="0" cy="0"/>
          <a:chOff x="0" y="0"/>
          <a:chExt cx="0" cy="0"/>
        </a:xfrm>
      </p:grpSpPr>
      <p:sp>
        <p:nvSpPr>
          <p:cNvPr id="83" name="Google Shape;83;p11"/>
          <p:cNvSpPr txBox="1">
            <a:spLocks noGrp="1"/>
          </p:cNvSpPr>
          <p:nvPr>
            <p:ph type="title"/>
          </p:nvPr>
        </p:nvSpPr>
        <p:spPr>
          <a:xfrm>
            <a:off x="844550" y="9713913"/>
            <a:ext cx="9088438" cy="3003550"/>
          </a:xfrm>
          <a:prstGeom prst="rect">
            <a:avLst/>
          </a:prstGeom>
          <a:noFill/>
          <a:ln>
            <a:noFill/>
          </a:ln>
        </p:spPr>
        <p:txBody>
          <a:bodyPr spcFirstLastPara="1" wrap="square" lIns="147425" tIns="73700" rIns="147425" bIns="73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4" name="Google Shape;84;p11"/>
          <p:cNvSpPr txBox="1">
            <a:spLocks noGrp="1"/>
          </p:cNvSpPr>
          <p:nvPr>
            <p:ph type="body" idx="1"/>
          </p:nvPr>
        </p:nvSpPr>
        <p:spPr>
          <a:xfrm>
            <a:off x="844550" y="6407150"/>
            <a:ext cx="9088438" cy="3306763"/>
          </a:xfrm>
          <a:prstGeom prst="rect">
            <a:avLst/>
          </a:prstGeom>
          <a:noFill/>
          <a:ln>
            <a:noFill/>
          </a:ln>
        </p:spPr>
        <p:txBody>
          <a:bodyPr spcFirstLastPara="1" wrap="square" lIns="147425" tIns="73700" rIns="147425" bIns="73700" anchor="b" anchorCtr="0">
            <a:noAutofit/>
          </a:bodyPr>
          <a:lstStyle>
            <a:lvl1pPr marL="457200" lvl="0" indent="-228600" algn="l">
              <a:spcBef>
                <a:spcPts val="400"/>
              </a:spcBef>
              <a:spcAft>
                <a:spcPts val="0"/>
              </a:spcAft>
              <a:buClr>
                <a:schemeClr val="dk1"/>
              </a:buClr>
              <a:buSzPts val="2000"/>
              <a:buFont typeface="Times"/>
              <a:buNone/>
              <a:defRPr sz="2000"/>
            </a:lvl1pPr>
            <a:lvl2pPr marL="914400" lvl="1" indent="-228600" algn="l">
              <a:spcBef>
                <a:spcPts val="360"/>
              </a:spcBef>
              <a:spcAft>
                <a:spcPts val="0"/>
              </a:spcAft>
              <a:buClr>
                <a:schemeClr val="dk1"/>
              </a:buClr>
              <a:buSzPts val="1800"/>
              <a:buFont typeface="Times"/>
              <a:buNone/>
              <a:defRPr sz="1800"/>
            </a:lvl2pPr>
            <a:lvl3pPr marL="1371600" lvl="2" indent="-228600" algn="l">
              <a:spcBef>
                <a:spcPts val="320"/>
              </a:spcBef>
              <a:spcAft>
                <a:spcPts val="0"/>
              </a:spcAft>
              <a:buClr>
                <a:schemeClr val="dk1"/>
              </a:buClr>
              <a:buSzPts val="1600"/>
              <a:buFont typeface="Times"/>
              <a:buNone/>
              <a:defRPr sz="1600"/>
            </a:lvl3pPr>
            <a:lvl4pPr marL="1828800" lvl="3" indent="-228600" algn="l">
              <a:spcBef>
                <a:spcPts val="280"/>
              </a:spcBef>
              <a:spcAft>
                <a:spcPts val="0"/>
              </a:spcAft>
              <a:buClr>
                <a:schemeClr val="dk1"/>
              </a:buClr>
              <a:buSzPts val="1400"/>
              <a:buFont typeface="Times"/>
              <a:buNone/>
              <a:defRPr sz="1400"/>
            </a:lvl4pPr>
            <a:lvl5pPr marL="2286000" lvl="4" indent="-228600" algn="l">
              <a:spcBef>
                <a:spcPts val="280"/>
              </a:spcBef>
              <a:spcAft>
                <a:spcPts val="0"/>
              </a:spcAft>
              <a:buClr>
                <a:schemeClr val="dk1"/>
              </a:buClr>
              <a:buSzPts val="1400"/>
              <a:buFont typeface="Times"/>
              <a:buNone/>
              <a:defRPr sz="1400"/>
            </a:lvl5pPr>
            <a:lvl6pPr marL="2743200" lvl="5" indent="-228600" algn="l">
              <a:spcBef>
                <a:spcPts val="280"/>
              </a:spcBef>
              <a:spcAft>
                <a:spcPts val="0"/>
              </a:spcAft>
              <a:buClr>
                <a:schemeClr val="dk1"/>
              </a:buClr>
              <a:buSzPts val="1400"/>
              <a:buFont typeface="Times"/>
              <a:buNone/>
              <a:defRPr sz="1400"/>
            </a:lvl6pPr>
            <a:lvl7pPr marL="3200400" lvl="6" indent="-228600" algn="l">
              <a:spcBef>
                <a:spcPts val="280"/>
              </a:spcBef>
              <a:spcAft>
                <a:spcPts val="0"/>
              </a:spcAft>
              <a:buClr>
                <a:schemeClr val="dk1"/>
              </a:buClr>
              <a:buSzPts val="1400"/>
              <a:buFont typeface="Times"/>
              <a:buNone/>
              <a:defRPr sz="1400"/>
            </a:lvl7pPr>
            <a:lvl8pPr marL="3657600" lvl="7" indent="-228600" algn="l">
              <a:spcBef>
                <a:spcPts val="280"/>
              </a:spcBef>
              <a:spcAft>
                <a:spcPts val="0"/>
              </a:spcAft>
              <a:buClr>
                <a:schemeClr val="dk1"/>
              </a:buClr>
              <a:buSzPts val="1400"/>
              <a:buFont typeface="Times"/>
              <a:buNone/>
              <a:defRPr sz="1400"/>
            </a:lvl8pPr>
            <a:lvl9pPr marL="4114800" lvl="8" indent="-228600" algn="l">
              <a:spcBef>
                <a:spcPts val="280"/>
              </a:spcBef>
              <a:spcAft>
                <a:spcPts val="0"/>
              </a:spcAft>
              <a:buClr>
                <a:schemeClr val="dk1"/>
              </a:buClr>
              <a:buSzPts val="1400"/>
              <a:buFont typeface="Times"/>
              <a:buNone/>
              <a:defRPr sz="1400"/>
            </a:lvl9pPr>
          </a:lstStyle>
          <a:p>
            <a:endParaRPr/>
          </a:p>
        </p:txBody>
      </p:sp>
      <p:sp>
        <p:nvSpPr>
          <p:cNvPr id="85" name="Google Shape;85;p11"/>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1"/>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11"/>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88"/>
        <p:cNvGrpSpPr/>
        <p:nvPr/>
      </p:nvGrpSpPr>
      <p:grpSpPr>
        <a:xfrm>
          <a:off x="0" y="0"/>
          <a:ext cx="0" cy="0"/>
          <a:chOff x="0" y="0"/>
          <a:chExt cx="0" cy="0"/>
        </a:xfrm>
      </p:grpSpPr>
      <p:sp>
        <p:nvSpPr>
          <p:cNvPr id="89" name="Google Shape;89;p12"/>
          <p:cNvSpPr txBox="1">
            <a:spLocks noGrp="1"/>
          </p:cNvSpPr>
          <p:nvPr>
            <p:ph type="title"/>
          </p:nvPr>
        </p:nvSpPr>
        <p:spPr>
          <a:xfrm>
            <a:off x="801687" y="1346200"/>
            <a:ext cx="9088437" cy="2517775"/>
          </a:xfrm>
          <a:prstGeom prst="rect">
            <a:avLst/>
          </a:prstGeom>
          <a:noFill/>
          <a:ln>
            <a:noFill/>
          </a:ln>
        </p:spPr>
        <p:txBody>
          <a:bodyPr spcFirstLastPara="1" wrap="square" lIns="147425" tIns="73700" rIns="147425" bIns="73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90" name="Google Shape;90;p12"/>
          <p:cNvSpPr txBox="1">
            <a:spLocks noGrp="1"/>
          </p:cNvSpPr>
          <p:nvPr>
            <p:ph type="body" idx="1"/>
          </p:nvPr>
        </p:nvSpPr>
        <p:spPr>
          <a:xfrm>
            <a:off x="798512" y="4343400"/>
            <a:ext cx="9088437" cy="9070975"/>
          </a:xfrm>
          <a:prstGeom prst="rect">
            <a:avLst/>
          </a:prstGeom>
          <a:noFill/>
          <a:ln>
            <a:noFill/>
          </a:ln>
        </p:spPr>
        <p:txBody>
          <a:bodyPr spcFirstLastPara="1" wrap="square" lIns="147425" tIns="73700" rIns="147425" bIns="73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1" name="Google Shape;91;p12"/>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2"/>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12"/>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1"/>
        <p:cNvGrpSpPr/>
        <p:nvPr/>
      </p:nvGrpSpPr>
      <p:grpSpPr>
        <a:xfrm>
          <a:off x="0" y="0"/>
          <a:ext cx="0" cy="0"/>
          <a:chOff x="0" y="0"/>
          <a:chExt cx="0" cy="0"/>
        </a:xfrm>
      </p:grpSpPr>
      <p:sp>
        <p:nvSpPr>
          <p:cNvPr id="32" name="Google Shape;32;p3"/>
          <p:cNvSpPr txBox="1">
            <a:spLocks noGrp="1"/>
          </p:cNvSpPr>
          <p:nvPr>
            <p:ph type="title"/>
          </p:nvPr>
        </p:nvSpPr>
        <p:spPr>
          <a:xfrm rot="5400000">
            <a:off x="2720182" y="6244432"/>
            <a:ext cx="12068175" cy="2271712"/>
          </a:xfrm>
          <a:prstGeom prst="rect">
            <a:avLst/>
          </a:prstGeom>
          <a:noFill/>
          <a:ln>
            <a:noFill/>
          </a:ln>
        </p:spPr>
        <p:txBody>
          <a:bodyPr spcFirstLastPara="1" wrap="square" lIns="147425" tIns="73700" rIns="147425" bIns="73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3" name="Google Shape;33;p3"/>
          <p:cNvSpPr txBox="1">
            <a:spLocks noGrp="1"/>
          </p:cNvSpPr>
          <p:nvPr>
            <p:ph type="body" idx="1"/>
          </p:nvPr>
        </p:nvSpPr>
        <p:spPr>
          <a:xfrm rot="5400000">
            <a:off x="-1901824" y="4046538"/>
            <a:ext cx="12068175" cy="6667500"/>
          </a:xfrm>
          <a:prstGeom prst="rect">
            <a:avLst/>
          </a:prstGeom>
          <a:noFill/>
          <a:ln>
            <a:noFill/>
          </a:ln>
        </p:spPr>
        <p:txBody>
          <a:bodyPr spcFirstLastPara="1" wrap="square" lIns="147425" tIns="73700" rIns="147425" bIns="73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 name="Google Shape;34;p3"/>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3"/>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3"/>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7"/>
        <p:cNvGrpSpPr/>
        <p:nvPr/>
      </p:nvGrpSpPr>
      <p:grpSpPr>
        <a:xfrm>
          <a:off x="0" y="0"/>
          <a:ext cx="0" cy="0"/>
          <a:chOff x="0" y="0"/>
          <a:chExt cx="0" cy="0"/>
        </a:xfrm>
      </p:grpSpPr>
      <p:sp>
        <p:nvSpPr>
          <p:cNvPr id="38" name="Google Shape;38;p4"/>
          <p:cNvSpPr txBox="1">
            <a:spLocks noGrp="1"/>
          </p:cNvSpPr>
          <p:nvPr>
            <p:ph type="title"/>
          </p:nvPr>
        </p:nvSpPr>
        <p:spPr>
          <a:xfrm>
            <a:off x="801687" y="1346200"/>
            <a:ext cx="9088437" cy="2517775"/>
          </a:xfrm>
          <a:prstGeom prst="rect">
            <a:avLst/>
          </a:prstGeom>
          <a:noFill/>
          <a:ln>
            <a:noFill/>
          </a:ln>
        </p:spPr>
        <p:txBody>
          <a:bodyPr spcFirstLastPara="1" wrap="square" lIns="147425" tIns="73700" rIns="147425" bIns="73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9" name="Google Shape;39;p4"/>
          <p:cNvSpPr txBox="1">
            <a:spLocks noGrp="1"/>
          </p:cNvSpPr>
          <p:nvPr>
            <p:ph type="body" idx="1"/>
          </p:nvPr>
        </p:nvSpPr>
        <p:spPr>
          <a:xfrm rot="5400000">
            <a:off x="807243" y="4334669"/>
            <a:ext cx="9070975" cy="9088437"/>
          </a:xfrm>
          <a:prstGeom prst="rect">
            <a:avLst/>
          </a:prstGeom>
          <a:noFill/>
          <a:ln>
            <a:noFill/>
          </a:ln>
        </p:spPr>
        <p:txBody>
          <a:bodyPr spcFirstLastPara="1" wrap="square" lIns="147425" tIns="73700" rIns="147425" bIns="73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0" name="Google Shape;40;p4"/>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4"/>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4"/>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3"/>
        <p:cNvGrpSpPr/>
        <p:nvPr/>
      </p:nvGrpSpPr>
      <p:grpSpPr>
        <a:xfrm>
          <a:off x="0" y="0"/>
          <a:ext cx="0" cy="0"/>
          <a:chOff x="0" y="0"/>
          <a:chExt cx="0" cy="0"/>
        </a:xfrm>
      </p:grpSpPr>
      <p:sp>
        <p:nvSpPr>
          <p:cNvPr id="44" name="Google Shape;44;p5"/>
          <p:cNvSpPr txBox="1">
            <a:spLocks noGrp="1"/>
          </p:cNvSpPr>
          <p:nvPr>
            <p:ph type="title"/>
          </p:nvPr>
        </p:nvSpPr>
        <p:spPr>
          <a:xfrm>
            <a:off x="2095500" y="10582275"/>
            <a:ext cx="6415088" cy="1249363"/>
          </a:xfrm>
          <a:prstGeom prst="rect">
            <a:avLst/>
          </a:prstGeom>
          <a:noFill/>
          <a:ln>
            <a:noFill/>
          </a:ln>
        </p:spPr>
        <p:txBody>
          <a:bodyPr spcFirstLastPara="1" wrap="square" lIns="147425" tIns="73700" rIns="147425" bIns="73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5" name="Google Shape;45;p5"/>
          <p:cNvSpPr>
            <a:spLocks noGrp="1"/>
          </p:cNvSpPr>
          <p:nvPr>
            <p:ph type="pic" idx="2"/>
          </p:nvPr>
        </p:nvSpPr>
        <p:spPr>
          <a:xfrm>
            <a:off x="2095500" y="1350963"/>
            <a:ext cx="6415088" cy="9070975"/>
          </a:xfrm>
          <a:prstGeom prst="rect">
            <a:avLst/>
          </a:prstGeom>
          <a:noFill/>
          <a:ln>
            <a:noFill/>
          </a:ln>
        </p:spPr>
      </p:sp>
      <p:sp>
        <p:nvSpPr>
          <p:cNvPr id="46" name="Google Shape;46;p5"/>
          <p:cNvSpPr txBox="1">
            <a:spLocks noGrp="1"/>
          </p:cNvSpPr>
          <p:nvPr>
            <p:ph type="body" idx="1"/>
          </p:nvPr>
        </p:nvSpPr>
        <p:spPr>
          <a:xfrm>
            <a:off x="2095500" y="11831638"/>
            <a:ext cx="6415088" cy="1774825"/>
          </a:xfrm>
          <a:prstGeom prst="rect">
            <a:avLst/>
          </a:prstGeom>
          <a:noFill/>
          <a:ln>
            <a:noFill/>
          </a:ln>
        </p:spPr>
        <p:txBody>
          <a:bodyPr spcFirstLastPara="1" wrap="square" lIns="147425" tIns="73700" rIns="147425" bIns="73700" anchor="t" anchorCtr="0">
            <a:noAutofit/>
          </a:bodyPr>
          <a:lstStyle>
            <a:lvl1pPr marL="457200" lvl="0" indent="-228600" algn="l">
              <a:spcBef>
                <a:spcPts val="280"/>
              </a:spcBef>
              <a:spcAft>
                <a:spcPts val="0"/>
              </a:spcAft>
              <a:buClr>
                <a:schemeClr val="dk1"/>
              </a:buClr>
              <a:buSzPts val="1400"/>
              <a:buFont typeface="Times"/>
              <a:buNone/>
              <a:defRPr sz="1400"/>
            </a:lvl1pPr>
            <a:lvl2pPr marL="914400" lvl="1" indent="-228600" algn="l">
              <a:spcBef>
                <a:spcPts val="240"/>
              </a:spcBef>
              <a:spcAft>
                <a:spcPts val="0"/>
              </a:spcAft>
              <a:buClr>
                <a:schemeClr val="dk1"/>
              </a:buClr>
              <a:buSzPts val="1200"/>
              <a:buFont typeface="Times"/>
              <a:buNone/>
              <a:defRPr sz="1200"/>
            </a:lvl2pPr>
            <a:lvl3pPr marL="1371600" lvl="2" indent="-228600" algn="l">
              <a:spcBef>
                <a:spcPts val="200"/>
              </a:spcBef>
              <a:spcAft>
                <a:spcPts val="0"/>
              </a:spcAft>
              <a:buClr>
                <a:schemeClr val="dk1"/>
              </a:buClr>
              <a:buSzPts val="1000"/>
              <a:buFont typeface="Times"/>
              <a:buNone/>
              <a:defRPr sz="1000"/>
            </a:lvl3pPr>
            <a:lvl4pPr marL="1828800" lvl="3" indent="-228600" algn="l">
              <a:spcBef>
                <a:spcPts val="180"/>
              </a:spcBef>
              <a:spcAft>
                <a:spcPts val="0"/>
              </a:spcAft>
              <a:buClr>
                <a:schemeClr val="dk1"/>
              </a:buClr>
              <a:buSzPts val="900"/>
              <a:buFont typeface="Times"/>
              <a:buNone/>
              <a:defRPr sz="900"/>
            </a:lvl4pPr>
            <a:lvl5pPr marL="2286000" lvl="4" indent="-228600" algn="l">
              <a:spcBef>
                <a:spcPts val="180"/>
              </a:spcBef>
              <a:spcAft>
                <a:spcPts val="0"/>
              </a:spcAft>
              <a:buClr>
                <a:schemeClr val="dk1"/>
              </a:buClr>
              <a:buSzPts val="900"/>
              <a:buFont typeface="Times"/>
              <a:buNone/>
              <a:defRPr sz="900"/>
            </a:lvl5pPr>
            <a:lvl6pPr marL="2743200" lvl="5" indent="-228600" algn="l">
              <a:spcBef>
                <a:spcPts val="180"/>
              </a:spcBef>
              <a:spcAft>
                <a:spcPts val="0"/>
              </a:spcAft>
              <a:buClr>
                <a:schemeClr val="dk1"/>
              </a:buClr>
              <a:buSzPts val="900"/>
              <a:buFont typeface="Times"/>
              <a:buNone/>
              <a:defRPr sz="900"/>
            </a:lvl6pPr>
            <a:lvl7pPr marL="3200400" lvl="6" indent="-228600" algn="l">
              <a:spcBef>
                <a:spcPts val="180"/>
              </a:spcBef>
              <a:spcAft>
                <a:spcPts val="0"/>
              </a:spcAft>
              <a:buClr>
                <a:schemeClr val="dk1"/>
              </a:buClr>
              <a:buSzPts val="900"/>
              <a:buFont typeface="Times"/>
              <a:buNone/>
              <a:defRPr sz="900"/>
            </a:lvl7pPr>
            <a:lvl8pPr marL="3657600" lvl="7" indent="-228600" algn="l">
              <a:spcBef>
                <a:spcPts val="180"/>
              </a:spcBef>
              <a:spcAft>
                <a:spcPts val="0"/>
              </a:spcAft>
              <a:buClr>
                <a:schemeClr val="dk1"/>
              </a:buClr>
              <a:buSzPts val="900"/>
              <a:buFont typeface="Times"/>
              <a:buNone/>
              <a:defRPr sz="900"/>
            </a:lvl8pPr>
            <a:lvl9pPr marL="4114800" lvl="8" indent="-228600" algn="l">
              <a:spcBef>
                <a:spcPts val="180"/>
              </a:spcBef>
              <a:spcAft>
                <a:spcPts val="0"/>
              </a:spcAft>
              <a:buClr>
                <a:schemeClr val="dk1"/>
              </a:buClr>
              <a:buSzPts val="900"/>
              <a:buFont typeface="Times"/>
              <a:buNone/>
              <a:defRPr sz="900"/>
            </a:lvl9pPr>
          </a:lstStyle>
          <a:p>
            <a:endParaRPr/>
          </a:p>
        </p:txBody>
      </p:sp>
      <p:sp>
        <p:nvSpPr>
          <p:cNvPr id="47" name="Google Shape;47;p5"/>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5"/>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5"/>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0"/>
        <p:cNvGrpSpPr/>
        <p:nvPr/>
      </p:nvGrpSpPr>
      <p:grpSpPr>
        <a:xfrm>
          <a:off x="0" y="0"/>
          <a:ext cx="0" cy="0"/>
          <a:chOff x="0" y="0"/>
          <a:chExt cx="0" cy="0"/>
        </a:xfrm>
      </p:grpSpPr>
      <p:sp>
        <p:nvSpPr>
          <p:cNvPr id="51" name="Google Shape;51;p6"/>
          <p:cNvSpPr txBox="1">
            <a:spLocks noGrp="1"/>
          </p:cNvSpPr>
          <p:nvPr>
            <p:ph type="title"/>
          </p:nvPr>
        </p:nvSpPr>
        <p:spPr>
          <a:xfrm>
            <a:off x="534988" y="601663"/>
            <a:ext cx="3517900" cy="2562225"/>
          </a:xfrm>
          <a:prstGeom prst="rect">
            <a:avLst/>
          </a:prstGeom>
          <a:noFill/>
          <a:ln>
            <a:noFill/>
          </a:ln>
        </p:spPr>
        <p:txBody>
          <a:bodyPr spcFirstLastPara="1" wrap="square" lIns="147425" tIns="73700" rIns="147425" bIns="73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2" name="Google Shape;52;p6"/>
          <p:cNvSpPr txBox="1">
            <a:spLocks noGrp="1"/>
          </p:cNvSpPr>
          <p:nvPr>
            <p:ph type="body" idx="1"/>
          </p:nvPr>
        </p:nvSpPr>
        <p:spPr>
          <a:xfrm>
            <a:off x="4179888" y="601663"/>
            <a:ext cx="5976937" cy="12903200"/>
          </a:xfrm>
          <a:prstGeom prst="rect">
            <a:avLst/>
          </a:prstGeom>
          <a:noFill/>
          <a:ln>
            <a:noFill/>
          </a:ln>
        </p:spPr>
        <p:txBody>
          <a:bodyPr spcFirstLastPara="1" wrap="square" lIns="147425" tIns="73700" rIns="147425" bIns="73700" anchor="t" anchorCtr="0">
            <a:noAutofit/>
          </a:bodyPr>
          <a:lstStyle>
            <a:lvl1pPr marL="457200" lvl="0" indent="-431800" algn="l">
              <a:spcBef>
                <a:spcPts val="640"/>
              </a:spcBef>
              <a:spcAft>
                <a:spcPts val="0"/>
              </a:spcAft>
              <a:buClr>
                <a:schemeClr val="dk1"/>
              </a:buClr>
              <a:buSzPts val="3200"/>
              <a:buFont typeface="Times"/>
              <a:buChar char="•"/>
              <a:defRPr sz="3200"/>
            </a:lvl1pPr>
            <a:lvl2pPr marL="914400" lvl="1" indent="-406400" algn="l">
              <a:spcBef>
                <a:spcPts val="560"/>
              </a:spcBef>
              <a:spcAft>
                <a:spcPts val="0"/>
              </a:spcAft>
              <a:buClr>
                <a:schemeClr val="dk1"/>
              </a:buClr>
              <a:buSzPts val="2800"/>
              <a:buFont typeface="Times"/>
              <a:buChar char="–"/>
              <a:defRPr sz="2800"/>
            </a:lvl2pPr>
            <a:lvl3pPr marL="1371600" lvl="2" indent="-381000" algn="l">
              <a:spcBef>
                <a:spcPts val="480"/>
              </a:spcBef>
              <a:spcAft>
                <a:spcPts val="0"/>
              </a:spcAft>
              <a:buClr>
                <a:schemeClr val="dk1"/>
              </a:buClr>
              <a:buSzPts val="2400"/>
              <a:buFont typeface="Times"/>
              <a:buChar char="•"/>
              <a:defRPr sz="2400"/>
            </a:lvl3pPr>
            <a:lvl4pPr marL="1828800" lvl="3" indent="-355600" algn="l">
              <a:spcBef>
                <a:spcPts val="400"/>
              </a:spcBef>
              <a:spcAft>
                <a:spcPts val="0"/>
              </a:spcAft>
              <a:buClr>
                <a:schemeClr val="dk1"/>
              </a:buClr>
              <a:buSzPts val="2000"/>
              <a:buFont typeface="Times"/>
              <a:buChar char="–"/>
              <a:defRPr sz="2000"/>
            </a:lvl4pPr>
            <a:lvl5pPr marL="2286000" lvl="4" indent="-355600" algn="l">
              <a:spcBef>
                <a:spcPts val="400"/>
              </a:spcBef>
              <a:spcAft>
                <a:spcPts val="0"/>
              </a:spcAft>
              <a:buClr>
                <a:schemeClr val="dk1"/>
              </a:buClr>
              <a:buSzPts val="2000"/>
              <a:buFont typeface="Times"/>
              <a:buChar char="»"/>
              <a:defRPr sz="2000"/>
            </a:lvl5pPr>
            <a:lvl6pPr marL="2743200" lvl="5" indent="-355600" algn="l">
              <a:spcBef>
                <a:spcPts val="400"/>
              </a:spcBef>
              <a:spcAft>
                <a:spcPts val="0"/>
              </a:spcAft>
              <a:buClr>
                <a:schemeClr val="dk1"/>
              </a:buClr>
              <a:buSzPts val="2000"/>
              <a:buFont typeface="Times"/>
              <a:buChar char="»"/>
              <a:defRPr sz="2000"/>
            </a:lvl6pPr>
            <a:lvl7pPr marL="3200400" lvl="6" indent="-355600" algn="l">
              <a:spcBef>
                <a:spcPts val="400"/>
              </a:spcBef>
              <a:spcAft>
                <a:spcPts val="0"/>
              </a:spcAft>
              <a:buClr>
                <a:schemeClr val="dk1"/>
              </a:buClr>
              <a:buSzPts val="2000"/>
              <a:buFont typeface="Times"/>
              <a:buChar char="»"/>
              <a:defRPr sz="2000"/>
            </a:lvl7pPr>
            <a:lvl8pPr marL="3657600" lvl="7" indent="-355600" algn="l">
              <a:spcBef>
                <a:spcPts val="400"/>
              </a:spcBef>
              <a:spcAft>
                <a:spcPts val="0"/>
              </a:spcAft>
              <a:buClr>
                <a:schemeClr val="dk1"/>
              </a:buClr>
              <a:buSzPts val="2000"/>
              <a:buFont typeface="Times"/>
              <a:buChar char="»"/>
              <a:defRPr sz="2000"/>
            </a:lvl8pPr>
            <a:lvl9pPr marL="4114800" lvl="8" indent="-355600" algn="l">
              <a:spcBef>
                <a:spcPts val="400"/>
              </a:spcBef>
              <a:spcAft>
                <a:spcPts val="0"/>
              </a:spcAft>
              <a:buClr>
                <a:schemeClr val="dk1"/>
              </a:buClr>
              <a:buSzPts val="2000"/>
              <a:buFont typeface="Times"/>
              <a:buChar char="»"/>
              <a:defRPr sz="2000"/>
            </a:lvl9pPr>
          </a:lstStyle>
          <a:p>
            <a:endParaRPr/>
          </a:p>
        </p:txBody>
      </p:sp>
      <p:sp>
        <p:nvSpPr>
          <p:cNvPr id="53" name="Google Shape;53;p6"/>
          <p:cNvSpPr txBox="1">
            <a:spLocks noGrp="1"/>
          </p:cNvSpPr>
          <p:nvPr>
            <p:ph type="body" idx="2"/>
          </p:nvPr>
        </p:nvSpPr>
        <p:spPr>
          <a:xfrm>
            <a:off x="534988" y="3163888"/>
            <a:ext cx="3517900" cy="10340975"/>
          </a:xfrm>
          <a:prstGeom prst="rect">
            <a:avLst/>
          </a:prstGeom>
          <a:noFill/>
          <a:ln>
            <a:noFill/>
          </a:ln>
        </p:spPr>
        <p:txBody>
          <a:bodyPr spcFirstLastPara="1" wrap="square" lIns="147425" tIns="73700" rIns="147425" bIns="73700" anchor="t" anchorCtr="0">
            <a:noAutofit/>
          </a:bodyPr>
          <a:lstStyle>
            <a:lvl1pPr marL="457200" lvl="0" indent="-228600" algn="l">
              <a:spcBef>
                <a:spcPts val="280"/>
              </a:spcBef>
              <a:spcAft>
                <a:spcPts val="0"/>
              </a:spcAft>
              <a:buClr>
                <a:schemeClr val="dk1"/>
              </a:buClr>
              <a:buSzPts val="1400"/>
              <a:buFont typeface="Times"/>
              <a:buNone/>
              <a:defRPr sz="1400"/>
            </a:lvl1pPr>
            <a:lvl2pPr marL="914400" lvl="1" indent="-228600" algn="l">
              <a:spcBef>
                <a:spcPts val="240"/>
              </a:spcBef>
              <a:spcAft>
                <a:spcPts val="0"/>
              </a:spcAft>
              <a:buClr>
                <a:schemeClr val="dk1"/>
              </a:buClr>
              <a:buSzPts val="1200"/>
              <a:buFont typeface="Times"/>
              <a:buNone/>
              <a:defRPr sz="1200"/>
            </a:lvl2pPr>
            <a:lvl3pPr marL="1371600" lvl="2" indent="-228600" algn="l">
              <a:spcBef>
                <a:spcPts val="200"/>
              </a:spcBef>
              <a:spcAft>
                <a:spcPts val="0"/>
              </a:spcAft>
              <a:buClr>
                <a:schemeClr val="dk1"/>
              </a:buClr>
              <a:buSzPts val="1000"/>
              <a:buFont typeface="Times"/>
              <a:buNone/>
              <a:defRPr sz="1000"/>
            </a:lvl3pPr>
            <a:lvl4pPr marL="1828800" lvl="3" indent="-228600" algn="l">
              <a:spcBef>
                <a:spcPts val="180"/>
              </a:spcBef>
              <a:spcAft>
                <a:spcPts val="0"/>
              </a:spcAft>
              <a:buClr>
                <a:schemeClr val="dk1"/>
              </a:buClr>
              <a:buSzPts val="900"/>
              <a:buFont typeface="Times"/>
              <a:buNone/>
              <a:defRPr sz="900"/>
            </a:lvl4pPr>
            <a:lvl5pPr marL="2286000" lvl="4" indent="-228600" algn="l">
              <a:spcBef>
                <a:spcPts val="180"/>
              </a:spcBef>
              <a:spcAft>
                <a:spcPts val="0"/>
              </a:spcAft>
              <a:buClr>
                <a:schemeClr val="dk1"/>
              </a:buClr>
              <a:buSzPts val="900"/>
              <a:buFont typeface="Times"/>
              <a:buNone/>
              <a:defRPr sz="900"/>
            </a:lvl5pPr>
            <a:lvl6pPr marL="2743200" lvl="5" indent="-228600" algn="l">
              <a:spcBef>
                <a:spcPts val="180"/>
              </a:spcBef>
              <a:spcAft>
                <a:spcPts val="0"/>
              </a:spcAft>
              <a:buClr>
                <a:schemeClr val="dk1"/>
              </a:buClr>
              <a:buSzPts val="900"/>
              <a:buFont typeface="Times"/>
              <a:buNone/>
              <a:defRPr sz="900"/>
            </a:lvl6pPr>
            <a:lvl7pPr marL="3200400" lvl="6" indent="-228600" algn="l">
              <a:spcBef>
                <a:spcPts val="180"/>
              </a:spcBef>
              <a:spcAft>
                <a:spcPts val="0"/>
              </a:spcAft>
              <a:buClr>
                <a:schemeClr val="dk1"/>
              </a:buClr>
              <a:buSzPts val="900"/>
              <a:buFont typeface="Times"/>
              <a:buNone/>
              <a:defRPr sz="900"/>
            </a:lvl7pPr>
            <a:lvl8pPr marL="3657600" lvl="7" indent="-228600" algn="l">
              <a:spcBef>
                <a:spcPts val="180"/>
              </a:spcBef>
              <a:spcAft>
                <a:spcPts val="0"/>
              </a:spcAft>
              <a:buClr>
                <a:schemeClr val="dk1"/>
              </a:buClr>
              <a:buSzPts val="900"/>
              <a:buFont typeface="Times"/>
              <a:buNone/>
              <a:defRPr sz="900"/>
            </a:lvl8pPr>
            <a:lvl9pPr marL="4114800" lvl="8" indent="-228600" algn="l">
              <a:spcBef>
                <a:spcPts val="180"/>
              </a:spcBef>
              <a:spcAft>
                <a:spcPts val="0"/>
              </a:spcAft>
              <a:buClr>
                <a:schemeClr val="dk1"/>
              </a:buClr>
              <a:buSzPts val="900"/>
              <a:buFont typeface="Times"/>
              <a:buNone/>
              <a:defRPr sz="900"/>
            </a:lvl9pPr>
          </a:lstStyle>
          <a:p>
            <a:endParaRPr/>
          </a:p>
        </p:txBody>
      </p:sp>
      <p:sp>
        <p:nvSpPr>
          <p:cNvPr id="54" name="Google Shape;54;p6"/>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6"/>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6"/>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7"/>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7"/>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7"/>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1"/>
        <p:cNvGrpSpPr/>
        <p:nvPr/>
      </p:nvGrpSpPr>
      <p:grpSpPr>
        <a:xfrm>
          <a:off x="0" y="0"/>
          <a:ext cx="0" cy="0"/>
          <a:chOff x="0" y="0"/>
          <a:chExt cx="0" cy="0"/>
        </a:xfrm>
      </p:grpSpPr>
      <p:sp>
        <p:nvSpPr>
          <p:cNvPr id="62" name="Google Shape;62;p8"/>
          <p:cNvSpPr txBox="1">
            <a:spLocks noGrp="1"/>
          </p:cNvSpPr>
          <p:nvPr>
            <p:ph type="title"/>
          </p:nvPr>
        </p:nvSpPr>
        <p:spPr>
          <a:xfrm>
            <a:off x="801687" y="1346200"/>
            <a:ext cx="9088437" cy="2517775"/>
          </a:xfrm>
          <a:prstGeom prst="rect">
            <a:avLst/>
          </a:prstGeom>
          <a:noFill/>
          <a:ln>
            <a:noFill/>
          </a:ln>
        </p:spPr>
        <p:txBody>
          <a:bodyPr spcFirstLastPara="1" wrap="square" lIns="147425" tIns="73700" rIns="147425" bIns="73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3" name="Google Shape;63;p8"/>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8"/>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8"/>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6"/>
        <p:cNvGrpSpPr/>
        <p:nvPr/>
      </p:nvGrpSpPr>
      <p:grpSpPr>
        <a:xfrm>
          <a:off x="0" y="0"/>
          <a:ext cx="0" cy="0"/>
          <a:chOff x="0" y="0"/>
          <a:chExt cx="0" cy="0"/>
        </a:xfrm>
      </p:grpSpPr>
      <p:sp>
        <p:nvSpPr>
          <p:cNvPr id="67" name="Google Shape;67;p9"/>
          <p:cNvSpPr txBox="1">
            <a:spLocks noGrp="1"/>
          </p:cNvSpPr>
          <p:nvPr>
            <p:ph type="title"/>
          </p:nvPr>
        </p:nvSpPr>
        <p:spPr>
          <a:xfrm>
            <a:off x="534988" y="604838"/>
            <a:ext cx="9621837" cy="2520950"/>
          </a:xfrm>
          <a:prstGeom prst="rect">
            <a:avLst/>
          </a:prstGeom>
          <a:noFill/>
          <a:ln>
            <a:noFill/>
          </a:ln>
        </p:spPr>
        <p:txBody>
          <a:bodyPr spcFirstLastPara="1" wrap="square" lIns="147425" tIns="73700" rIns="147425" bIns="73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8" name="Google Shape;68;p9"/>
          <p:cNvSpPr txBox="1">
            <a:spLocks noGrp="1"/>
          </p:cNvSpPr>
          <p:nvPr>
            <p:ph type="body" idx="1"/>
          </p:nvPr>
        </p:nvSpPr>
        <p:spPr>
          <a:xfrm>
            <a:off x="534988" y="3384550"/>
            <a:ext cx="4724400" cy="1409700"/>
          </a:xfrm>
          <a:prstGeom prst="rect">
            <a:avLst/>
          </a:prstGeom>
          <a:noFill/>
          <a:ln>
            <a:noFill/>
          </a:ln>
        </p:spPr>
        <p:txBody>
          <a:bodyPr spcFirstLastPara="1" wrap="square" lIns="147425" tIns="73700" rIns="147425" bIns="73700" anchor="b" anchorCtr="0">
            <a:noAutofit/>
          </a:bodyPr>
          <a:lstStyle>
            <a:lvl1pPr marL="457200" lvl="0" indent="-228600" algn="l">
              <a:spcBef>
                <a:spcPts val="480"/>
              </a:spcBef>
              <a:spcAft>
                <a:spcPts val="0"/>
              </a:spcAft>
              <a:buClr>
                <a:schemeClr val="dk1"/>
              </a:buClr>
              <a:buSzPts val="2400"/>
              <a:buFont typeface="Times"/>
              <a:buNone/>
              <a:defRPr sz="2400" b="1"/>
            </a:lvl1pPr>
            <a:lvl2pPr marL="914400" lvl="1" indent="-228600" algn="l">
              <a:spcBef>
                <a:spcPts val="400"/>
              </a:spcBef>
              <a:spcAft>
                <a:spcPts val="0"/>
              </a:spcAft>
              <a:buClr>
                <a:schemeClr val="dk1"/>
              </a:buClr>
              <a:buSzPts val="2000"/>
              <a:buFont typeface="Times"/>
              <a:buNone/>
              <a:defRPr sz="2000" b="1"/>
            </a:lvl2pPr>
            <a:lvl3pPr marL="1371600" lvl="2" indent="-228600" algn="l">
              <a:spcBef>
                <a:spcPts val="360"/>
              </a:spcBef>
              <a:spcAft>
                <a:spcPts val="0"/>
              </a:spcAft>
              <a:buClr>
                <a:schemeClr val="dk1"/>
              </a:buClr>
              <a:buSzPts val="1800"/>
              <a:buFont typeface="Times"/>
              <a:buNone/>
              <a:defRPr sz="1800" b="1"/>
            </a:lvl3pPr>
            <a:lvl4pPr marL="1828800" lvl="3" indent="-228600" algn="l">
              <a:spcBef>
                <a:spcPts val="320"/>
              </a:spcBef>
              <a:spcAft>
                <a:spcPts val="0"/>
              </a:spcAft>
              <a:buClr>
                <a:schemeClr val="dk1"/>
              </a:buClr>
              <a:buSzPts val="1600"/>
              <a:buFont typeface="Times"/>
              <a:buNone/>
              <a:defRPr sz="1600" b="1"/>
            </a:lvl4pPr>
            <a:lvl5pPr marL="2286000" lvl="4" indent="-228600" algn="l">
              <a:spcBef>
                <a:spcPts val="320"/>
              </a:spcBef>
              <a:spcAft>
                <a:spcPts val="0"/>
              </a:spcAft>
              <a:buClr>
                <a:schemeClr val="dk1"/>
              </a:buClr>
              <a:buSzPts val="1600"/>
              <a:buFont typeface="Times"/>
              <a:buNone/>
              <a:defRPr sz="1600" b="1"/>
            </a:lvl5pPr>
            <a:lvl6pPr marL="2743200" lvl="5" indent="-228600" algn="l">
              <a:spcBef>
                <a:spcPts val="320"/>
              </a:spcBef>
              <a:spcAft>
                <a:spcPts val="0"/>
              </a:spcAft>
              <a:buClr>
                <a:schemeClr val="dk1"/>
              </a:buClr>
              <a:buSzPts val="1600"/>
              <a:buFont typeface="Times"/>
              <a:buNone/>
              <a:defRPr sz="1600" b="1"/>
            </a:lvl6pPr>
            <a:lvl7pPr marL="3200400" lvl="6" indent="-228600" algn="l">
              <a:spcBef>
                <a:spcPts val="320"/>
              </a:spcBef>
              <a:spcAft>
                <a:spcPts val="0"/>
              </a:spcAft>
              <a:buClr>
                <a:schemeClr val="dk1"/>
              </a:buClr>
              <a:buSzPts val="1600"/>
              <a:buFont typeface="Times"/>
              <a:buNone/>
              <a:defRPr sz="1600" b="1"/>
            </a:lvl7pPr>
            <a:lvl8pPr marL="3657600" lvl="7" indent="-228600" algn="l">
              <a:spcBef>
                <a:spcPts val="320"/>
              </a:spcBef>
              <a:spcAft>
                <a:spcPts val="0"/>
              </a:spcAft>
              <a:buClr>
                <a:schemeClr val="dk1"/>
              </a:buClr>
              <a:buSzPts val="1600"/>
              <a:buFont typeface="Times"/>
              <a:buNone/>
              <a:defRPr sz="1600" b="1"/>
            </a:lvl8pPr>
            <a:lvl9pPr marL="4114800" lvl="8" indent="-228600" algn="l">
              <a:spcBef>
                <a:spcPts val="320"/>
              </a:spcBef>
              <a:spcAft>
                <a:spcPts val="0"/>
              </a:spcAft>
              <a:buClr>
                <a:schemeClr val="dk1"/>
              </a:buClr>
              <a:buSzPts val="1600"/>
              <a:buFont typeface="Times"/>
              <a:buNone/>
              <a:defRPr sz="1600" b="1"/>
            </a:lvl9pPr>
          </a:lstStyle>
          <a:p>
            <a:endParaRPr/>
          </a:p>
        </p:txBody>
      </p:sp>
      <p:sp>
        <p:nvSpPr>
          <p:cNvPr id="69" name="Google Shape;69;p9"/>
          <p:cNvSpPr txBox="1">
            <a:spLocks noGrp="1"/>
          </p:cNvSpPr>
          <p:nvPr>
            <p:ph type="body" idx="2"/>
          </p:nvPr>
        </p:nvSpPr>
        <p:spPr>
          <a:xfrm>
            <a:off x="534988" y="4794250"/>
            <a:ext cx="4724400" cy="8710613"/>
          </a:xfrm>
          <a:prstGeom prst="rect">
            <a:avLst/>
          </a:prstGeom>
          <a:noFill/>
          <a:ln>
            <a:noFill/>
          </a:ln>
        </p:spPr>
        <p:txBody>
          <a:bodyPr spcFirstLastPara="1" wrap="square" lIns="147425" tIns="73700" rIns="147425" bIns="73700" anchor="t" anchorCtr="0">
            <a:noAutofit/>
          </a:bodyPr>
          <a:lstStyle>
            <a:lvl1pPr marL="457200" lvl="0" indent="-381000" algn="l">
              <a:spcBef>
                <a:spcPts val="480"/>
              </a:spcBef>
              <a:spcAft>
                <a:spcPts val="0"/>
              </a:spcAft>
              <a:buClr>
                <a:schemeClr val="dk1"/>
              </a:buClr>
              <a:buSzPts val="2400"/>
              <a:buFont typeface="Times"/>
              <a:buChar char="•"/>
              <a:defRPr sz="2400"/>
            </a:lvl1pPr>
            <a:lvl2pPr marL="914400" lvl="1" indent="-355600" algn="l">
              <a:spcBef>
                <a:spcPts val="400"/>
              </a:spcBef>
              <a:spcAft>
                <a:spcPts val="0"/>
              </a:spcAft>
              <a:buClr>
                <a:schemeClr val="dk1"/>
              </a:buClr>
              <a:buSzPts val="2000"/>
              <a:buFont typeface="Times"/>
              <a:buChar char="–"/>
              <a:defRPr sz="2000"/>
            </a:lvl2pPr>
            <a:lvl3pPr marL="1371600" lvl="2" indent="-342900" algn="l">
              <a:spcBef>
                <a:spcPts val="360"/>
              </a:spcBef>
              <a:spcAft>
                <a:spcPts val="0"/>
              </a:spcAft>
              <a:buClr>
                <a:schemeClr val="dk1"/>
              </a:buClr>
              <a:buSzPts val="1800"/>
              <a:buFont typeface="Times"/>
              <a:buChar char="•"/>
              <a:defRPr sz="1800"/>
            </a:lvl3pPr>
            <a:lvl4pPr marL="1828800" lvl="3" indent="-330200" algn="l">
              <a:spcBef>
                <a:spcPts val="320"/>
              </a:spcBef>
              <a:spcAft>
                <a:spcPts val="0"/>
              </a:spcAft>
              <a:buClr>
                <a:schemeClr val="dk1"/>
              </a:buClr>
              <a:buSzPts val="1600"/>
              <a:buFont typeface="Times"/>
              <a:buChar char="–"/>
              <a:defRPr sz="1600"/>
            </a:lvl4pPr>
            <a:lvl5pPr marL="2286000" lvl="4" indent="-330200" algn="l">
              <a:spcBef>
                <a:spcPts val="320"/>
              </a:spcBef>
              <a:spcAft>
                <a:spcPts val="0"/>
              </a:spcAft>
              <a:buClr>
                <a:schemeClr val="dk1"/>
              </a:buClr>
              <a:buSzPts val="1600"/>
              <a:buFont typeface="Times"/>
              <a:buChar char="»"/>
              <a:defRPr sz="1600"/>
            </a:lvl5pPr>
            <a:lvl6pPr marL="2743200" lvl="5" indent="-330200" algn="l">
              <a:spcBef>
                <a:spcPts val="320"/>
              </a:spcBef>
              <a:spcAft>
                <a:spcPts val="0"/>
              </a:spcAft>
              <a:buClr>
                <a:schemeClr val="dk1"/>
              </a:buClr>
              <a:buSzPts val="1600"/>
              <a:buFont typeface="Times"/>
              <a:buChar char="»"/>
              <a:defRPr sz="1600"/>
            </a:lvl6pPr>
            <a:lvl7pPr marL="3200400" lvl="6" indent="-330200" algn="l">
              <a:spcBef>
                <a:spcPts val="320"/>
              </a:spcBef>
              <a:spcAft>
                <a:spcPts val="0"/>
              </a:spcAft>
              <a:buClr>
                <a:schemeClr val="dk1"/>
              </a:buClr>
              <a:buSzPts val="1600"/>
              <a:buFont typeface="Times"/>
              <a:buChar char="»"/>
              <a:defRPr sz="1600"/>
            </a:lvl7pPr>
            <a:lvl8pPr marL="3657600" lvl="7" indent="-330200" algn="l">
              <a:spcBef>
                <a:spcPts val="320"/>
              </a:spcBef>
              <a:spcAft>
                <a:spcPts val="0"/>
              </a:spcAft>
              <a:buClr>
                <a:schemeClr val="dk1"/>
              </a:buClr>
              <a:buSzPts val="1600"/>
              <a:buFont typeface="Times"/>
              <a:buChar char="»"/>
              <a:defRPr sz="1600"/>
            </a:lvl8pPr>
            <a:lvl9pPr marL="4114800" lvl="8" indent="-330200" algn="l">
              <a:spcBef>
                <a:spcPts val="320"/>
              </a:spcBef>
              <a:spcAft>
                <a:spcPts val="0"/>
              </a:spcAft>
              <a:buClr>
                <a:schemeClr val="dk1"/>
              </a:buClr>
              <a:buSzPts val="1600"/>
              <a:buFont typeface="Times"/>
              <a:buChar char="»"/>
              <a:defRPr sz="1600"/>
            </a:lvl9pPr>
          </a:lstStyle>
          <a:p>
            <a:endParaRPr/>
          </a:p>
        </p:txBody>
      </p:sp>
      <p:sp>
        <p:nvSpPr>
          <p:cNvPr id="70" name="Google Shape;70;p9"/>
          <p:cNvSpPr txBox="1">
            <a:spLocks noGrp="1"/>
          </p:cNvSpPr>
          <p:nvPr>
            <p:ph type="body" idx="3"/>
          </p:nvPr>
        </p:nvSpPr>
        <p:spPr>
          <a:xfrm>
            <a:off x="5430838" y="3384550"/>
            <a:ext cx="4725987" cy="1409700"/>
          </a:xfrm>
          <a:prstGeom prst="rect">
            <a:avLst/>
          </a:prstGeom>
          <a:noFill/>
          <a:ln>
            <a:noFill/>
          </a:ln>
        </p:spPr>
        <p:txBody>
          <a:bodyPr spcFirstLastPara="1" wrap="square" lIns="147425" tIns="73700" rIns="147425" bIns="73700" anchor="b" anchorCtr="0">
            <a:noAutofit/>
          </a:bodyPr>
          <a:lstStyle>
            <a:lvl1pPr marL="457200" lvl="0" indent="-228600" algn="l">
              <a:spcBef>
                <a:spcPts val="480"/>
              </a:spcBef>
              <a:spcAft>
                <a:spcPts val="0"/>
              </a:spcAft>
              <a:buClr>
                <a:schemeClr val="dk1"/>
              </a:buClr>
              <a:buSzPts val="2400"/>
              <a:buFont typeface="Times"/>
              <a:buNone/>
              <a:defRPr sz="2400" b="1"/>
            </a:lvl1pPr>
            <a:lvl2pPr marL="914400" lvl="1" indent="-228600" algn="l">
              <a:spcBef>
                <a:spcPts val="400"/>
              </a:spcBef>
              <a:spcAft>
                <a:spcPts val="0"/>
              </a:spcAft>
              <a:buClr>
                <a:schemeClr val="dk1"/>
              </a:buClr>
              <a:buSzPts val="2000"/>
              <a:buFont typeface="Times"/>
              <a:buNone/>
              <a:defRPr sz="2000" b="1"/>
            </a:lvl2pPr>
            <a:lvl3pPr marL="1371600" lvl="2" indent="-228600" algn="l">
              <a:spcBef>
                <a:spcPts val="360"/>
              </a:spcBef>
              <a:spcAft>
                <a:spcPts val="0"/>
              </a:spcAft>
              <a:buClr>
                <a:schemeClr val="dk1"/>
              </a:buClr>
              <a:buSzPts val="1800"/>
              <a:buFont typeface="Times"/>
              <a:buNone/>
              <a:defRPr sz="1800" b="1"/>
            </a:lvl3pPr>
            <a:lvl4pPr marL="1828800" lvl="3" indent="-228600" algn="l">
              <a:spcBef>
                <a:spcPts val="320"/>
              </a:spcBef>
              <a:spcAft>
                <a:spcPts val="0"/>
              </a:spcAft>
              <a:buClr>
                <a:schemeClr val="dk1"/>
              </a:buClr>
              <a:buSzPts val="1600"/>
              <a:buFont typeface="Times"/>
              <a:buNone/>
              <a:defRPr sz="1600" b="1"/>
            </a:lvl4pPr>
            <a:lvl5pPr marL="2286000" lvl="4" indent="-228600" algn="l">
              <a:spcBef>
                <a:spcPts val="320"/>
              </a:spcBef>
              <a:spcAft>
                <a:spcPts val="0"/>
              </a:spcAft>
              <a:buClr>
                <a:schemeClr val="dk1"/>
              </a:buClr>
              <a:buSzPts val="1600"/>
              <a:buFont typeface="Times"/>
              <a:buNone/>
              <a:defRPr sz="1600" b="1"/>
            </a:lvl5pPr>
            <a:lvl6pPr marL="2743200" lvl="5" indent="-228600" algn="l">
              <a:spcBef>
                <a:spcPts val="320"/>
              </a:spcBef>
              <a:spcAft>
                <a:spcPts val="0"/>
              </a:spcAft>
              <a:buClr>
                <a:schemeClr val="dk1"/>
              </a:buClr>
              <a:buSzPts val="1600"/>
              <a:buFont typeface="Times"/>
              <a:buNone/>
              <a:defRPr sz="1600" b="1"/>
            </a:lvl6pPr>
            <a:lvl7pPr marL="3200400" lvl="6" indent="-228600" algn="l">
              <a:spcBef>
                <a:spcPts val="320"/>
              </a:spcBef>
              <a:spcAft>
                <a:spcPts val="0"/>
              </a:spcAft>
              <a:buClr>
                <a:schemeClr val="dk1"/>
              </a:buClr>
              <a:buSzPts val="1600"/>
              <a:buFont typeface="Times"/>
              <a:buNone/>
              <a:defRPr sz="1600" b="1"/>
            </a:lvl7pPr>
            <a:lvl8pPr marL="3657600" lvl="7" indent="-228600" algn="l">
              <a:spcBef>
                <a:spcPts val="320"/>
              </a:spcBef>
              <a:spcAft>
                <a:spcPts val="0"/>
              </a:spcAft>
              <a:buClr>
                <a:schemeClr val="dk1"/>
              </a:buClr>
              <a:buSzPts val="1600"/>
              <a:buFont typeface="Times"/>
              <a:buNone/>
              <a:defRPr sz="1600" b="1"/>
            </a:lvl8pPr>
            <a:lvl9pPr marL="4114800" lvl="8" indent="-228600" algn="l">
              <a:spcBef>
                <a:spcPts val="320"/>
              </a:spcBef>
              <a:spcAft>
                <a:spcPts val="0"/>
              </a:spcAft>
              <a:buClr>
                <a:schemeClr val="dk1"/>
              </a:buClr>
              <a:buSzPts val="1600"/>
              <a:buFont typeface="Times"/>
              <a:buNone/>
              <a:defRPr sz="1600" b="1"/>
            </a:lvl9pPr>
          </a:lstStyle>
          <a:p>
            <a:endParaRPr/>
          </a:p>
        </p:txBody>
      </p:sp>
      <p:sp>
        <p:nvSpPr>
          <p:cNvPr id="71" name="Google Shape;71;p9"/>
          <p:cNvSpPr txBox="1">
            <a:spLocks noGrp="1"/>
          </p:cNvSpPr>
          <p:nvPr>
            <p:ph type="body" idx="4"/>
          </p:nvPr>
        </p:nvSpPr>
        <p:spPr>
          <a:xfrm>
            <a:off x="5430838" y="4794250"/>
            <a:ext cx="4725987" cy="8710613"/>
          </a:xfrm>
          <a:prstGeom prst="rect">
            <a:avLst/>
          </a:prstGeom>
          <a:noFill/>
          <a:ln>
            <a:noFill/>
          </a:ln>
        </p:spPr>
        <p:txBody>
          <a:bodyPr spcFirstLastPara="1" wrap="square" lIns="147425" tIns="73700" rIns="147425" bIns="73700" anchor="t" anchorCtr="0">
            <a:noAutofit/>
          </a:bodyPr>
          <a:lstStyle>
            <a:lvl1pPr marL="457200" lvl="0" indent="-381000" algn="l">
              <a:spcBef>
                <a:spcPts val="480"/>
              </a:spcBef>
              <a:spcAft>
                <a:spcPts val="0"/>
              </a:spcAft>
              <a:buClr>
                <a:schemeClr val="dk1"/>
              </a:buClr>
              <a:buSzPts val="2400"/>
              <a:buFont typeface="Times"/>
              <a:buChar char="•"/>
              <a:defRPr sz="2400"/>
            </a:lvl1pPr>
            <a:lvl2pPr marL="914400" lvl="1" indent="-355600" algn="l">
              <a:spcBef>
                <a:spcPts val="400"/>
              </a:spcBef>
              <a:spcAft>
                <a:spcPts val="0"/>
              </a:spcAft>
              <a:buClr>
                <a:schemeClr val="dk1"/>
              </a:buClr>
              <a:buSzPts val="2000"/>
              <a:buFont typeface="Times"/>
              <a:buChar char="–"/>
              <a:defRPr sz="2000"/>
            </a:lvl2pPr>
            <a:lvl3pPr marL="1371600" lvl="2" indent="-342900" algn="l">
              <a:spcBef>
                <a:spcPts val="360"/>
              </a:spcBef>
              <a:spcAft>
                <a:spcPts val="0"/>
              </a:spcAft>
              <a:buClr>
                <a:schemeClr val="dk1"/>
              </a:buClr>
              <a:buSzPts val="1800"/>
              <a:buFont typeface="Times"/>
              <a:buChar char="•"/>
              <a:defRPr sz="1800"/>
            </a:lvl3pPr>
            <a:lvl4pPr marL="1828800" lvl="3" indent="-330200" algn="l">
              <a:spcBef>
                <a:spcPts val="320"/>
              </a:spcBef>
              <a:spcAft>
                <a:spcPts val="0"/>
              </a:spcAft>
              <a:buClr>
                <a:schemeClr val="dk1"/>
              </a:buClr>
              <a:buSzPts val="1600"/>
              <a:buFont typeface="Times"/>
              <a:buChar char="–"/>
              <a:defRPr sz="1600"/>
            </a:lvl4pPr>
            <a:lvl5pPr marL="2286000" lvl="4" indent="-330200" algn="l">
              <a:spcBef>
                <a:spcPts val="320"/>
              </a:spcBef>
              <a:spcAft>
                <a:spcPts val="0"/>
              </a:spcAft>
              <a:buClr>
                <a:schemeClr val="dk1"/>
              </a:buClr>
              <a:buSzPts val="1600"/>
              <a:buFont typeface="Times"/>
              <a:buChar char="»"/>
              <a:defRPr sz="1600"/>
            </a:lvl5pPr>
            <a:lvl6pPr marL="2743200" lvl="5" indent="-330200" algn="l">
              <a:spcBef>
                <a:spcPts val="320"/>
              </a:spcBef>
              <a:spcAft>
                <a:spcPts val="0"/>
              </a:spcAft>
              <a:buClr>
                <a:schemeClr val="dk1"/>
              </a:buClr>
              <a:buSzPts val="1600"/>
              <a:buFont typeface="Times"/>
              <a:buChar char="»"/>
              <a:defRPr sz="1600"/>
            </a:lvl6pPr>
            <a:lvl7pPr marL="3200400" lvl="6" indent="-330200" algn="l">
              <a:spcBef>
                <a:spcPts val="320"/>
              </a:spcBef>
              <a:spcAft>
                <a:spcPts val="0"/>
              </a:spcAft>
              <a:buClr>
                <a:schemeClr val="dk1"/>
              </a:buClr>
              <a:buSzPts val="1600"/>
              <a:buFont typeface="Times"/>
              <a:buChar char="»"/>
              <a:defRPr sz="1600"/>
            </a:lvl7pPr>
            <a:lvl8pPr marL="3657600" lvl="7" indent="-330200" algn="l">
              <a:spcBef>
                <a:spcPts val="320"/>
              </a:spcBef>
              <a:spcAft>
                <a:spcPts val="0"/>
              </a:spcAft>
              <a:buClr>
                <a:schemeClr val="dk1"/>
              </a:buClr>
              <a:buSzPts val="1600"/>
              <a:buFont typeface="Times"/>
              <a:buChar char="»"/>
              <a:defRPr sz="1600"/>
            </a:lvl8pPr>
            <a:lvl9pPr marL="4114800" lvl="8" indent="-330200" algn="l">
              <a:spcBef>
                <a:spcPts val="320"/>
              </a:spcBef>
              <a:spcAft>
                <a:spcPts val="0"/>
              </a:spcAft>
              <a:buClr>
                <a:schemeClr val="dk1"/>
              </a:buClr>
              <a:buSzPts val="1600"/>
              <a:buFont typeface="Times"/>
              <a:buChar char="»"/>
              <a:defRPr sz="1600"/>
            </a:lvl9pPr>
          </a:lstStyle>
          <a:p>
            <a:endParaRPr/>
          </a:p>
        </p:txBody>
      </p:sp>
      <p:sp>
        <p:nvSpPr>
          <p:cNvPr id="72" name="Google Shape;72;p9"/>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9"/>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9"/>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5"/>
        <p:cNvGrpSpPr/>
        <p:nvPr/>
      </p:nvGrpSpPr>
      <p:grpSpPr>
        <a:xfrm>
          <a:off x="0" y="0"/>
          <a:ext cx="0" cy="0"/>
          <a:chOff x="0" y="0"/>
          <a:chExt cx="0" cy="0"/>
        </a:xfrm>
      </p:grpSpPr>
      <p:sp>
        <p:nvSpPr>
          <p:cNvPr id="76" name="Google Shape;76;p10"/>
          <p:cNvSpPr txBox="1">
            <a:spLocks noGrp="1"/>
          </p:cNvSpPr>
          <p:nvPr>
            <p:ph type="title"/>
          </p:nvPr>
        </p:nvSpPr>
        <p:spPr>
          <a:xfrm>
            <a:off x="801687" y="1346200"/>
            <a:ext cx="9088437" cy="2517775"/>
          </a:xfrm>
          <a:prstGeom prst="rect">
            <a:avLst/>
          </a:prstGeom>
          <a:noFill/>
          <a:ln>
            <a:noFill/>
          </a:ln>
        </p:spPr>
        <p:txBody>
          <a:bodyPr spcFirstLastPara="1" wrap="square" lIns="147425" tIns="73700" rIns="147425" bIns="73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7" name="Google Shape;77;p10"/>
          <p:cNvSpPr txBox="1">
            <a:spLocks noGrp="1"/>
          </p:cNvSpPr>
          <p:nvPr>
            <p:ph type="body" idx="1"/>
          </p:nvPr>
        </p:nvSpPr>
        <p:spPr>
          <a:xfrm>
            <a:off x="798513" y="4343400"/>
            <a:ext cx="4467225" cy="9070975"/>
          </a:xfrm>
          <a:prstGeom prst="rect">
            <a:avLst/>
          </a:prstGeom>
          <a:noFill/>
          <a:ln>
            <a:noFill/>
          </a:ln>
        </p:spPr>
        <p:txBody>
          <a:bodyPr spcFirstLastPara="1" wrap="square" lIns="147425" tIns="73700" rIns="147425" bIns="73700" anchor="t" anchorCtr="0">
            <a:noAutofit/>
          </a:bodyPr>
          <a:lstStyle>
            <a:lvl1pPr marL="457200" lvl="0" indent="-406400" algn="l">
              <a:spcBef>
                <a:spcPts val="560"/>
              </a:spcBef>
              <a:spcAft>
                <a:spcPts val="0"/>
              </a:spcAft>
              <a:buClr>
                <a:schemeClr val="dk1"/>
              </a:buClr>
              <a:buSzPts val="2800"/>
              <a:buFont typeface="Times"/>
              <a:buChar char="•"/>
              <a:defRPr sz="2800"/>
            </a:lvl1pPr>
            <a:lvl2pPr marL="914400" lvl="1" indent="-381000" algn="l">
              <a:spcBef>
                <a:spcPts val="480"/>
              </a:spcBef>
              <a:spcAft>
                <a:spcPts val="0"/>
              </a:spcAft>
              <a:buClr>
                <a:schemeClr val="dk1"/>
              </a:buClr>
              <a:buSzPts val="2400"/>
              <a:buFont typeface="Times"/>
              <a:buChar char="–"/>
              <a:defRPr sz="2400"/>
            </a:lvl2pPr>
            <a:lvl3pPr marL="1371600" lvl="2" indent="-355600" algn="l">
              <a:spcBef>
                <a:spcPts val="400"/>
              </a:spcBef>
              <a:spcAft>
                <a:spcPts val="0"/>
              </a:spcAft>
              <a:buClr>
                <a:schemeClr val="dk1"/>
              </a:buClr>
              <a:buSzPts val="2000"/>
              <a:buFont typeface="Times"/>
              <a:buChar char="•"/>
              <a:defRPr sz="2000"/>
            </a:lvl3pPr>
            <a:lvl4pPr marL="1828800" lvl="3" indent="-342900" algn="l">
              <a:spcBef>
                <a:spcPts val="360"/>
              </a:spcBef>
              <a:spcAft>
                <a:spcPts val="0"/>
              </a:spcAft>
              <a:buClr>
                <a:schemeClr val="dk1"/>
              </a:buClr>
              <a:buSzPts val="1800"/>
              <a:buFont typeface="Times"/>
              <a:buChar char="–"/>
              <a:defRPr sz="1800"/>
            </a:lvl4pPr>
            <a:lvl5pPr marL="2286000" lvl="4" indent="-342900" algn="l">
              <a:spcBef>
                <a:spcPts val="360"/>
              </a:spcBef>
              <a:spcAft>
                <a:spcPts val="0"/>
              </a:spcAft>
              <a:buClr>
                <a:schemeClr val="dk1"/>
              </a:buClr>
              <a:buSzPts val="1800"/>
              <a:buFont typeface="Times"/>
              <a:buChar char="»"/>
              <a:defRPr sz="1800"/>
            </a:lvl5pPr>
            <a:lvl6pPr marL="2743200" lvl="5" indent="-342900" algn="l">
              <a:spcBef>
                <a:spcPts val="360"/>
              </a:spcBef>
              <a:spcAft>
                <a:spcPts val="0"/>
              </a:spcAft>
              <a:buClr>
                <a:schemeClr val="dk1"/>
              </a:buClr>
              <a:buSzPts val="1800"/>
              <a:buFont typeface="Times"/>
              <a:buChar char="»"/>
              <a:defRPr sz="1800"/>
            </a:lvl6pPr>
            <a:lvl7pPr marL="3200400" lvl="6" indent="-342900" algn="l">
              <a:spcBef>
                <a:spcPts val="360"/>
              </a:spcBef>
              <a:spcAft>
                <a:spcPts val="0"/>
              </a:spcAft>
              <a:buClr>
                <a:schemeClr val="dk1"/>
              </a:buClr>
              <a:buSzPts val="1800"/>
              <a:buFont typeface="Times"/>
              <a:buChar char="»"/>
              <a:defRPr sz="1800"/>
            </a:lvl7pPr>
            <a:lvl8pPr marL="3657600" lvl="7" indent="-342900" algn="l">
              <a:spcBef>
                <a:spcPts val="360"/>
              </a:spcBef>
              <a:spcAft>
                <a:spcPts val="0"/>
              </a:spcAft>
              <a:buClr>
                <a:schemeClr val="dk1"/>
              </a:buClr>
              <a:buSzPts val="1800"/>
              <a:buFont typeface="Times"/>
              <a:buChar char="»"/>
              <a:defRPr sz="1800"/>
            </a:lvl8pPr>
            <a:lvl9pPr marL="4114800" lvl="8" indent="-342900" algn="l">
              <a:spcBef>
                <a:spcPts val="360"/>
              </a:spcBef>
              <a:spcAft>
                <a:spcPts val="0"/>
              </a:spcAft>
              <a:buClr>
                <a:schemeClr val="dk1"/>
              </a:buClr>
              <a:buSzPts val="1800"/>
              <a:buFont typeface="Times"/>
              <a:buChar char="»"/>
              <a:defRPr sz="1800"/>
            </a:lvl9pPr>
          </a:lstStyle>
          <a:p>
            <a:endParaRPr/>
          </a:p>
        </p:txBody>
      </p:sp>
      <p:sp>
        <p:nvSpPr>
          <p:cNvPr id="78" name="Google Shape;78;p10"/>
          <p:cNvSpPr txBox="1">
            <a:spLocks noGrp="1"/>
          </p:cNvSpPr>
          <p:nvPr>
            <p:ph type="body" idx="2"/>
          </p:nvPr>
        </p:nvSpPr>
        <p:spPr>
          <a:xfrm>
            <a:off x="5418138" y="4343400"/>
            <a:ext cx="4468812" cy="9070975"/>
          </a:xfrm>
          <a:prstGeom prst="rect">
            <a:avLst/>
          </a:prstGeom>
          <a:noFill/>
          <a:ln>
            <a:noFill/>
          </a:ln>
        </p:spPr>
        <p:txBody>
          <a:bodyPr spcFirstLastPara="1" wrap="square" lIns="147425" tIns="73700" rIns="147425" bIns="73700" anchor="t" anchorCtr="0">
            <a:noAutofit/>
          </a:bodyPr>
          <a:lstStyle>
            <a:lvl1pPr marL="457200" lvl="0" indent="-406400" algn="l">
              <a:spcBef>
                <a:spcPts val="560"/>
              </a:spcBef>
              <a:spcAft>
                <a:spcPts val="0"/>
              </a:spcAft>
              <a:buClr>
                <a:schemeClr val="dk1"/>
              </a:buClr>
              <a:buSzPts val="2800"/>
              <a:buFont typeface="Times"/>
              <a:buChar char="•"/>
              <a:defRPr sz="2800"/>
            </a:lvl1pPr>
            <a:lvl2pPr marL="914400" lvl="1" indent="-381000" algn="l">
              <a:spcBef>
                <a:spcPts val="480"/>
              </a:spcBef>
              <a:spcAft>
                <a:spcPts val="0"/>
              </a:spcAft>
              <a:buClr>
                <a:schemeClr val="dk1"/>
              </a:buClr>
              <a:buSzPts val="2400"/>
              <a:buFont typeface="Times"/>
              <a:buChar char="–"/>
              <a:defRPr sz="2400"/>
            </a:lvl2pPr>
            <a:lvl3pPr marL="1371600" lvl="2" indent="-355600" algn="l">
              <a:spcBef>
                <a:spcPts val="400"/>
              </a:spcBef>
              <a:spcAft>
                <a:spcPts val="0"/>
              </a:spcAft>
              <a:buClr>
                <a:schemeClr val="dk1"/>
              </a:buClr>
              <a:buSzPts val="2000"/>
              <a:buFont typeface="Times"/>
              <a:buChar char="•"/>
              <a:defRPr sz="2000"/>
            </a:lvl3pPr>
            <a:lvl4pPr marL="1828800" lvl="3" indent="-342900" algn="l">
              <a:spcBef>
                <a:spcPts val="360"/>
              </a:spcBef>
              <a:spcAft>
                <a:spcPts val="0"/>
              </a:spcAft>
              <a:buClr>
                <a:schemeClr val="dk1"/>
              </a:buClr>
              <a:buSzPts val="1800"/>
              <a:buFont typeface="Times"/>
              <a:buChar char="–"/>
              <a:defRPr sz="1800"/>
            </a:lvl4pPr>
            <a:lvl5pPr marL="2286000" lvl="4" indent="-342900" algn="l">
              <a:spcBef>
                <a:spcPts val="360"/>
              </a:spcBef>
              <a:spcAft>
                <a:spcPts val="0"/>
              </a:spcAft>
              <a:buClr>
                <a:schemeClr val="dk1"/>
              </a:buClr>
              <a:buSzPts val="1800"/>
              <a:buFont typeface="Times"/>
              <a:buChar char="»"/>
              <a:defRPr sz="1800"/>
            </a:lvl5pPr>
            <a:lvl6pPr marL="2743200" lvl="5" indent="-342900" algn="l">
              <a:spcBef>
                <a:spcPts val="360"/>
              </a:spcBef>
              <a:spcAft>
                <a:spcPts val="0"/>
              </a:spcAft>
              <a:buClr>
                <a:schemeClr val="dk1"/>
              </a:buClr>
              <a:buSzPts val="1800"/>
              <a:buFont typeface="Times"/>
              <a:buChar char="»"/>
              <a:defRPr sz="1800"/>
            </a:lvl6pPr>
            <a:lvl7pPr marL="3200400" lvl="6" indent="-342900" algn="l">
              <a:spcBef>
                <a:spcPts val="360"/>
              </a:spcBef>
              <a:spcAft>
                <a:spcPts val="0"/>
              </a:spcAft>
              <a:buClr>
                <a:schemeClr val="dk1"/>
              </a:buClr>
              <a:buSzPts val="1800"/>
              <a:buFont typeface="Times"/>
              <a:buChar char="»"/>
              <a:defRPr sz="1800"/>
            </a:lvl7pPr>
            <a:lvl8pPr marL="3657600" lvl="7" indent="-342900" algn="l">
              <a:spcBef>
                <a:spcPts val="360"/>
              </a:spcBef>
              <a:spcAft>
                <a:spcPts val="0"/>
              </a:spcAft>
              <a:buClr>
                <a:schemeClr val="dk1"/>
              </a:buClr>
              <a:buSzPts val="1800"/>
              <a:buFont typeface="Times"/>
              <a:buChar char="»"/>
              <a:defRPr sz="1800"/>
            </a:lvl8pPr>
            <a:lvl9pPr marL="4114800" lvl="8" indent="-342900" algn="l">
              <a:spcBef>
                <a:spcPts val="360"/>
              </a:spcBef>
              <a:spcAft>
                <a:spcPts val="0"/>
              </a:spcAft>
              <a:buClr>
                <a:schemeClr val="dk1"/>
              </a:buClr>
              <a:buSzPts val="1800"/>
              <a:buFont typeface="Times"/>
              <a:buChar char="»"/>
              <a:defRPr sz="1800"/>
            </a:lvl9pPr>
          </a:lstStyle>
          <a:p>
            <a:endParaRPr/>
          </a:p>
        </p:txBody>
      </p:sp>
      <p:sp>
        <p:nvSpPr>
          <p:cNvPr id="79" name="Google Shape;79;p10"/>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0"/>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0"/>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p:nvPr/>
        </p:nvSpPr>
        <p:spPr>
          <a:xfrm>
            <a:off x="360362" y="4019550"/>
            <a:ext cx="9967912" cy="10077450"/>
          </a:xfrm>
          <a:prstGeom prst="rect">
            <a:avLst/>
          </a:prstGeom>
          <a:solidFill>
            <a:srgbClr val="EAEAE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grpSp>
        <p:nvGrpSpPr>
          <p:cNvPr id="11" name="Google Shape;11;p1"/>
          <p:cNvGrpSpPr/>
          <p:nvPr/>
        </p:nvGrpSpPr>
        <p:grpSpPr>
          <a:xfrm>
            <a:off x="358775" y="368300"/>
            <a:ext cx="9969500" cy="2044700"/>
            <a:chOff x="226" y="232"/>
            <a:chExt cx="6280" cy="1288"/>
          </a:xfrm>
        </p:grpSpPr>
        <p:sp>
          <p:nvSpPr>
            <p:cNvPr id="12" name="Google Shape;12;p1"/>
            <p:cNvSpPr txBox="1"/>
            <p:nvPr/>
          </p:nvSpPr>
          <p:spPr>
            <a:xfrm>
              <a:off x="271" y="273"/>
              <a:ext cx="6189" cy="1247"/>
            </a:xfrm>
            <a:prstGeom prst="rect">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pic>
          <p:nvPicPr>
            <p:cNvPr id="13" name="Google Shape;13;p1"/>
            <p:cNvPicPr preferRelativeResize="0"/>
            <p:nvPr/>
          </p:nvPicPr>
          <p:blipFill rotWithShape="1">
            <a:blip r:embed="rId13">
              <a:alphaModFix/>
            </a:blip>
            <a:srcRect/>
            <a:stretch/>
          </p:blipFill>
          <p:spPr>
            <a:xfrm>
              <a:off x="226" y="232"/>
              <a:ext cx="6280" cy="1247"/>
            </a:xfrm>
            <a:prstGeom prst="rect">
              <a:avLst/>
            </a:prstGeom>
            <a:noFill/>
            <a:ln>
              <a:noFill/>
            </a:ln>
          </p:spPr>
        </p:pic>
      </p:grpSp>
      <p:sp>
        <p:nvSpPr>
          <p:cNvPr id="14" name="Google Shape;14;p1"/>
          <p:cNvSpPr txBox="1"/>
          <p:nvPr/>
        </p:nvSpPr>
        <p:spPr>
          <a:xfrm>
            <a:off x="360362" y="14243050"/>
            <a:ext cx="9967912" cy="539750"/>
          </a:xfrm>
          <a:prstGeom prst="rect">
            <a:avLst/>
          </a:prstGeom>
          <a:solidFill>
            <a:srgbClr val="2EAE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pic>
        <p:nvPicPr>
          <p:cNvPr id="15" name="Google Shape;15;p1"/>
          <p:cNvPicPr preferRelativeResize="0"/>
          <p:nvPr/>
        </p:nvPicPr>
        <p:blipFill rotWithShape="1">
          <a:blip r:embed="rId14">
            <a:alphaModFix/>
          </a:blip>
          <a:srcRect/>
          <a:stretch/>
        </p:blipFill>
        <p:spPr>
          <a:xfrm>
            <a:off x="657225" y="14355762"/>
            <a:ext cx="525462" cy="347662"/>
          </a:xfrm>
          <a:prstGeom prst="rect">
            <a:avLst/>
          </a:prstGeom>
          <a:noFill/>
          <a:ln>
            <a:noFill/>
          </a:ln>
        </p:spPr>
      </p:pic>
      <p:sp>
        <p:nvSpPr>
          <p:cNvPr id="16" name="Google Shape;16;p1"/>
          <p:cNvSpPr/>
          <p:nvPr/>
        </p:nvSpPr>
        <p:spPr>
          <a:xfrm>
            <a:off x="5629275" y="2936875"/>
            <a:ext cx="4408487" cy="1979612"/>
          </a:xfrm>
          <a:prstGeom prst="roundRect">
            <a:avLst>
              <a:gd name="adj" fmla="val 16667"/>
            </a:avLst>
          </a:prstGeom>
          <a:solidFill>
            <a:srgbClr val="D1F3F3"/>
          </a:solidFill>
          <a:ln w="19050" cap="flat" cmpd="sng">
            <a:solidFill>
              <a:srgbClr val="0073A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17" name="Google Shape;17;p1"/>
          <p:cNvSpPr/>
          <p:nvPr/>
        </p:nvSpPr>
        <p:spPr>
          <a:xfrm>
            <a:off x="6932612" y="2651125"/>
            <a:ext cx="1800225" cy="431800"/>
          </a:xfrm>
          <a:prstGeom prst="ellipse">
            <a:avLst/>
          </a:prstGeom>
          <a:solidFill>
            <a:schemeClr val="lt1"/>
          </a:solidFill>
          <a:ln w="19050" cap="flat" cmpd="sng">
            <a:solidFill>
              <a:srgbClr val="0073A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18" name="Google Shape;18;p1"/>
          <p:cNvSpPr/>
          <p:nvPr/>
        </p:nvSpPr>
        <p:spPr>
          <a:xfrm>
            <a:off x="657225" y="2936875"/>
            <a:ext cx="4408487" cy="1979612"/>
          </a:xfrm>
          <a:prstGeom prst="roundRect">
            <a:avLst>
              <a:gd name="adj" fmla="val 16667"/>
            </a:avLst>
          </a:prstGeom>
          <a:solidFill>
            <a:srgbClr val="D1F3F3"/>
          </a:solidFill>
          <a:ln w="19050" cap="flat" cmpd="sng">
            <a:solidFill>
              <a:srgbClr val="0073A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19" name="Google Shape;19;p1"/>
          <p:cNvSpPr/>
          <p:nvPr/>
        </p:nvSpPr>
        <p:spPr>
          <a:xfrm>
            <a:off x="1960562" y="2651125"/>
            <a:ext cx="1800225" cy="431800"/>
          </a:xfrm>
          <a:prstGeom prst="ellipse">
            <a:avLst/>
          </a:prstGeom>
          <a:solidFill>
            <a:schemeClr val="lt1"/>
          </a:solidFill>
          <a:ln w="19050" cap="flat" cmpd="sng">
            <a:solidFill>
              <a:srgbClr val="0073A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20" name="Google Shape;20;p1"/>
          <p:cNvSpPr txBox="1">
            <a:spLocks noGrp="1"/>
          </p:cNvSpPr>
          <p:nvPr>
            <p:ph type="title"/>
          </p:nvPr>
        </p:nvSpPr>
        <p:spPr>
          <a:xfrm>
            <a:off x="801687" y="1346200"/>
            <a:ext cx="9088437" cy="2517775"/>
          </a:xfrm>
          <a:prstGeom prst="rect">
            <a:avLst/>
          </a:prstGeom>
          <a:noFill/>
          <a:ln>
            <a:noFill/>
          </a:ln>
        </p:spPr>
        <p:txBody>
          <a:bodyPr spcFirstLastPara="1" wrap="square" lIns="147425" tIns="73700" rIns="147425" bIns="73700" anchor="ctr" anchorCtr="0">
            <a:noAutofit/>
          </a:bodyPr>
          <a:lstStyle>
            <a:lvl1pPr marR="0" lvl="0" algn="ctr" rtl="0">
              <a:spcBef>
                <a:spcPts val="0"/>
              </a:spcBef>
              <a:spcAft>
                <a:spcPts val="0"/>
              </a:spcAft>
              <a:buSzPts val="1400"/>
              <a:buNone/>
              <a:defRPr sz="7100" b="0" i="0" u="none" strike="noStrike" cap="none">
                <a:solidFill>
                  <a:schemeClr val="dk2"/>
                </a:solidFill>
                <a:latin typeface="Times"/>
                <a:ea typeface="Times"/>
                <a:cs typeface="Times"/>
                <a:sym typeface="Times"/>
              </a:defRPr>
            </a:lvl1pPr>
            <a:lvl2pPr marR="0" lvl="1" algn="ctr" rtl="0">
              <a:spcBef>
                <a:spcPts val="0"/>
              </a:spcBef>
              <a:spcAft>
                <a:spcPts val="0"/>
              </a:spcAft>
              <a:buSzPts val="1400"/>
              <a:buNone/>
              <a:defRPr sz="7100" b="0" i="0" u="none" strike="noStrike" cap="none">
                <a:solidFill>
                  <a:schemeClr val="dk2"/>
                </a:solidFill>
                <a:latin typeface="Times"/>
                <a:ea typeface="Times"/>
                <a:cs typeface="Times"/>
                <a:sym typeface="Times"/>
              </a:defRPr>
            </a:lvl2pPr>
            <a:lvl3pPr marR="0" lvl="2" algn="ctr" rtl="0">
              <a:spcBef>
                <a:spcPts val="0"/>
              </a:spcBef>
              <a:spcAft>
                <a:spcPts val="0"/>
              </a:spcAft>
              <a:buSzPts val="1400"/>
              <a:buNone/>
              <a:defRPr sz="7100" b="0" i="0" u="none" strike="noStrike" cap="none">
                <a:solidFill>
                  <a:schemeClr val="dk2"/>
                </a:solidFill>
                <a:latin typeface="Times"/>
                <a:ea typeface="Times"/>
                <a:cs typeface="Times"/>
                <a:sym typeface="Times"/>
              </a:defRPr>
            </a:lvl3pPr>
            <a:lvl4pPr marR="0" lvl="3" algn="ctr" rtl="0">
              <a:spcBef>
                <a:spcPts val="0"/>
              </a:spcBef>
              <a:spcAft>
                <a:spcPts val="0"/>
              </a:spcAft>
              <a:buSzPts val="1400"/>
              <a:buNone/>
              <a:defRPr sz="7100" b="0" i="0" u="none" strike="noStrike" cap="none">
                <a:solidFill>
                  <a:schemeClr val="dk2"/>
                </a:solidFill>
                <a:latin typeface="Times"/>
                <a:ea typeface="Times"/>
                <a:cs typeface="Times"/>
                <a:sym typeface="Times"/>
              </a:defRPr>
            </a:lvl4pPr>
            <a:lvl5pPr marR="0" lvl="4" algn="ctr" rtl="0">
              <a:spcBef>
                <a:spcPts val="0"/>
              </a:spcBef>
              <a:spcAft>
                <a:spcPts val="0"/>
              </a:spcAft>
              <a:buSzPts val="1400"/>
              <a:buNone/>
              <a:defRPr sz="7100" b="0" i="0" u="none" strike="noStrike" cap="none">
                <a:solidFill>
                  <a:schemeClr val="dk2"/>
                </a:solidFill>
                <a:latin typeface="Times"/>
                <a:ea typeface="Times"/>
                <a:cs typeface="Times"/>
                <a:sym typeface="Times"/>
              </a:defRPr>
            </a:lvl5pPr>
            <a:lvl6pPr marR="0" lvl="5" algn="ctr" rtl="0">
              <a:spcBef>
                <a:spcPts val="0"/>
              </a:spcBef>
              <a:spcAft>
                <a:spcPts val="0"/>
              </a:spcAft>
              <a:buSzPts val="1400"/>
              <a:buNone/>
              <a:defRPr sz="7100" b="0" i="0" u="none" strike="noStrike" cap="none">
                <a:solidFill>
                  <a:schemeClr val="dk2"/>
                </a:solidFill>
                <a:latin typeface="Times"/>
                <a:ea typeface="Times"/>
                <a:cs typeface="Times"/>
                <a:sym typeface="Times"/>
              </a:defRPr>
            </a:lvl6pPr>
            <a:lvl7pPr marR="0" lvl="6" algn="ctr" rtl="0">
              <a:spcBef>
                <a:spcPts val="0"/>
              </a:spcBef>
              <a:spcAft>
                <a:spcPts val="0"/>
              </a:spcAft>
              <a:buSzPts val="1400"/>
              <a:buNone/>
              <a:defRPr sz="7100" b="0" i="0" u="none" strike="noStrike" cap="none">
                <a:solidFill>
                  <a:schemeClr val="dk2"/>
                </a:solidFill>
                <a:latin typeface="Times"/>
                <a:ea typeface="Times"/>
                <a:cs typeface="Times"/>
                <a:sym typeface="Times"/>
              </a:defRPr>
            </a:lvl7pPr>
            <a:lvl8pPr marR="0" lvl="7" algn="ctr" rtl="0">
              <a:spcBef>
                <a:spcPts val="0"/>
              </a:spcBef>
              <a:spcAft>
                <a:spcPts val="0"/>
              </a:spcAft>
              <a:buSzPts val="1400"/>
              <a:buNone/>
              <a:defRPr sz="7100" b="0" i="0" u="none" strike="noStrike" cap="none">
                <a:solidFill>
                  <a:schemeClr val="dk2"/>
                </a:solidFill>
                <a:latin typeface="Times"/>
                <a:ea typeface="Times"/>
                <a:cs typeface="Times"/>
                <a:sym typeface="Times"/>
              </a:defRPr>
            </a:lvl8pPr>
            <a:lvl9pPr marR="0" lvl="8" algn="ctr" rtl="0">
              <a:spcBef>
                <a:spcPts val="0"/>
              </a:spcBef>
              <a:spcAft>
                <a:spcPts val="0"/>
              </a:spcAft>
              <a:buSzPts val="1400"/>
              <a:buNone/>
              <a:defRPr sz="7100" b="0" i="0" u="none" strike="noStrike" cap="none">
                <a:solidFill>
                  <a:schemeClr val="dk2"/>
                </a:solidFill>
                <a:latin typeface="Times"/>
                <a:ea typeface="Times"/>
                <a:cs typeface="Times"/>
                <a:sym typeface="Times"/>
              </a:defRPr>
            </a:lvl9pPr>
          </a:lstStyle>
          <a:p>
            <a:endParaRPr/>
          </a:p>
        </p:txBody>
      </p:sp>
      <p:sp>
        <p:nvSpPr>
          <p:cNvPr id="21" name="Google Shape;21;p1"/>
          <p:cNvSpPr txBox="1">
            <a:spLocks noGrp="1"/>
          </p:cNvSpPr>
          <p:nvPr>
            <p:ph type="body" idx="1"/>
          </p:nvPr>
        </p:nvSpPr>
        <p:spPr>
          <a:xfrm>
            <a:off x="798512" y="4343400"/>
            <a:ext cx="9088437" cy="9070975"/>
          </a:xfrm>
          <a:prstGeom prst="rect">
            <a:avLst/>
          </a:prstGeom>
          <a:noFill/>
          <a:ln>
            <a:noFill/>
          </a:ln>
        </p:spPr>
        <p:txBody>
          <a:bodyPr spcFirstLastPara="1" wrap="square" lIns="147425" tIns="73700" rIns="147425" bIns="73700" anchor="t" anchorCtr="0">
            <a:noAutofit/>
          </a:bodyPr>
          <a:lstStyle>
            <a:lvl1pPr marL="457200" marR="0" lvl="0" indent="-558800" algn="l" rtl="0">
              <a:spcBef>
                <a:spcPts val="1040"/>
              </a:spcBef>
              <a:spcAft>
                <a:spcPts val="0"/>
              </a:spcAft>
              <a:buClr>
                <a:schemeClr val="dk1"/>
              </a:buClr>
              <a:buSzPts val="5200"/>
              <a:buFont typeface="Times"/>
              <a:buChar char="•"/>
              <a:defRPr sz="5200" b="0" i="0" u="none" strike="noStrike" cap="none">
                <a:solidFill>
                  <a:schemeClr val="dk1"/>
                </a:solidFill>
                <a:latin typeface="Times"/>
                <a:ea typeface="Times"/>
                <a:cs typeface="Times"/>
                <a:sym typeface="Times"/>
              </a:defRPr>
            </a:lvl1pPr>
            <a:lvl2pPr marL="914400" marR="0" lvl="1" indent="-514350" algn="l" rtl="0">
              <a:spcBef>
                <a:spcPts val="900"/>
              </a:spcBef>
              <a:spcAft>
                <a:spcPts val="0"/>
              </a:spcAft>
              <a:buClr>
                <a:schemeClr val="dk1"/>
              </a:buClr>
              <a:buSzPts val="4500"/>
              <a:buFont typeface="Times"/>
              <a:buChar char="–"/>
              <a:defRPr sz="4500" b="0" i="0" u="none" strike="noStrike" cap="none">
                <a:solidFill>
                  <a:schemeClr val="dk1"/>
                </a:solidFill>
                <a:latin typeface="Times"/>
                <a:ea typeface="Times"/>
                <a:cs typeface="Times"/>
                <a:sym typeface="Times"/>
              </a:defRPr>
            </a:lvl2pPr>
            <a:lvl3pPr marL="1371600" marR="0" lvl="2" indent="-476250" algn="l" rtl="0">
              <a:spcBef>
                <a:spcPts val="780"/>
              </a:spcBef>
              <a:spcAft>
                <a:spcPts val="0"/>
              </a:spcAft>
              <a:buClr>
                <a:schemeClr val="dk1"/>
              </a:buClr>
              <a:buSzPts val="3900"/>
              <a:buFont typeface="Times"/>
              <a:buChar char="•"/>
              <a:defRPr sz="3900" b="0" i="0" u="none" strike="noStrike" cap="none">
                <a:solidFill>
                  <a:schemeClr val="dk1"/>
                </a:solidFill>
                <a:latin typeface="Times"/>
                <a:ea typeface="Times"/>
                <a:cs typeface="Times"/>
                <a:sym typeface="Times"/>
              </a:defRPr>
            </a:lvl3pPr>
            <a:lvl4pPr marL="1828800" marR="0" lvl="3" indent="-431800" algn="l" rtl="0">
              <a:spcBef>
                <a:spcPts val="640"/>
              </a:spcBef>
              <a:spcAft>
                <a:spcPts val="0"/>
              </a:spcAft>
              <a:buClr>
                <a:schemeClr val="dk1"/>
              </a:buClr>
              <a:buSzPts val="3200"/>
              <a:buFont typeface="Times"/>
              <a:buChar char="–"/>
              <a:defRPr sz="3200" b="0" i="0" u="none" strike="noStrike" cap="none">
                <a:solidFill>
                  <a:schemeClr val="dk1"/>
                </a:solidFill>
                <a:latin typeface="Times"/>
                <a:ea typeface="Times"/>
                <a:cs typeface="Times"/>
                <a:sym typeface="Times"/>
              </a:defRPr>
            </a:lvl4pPr>
            <a:lvl5pPr marL="2286000" marR="0" lvl="4" indent="-431800" algn="l" rtl="0">
              <a:spcBef>
                <a:spcPts val="640"/>
              </a:spcBef>
              <a:spcAft>
                <a:spcPts val="0"/>
              </a:spcAft>
              <a:buClr>
                <a:schemeClr val="dk1"/>
              </a:buClr>
              <a:buSzPts val="3200"/>
              <a:buFont typeface="Times"/>
              <a:buChar char="»"/>
              <a:defRPr sz="3200" b="0" i="0" u="none" strike="noStrike" cap="none">
                <a:solidFill>
                  <a:schemeClr val="dk1"/>
                </a:solidFill>
                <a:latin typeface="Times"/>
                <a:ea typeface="Times"/>
                <a:cs typeface="Times"/>
                <a:sym typeface="Times"/>
              </a:defRPr>
            </a:lvl5pPr>
            <a:lvl6pPr marL="2743200" marR="0" lvl="5" indent="-431800" algn="l" rtl="0">
              <a:spcBef>
                <a:spcPts val="640"/>
              </a:spcBef>
              <a:spcAft>
                <a:spcPts val="0"/>
              </a:spcAft>
              <a:buClr>
                <a:schemeClr val="dk1"/>
              </a:buClr>
              <a:buSzPts val="3200"/>
              <a:buFont typeface="Times"/>
              <a:buChar char="»"/>
              <a:defRPr sz="3200" b="0" i="0" u="none" strike="noStrike" cap="none">
                <a:solidFill>
                  <a:schemeClr val="dk1"/>
                </a:solidFill>
                <a:latin typeface="Times"/>
                <a:ea typeface="Times"/>
                <a:cs typeface="Times"/>
                <a:sym typeface="Times"/>
              </a:defRPr>
            </a:lvl6pPr>
            <a:lvl7pPr marL="3200400" marR="0" lvl="6" indent="-431800" algn="l" rtl="0">
              <a:spcBef>
                <a:spcPts val="640"/>
              </a:spcBef>
              <a:spcAft>
                <a:spcPts val="0"/>
              </a:spcAft>
              <a:buClr>
                <a:schemeClr val="dk1"/>
              </a:buClr>
              <a:buSzPts val="3200"/>
              <a:buFont typeface="Times"/>
              <a:buChar char="»"/>
              <a:defRPr sz="3200" b="0" i="0" u="none" strike="noStrike" cap="none">
                <a:solidFill>
                  <a:schemeClr val="dk1"/>
                </a:solidFill>
                <a:latin typeface="Times"/>
                <a:ea typeface="Times"/>
                <a:cs typeface="Times"/>
                <a:sym typeface="Times"/>
              </a:defRPr>
            </a:lvl7pPr>
            <a:lvl8pPr marL="3657600" marR="0" lvl="7" indent="-431800" algn="l" rtl="0">
              <a:spcBef>
                <a:spcPts val="640"/>
              </a:spcBef>
              <a:spcAft>
                <a:spcPts val="0"/>
              </a:spcAft>
              <a:buClr>
                <a:schemeClr val="dk1"/>
              </a:buClr>
              <a:buSzPts val="3200"/>
              <a:buFont typeface="Times"/>
              <a:buChar char="»"/>
              <a:defRPr sz="3200" b="0" i="0" u="none" strike="noStrike" cap="none">
                <a:solidFill>
                  <a:schemeClr val="dk1"/>
                </a:solidFill>
                <a:latin typeface="Times"/>
                <a:ea typeface="Times"/>
                <a:cs typeface="Times"/>
                <a:sym typeface="Times"/>
              </a:defRPr>
            </a:lvl8pPr>
            <a:lvl9pPr marL="4114800" marR="0" lvl="8" indent="-431800" algn="l" rtl="0">
              <a:spcBef>
                <a:spcPts val="640"/>
              </a:spcBef>
              <a:spcAft>
                <a:spcPts val="0"/>
              </a:spcAft>
              <a:buClr>
                <a:schemeClr val="dk1"/>
              </a:buClr>
              <a:buSzPts val="3200"/>
              <a:buFont typeface="Times"/>
              <a:buChar char="»"/>
              <a:defRPr sz="3200" b="0" i="0" u="none" strike="noStrike" cap="none">
                <a:solidFill>
                  <a:schemeClr val="dk1"/>
                </a:solidFill>
                <a:latin typeface="Times"/>
                <a:ea typeface="Times"/>
                <a:cs typeface="Times"/>
                <a:sym typeface="Times"/>
              </a:defRPr>
            </a:lvl9pPr>
          </a:lstStyle>
          <a:p>
            <a:endParaRPr/>
          </a:p>
        </p:txBody>
      </p:sp>
      <p:sp>
        <p:nvSpPr>
          <p:cNvPr id="22" name="Google Shape;22;p1"/>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marR="0" lvl="0" algn="l" rtl="0">
              <a:lnSpc>
                <a:spcPct val="100000"/>
              </a:lnSpc>
              <a:spcBef>
                <a:spcPts val="0"/>
              </a:spcBef>
              <a:spcAft>
                <a:spcPts val="0"/>
              </a:spcAft>
              <a:buSzPts val="1400"/>
              <a:buNone/>
              <a:defRPr sz="2400" b="0" i="0" u="none">
                <a:solidFill>
                  <a:schemeClr val="dk1"/>
                </a:solidFill>
                <a:latin typeface="Times"/>
                <a:ea typeface="Times"/>
                <a:cs typeface="Times"/>
                <a:sym typeface="Times"/>
              </a:defRPr>
            </a:lvl1pPr>
            <a:lvl2pPr marR="0" lvl="1"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23" name="Google Shape;23;p1"/>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marR="0" lvl="0" algn="l" rtl="0">
              <a:lnSpc>
                <a:spcPct val="100000"/>
              </a:lnSpc>
              <a:spcBef>
                <a:spcPts val="0"/>
              </a:spcBef>
              <a:spcAft>
                <a:spcPts val="0"/>
              </a:spcAft>
              <a:buSzPts val="1400"/>
              <a:buNone/>
              <a:defRPr sz="2400" b="0" i="0" u="none">
                <a:solidFill>
                  <a:schemeClr val="dk1"/>
                </a:solidFill>
                <a:latin typeface="Times"/>
                <a:ea typeface="Times"/>
                <a:cs typeface="Times"/>
                <a:sym typeface="Times"/>
              </a:defRPr>
            </a:lvl1pPr>
            <a:lvl2pPr marR="0" lvl="1"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24" name="Google Shape;24;p1"/>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grpSp>
        <p:nvGrpSpPr>
          <p:cNvPr id="99" name="Google Shape;99;p13"/>
          <p:cNvGrpSpPr/>
          <p:nvPr/>
        </p:nvGrpSpPr>
        <p:grpSpPr>
          <a:xfrm>
            <a:off x="620712" y="8396287"/>
            <a:ext cx="9448800" cy="365125"/>
            <a:chOff x="620713" y="8243888"/>
            <a:chExt cx="9448800" cy="365125"/>
          </a:xfrm>
        </p:grpSpPr>
        <p:pic>
          <p:nvPicPr>
            <p:cNvPr id="100" name="Google Shape;100;p13"/>
            <p:cNvPicPr preferRelativeResize="0"/>
            <p:nvPr/>
          </p:nvPicPr>
          <p:blipFill rotWithShape="1">
            <a:blip r:embed="rId3">
              <a:alphaModFix/>
            </a:blip>
            <a:srcRect/>
            <a:stretch/>
          </p:blipFill>
          <p:spPr>
            <a:xfrm>
              <a:off x="658813" y="8243888"/>
              <a:ext cx="9371012" cy="365125"/>
            </a:xfrm>
            <a:prstGeom prst="rect">
              <a:avLst/>
            </a:prstGeom>
            <a:noFill/>
            <a:ln>
              <a:noFill/>
            </a:ln>
          </p:spPr>
        </p:pic>
        <p:sp>
          <p:nvSpPr>
            <p:cNvPr id="101" name="Google Shape;101;p13"/>
            <p:cNvSpPr txBox="1"/>
            <p:nvPr/>
          </p:nvSpPr>
          <p:spPr>
            <a:xfrm>
              <a:off x="620713" y="8304213"/>
              <a:ext cx="9448800" cy="246062"/>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lt1"/>
                </a:buClr>
                <a:buSzPts val="1600"/>
                <a:buFont typeface="Arial"/>
                <a:buNone/>
              </a:pPr>
              <a:r>
                <a:rPr lang="en-US" sz="1600" b="1" i="0" u="none">
                  <a:solidFill>
                    <a:schemeClr val="lt1"/>
                  </a:solidFill>
                  <a:latin typeface="Arial"/>
                  <a:ea typeface="Arial"/>
                  <a:cs typeface="Arial"/>
                  <a:sym typeface="Arial"/>
                </a:rPr>
                <a:t>Description</a:t>
              </a:r>
              <a:endParaRPr/>
            </a:p>
          </p:txBody>
        </p:sp>
      </p:grpSp>
      <p:sp>
        <p:nvSpPr>
          <p:cNvPr id="102" name="Google Shape;102;p13"/>
          <p:cNvSpPr txBox="1">
            <a:spLocks noGrp="1"/>
          </p:cNvSpPr>
          <p:nvPr>
            <p:ph type="ctrTitle"/>
          </p:nvPr>
        </p:nvSpPr>
        <p:spPr>
          <a:xfrm>
            <a:off x="393700" y="623887"/>
            <a:ext cx="9906000" cy="452400"/>
          </a:xfrm>
          <a:prstGeom prst="rect">
            <a:avLst/>
          </a:prstGeom>
          <a:noFill/>
          <a:ln>
            <a:noFill/>
          </a:ln>
        </p:spPr>
        <p:txBody>
          <a:bodyPr spcFirstLastPara="1" wrap="square" lIns="0" tIns="0" rIns="0" bIns="0" anchor="t" anchorCtr="1">
            <a:spAutoFit/>
          </a:bodyPr>
          <a:lstStyle/>
          <a:p>
            <a:pPr marL="0" lvl="0" indent="0" algn="ctr" rtl="0">
              <a:lnSpc>
                <a:spcPct val="105000"/>
              </a:lnSpc>
              <a:spcBef>
                <a:spcPts val="0"/>
              </a:spcBef>
              <a:spcAft>
                <a:spcPts val="0"/>
              </a:spcAft>
              <a:buClr>
                <a:schemeClr val="lt1"/>
              </a:buClr>
              <a:buSzPts val="2800"/>
              <a:buFont typeface="Arial"/>
              <a:buNone/>
            </a:pPr>
            <a:r>
              <a:rPr lang="en-US" sz="2800" b="1" i="0" u="none">
                <a:solidFill>
                  <a:schemeClr val="lt1"/>
                </a:solidFill>
                <a:latin typeface="Arial"/>
                <a:ea typeface="Arial"/>
                <a:cs typeface="Arial"/>
                <a:sym typeface="Arial"/>
              </a:rPr>
              <a:t>Face Processing in Video</a:t>
            </a:r>
            <a:endParaRPr/>
          </a:p>
        </p:txBody>
      </p:sp>
      <p:pic>
        <p:nvPicPr>
          <p:cNvPr id="103" name="Google Shape;103;p13"/>
          <p:cNvPicPr preferRelativeResize="0"/>
          <p:nvPr/>
        </p:nvPicPr>
        <p:blipFill rotWithShape="1">
          <a:blip r:embed="rId4">
            <a:alphaModFix/>
          </a:blip>
          <a:srcRect/>
          <a:stretch/>
        </p:blipFill>
        <p:spPr>
          <a:xfrm>
            <a:off x="658812" y="5257800"/>
            <a:ext cx="9371012" cy="363537"/>
          </a:xfrm>
          <a:prstGeom prst="rect">
            <a:avLst/>
          </a:prstGeom>
          <a:noFill/>
          <a:ln>
            <a:noFill/>
          </a:ln>
        </p:spPr>
      </p:pic>
      <p:sp>
        <p:nvSpPr>
          <p:cNvPr id="104" name="Google Shape;104;p13"/>
          <p:cNvSpPr txBox="1"/>
          <p:nvPr/>
        </p:nvSpPr>
        <p:spPr>
          <a:xfrm>
            <a:off x="620712" y="5318125"/>
            <a:ext cx="9448800" cy="246062"/>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lt1"/>
              </a:buClr>
              <a:buSzPts val="1600"/>
              <a:buFont typeface="Arial"/>
              <a:buNone/>
            </a:pPr>
            <a:r>
              <a:rPr lang="en-US" sz="1600" b="1" i="0" u="none">
                <a:solidFill>
                  <a:schemeClr val="lt1"/>
                </a:solidFill>
                <a:latin typeface="Arial"/>
                <a:ea typeface="Arial"/>
                <a:cs typeface="Arial"/>
                <a:sym typeface="Arial"/>
              </a:rPr>
              <a:t>Overview</a:t>
            </a:r>
            <a:endParaRPr/>
          </a:p>
        </p:txBody>
      </p:sp>
      <p:sp>
        <p:nvSpPr>
          <p:cNvPr id="106" name="Google Shape;106;p13"/>
          <p:cNvSpPr txBox="1"/>
          <p:nvPr/>
        </p:nvSpPr>
        <p:spPr>
          <a:xfrm>
            <a:off x="2089150" y="2720975"/>
            <a:ext cx="1524000" cy="27463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98195"/>
              </a:buClr>
              <a:buSzPts val="1200"/>
              <a:buFont typeface="Tahoma"/>
              <a:buNone/>
            </a:pPr>
            <a:r>
              <a:rPr lang="en-US" sz="1200" b="1" i="0" u="none">
                <a:solidFill>
                  <a:srgbClr val="098195"/>
                </a:solidFill>
                <a:latin typeface="Tahoma"/>
                <a:ea typeface="Tahoma"/>
                <a:cs typeface="Tahoma"/>
                <a:sym typeface="Tahoma"/>
              </a:rPr>
              <a:t>What ?</a:t>
            </a:r>
            <a:endParaRPr/>
          </a:p>
        </p:txBody>
      </p:sp>
      <p:sp>
        <p:nvSpPr>
          <p:cNvPr id="107" name="Google Shape;107;p13"/>
          <p:cNvSpPr txBox="1"/>
          <p:nvPr/>
        </p:nvSpPr>
        <p:spPr>
          <a:xfrm>
            <a:off x="7051675" y="2720975"/>
            <a:ext cx="1524000" cy="27463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98195"/>
              </a:buClr>
              <a:buSzPts val="1200"/>
              <a:buFont typeface="Tahoma"/>
              <a:buNone/>
            </a:pPr>
            <a:r>
              <a:rPr lang="en-US" sz="1200" b="1" i="0" u="none">
                <a:solidFill>
                  <a:srgbClr val="098195"/>
                </a:solidFill>
                <a:latin typeface="Tahoma"/>
                <a:ea typeface="Tahoma"/>
                <a:cs typeface="Tahoma"/>
                <a:sym typeface="Tahoma"/>
              </a:rPr>
              <a:t>Why ?</a:t>
            </a:r>
            <a:endParaRPr/>
          </a:p>
        </p:txBody>
      </p:sp>
      <p:sp>
        <p:nvSpPr>
          <p:cNvPr id="108" name="Google Shape;108;p13"/>
          <p:cNvSpPr txBox="1"/>
          <p:nvPr/>
        </p:nvSpPr>
        <p:spPr>
          <a:xfrm>
            <a:off x="1098550" y="1233487"/>
            <a:ext cx="2057400" cy="3381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600"/>
              <a:buFont typeface="Arial"/>
              <a:buNone/>
            </a:pPr>
            <a:r>
              <a:rPr lang="en-US" sz="1600" b="1" i="0" u="none" dirty="0" smtClean="0">
                <a:solidFill>
                  <a:schemeClr val="lt1"/>
                </a:solidFill>
                <a:latin typeface="Arial"/>
                <a:ea typeface="Arial"/>
                <a:cs typeface="Arial"/>
                <a:sym typeface="Arial"/>
              </a:rPr>
              <a:t>Lê Văn Minh</a:t>
            </a:r>
            <a:endParaRPr dirty="0"/>
          </a:p>
        </p:txBody>
      </p:sp>
      <p:sp>
        <p:nvSpPr>
          <p:cNvPr id="111" name="Google Shape;111;p13"/>
          <p:cNvSpPr txBox="1"/>
          <p:nvPr/>
        </p:nvSpPr>
        <p:spPr>
          <a:xfrm>
            <a:off x="849312" y="1760537"/>
            <a:ext cx="4191000" cy="193899"/>
          </a:xfrm>
          <a:prstGeom prst="rect">
            <a:avLst/>
          </a:prstGeom>
          <a:noFill/>
          <a:ln>
            <a:noFill/>
          </a:ln>
        </p:spPr>
        <p:txBody>
          <a:bodyPr spcFirstLastPara="1" wrap="square" lIns="0" tIns="0" rIns="0" bIns="0" anchor="t" anchorCtr="1">
            <a:spAutoFit/>
          </a:bodyPr>
          <a:lstStyle/>
          <a:p>
            <a:pPr marL="342900" lvl="0" indent="-342900" algn="ctr">
              <a:lnSpc>
                <a:spcPct val="105000"/>
              </a:lnSpc>
              <a:buClr>
                <a:schemeClr val="lt1"/>
              </a:buClr>
              <a:buSzPts val="1200"/>
            </a:pPr>
            <a:r>
              <a:rPr lang="vi-VN" sz="1200" dirty="0">
                <a:solidFill>
                  <a:schemeClr val="lt1"/>
                </a:solidFill>
              </a:rPr>
              <a:t>Trường Đại học Công nghệ Thông tin - ĐHQG TP.HCM</a:t>
            </a:r>
            <a:endParaRPr dirty="0"/>
          </a:p>
        </p:txBody>
      </p:sp>
      <p:sp>
        <p:nvSpPr>
          <p:cNvPr id="113" name="Google Shape;113;p13"/>
          <p:cNvSpPr txBox="1"/>
          <p:nvPr/>
        </p:nvSpPr>
        <p:spPr>
          <a:xfrm>
            <a:off x="1319212" y="14324012"/>
            <a:ext cx="8904287" cy="420115"/>
          </a:xfrm>
          <a:prstGeom prst="rect">
            <a:avLst/>
          </a:prstGeom>
          <a:noFill/>
          <a:ln>
            <a:noFill/>
          </a:ln>
        </p:spPr>
        <p:txBody>
          <a:bodyPr spcFirstLastPara="1" wrap="square" lIns="0" tIns="0" rIns="0" bIns="0" anchor="t" anchorCtr="0">
            <a:spAutoFit/>
          </a:bodyPr>
          <a:lstStyle/>
          <a:p>
            <a:pPr algn="just">
              <a:lnSpc>
                <a:spcPct val="105000"/>
              </a:lnSpc>
              <a:buClr>
                <a:schemeClr val="lt1"/>
              </a:buClr>
              <a:buSzPts val="1300"/>
            </a:pPr>
            <a:r>
              <a:rPr lang="en-US" sz="1300" b="1" i="0" u="none" dirty="0">
                <a:solidFill>
                  <a:schemeClr val="lt1"/>
                </a:solidFill>
                <a:latin typeface="Arial"/>
                <a:ea typeface="Arial"/>
                <a:cs typeface="Arial"/>
                <a:sym typeface="Arial"/>
              </a:rPr>
              <a:t>	</a:t>
            </a:r>
            <a:r>
              <a:rPr lang="en-US" sz="1300" b="1" i="0" u="none" dirty="0" err="1" smtClean="0">
                <a:solidFill>
                  <a:schemeClr val="lt1"/>
                </a:solidFill>
                <a:latin typeface="Arial"/>
                <a:ea typeface="Arial"/>
                <a:cs typeface="Arial"/>
                <a:sym typeface="Arial"/>
              </a:rPr>
              <a:t>Lê</a:t>
            </a:r>
            <a:r>
              <a:rPr lang="en-US" sz="1300" b="1" i="0" u="none" dirty="0" smtClean="0">
                <a:solidFill>
                  <a:schemeClr val="lt1"/>
                </a:solidFill>
                <a:latin typeface="Arial"/>
                <a:ea typeface="Arial"/>
                <a:cs typeface="Arial"/>
                <a:sym typeface="Arial"/>
              </a:rPr>
              <a:t> </a:t>
            </a:r>
            <a:r>
              <a:rPr lang="en-US" sz="1300" b="1" i="0" u="none" dirty="0" err="1" smtClean="0">
                <a:solidFill>
                  <a:schemeClr val="lt1"/>
                </a:solidFill>
                <a:latin typeface="Arial"/>
                <a:ea typeface="Arial"/>
                <a:cs typeface="Arial"/>
                <a:sym typeface="Arial"/>
              </a:rPr>
              <a:t>Văn</a:t>
            </a:r>
            <a:r>
              <a:rPr lang="en-US" sz="1300" b="1" i="0" u="none" dirty="0" smtClean="0">
                <a:solidFill>
                  <a:schemeClr val="lt1"/>
                </a:solidFill>
                <a:latin typeface="Arial"/>
                <a:ea typeface="Arial"/>
                <a:cs typeface="Arial"/>
                <a:sym typeface="Arial"/>
              </a:rPr>
              <a:t> Minh</a:t>
            </a:r>
            <a:r>
              <a:rPr lang="en-US" sz="1300" b="1" dirty="0">
                <a:solidFill>
                  <a:schemeClr val="lt1"/>
                </a:solidFill>
                <a:latin typeface="Times"/>
                <a:cs typeface="Times"/>
                <a:sym typeface="Times"/>
              </a:rPr>
              <a:t> </a:t>
            </a:r>
            <a:r>
              <a:rPr lang="en-US" sz="1300" b="1" dirty="0" smtClean="0">
                <a:solidFill>
                  <a:schemeClr val="lt1"/>
                </a:solidFill>
                <a:latin typeface="Times"/>
                <a:cs typeface="Times"/>
                <a:sym typeface="Times"/>
              </a:rPr>
              <a:t>-</a:t>
            </a:r>
            <a:r>
              <a:rPr lang="vi-VN" dirty="0" smtClean="0">
                <a:solidFill>
                  <a:schemeClr val="lt1"/>
                </a:solidFill>
              </a:rPr>
              <a:t>Trường </a:t>
            </a:r>
            <a:r>
              <a:rPr lang="vi-VN" dirty="0">
                <a:solidFill>
                  <a:schemeClr val="lt1"/>
                </a:solidFill>
              </a:rPr>
              <a:t>Đại học Công nghệ Thông tin - ĐHQG </a:t>
            </a:r>
            <a:r>
              <a:rPr lang="vi-VN" dirty="0" smtClean="0">
                <a:solidFill>
                  <a:schemeClr val="lt1"/>
                </a:solidFill>
              </a:rPr>
              <a:t>TP.HCM</a:t>
            </a:r>
            <a:endParaRPr dirty="0"/>
          </a:p>
          <a:p>
            <a:pPr lvl="0" algn="just">
              <a:lnSpc>
                <a:spcPct val="105000"/>
              </a:lnSpc>
              <a:buClr>
                <a:schemeClr val="lt1"/>
              </a:buClr>
              <a:buSzPts val="1200"/>
            </a:pPr>
            <a:r>
              <a:rPr lang="en-US" sz="1200" b="1" i="0" u="none" dirty="0">
                <a:solidFill>
                  <a:schemeClr val="lt1"/>
                </a:solidFill>
                <a:latin typeface="Arial"/>
                <a:ea typeface="Arial"/>
                <a:cs typeface="Arial"/>
                <a:sym typeface="Arial"/>
              </a:rPr>
              <a:t>	TEL : </a:t>
            </a:r>
            <a:r>
              <a:rPr lang="en-US" sz="1200" b="1" i="0" u="none" dirty="0" smtClean="0">
                <a:solidFill>
                  <a:schemeClr val="lt1"/>
                </a:solidFill>
                <a:latin typeface="Arial"/>
                <a:ea typeface="Arial"/>
                <a:cs typeface="Arial"/>
                <a:sym typeface="Arial"/>
              </a:rPr>
              <a:t>0399031463</a:t>
            </a:r>
            <a:r>
              <a:rPr lang="en-US" sz="1200" b="1" i="0" u="none" dirty="0">
                <a:solidFill>
                  <a:schemeClr val="lt1"/>
                </a:solidFill>
                <a:latin typeface="Arial"/>
                <a:ea typeface="Arial"/>
                <a:cs typeface="Arial"/>
                <a:sym typeface="Arial"/>
              </a:rPr>
              <a:t>	Email : </a:t>
            </a:r>
            <a:r>
              <a:rPr lang="en-US" sz="1200" b="1" dirty="0">
                <a:solidFill>
                  <a:schemeClr val="lt1"/>
                </a:solidFill>
              </a:rPr>
              <a:t>minhlv.18@grad.uit.edu.vn</a:t>
            </a:r>
            <a:endParaRPr dirty="0"/>
          </a:p>
        </p:txBody>
      </p:sp>
      <p:sp>
        <p:nvSpPr>
          <p:cNvPr id="209" name="Google Shape;209;p13"/>
          <p:cNvSpPr txBox="1"/>
          <p:nvPr/>
        </p:nvSpPr>
        <p:spPr>
          <a:xfrm>
            <a:off x="544512" y="8850312"/>
            <a:ext cx="3403702"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B4993"/>
              </a:buClr>
              <a:buSzPts val="1400"/>
              <a:buFont typeface="Tahoma"/>
              <a:buNone/>
            </a:pPr>
            <a:r>
              <a:rPr lang="en-US" sz="1400" b="1" i="0" u="none" dirty="0">
                <a:solidFill>
                  <a:srgbClr val="0B4993"/>
                </a:solidFill>
                <a:latin typeface="Tahoma"/>
                <a:ea typeface="Tahoma"/>
                <a:cs typeface="Tahoma"/>
                <a:sym typeface="Tahoma"/>
              </a:rPr>
              <a:t>1.  </a:t>
            </a:r>
            <a:r>
              <a:rPr lang="en-US" b="1" dirty="0" err="1" smtClean="0">
                <a:solidFill>
                  <a:srgbClr val="0B4993"/>
                </a:solidFill>
                <a:latin typeface="Tahoma"/>
                <a:ea typeface="Tahoma"/>
                <a:cs typeface="Tahoma"/>
                <a:sym typeface="Tahoma"/>
              </a:rPr>
              <a:t>XGBoost</a:t>
            </a:r>
            <a:r>
              <a:rPr lang="en-US" b="1" dirty="0" smtClean="0">
                <a:solidFill>
                  <a:srgbClr val="0B4993"/>
                </a:solidFill>
                <a:latin typeface="Tahoma"/>
                <a:ea typeface="Tahoma"/>
                <a:cs typeface="Tahoma"/>
                <a:sym typeface="Tahoma"/>
              </a:rPr>
              <a:t> </a:t>
            </a:r>
            <a:r>
              <a:rPr lang="en-US" b="1" dirty="0" err="1" smtClean="0">
                <a:solidFill>
                  <a:srgbClr val="0B4993"/>
                </a:solidFill>
                <a:latin typeface="Tahoma"/>
                <a:ea typeface="Tahoma"/>
                <a:cs typeface="Tahoma"/>
                <a:sym typeface="Tahoma"/>
              </a:rPr>
              <a:t>để</a:t>
            </a:r>
            <a:r>
              <a:rPr lang="en-US" b="1" dirty="0" smtClean="0">
                <a:solidFill>
                  <a:srgbClr val="0B4993"/>
                </a:solidFill>
                <a:latin typeface="Tahoma"/>
                <a:ea typeface="Tahoma"/>
                <a:cs typeface="Tahoma"/>
                <a:sym typeface="Tahoma"/>
              </a:rPr>
              <a:t> </a:t>
            </a:r>
            <a:r>
              <a:rPr lang="en-US" b="1" dirty="0" err="1" smtClean="0">
                <a:solidFill>
                  <a:srgbClr val="0B4993"/>
                </a:solidFill>
                <a:latin typeface="Tahoma"/>
                <a:ea typeface="Tahoma"/>
                <a:cs typeface="Tahoma"/>
                <a:sym typeface="Tahoma"/>
              </a:rPr>
              <a:t>chọn</a:t>
            </a:r>
            <a:r>
              <a:rPr lang="en-US" b="1" dirty="0" smtClean="0">
                <a:solidFill>
                  <a:srgbClr val="0B4993"/>
                </a:solidFill>
                <a:latin typeface="Tahoma"/>
                <a:ea typeface="Tahoma"/>
                <a:cs typeface="Tahoma"/>
                <a:sym typeface="Tahoma"/>
              </a:rPr>
              <a:t> </a:t>
            </a:r>
            <a:r>
              <a:rPr lang="en-US" b="1" dirty="0" err="1" smtClean="0">
                <a:solidFill>
                  <a:srgbClr val="0B4993"/>
                </a:solidFill>
                <a:latin typeface="Tahoma"/>
                <a:ea typeface="Tahoma"/>
                <a:cs typeface="Tahoma"/>
                <a:sym typeface="Tahoma"/>
              </a:rPr>
              <a:t>lọc</a:t>
            </a:r>
            <a:r>
              <a:rPr lang="en-US" b="1" dirty="0" smtClean="0">
                <a:solidFill>
                  <a:srgbClr val="0B4993"/>
                </a:solidFill>
                <a:latin typeface="Tahoma"/>
                <a:ea typeface="Tahoma"/>
                <a:cs typeface="Tahoma"/>
                <a:sym typeface="Tahoma"/>
              </a:rPr>
              <a:t> </a:t>
            </a:r>
            <a:r>
              <a:rPr lang="en-US" b="1" dirty="0" err="1" smtClean="0">
                <a:solidFill>
                  <a:srgbClr val="0B4993"/>
                </a:solidFill>
                <a:latin typeface="Tahoma"/>
                <a:ea typeface="Tahoma"/>
                <a:cs typeface="Tahoma"/>
                <a:sym typeface="Tahoma"/>
              </a:rPr>
              <a:t>đặc</a:t>
            </a:r>
            <a:r>
              <a:rPr lang="en-US" b="1" dirty="0" smtClean="0">
                <a:solidFill>
                  <a:srgbClr val="0B4993"/>
                </a:solidFill>
                <a:latin typeface="Tahoma"/>
                <a:ea typeface="Tahoma"/>
                <a:cs typeface="Tahoma"/>
                <a:sym typeface="Tahoma"/>
              </a:rPr>
              <a:t> </a:t>
            </a:r>
            <a:r>
              <a:rPr lang="en-US" b="1" dirty="0" err="1" smtClean="0">
                <a:solidFill>
                  <a:srgbClr val="0B4993"/>
                </a:solidFill>
                <a:latin typeface="Tahoma"/>
                <a:ea typeface="Tahoma"/>
                <a:cs typeface="Tahoma"/>
                <a:sym typeface="Tahoma"/>
              </a:rPr>
              <a:t>trưng</a:t>
            </a:r>
            <a:endParaRPr dirty="0"/>
          </a:p>
        </p:txBody>
      </p:sp>
      <p:sp>
        <p:nvSpPr>
          <p:cNvPr id="210" name="Google Shape;210;p13"/>
          <p:cNvSpPr txBox="1"/>
          <p:nvPr/>
        </p:nvSpPr>
        <p:spPr>
          <a:xfrm>
            <a:off x="5172075" y="8924701"/>
            <a:ext cx="2827970"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B4993"/>
              </a:buClr>
              <a:buSzPts val="1400"/>
              <a:buFont typeface="Tahoma"/>
              <a:buNone/>
            </a:pPr>
            <a:r>
              <a:rPr lang="en-US" sz="1400" b="1" i="0" u="none" dirty="0">
                <a:solidFill>
                  <a:srgbClr val="0B4993"/>
                </a:solidFill>
                <a:latin typeface="Tahoma"/>
                <a:ea typeface="Tahoma"/>
                <a:cs typeface="Tahoma"/>
                <a:sym typeface="Tahoma"/>
              </a:rPr>
              <a:t>2.  </a:t>
            </a:r>
            <a:r>
              <a:rPr lang="en-US" b="1" dirty="0" smtClean="0">
                <a:solidFill>
                  <a:srgbClr val="0B4993"/>
                </a:solidFill>
                <a:latin typeface="Tahoma"/>
                <a:ea typeface="Tahoma"/>
                <a:cs typeface="Tahoma"/>
                <a:sym typeface="Tahoma"/>
              </a:rPr>
              <a:t>LSTM </a:t>
            </a:r>
            <a:r>
              <a:rPr lang="en-US" b="1" dirty="0" err="1" smtClean="0">
                <a:solidFill>
                  <a:srgbClr val="0B4993"/>
                </a:solidFill>
                <a:latin typeface="Tahoma"/>
                <a:ea typeface="Tahoma"/>
                <a:cs typeface="Tahoma"/>
                <a:sym typeface="Tahoma"/>
              </a:rPr>
              <a:t>để</a:t>
            </a:r>
            <a:r>
              <a:rPr lang="en-US" b="1" dirty="0" smtClean="0">
                <a:solidFill>
                  <a:srgbClr val="0B4993"/>
                </a:solidFill>
                <a:latin typeface="Tahoma"/>
                <a:ea typeface="Tahoma"/>
                <a:cs typeface="Tahoma"/>
                <a:sym typeface="Tahoma"/>
              </a:rPr>
              <a:t> </a:t>
            </a:r>
            <a:r>
              <a:rPr lang="en-US" b="1" dirty="0" err="1" smtClean="0">
                <a:solidFill>
                  <a:srgbClr val="0B4993"/>
                </a:solidFill>
                <a:latin typeface="Tahoma"/>
                <a:ea typeface="Tahoma"/>
                <a:cs typeface="Tahoma"/>
                <a:sym typeface="Tahoma"/>
              </a:rPr>
              <a:t>phân</a:t>
            </a:r>
            <a:r>
              <a:rPr lang="en-US" b="1" dirty="0" smtClean="0">
                <a:solidFill>
                  <a:srgbClr val="0B4993"/>
                </a:solidFill>
                <a:latin typeface="Tahoma"/>
                <a:ea typeface="Tahoma"/>
                <a:cs typeface="Tahoma"/>
                <a:sym typeface="Tahoma"/>
              </a:rPr>
              <a:t> </a:t>
            </a:r>
            <a:r>
              <a:rPr lang="en-US" b="1" dirty="0" err="1" smtClean="0">
                <a:solidFill>
                  <a:srgbClr val="0B4993"/>
                </a:solidFill>
                <a:latin typeface="Tahoma"/>
                <a:ea typeface="Tahoma"/>
                <a:cs typeface="Tahoma"/>
                <a:sym typeface="Tahoma"/>
              </a:rPr>
              <a:t>loại</a:t>
            </a:r>
            <a:r>
              <a:rPr lang="en-US" b="1" dirty="0" smtClean="0">
                <a:solidFill>
                  <a:srgbClr val="0B4993"/>
                </a:solidFill>
                <a:latin typeface="Tahoma"/>
                <a:ea typeface="Tahoma"/>
                <a:cs typeface="Tahoma"/>
                <a:sym typeface="Tahoma"/>
              </a:rPr>
              <a:t> </a:t>
            </a:r>
            <a:r>
              <a:rPr lang="en-US" b="1" dirty="0" err="1" smtClean="0">
                <a:solidFill>
                  <a:srgbClr val="0B4993"/>
                </a:solidFill>
                <a:latin typeface="Tahoma"/>
                <a:ea typeface="Tahoma"/>
                <a:cs typeface="Tahoma"/>
                <a:sym typeface="Tahoma"/>
              </a:rPr>
              <a:t>mã</a:t>
            </a:r>
            <a:r>
              <a:rPr lang="en-US" b="1" dirty="0" smtClean="0">
                <a:solidFill>
                  <a:srgbClr val="0B4993"/>
                </a:solidFill>
                <a:latin typeface="Tahoma"/>
                <a:ea typeface="Tahoma"/>
                <a:cs typeface="Tahoma"/>
                <a:sym typeface="Tahoma"/>
              </a:rPr>
              <a:t> </a:t>
            </a:r>
            <a:r>
              <a:rPr lang="en-US" b="1" dirty="0" err="1" smtClean="0">
                <a:solidFill>
                  <a:srgbClr val="0B4993"/>
                </a:solidFill>
                <a:latin typeface="Tahoma"/>
                <a:ea typeface="Tahoma"/>
                <a:cs typeface="Tahoma"/>
                <a:sym typeface="Tahoma"/>
              </a:rPr>
              <a:t>độc</a:t>
            </a:r>
            <a:endParaRPr dirty="0"/>
          </a:p>
        </p:txBody>
      </p:sp>
      <p:sp>
        <p:nvSpPr>
          <p:cNvPr id="213" name="Google Shape;213;p13"/>
          <p:cNvSpPr txBox="1"/>
          <p:nvPr/>
        </p:nvSpPr>
        <p:spPr>
          <a:xfrm>
            <a:off x="328612" y="12913539"/>
            <a:ext cx="2832100"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B4993"/>
              </a:buClr>
              <a:buSzPts val="1400"/>
              <a:buFont typeface="Tahoma"/>
              <a:buNone/>
            </a:pPr>
            <a:r>
              <a:rPr lang="en-US" sz="1400" b="1" i="0" u="none" dirty="0">
                <a:solidFill>
                  <a:srgbClr val="0B4993"/>
                </a:solidFill>
                <a:latin typeface="Tahoma"/>
                <a:ea typeface="Tahoma"/>
                <a:cs typeface="Tahoma"/>
                <a:sym typeface="Tahoma"/>
              </a:rPr>
              <a:t>3.  </a:t>
            </a:r>
            <a:r>
              <a:rPr lang="en-US" b="1" dirty="0" err="1" smtClean="0">
                <a:solidFill>
                  <a:srgbClr val="0B4993"/>
                </a:solidFill>
                <a:latin typeface="Tahoma"/>
                <a:ea typeface="Tahoma"/>
                <a:cs typeface="Tahoma"/>
                <a:sym typeface="Tahoma"/>
              </a:rPr>
              <a:t>Kết</a:t>
            </a:r>
            <a:r>
              <a:rPr lang="en-US" b="1" dirty="0" smtClean="0">
                <a:solidFill>
                  <a:srgbClr val="0B4993"/>
                </a:solidFill>
                <a:latin typeface="Tahoma"/>
                <a:ea typeface="Tahoma"/>
                <a:cs typeface="Tahoma"/>
                <a:sym typeface="Tahoma"/>
              </a:rPr>
              <a:t> </a:t>
            </a:r>
            <a:r>
              <a:rPr lang="en-US" b="1" dirty="0" err="1" smtClean="0">
                <a:solidFill>
                  <a:srgbClr val="0B4993"/>
                </a:solidFill>
                <a:latin typeface="Tahoma"/>
                <a:ea typeface="Tahoma"/>
                <a:cs typeface="Tahoma"/>
                <a:sym typeface="Tahoma"/>
              </a:rPr>
              <a:t>hợp</a:t>
            </a:r>
            <a:r>
              <a:rPr lang="en-US" b="1" dirty="0" smtClean="0">
                <a:solidFill>
                  <a:srgbClr val="0B4993"/>
                </a:solidFill>
                <a:latin typeface="Tahoma"/>
                <a:ea typeface="Tahoma"/>
                <a:cs typeface="Tahoma"/>
                <a:sym typeface="Tahoma"/>
              </a:rPr>
              <a:t> LSTM </a:t>
            </a:r>
            <a:r>
              <a:rPr lang="en-US" b="1" dirty="0" err="1" smtClean="0">
                <a:solidFill>
                  <a:srgbClr val="0B4993"/>
                </a:solidFill>
                <a:latin typeface="Tahoma"/>
                <a:ea typeface="Tahoma"/>
                <a:cs typeface="Tahoma"/>
                <a:sym typeface="Tahoma"/>
              </a:rPr>
              <a:t>và</a:t>
            </a:r>
            <a:r>
              <a:rPr lang="en-US" b="1" dirty="0" smtClean="0">
                <a:solidFill>
                  <a:srgbClr val="0B4993"/>
                </a:solidFill>
                <a:latin typeface="Tahoma"/>
                <a:ea typeface="Tahoma"/>
                <a:cs typeface="Tahoma"/>
                <a:sym typeface="Tahoma"/>
              </a:rPr>
              <a:t> </a:t>
            </a:r>
            <a:r>
              <a:rPr lang="en-US" b="1" dirty="0" err="1" smtClean="0">
                <a:solidFill>
                  <a:srgbClr val="0B4993"/>
                </a:solidFill>
                <a:latin typeface="Tahoma"/>
                <a:ea typeface="Tahoma"/>
                <a:cs typeface="Tahoma"/>
                <a:sym typeface="Tahoma"/>
              </a:rPr>
              <a:t>XGBoost</a:t>
            </a:r>
            <a:endParaRPr dirty="0"/>
          </a:p>
        </p:txBody>
      </p:sp>
      <p:sp>
        <p:nvSpPr>
          <p:cNvPr id="250" name="Google Shape;250;p13"/>
          <p:cNvSpPr txBox="1"/>
          <p:nvPr/>
        </p:nvSpPr>
        <p:spPr>
          <a:xfrm>
            <a:off x="5689964" y="3090862"/>
            <a:ext cx="4244174" cy="1754286"/>
          </a:xfrm>
          <a:prstGeom prst="rect">
            <a:avLst/>
          </a:prstGeom>
          <a:noFill/>
          <a:ln>
            <a:noFill/>
          </a:ln>
        </p:spPr>
        <p:txBody>
          <a:bodyPr spcFirstLastPara="1" wrap="square" lIns="91425" tIns="45700" rIns="91425" bIns="45700" anchor="t" anchorCtr="0">
            <a:spAutoFit/>
          </a:bodyPr>
          <a:lstStyle/>
          <a:p>
            <a:pPr marL="171450" marR="0" lvl="0" indent="-171450" rtl="0">
              <a:lnSpc>
                <a:spcPct val="100000"/>
              </a:lnSpc>
              <a:spcBef>
                <a:spcPts val="0"/>
              </a:spcBef>
              <a:spcAft>
                <a:spcPts val="0"/>
              </a:spcAft>
              <a:buClr>
                <a:schemeClr val="dk1"/>
              </a:buClr>
              <a:buSzPts val="1200"/>
              <a:buFont typeface="Tahoma"/>
              <a:buChar char="•"/>
            </a:pPr>
            <a:r>
              <a:rPr lang="en-US" sz="1200" dirty="0" err="1">
                <a:solidFill>
                  <a:schemeClr val="dk1"/>
                </a:solidFill>
                <a:latin typeface="Tahoma"/>
                <a:ea typeface="Tahoma"/>
                <a:cs typeface="Tahoma"/>
                <a:sym typeface="Tahoma"/>
              </a:rPr>
              <a:t>XGBoost</a:t>
            </a:r>
            <a:r>
              <a:rPr lang="en-US" sz="1200" dirty="0">
                <a:solidFill>
                  <a:schemeClr val="dk1"/>
                </a:solidFill>
                <a:latin typeface="Tahoma"/>
                <a:ea typeface="Tahoma"/>
                <a:cs typeface="Tahoma"/>
                <a:sym typeface="Tahoma"/>
              </a:rPr>
              <a:t> </a:t>
            </a:r>
            <a:r>
              <a:rPr lang="en-US" sz="1200" dirty="0" err="1">
                <a:solidFill>
                  <a:schemeClr val="dk1"/>
                </a:solidFill>
                <a:latin typeface="Tahoma"/>
                <a:ea typeface="Tahoma"/>
                <a:cs typeface="Tahoma"/>
                <a:sym typeface="Tahoma"/>
              </a:rPr>
              <a:t>chọn</a:t>
            </a:r>
            <a:r>
              <a:rPr lang="en-US" sz="1200" dirty="0">
                <a:solidFill>
                  <a:schemeClr val="dk1"/>
                </a:solidFill>
                <a:latin typeface="Tahoma"/>
                <a:ea typeface="Tahoma"/>
                <a:cs typeface="Tahoma"/>
                <a:sym typeface="Tahoma"/>
              </a:rPr>
              <a:t> </a:t>
            </a:r>
            <a:r>
              <a:rPr lang="en-US" sz="1200" dirty="0" err="1">
                <a:solidFill>
                  <a:schemeClr val="dk1"/>
                </a:solidFill>
                <a:latin typeface="Tahoma"/>
                <a:ea typeface="Tahoma"/>
                <a:cs typeface="Tahoma"/>
                <a:sym typeface="Tahoma"/>
              </a:rPr>
              <a:t>lọc</a:t>
            </a:r>
            <a:r>
              <a:rPr lang="en-US" sz="1200" dirty="0">
                <a:solidFill>
                  <a:schemeClr val="dk1"/>
                </a:solidFill>
                <a:latin typeface="Tahoma"/>
                <a:ea typeface="Tahoma"/>
                <a:cs typeface="Tahoma"/>
                <a:sym typeface="Tahoma"/>
              </a:rPr>
              <a:t> </a:t>
            </a:r>
            <a:r>
              <a:rPr lang="en-US" sz="1200" dirty="0" err="1">
                <a:solidFill>
                  <a:schemeClr val="dk1"/>
                </a:solidFill>
                <a:latin typeface="Tahoma"/>
                <a:ea typeface="Tahoma"/>
                <a:cs typeface="Tahoma"/>
                <a:sym typeface="Tahoma"/>
              </a:rPr>
              <a:t>đặc</a:t>
            </a:r>
            <a:r>
              <a:rPr lang="en-US" sz="1200" dirty="0">
                <a:solidFill>
                  <a:schemeClr val="dk1"/>
                </a:solidFill>
                <a:latin typeface="Tahoma"/>
                <a:ea typeface="Tahoma"/>
                <a:cs typeface="Tahoma"/>
                <a:sym typeface="Tahoma"/>
              </a:rPr>
              <a:t> </a:t>
            </a:r>
            <a:r>
              <a:rPr lang="en-US" sz="1200" dirty="0" err="1">
                <a:solidFill>
                  <a:schemeClr val="dk1"/>
                </a:solidFill>
                <a:latin typeface="Tahoma"/>
                <a:ea typeface="Tahoma"/>
                <a:cs typeface="Tahoma"/>
                <a:sym typeface="Tahoma"/>
              </a:rPr>
              <a:t>trưng</a:t>
            </a:r>
            <a:r>
              <a:rPr lang="en-US" sz="1200" dirty="0">
                <a:solidFill>
                  <a:schemeClr val="dk1"/>
                </a:solidFill>
                <a:latin typeface="Tahoma"/>
                <a:ea typeface="Tahoma"/>
                <a:cs typeface="Tahoma"/>
                <a:sym typeface="Tahoma"/>
              </a:rPr>
              <a:t> </a:t>
            </a:r>
            <a:r>
              <a:rPr lang="en-US" sz="1200" dirty="0" err="1">
                <a:solidFill>
                  <a:schemeClr val="dk1"/>
                </a:solidFill>
                <a:latin typeface="Tahoma"/>
                <a:ea typeface="Tahoma"/>
                <a:cs typeface="Tahoma"/>
                <a:sym typeface="Tahoma"/>
              </a:rPr>
              <a:t>thông</a:t>
            </a:r>
            <a:r>
              <a:rPr lang="en-US" sz="1200" dirty="0">
                <a:solidFill>
                  <a:schemeClr val="dk1"/>
                </a:solidFill>
                <a:latin typeface="Tahoma"/>
                <a:ea typeface="Tahoma"/>
                <a:cs typeface="Tahoma"/>
                <a:sym typeface="Tahoma"/>
              </a:rPr>
              <a:t> qua "feature importance", </a:t>
            </a:r>
            <a:r>
              <a:rPr lang="en-US" sz="1200" dirty="0" err="1">
                <a:solidFill>
                  <a:schemeClr val="dk1"/>
                </a:solidFill>
                <a:latin typeface="Tahoma"/>
                <a:ea typeface="Tahoma"/>
                <a:cs typeface="Tahoma"/>
                <a:sym typeface="Tahoma"/>
              </a:rPr>
              <a:t>giúp</a:t>
            </a:r>
            <a:r>
              <a:rPr lang="en-US" sz="1200" dirty="0">
                <a:solidFill>
                  <a:schemeClr val="dk1"/>
                </a:solidFill>
                <a:latin typeface="Tahoma"/>
                <a:ea typeface="Tahoma"/>
                <a:cs typeface="Tahoma"/>
                <a:sym typeface="Tahoma"/>
              </a:rPr>
              <a:t> </a:t>
            </a:r>
            <a:r>
              <a:rPr lang="en-US" sz="1200" dirty="0" err="1">
                <a:solidFill>
                  <a:schemeClr val="dk1"/>
                </a:solidFill>
                <a:latin typeface="Tahoma"/>
                <a:ea typeface="Tahoma"/>
                <a:cs typeface="Tahoma"/>
                <a:sym typeface="Tahoma"/>
              </a:rPr>
              <a:t>xây</a:t>
            </a:r>
            <a:r>
              <a:rPr lang="en-US" sz="1200" dirty="0">
                <a:solidFill>
                  <a:schemeClr val="dk1"/>
                </a:solidFill>
                <a:latin typeface="Tahoma"/>
                <a:ea typeface="Tahoma"/>
                <a:cs typeface="Tahoma"/>
                <a:sym typeface="Tahoma"/>
              </a:rPr>
              <a:t> </a:t>
            </a:r>
            <a:r>
              <a:rPr lang="en-US" sz="1200" dirty="0" err="1">
                <a:solidFill>
                  <a:schemeClr val="dk1"/>
                </a:solidFill>
                <a:latin typeface="Tahoma"/>
                <a:ea typeface="Tahoma"/>
                <a:cs typeface="Tahoma"/>
                <a:sym typeface="Tahoma"/>
              </a:rPr>
              <a:t>dựng</a:t>
            </a:r>
            <a:r>
              <a:rPr lang="en-US" sz="1200" dirty="0">
                <a:solidFill>
                  <a:schemeClr val="dk1"/>
                </a:solidFill>
                <a:latin typeface="Tahoma"/>
                <a:ea typeface="Tahoma"/>
                <a:cs typeface="Tahoma"/>
                <a:sym typeface="Tahoma"/>
              </a:rPr>
              <a:t> </a:t>
            </a:r>
            <a:r>
              <a:rPr lang="en-US" sz="1200" dirty="0" err="1">
                <a:solidFill>
                  <a:schemeClr val="dk1"/>
                </a:solidFill>
                <a:latin typeface="Tahoma"/>
                <a:ea typeface="Tahoma"/>
                <a:cs typeface="Tahoma"/>
                <a:sym typeface="Tahoma"/>
              </a:rPr>
              <a:t>mô</a:t>
            </a:r>
            <a:r>
              <a:rPr lang="en-US" sz="1200" dirty="0">
                <a:solidFill>
                  <a:schemeClr val="dk1"/>
                </a:solidFill>
                <a:latin typeface="Tahoma"/>
                <a:ea typeface="Tahoma"/>
                <a:cs typeface="Tahoma"/>
                <a:sym typeface="Tahoma"/>
              </a:rPr>
              <a:t> </a:t>
            </a:r>
            <a:r>
              <a:rPr lang="en-US" sz="1200" dirty="0" err="1">
                <a:solidFill>
                  <a:schemeClr val="dk1"/>
                </a:solidFill>
                <a:latin typeface="Tahoma"/>
                <a:ea typeface="Tahoma"/>
                <a:cs typeface="Tahoma"/>
                <a:sym typeface="Tahoma"/>
              </a:rPr>
              <a:t>hình</a:t>
            </a:r>
            <a:r>
              <a:rPr lang="en-US" sz="1200" dirty="0">
                <a:solidFill>
                  <a:schemeClr val="dk1"/>
                </a:solidFill>
                <a:latin typeface="Tahoma"/>
                <a:ea typeface="Tahoma"/>
                <a:cs typeface="Tahoma"/>
                <a:sym typeface="Tahoma"/>
              </a:rPr>
              <a:t> </a:t>
            </a:r>
            <a:r>
              <a:rPr lang="en-US" sz="1200" dirty="0" err="1">
                <a:solidFill>
                  <a:schemeClr val="dk1"/>
                </a:solidFill>
                <a:latin typeface="Tahoma"/>
                <a:ea typeface="Tahoma"/>
                <a:cs typeface="Tahoma"/>
                <a:sym typeface="Tahoma"/>
              </a:rPr>
              <a:t>dự</a:t>
            </a:r>
            <a:r>
              <a:rPr lang="en-US" sz="1200" dirty="0">
                <a:solidFill>
                  <a:schemeClr val="dk1"/>
                </a:solidFill>
                <a:latin typeface="Tahoma"/>
                <a:ea typeface="Tahoma"/>
                <a:cs typeface="Tahoma"/>
                <a:sym typeface="Tahoma"/>
              </a:rPr>
              <a:t> </a:t>
            </a:r>
            <a:r>
              <a:rPr lang="en-US" sz="1200" dirty="0" err="1">
                <a:solidFill>
                  <a:schemeClr val="dk1"/>
                </a:solidFill>
                <a:latin typeface="Tahoma"/>
                <a:ea typeface="Tahoma"/>
                <a:cs typeface="Tahoma"/>
                <a:sym typeface="Tahoma"/>
              </a:rPr>
              <a:t>đoán</a:t>
            </a:r>
            <a:r>
              <a:rPr lang="en-US" sz="1200" dirty="0">
                <a:solidFill>
                  <a:schemeClr val="dk1"/>
                </a:solidFill>
                <a:latin typeface="Tahoma"/>
                <a:ea typeface="Tahoma"/>
                <a:cs typeface="Tahoma"/>
                <a:sym typeface="Tahoma"/>
              </a:rPr>
              <a:t> </a:t>
            </a:r>
            <a:r>
              <a:rPr lang="en-US" sz="1200" dirty="0" err="1">
                <a:solidFill>
                  <a:schemeClr val="dk1"/>
                </a:solidFill>
                <a:latin typeface="Tahoma"/>
                <a:ea typeface="Tahoma"/>
                <a:cs typeface="Tahoma"/>
                <a:sym typeface="Tahoma"/>
              </a:rPr>
              <a:t>hiệu</a:t>
            </a:r>
            <a:r>
              <a:rPr lang="en-US" sz="1200" dirty="0">
                <a:solidFill>
                  <a:schemeClr val="dk1"/>
                </a:solidFill>
                <a:latin typeface="Tahoma"/>
                <a:ea typeface="Tahoma"/>
                <a:cs typeface="Tahoma"/>
                <a:sym typeface="Tahoma"/>
              </a:rPr>
              <a:t> </a:t>
            </a:r>
            <a:r>
              <a:rPr lang="en-US" sz="1200" dirty="0" err="1">
                <a:solidFill>
                  <a:schemeClr val="dk1"/>
                </a:solidFill>
                <a:latin typeface="Tahoma"/>
                <a:ea typeface="Tahoma"/>
                <a:cs typeface="Tahoma"/>
                <a:sym typeface="Tahoma"/>
              </a:rPr>
              <a:t>quả</a:t>
            </a:r>
            <a:r>
              <a:rPr lang="en-US" sz="1200" dirty="0">
                <a:solidFill>
                  <a:schemeClr val="dk1"/>
                </a:solidFill>
                <a:latin typeface="Tahoma"/>
                <a:ea typeface="Tahoma"/>
                <a:cs typeface="Tahoma"/>
                <a:sym typeface="Tahoma"/>
              </a:rPr>
              <a:t>, </a:t>
            </a:r>
            <a:r>
              <a:rPr lang="en-US" sz="1200" dirty="0" err="1">
                <a:solidFill>
                  <a:schemeClr val="dk1"/>
                </a:solidFill>
                <a:latin typeface="Tahoma"/>
                <a:ea typeface="Tahoma"/>
                <a:cs typeface="Tahoma"/>
                <a:sym typeface="Tahoma"/>
              </a:rPr>
              <a:t>giảm</a:t>
            </a:r>
            <a:r>
              <a:rPr lang="en-US" sz="1200" dirty="0">
                <a:solidFill>
                  <a:schemeClr val="dk1"/>
                </a:solidFill>
                <a:latin typeface="Tahoma"/>
                <a:ea typeface="Tahoma"/>
                <a:cs typeface="Tahoma"/>
                <a:sym typeface="Tahoma"/>
              </a:rPr>
              <a:t> chi </a:t>
            </a:r>
            <a:r>
              <a:rPr lang="en-US" sz="1200" dirty="0" err="1">
                <a:solidFill>
                  <a:schemeClr val="dk1"/>
                </a:solidFill>
                <a:latin typeface="Tahoma"/>
                <a:ea typeface="Tahoma"/>
                <a:cs typeface="Tahoma"/>
                <a:sym typeface="Tahoma"/>
              </a:rPr>
              <a:t>phí</a:t>
            </a:r>
            <a:r>
              <a:rPr lang="en-US" sz="1200" dirty="0">
                <a:solidFill>
                  <a:schemeClr val="dk1"/>
                </a:solidFill>
                <a:latin typeface="Tahoma"/>
                <a:ea typeface="Tahoma"/>
                <a:cs typeface="Tahoma"/>
                <a:sym typeface="Tahoma"/>
              </a:rPr>
              <a:t> </a:t>
            </a:r>
            <a:r>
              <a:rPr lang="en-US" sz="1200" dirty="0" err="1">
                <a:solidFill>
                  <a:schemeClr val="dk1"/>
                </a:solidFill>
                <a:latin typeface="Tahoma"/>
                <a:ea typeface="Tahoma"/>
                <a:cs typeface="Tahoma"/>
                <a:sym typeface="Tahoma"/>
              </a:rPr>
              <a:t>và</a:t>
            </a:r>
            <a:r>
              <a:rPr lang="en-US" sz="1200" dirty="0">
                <a:solidFill>
                  <a:schemeClr val="dk1"/>
                </a:solidFill>
                <a:latin typeface="Tahoma"/>
                <a:ea typeface="Tahoma"/>
                <a:cs typeface="Tahoma"/>
                <a:sym typeface="Tahoma"/>
              </a:rPr>
              <a:t> </a:t>
            </a:r>
            <a:r>
              <a:rPr lang="en-US" sz="1200" dirty="0" err="1">
                <a:solidFill>
                  <a:schemeClr val="dk1"/>
                </a:solidFill>
                <a:latin typeface="Tahoma"/>
                <a:ea typeface="Tahoma"/>
                <a:cs typeface="Tahoma"/>
                <a:sym typeface="Tahoma"/>
              </a:rPr>
              <a:t>tăng</a:t>
            </a:r>
            <a:r>
              <a:rPr lang="en-US" sz="1200" dirty="0">
                <a:solidFill>
                  <a:schemeClr val="dk1"/>
                </a:solidFill>
                <a:latin typeface="Tahoma"/>
                <a:ea typeface="Tahoma"/>
                <a:cs typeface="Tahoma"/>
                <a:sym typeface="Tahoma"/>
              </a:rPr>
              <a:t> </a:t>
            </a:r>
            <a:r>
              <a:rPr lang="en-US" sz="1200" dirty="0" err="1">
                <a:solidFill>
                  <a:schemeClr val="dk1"/>
                </a:solidFill>
                <a:latin typeface="Tahoma"/>
                <a:ea typeface="Tahoma"/>
                <a:cs typeface="Tahoma"/>
                <a:sym typeface="Tahoma"/>
              </a:rPr>
              <a:t>tốc</a:t>
            </a:r>
            <a:r>
              <a:rPr lang="en-US" sz="1200" dirty="0">
                <a:solidFill>
                  <a:schemeClr val="dk1"/>
                </a:solidFill>
                <a:latin typeface="Tahoma"/>
                <a:ea typeface="Tahoma"/>
                <a:cs typeface="Tahoma"/>
                <a:sym typeface="Tahoma"/>
              </a:rPr>
              <a:t> </a:t>
            </a:r>
            <a:r>
              <a:rPr lang="en-US" sz="1200" dirty="0" err="1">
                <a:solidFill>
                  <a:schemeClr val="dk1"/>
                </a:solidFill>
                <a:latin typeface="Tahoma"/>
                <a:ea typeface="Tahoma"/>
                <a:cs typeface="Tahoma"/>
                <a:sym typeface="Tahoma"/>
              </a:rPr>
              <a:t>độ</a:t>
            </a:r>
            <a:r>
              <a:rPr lang="en-US" sz="1200" dirty="0">
                <a:solidFill>
                  <a:schemeClr val="dk1"/>
                </a:solidFill>
                <a:latin typeface="Tahoma"/>
                <a:ea typeface="Tahoma"/>
                <a:cs typeface="Tahoma"/>
                <a:sym typeface="Tahoma"/>
              </a:rPr>
              <a:t> </a:t>
            </a:r>
            <a:r>
              <a:rPr lang="en-US" sz="1200" dirty="0" err="1">
                <a:solidFill>
                  <a:schemeClr val="dk1"/>
                </a:solidFill>
                <a:latin typeface="Tahoma"/>
                <a:ea typeface="Tahoma"/>
                <a:cs typeface="Tahoma"/>
                <a:sym typeface="Tahoma"/>
              </a:rPr>
              <a:t>xử</a:t>
            </a:r>
            <a:r>
              <a:rPr lang="en-US" sz="1200" dirty="0">
                <a:solidFill>
                  <a:schemeClr val="dk1"/>
                </a:solidFill>
                <a:latin typeface="Tahoma"/>
                <a:ea typeface="Tahoma"/>
                <a:cs typeface="Tahoma"/>
                <a:sym typeface="Tahoma"/>
              </a:rPr>
              <a:t> </a:t>
            </a:r>
            <a:r>
              <a:rPr lang="en-US" sz="1200" dirty="0" err="1">
                <a:solidFill>
                  <a:schemeClr val="dk1"/>
                </a:solidFill>
                <a:latin typeface="Tahoma"/>
                <a:ea typeface="Tahoma"/>
                <a:cs typeface="Tahoma"/>
                <a:sym typeface="Tahoma"/>
              </a:rPr>
              <a:t>lý</a:t>
            </a:r>
            <a:r>
              <a:rPr lang="en-US" sz="1200" dirty="0" smtClean="0">
                <a:solidFill>
                  <a:schemeClr val="dk1"/>
                </a:solidFill>
                <a:latin typeface="Tahoma"/>
                <a:ea typeface="Tahoma"/>
                <a:cs typeface="Tahoma"/>
                <a:sym typeface="Tahoma"/>
              </a:rPr>
              <a:t>.</a:t>
            </a:r>
            <a:endParaRPr sz="1200" dirty="0">
              <a:solidFill>
                <a:schemeClr val="dk1"/>
              </a:solidFill>
              <a:latin typeface="Tahoma"/>
              <a:ea typeface="Tahoma"/>
              <a:cs typeface="Tahoma"/>
              <a:sym typeface="Tahoma"/>
            </a:endParaRPr>
          </a:p>
          <a:p>
            <a:pPr marL="171450" marR="0" lvl="0" indent="-171450" rtl="0">
              <a:lnSpc>
                <a:spcPct val="100000"/>
              </a:lnSpc>
              <a:spcBef>
                <a:spcPts val="0"/>
              </a:spcBef>
              <a:spcAft>
                <a:spcPts val="0"/>
              </a:spcAft>
              <a:buClr>
                <a:schemeClr val="dk1"/>
              </a:buClr>
              <a:buSzPts val="1200"/>
              <a:buFont typeface="Tahoma"/>
              <a:buChar char="•"/>
            </a:pPr>
            <a:r>
              <a:rPr lang="en-US" sz="1200" dirty="0">
                <a:solidFill>
                  <a:schemeClr val="dk1"/>
                </a:solidFill>
                <a:latin typeface="Tahoma"/>
                <a:ea typeface="Tahoma"/>
                <a:cs typeface="Tahoma"/>
                <a:sym typeface="Tahoma"/>
              </a:rPr>
              <a:t>LSTM </a:t>
            </a:r>
            <a:r>
              <a:rPr lang="en-US" sz="1200" dirty="0" err="1">
                <a:solidFill>
                  <a:schemeClr val="dk1"/>
                </a:solidFill>
                <a:latin typeface="Tahoma"/>
                <a:ea typeface="Tahoma"/>
                <a:cs typeface="Tahoma"/>
                <a:sym typeface="Tahoma"/>
              </a:rPr>
              <a:t>học</a:t>
            </a:r>
            <a:r>
              <a:rPr lang="en-US" sz="1200" dirty="0">
                <a:solidFill>
                  <a:schemeClr val="dk1"/>
                </a:solidFill>
                <a:latin typeface="Tahoma"/>
                <a:ea typeface="Tahoma"/>
                <a:cs typeface="Tahoma"/>
                <a:sym typeface="Tahoma"/>
              </a:rPr>
              <a:t> </a:t>
            </a:r>
            <a:r>
              <a:rPr lang="en-US" sz="1200" dirty="0" err="1">
                <a:solidFill>
                  <a:schemeClr val="dk1"/>
                </a:solidFill>
                <a:latin typeface="Tahoma"/>
                <a:ea typeface="Tahoma"/>
                <a:cs typeface="Tahoma"/>
                <a:sym typeface="Tahoma"/>
              </a:rPr>
              <a:t>các</a:t>
            </a:r>
            <a:r>
              <a:rPr lang="en-US" sz="1200" dirty="0">
                <a:solidFill>
                  <a:schemeClr val="dk1"/>
                </a:solidFill>
                <a:latin typeface="Tahoma"/>
                <a:ea typeface="Tahoma"/>
                <a:cs typeface="Tahoma"/>
                <a:sym typeface="Tahoma"/>
              </a:rPr>
              <a:t> </a:t>
            </a:r>
            <a:r>
              <a:rPr lang="en-US" sz="1200" dirty="0" err="1">
                <a:solidFill>
                  <a:schemeClr val="dk1"/>
                </a:solidFill>
                <a:latin typeface="Tahoma"/>
                <a:ea typeface="Tahoma"/>
                <a:cs typeface="Tahoma"/>
                <a:sym typeface="Tahoma"/>
              </a:rPr>
              <a:t>mẫu</a:t>
            </a:r>
            <a:r>
              <a:rPr lang="en-US" sz="1200" dirty="0">
                <a:solidFill>
                  <a:schemeClr val="dk1"/>
                </a:solidFill>
                <a:latin typeface="Tahoma"/>
                <a:ea typeface="Tahoma"/>
                <a:cs typeface="Tahoma"/>
                <a:sym typeface="Tahoma"/>
              </a:rPr>
              <a:t> </a:t>
            </a:r>
            <a:r>
              <a:rPr lang="en-US" sz="1200" dirty="0" err="1">
                <a:solidFill>
                  <a:schemeClr val="dk1"/>
                </a:solidFill>
                <a:latin typeface="Tahoma"/>
                <a:ea typeface="Tahoma"/>
                <a:cs typeface="Tahoma"/>
                <a:sym typeface="Tahoma"/>
              </a:rPr>
              <a:t>dài</a:t>
            </a:r>
            <a:r>
              <a:rPr lang="en-US" sz="1200" dirty="0">
                <a:solidFill>
                  <a:schemeClr val="dk1"/>
                </a:solidFill>
                <a:latin typeface="Tahoma"/>
                <a:ea typeface="Tahoma"/>
                <a:cs typeface="Tahoma"/>
                <a:sym typeface="Tahoma"/>
              </a:rPr>
              <a:t> </a:t>
            </a:r>
            <a:r>
              <a:rPr lang="en-US" sz="1200" dirty="0" err="1">
                <a:solidFill>
                  <a:schemeClr val="dk1"/>
                </a:solidFill>
                <a:latin typeface="Tahoma"/>
                <a:ea typeface="Tahoma"/>
                <a:cs typeface="Tahoma"/>
                <a:sym typeface="Tahoma"/>
              </a:rPr>
              <a:t>hạn</a:t>
            </a:r>
            <a:r>
              <a:rPr lang="en-US" sz="1200" dirty="0">
                <a:solidFill>
                  <a:schemeClr val="dk1"/>
                </a:solidFill>
                <a:latin typeface="Tahoma"/>
                <a:ea typeface="Tahoma"/>
                <a:cs typeface="Tahoma"/>
                <a:sym typeface="Tahoma"/>
              </a:rPr>
              <a:t> </a:t>
            </a:r>
            <a:r>
              <a:rPr lang="en-US" sz="1200" dirty="0" err="1">
                <a:solidFill>
                  <a:schemeClr val="dk1"/>
                </a:solidFill>
                <a:latin typeface="Tahoma"/>
                <a:ea typeface="Tahoma"/>
                <a:cs typeface="Tahoma"/>
                <a:sym typeface="Tahoma"/>
              </a:rPr>
              <a:t>từ</a:t>
            </a:r>
            <a:r>
              <a:rPr lang="en-US" sz="1200" dirty="0">
                <a:solidFill>
                  <a:schemeClr val="dk1"/>
                </a:solidFill>
                <a:latin typeface="Tahoma"/>
                <a:ea typeface="Tahoma"/>
                <a:cs typeface="Tahoma"/>
                <a:sym typeface="Tahoma"/>
              </a:rPr>
              <a:t> </a:t>
            </a:r>
            <a:r>
              <a:rPr lang="en-US" sz="1200" dirty="0" err="1">
                <a:solidFill>
                  <a:schemeClr val="dk1"/>
                </a:solidFill>
                <a:latin typeface="Tahoma"/>
                <a:ea typeface="Tahoma"/>
                <a:cs typeface="Tahoma"/>
                <a:sym typeface="Tahoma"/>
              </a:rPr>
              <a:t>dữ</a:t>
            </a:r>
            <a:r>
              <a:rPr lang="en-US" sz="1200" dirty="0">
                <a:solidFill>
                  <a:schemeClr val="dk1"/>
                </a:solidFill>
                <a:latin typeface="Tahoma"/>
                <a:ea typeface="Tahoma"/>
                <a:cs typeface="Tahoma"/>
                <a:sym typeface="Tahoma"/>
              </a:rPr>
              <a:t> </a:t>
            </a:r>
            <a:r>
              <a:rPr lang="en-US" sz="1200" dirty="0" err="1">
                <a:solidFill>
                  <a:schemeClr val="dk1"/>
                </a:solidFill>
                <a:latin typeface="Tahoma"/>
                <a:ea typeface="Tahoma"/>
                <a:cs typeface="Tahoma"/>
                <a:sym typeface="Tahoma"/>
              </a:rPr>
              <a:t>liệu</a:t>
            </a:r>
            <a:r>
              <a:rPr lang="en-US" sz="1200" dirty="0">
                <a:solidFill>
                  <a:schemeClr val="dk1"/>
                </a:solidFill>
                <a:latin typeface="Tahoma"/>
                <a:ea typeface="Tahoma"/>
                <a:cs typeface="Tahoma"/>
                <a:sym typeface="Tahoma"/>
              </a:rPr>
              <a:t> </a:t>
            </a:r>
            <a:r>
              <a:rPr lang="en-US" sz="1200" dirty="0" err="1">
                <a:solidFill>
                  <a:schemeClr val="dk1"/>
                </a:solidFill>
                <a:latin typeface="Tahoma"/>
                <a:ea typeface="Tahoma"/>
                <a:cs typeface="Tahoma"/>
                <a:sym typeface="Tahoma"/>
              </a:rPr>
              <a:t>chuỗi</a:t>
            </a:r>
            <a:r>
              <a:rPr lang="en-US" sz="1200" dirty="0">
                <a:solidFill>
                  <a:schemeClr val="dk1"/>
                </a:solidFill>
                <a:latin typeface="Tahoma"/>
                <a:ea typeface="Tahoma"/>
                <a:cs typeface="Tahoma"/>
                <a:sym typeface="Tahoma"/>
              </a:rPr>
              <a:t>, </a:t>
            </a:r>
            <a:r>
              <a:rPr lang="en-US" sz="1200" dirty="0" err="1">
                <a:solidFill>
                  <a:schemeClr val="dk1"/>
                </a:solidFill>
                <a:latin typeface="Tahoma"/>
                <a:ea typeface="Tahoma"/>
                <a:cs typeface="Tahoma"/>
                <a:sym typeface="Tahoma"/>
              </a:rPr>
              <a:t>kết</a:t>
            </a:r>
            <a:r>
              <a:rPr lang="en-US" sz="1200" dirty="0">
                <a:solidFill>
                  <a:schemeClr val="dk1"/>
                </a:solidFill>
                <a:latin typeface="Tahoma"/>
                <a:ea typeface="Tahoma"/>
                <a:cs typeface="Tahoma"/>
                <a:sym typeface="Tahoma"/>
              </a:rPr>
              <a:t> </a:t>
            </a:r>
            <a:r>
              <a:rPr lang="en-US" sz="1200" dirty="0" err="1">
                <a:solidFill>
                  <a:schemeClr val="dk1"/>
                </a:solidFill>
                <a:latin typeface="Tahoma"/>
                <a:ea typeface="Tahoma"/>
                <a:cs typeface="Tahoma"/>
                <a:sym typeface="Tahoma"/>
              </a:rPr>
              <a:t>hợp</a:t>
            </a:r>
            <a:r>
              <a:rPr lang="en-US" sz="1200" dirty="0">
                <a:solidFill>
                  <a:schemeClr val="dk1"/>
                </a:solidFill>
                <a:latin typeface="Tahoma"/>
                <a:ea typeface="Tahoma"/>
                <a:cs typeface="Tahoma"/>
                <a:sym typeface="Tahoma"/>
              </a:rPr>
              <a:t> </a:t>
            </a:r>
            <a:r>
              <a:rPr lang="en-US" sz="1200" dirty="0" err="1">
                <a:solidFill>
                  <a:schemeClr val="dk1"/>
                </a:solidFill>
                <a:latin typeface="Tahoma"/>
                <a:ea typeface="Tahoma"/>
                <a:cs typeface="Tahoma"/>
                <a:sym typeface="Tahoma"/>
              </a:rPr>
              <a:t>đặc</a:t>
            </a:r>
            <a:r>
              <a:rPr lang="en-US" sz="1200" dirty="0">
                <a:solidFill>
                  <a:schemeClr val="dk1"/>
                </a:solidFill>
                <a:latin typeface="Tahoma"/>
                <a:ea typeface="Tahoma"/>
                <a:cs typeface="Tahoma"/>
                <a:sym typeface="Tahoma"/>
              </a:rPr>
              <a:t> </a:t>
            </a:r>
            <a:r>
              <a:rPr lang="en-US" sz="1200" dirty="0" err="1">
                <a:solidFill>
                  <a:schemeClr val="dk1"/>
                </a:solidFill>
                <a:latin typeface="Tahoma"/>
                <a:ea typeface="Tahoma"/>
                <a:cs typeface="Tahoma"/>
                <a:sym typeface="Tahoma"/>
              </a:rPr>
              <a:t>trưng</a:t>
            </a:r>
            <a:r>
              <a:rPr lang="en-US" sz="1200" dirty="0">
                <a:solidFill>
                  <a:schemeClr val="dk1"/>
                </a:solidFill>
                <a:latin typeface="Tahoma"/>
                <a:ea typeface="Tahoma"/>
                <a:cs typeface="Tahoma"/>
                <a:sym typeface="Tahoma"/>
              </a:rPr>
              <a:t> </a:t>
            </a:r>
            <a:r>
              <a:rPr lang="en-US" sz="1200" dirty="0" err="1">
                <a:solidFill>
                  <a:schemeClr val="dk1"/>
                </a:solidFill>
                <a:latin typeface="Tahoma"/>
                <a:ea typeface="Tahoma"/>
                <a:cs typeface="Tahoma"/>
                <a:sym typeface="Tahoma"/>
              </a:rPr>
              <a:t>tối</a:t>
            </a:r>
            <a:r>
              <a:rPr lang="en-US" sz="1200" dirty="0">
                <a:solidFill>
                  <a:schemeClr val="dk1"/>
                </a:solidFill>
                <a:latin typeface="Tahoma"/>
                <a:ea typeface="Tahoma"/>
                <a:cs typeface="Tahoma"/>
                <a:sym typeface="Tahoma"/>
              </a:rPr>
              <a:t> </a:t>
            </a:r>
            <a:r>
              <a:rPr lang="en-US" sz="1200" dirty="0" err="1">
                <a:solidFill>
                  <a:schemeClr val="dk1"/>
                </a:solidFill>
                <a:latin typeface="Tahoma"/>
                <a:ea typeface="Tahoma"/>
                <a:cs typeface="Tahoma"/>
                <a:sym typeface="Tahoma"/>
              </a:rPr>
              <a:t>ưu</a:t>
            </a:r>
            <a:r>
              <a:rPr lang="en-US" sz="1200" dirty="0">
                <a:solidFill>
                  <a:schemeClr val="dk1"/>
                </a:solidFill>
                <a:latin typeface="Tahoma"/>
                <a:ea typeface="Tahoma"/>
                <a:cs typeface="Tahoma"/>
                <a:sym typeface="Tahoma"/>
              </a:rPr>
              <a:t> </a:t>
            </a:r>
            <a:r>
              <a:rPr lang="en-US" sz="1200" dirty="0" err="1">
                <a:solidFill>
                  <a:schemeClr val="dk1"/>
                </a:solidFill>
                <a:latin typeface="Tahoma"/>
                <a:ea typeface="Tahoma"/>
                <a:cs typeface="Tahoma"/>
                <a:sym typeface="Tahoma"/>
              </a:rPr>
              <a:t>từ</a:t>
            </a:r>
            <a:r>
              <a:rPr lang="en-US" sz="1200" dirty="0">
                <a:solidFill>
                  <a:schemeClr val="dk1"/>
                </a:solidFill>
                <a:latin typeface="Tahoma"/>
                <a:ea typeface="Tahoma"/>
                <a:cs typeface="Tahoma"/>
                <a:sym typeface="Tahoma"/>
              </a:rPr>
              <a:t> </a:t>
            </a:r>
            <a:r>
              <a:rPr lang="en-US" sz="1200" dirty="0" err="1">
                <a:solidFill>
                  <a:schemeClr val="dk1"/>
                </a:solidFill>
                <a:latin typeface="Tahoma"/>
                <a:ea typeface="Tahoma"/>
                <a:cs typeface="Tahoma"/>
                <a:sym typeface="Tahoma"/>
              </a:rPr>
              <a:t>XGBoost</a:t>
            </a:r>
            <a:r>
              <a:rPr lang="en-US" sz="1200" dirty="0">
                <a:solidFill>
                  <a:schemeClr val="dk1"/>
                </a:solidFill>
                <a:latin typeface="Tahoma"/>
                <a:ea typeface="Tahoma"/>
                <a:cs typeface="Tahoma"/>
                <a:sym typeface="Tahoma"/>
              </a:rPr>
              <a:t>, </a:t>
            </a:r>
            <a:r>
              <a:rPr lang="en-US" sz="1200" dirty="0" err="1">
                <a:solidFill>
                  <a:schemeClr val="dk1"/>
                </a:solidFill>
                <a:latin typeface="Tahoma"/>
                <a:ea typeface="Tahoma"/>
                <a:cs typeface="Tahoma"/>
                <a:sym typeface="Tahoma"/>
              </a:rPr>
              <a:t>giúp</a:t>
            </a:r>
            <a:r>
              <a:rPr lang="en-US" sz="1200" dirty="0">
                <a:solidFill>
                  <a:schemeClr val="dk1"/>
                </a:solidFill>
                <a:latin typeface="Tahoma"/>
                <a:ea typeface="Tahoma"/>
                <a:cs typeface="Tahoma"/>
                <a:sym typeface="Tahoma"/>
              </a:rPr>
              <a:t> </a:t>
            </a:r>
            <a:r>
              <a:rPr lang="en-US" sz="1200" dirty="0" err="1">
                <a:solidFill>
                  <a:schemeClr val="dk1"/>
                </a:solidFill>
                <a:latin typeface="Tahoma"/>
                <a:ea typeface="Tahoma"/>
                <a:cs typeface="Tahoma"/>
                <a:sym typeface="Tahoma"/>
              </a:rPr>
              <a:t>phát</a:t>
            </a:r>
            <a:r>
              <a:rPr lang="en-US" sz="1200" dirty="0">
                <a:solidFill>
                  <a:schemeClr val="dk1"/>
                </a:solidFill>
                <a:latin typeface="Tahoma"/>
                <a:ea typeface="Tahoma"/>
                <a:cs typeface="Tahoma"/>
                <a:sym typeface="Tahoma"/>
              </a:rPr>
              <a:t> </a:t>
            </a:r>
            <a:r>
              <a:rPr lang="en-US" sz="1200" dirty="0" err="1">
                <a:solidFill>
                  <a:schemeClr val="dk1"/>
                </a:solidFill>
                <a:latin typeface="Tahoma"/>
                <a:ea typeface="Tahoma"/>
                <a:cs typeface="Tahoma"/>
                <a:sym typeface="Tahoma"/>
              </a:rPr>
              <a:t>hiện</a:t>
            </a:r>
            <a:r>
              <a:rPr lang="en-US" sz="1200" dirty="0">
                <a:solidFill>
                  <a:schemeClr val="dk1"/>
                </a:solidFill>
                <a:latin typeface="Tahoma"/>
                <a:ea typeface="Tahoma"/>
                <a:cs typeface="Tahoma"/>
                <a:sym typeface="Tahoma"/>
              </a:rPr>
              <a:t> </a:t>
            </a:r>
            <a:r>
              <a:rPr lang="en-US" sz="1200" dirty="0" err="1">
                <a:solidFill>
                  <a:schemeClr val="dk1"/>
                </a:solidFill>
                <a:latin typeface="Tahoma"/>
                <a:ea typeface="Tahoma"/>
                <a:cs typeface="Tahoma"/>
                <a:sym typeface="Tahoma"/>
              </a:rPr>
              <a:t>mã</a:t>
            </a:r>
            <a:r>
              <a:rPr lang="en-US" sz="1200" dirty="0">
                <a:solidFill>
                  <a:schemeClr val="dk1"/>
                </a:solidFill>
                <a:latin typeface="Tahoma"/>
                <a:ea typeface="Tahoma"/>
                <a:cs typeface="Tahoma"/>
                <a:sym typeface="Tahoma"/>
              </a:rPr>
              <a:t> </a:t>
            </a:r>
            <a:r>
              <a:rPr lang="en-US" sz="1200" dirty="0" err="1">
                <a:solidFill>
                  <a:schemeClr val="dk1"/>
                </a:solidFill>
                <a:latin typeface="Tahoma"/>
                <a:ea typeface="Tahoma"/>
                <a:cs typeface="Tahoma"/>
                <a:sym typeface="Tahoma"/>
              </a:rPr>
              <a:t>độc</a:t>
            </a:r>
            <a:r>
              <a:rPr lang="en-US" sz="1200" dirty="0">
                <a:solidFill>
                  <a:schemeClr val="dk1"/>
                </a:solidFill>
                <a:latin typeface="Tahoma"/>
                <a:ea typeface="Tahoma"/>
                <a:cs typeface="Tahoma"/>
                <a:sym typeface="Tahoma"/>
              </a:rPr>
              <a:t> </a:t>
            </a:r>
            <a:r>
              <a:rPr lang="en-US" sz="1200" dirty="0" err="1">
                <a:solidFill>
                  <a:schemeClr val="dk1"/>
                </a:solidFill>
                <a:latin typeface="Tahoma"/>
                <a:ea typeface="Tahoma"/>
                <a:cs typeface="Tahoma"/>
                <a:sym typeface="Tahoma"/>
              </a:rPr>
              <a:t>hiệu</a:t>
            </a:r>
            <a:r>
              <a:rPr lang="en-US" sz="1200" dirty="0">
                <a:solidFill>
                  <a:schemeClr val="dk1"/>
                </a:solidFill>
                <a:latin typeface="Tahoma"/>
                <a:ea typeface="Tahoma"/>
                <a:cs typeface="Tahoma"/>
                <a:sym typeface="Tahoma"/>
              </a:rPr>
              <a:t> </a:t>
            </a:r>
            <a:r>
              <a:rPr lang="en-US" sz="1200" dirty="0" err="1">
                <a:solidFill>
                  <a:schemeClr val="dk1"/>
                </a:solidFill>
                <a:latin typeface="Tahoma"/>
                <a:ea typeface="Tahoma"/>
                <a:cs typeface="Tahoma"/>
                <a:sym typeface="Tahoma"/>
              </a:rPr>
              <a:t>quả</a:t>
            </a:r>
            <a:r>
              <a:rPr lang="en-US" sz="1200" dirty="0" smtClean="0">
                <a:solidFill>
                  <a:schemeClr val="dk1"/>
                </a:solidFill>
                <a:latin typeface="Tahoma"/>
                <a:ea typeface="Tahoma"/>
                <a:cs typeface="Tahoma"/>
                <a:sym typeface="Tahoma"/>
              </a:rPr>
              <a:t>.</a:t>
            </a:r>
            <a:endParaRPr sz="1200" dirty="0">
              <a:solidFill>
                <a:schemeClr val="dk1"/>
              </a:solidFill>
              <a:latin typeface="Tahoma"/>
              <a:ea typeface="Tahoma"/>
              <a:cs typeface="Tahoma"/>
              <a:sym typeface="Tahoma"/>
            </a:endParaRPr>
          </a:p>
          <a:p>
            <a:pPr marL="171450" marR="0" lvl="0" indent="-171450" rtl="0">
              <a:lnSpc>
                <a:spcPct val="100000"/>
              </a:lnSpc>
              <a:spcBef>
                <a:spcPts val="0"/>
              </a:spcBef>
              <a:spcAft>
                <a:spcPts val="0"/>
              </a:spcAft>
              <a:buClr>
                <a:schemeClr val="dk1"/>
              </a:buClr>
              <a:buSzPts val="1200"/>
              <a:buFont typeface="Tahoma"/>
              <a:buChar char="•"/>
            </a:pPr>
            <a:r>
              <a:rPr lang="en-US" sz="1200" dirty="0" err="1">
                <a:solidFill>
                  <a:schemeClr val="dk1"/>
                </a:solidFill>
                <a:latin typeface="Tahoma"/>
                <a:ea typeface="Tahoma"/>
                <a:cs typeface="Tahoma"/>
                <a:sym typeface="Tahoma"/>
              </a:rPr>
              <a:t>Sự</a:t>
            </a:r>
            <a:r>
              <a:rPr lang="en-US" sz="1200" dirty="0">
                <a:solidFill>
                  <a:schemeClr val="dk1"/>
                </a:solidFill>
                <a:latin typeface="Tahoma"/>
                <a:ea typeface="Tahoma"/>
                <a:cs typeface="Tahoma"/>
                <a:sym typeface="Tahoma"/>
              </a:rPr>
              <a:t> </a:t>
            </a:r>
            <a:r>
              <a:rPr lang="en-US" sz="1200" dirty="0" err="1">
                <a:solidFill>
                  <a:schemeClr val="dk1"/>
                </a:solidFill>
                <a:latin typeface="Tahoma"/>
                <a:ea typeface="Tahoma"/>
                <a:cs typeface="Tahoma"/>
                <a:sym typeface="Tahoma"/>
              </a:rPr>
              <a:t>kết</a:t>
            </a:r>
            <a:r>
              <a:rPr lang="en-US" sz="1200" dirty="0">
                <a:solidFill>
                  <a:schemeClr val="dk1"/>
                </a:solidFill>
                <a:latin typeface="Tahoma"/>
                <a:ea typeface="Tahoma"/>
                <a:cs typeface="Tahoma"/>
                <a:sym typeface="Tahoma"/>
              </a:rPr>
              <a:t> </a:t>
            </a:r>
            <a:r>
              <a:rPr lang="en-US" sz="1200" dirty="0" err="1">
                <a:solidFill>
                  <a:schemeClr val="dk1"/>
                </a:solidFill>
                <a:latin typeface="Tahoma"/>
                <a:ea typeface="Tahoma"/>
                <a:cs typeface="Tahoma"/>
                <a:sym typeface="Tahoma"/>
              </a:rPr>
              <a:t>hợp</a:t>
            </a:r>
            <a:r>
              <a:rPr lang="en-US" sz="1200" dirty="0">
                <a:solidFill>
                  <a:schemeClr val="dk1"/>
                </a:solidFill>
                <a:latin typeface="Tahoma"/>
                <a:ea typeface="Tahoma"/>
                <a:cs typeface="Tahoma"/>
                <a:sym typeface="Tahoma"/>
              </a:rPr>
              <a:t> LSTM </a:t>
            </a:r>
            <a:r>
              <a:rPr lang="en-US" sz="1200" dirty="0" err="1">
                <a:solidFill>
                  <a:schemeClr val="dk1"/>
                </a:solidFill>
                <a:latin typeface="Tahoma"/>
                <a:ea typeface="Tahoma"/>
                <a:cs typeface="Tahoma"/>
                <a:sym typeface="Tahoma"/>
              </a:rPr>
              <a:t>và</a:t>
            </a:r>
            <a:r>
              <a:rPr lang="en-US" sz="1200" dirty="0">
                <a:solidFill>
                  <a:schemeClr val="dk1"/>
                </a:solidFill>
                <a:latin typeface="Tahoma"/>
                <a:ea typeface="Tahoma"/>
                <a:cs typeface="Tahoma"/>
                <a:sym typeface="Tahoma"/>
              </a:rPr>
              <a:t> </a:t>
            </a:r>
            <a:r>
              <a:rPr lang="en-US" sz="1200" dirty="0" err="1">
                <a:solidFill>
                  <a:schemeClr val="dk1"/>
                </a:solidFill>
                <a:latin typeface="Tahoma"/>
                <a:ea typeface="Tahoma"/>
                <a:cs typeface="Tahoma"/>
                <a:sym typeface="Tahoma"/>
              </a:rPr>
              <a:t>XGBoost</a:t>
            </a:r>
            <a:r>
              <a:rPr lang="en-US" sz="1200" dirty="0">
                <a:solidFill>
                  <a:schemeClr val="dk1"/>
                </a:solidFill>
                <a:latin typeface="Tahoma"/>
                <a:ea typeface="Tahoma"/>
                <a:cs typeface="Tahoma"/>
                <a:sym typeface="Tahoma"/>
              </a:rPr>
              <a:t> </a:t>
            </a:r>
            <a:r>
              <a:rPr lang="en-US" sz="1200" dirty="0" err="1">
                <a:solidFill>
                  <a:schemeClr val="dk1"/>
                </a:solidFill>
                <a:latin typeface="Tahoma"/>
                <a:ea typeface="Tahoma"/>
                <a:cs typeface="Tahoma"/>
                <a:sym typeface="Tahoma"/>
              </a:rPr>
              <a:t>tạo</a:t>
            </a:r>
            <a:r>
              <a:rPr lang="en-US" sz="1200" dirty="0">
                <a:solidFill>
                  <a:schemeClr val="dk1"/>
                </a:solidFill>
                <a:latin typeface="Tahoma"/>
                <a:ea typeface="Tahoma"/>
                <a:cs typeface="Tahoma"/>
                <a:sym typeface="Tahoma"/>
              </a:rPr>
              <a:t> </a:t>
            </a:r>
            <a:r>
              <a:rPr lang="en-US" sz="1200" dirty="0" err="1">
                <a:solidFill>
                  <a:schemeClr val="dk1"/>
                </a:solidFill>
                <a:latin typeface="Tahoma"/>
                <a:ea typeface="Tahoma"/>
                <a:cs typeface="Tahoma"/>
                <a:sym typeface="Tahoma"/>
              </a:rPr>
              <a:t>hệ</a:t>
            </a:r>
            <a:r>
              <a:rPr lang="en-US" sz="1200" dirty="0">
                <a:solidFill>
                  <a:schemeClr val="dk1"/>
                </a:solidFill>
                <a:latin typeface="Tahoma"/>
                <a:ea typeface="Tahoma"/>
                <a:cs typeface="Tahoma"/>
                <a:sym typeface="Tahoma"/>
              </a:rPr>
              <a:t> </a:t>
            </a:r>
            <a:r>
              <a:rPr lang="en-US" sz="1200" dirty="0" err="1">
                <a:solidFill>
                  <a:schemeClr val="dk1"/>
                </a:solidFill>
                <a:latin typeface="Tahoma"/>
                <a:ea typeface="Tahoma"/>
                <a:cs typeface="Tahoma"/>
                <a:sym typeface="Tahoma"/>
              </a:rPr>
              <a:t>thống</a:t>
            </a:r>
            <a:r>
              <a:rPr lang="en-US" sz="1200" dirty="0">
                <a:solidFill>
                  <a:schemeClr val="dk1"/>
                </a:solidFill>
                <a:latin typeface="Tahoma"/>
                <a:ea typeface="Tahoma"/>
                <a:cs typeface="Tahoma"/>
                <a:sym typeface="Tahoma"/>
              </a:rPr>
              <a:t> </a:t>
            </a:r>
            <a:r>
              <a:rPr lang="en-US" sz="1200" dirty="0" err="1">
                <a:solidFill>
                  <a:schemeClr val="dk1"/>
                </a:solidFill>
                <a:latin typeface="Tahoma"/>
                <a:ea typeface="Tahoma"/>
                <a:cs typeface="Tahoma"/>
                <a:sym typeface="Tahoma"/>
              </a:rPr>
              <a:t>phát</a:t>
            </a:r>
            <a:r>
              <a:rPr lang="en-US" sz="1200" dirty="0">
                <a:solidFill>
                  <a:schemeClr val="dk1"/>
                </a:solidFill>
                <a:latin typeface="Tahoma"/>
                <a:ea typeface="Tahoma"/>
                <a:cs typeface="Tahoma"/>
                <a:sym typeface="Tahoma"/>
              </a:rPr>
              <a:t> </a:t>
            </a:r>
            <a:r>
              <a:rPr lang="en-US" sz="1200" dirty="0" err="1">
                <a:solidFill>
                  <a:schemeClr val="dk1"/>
                </a:solidFill>
                <a:latin typeface="Tahoma"/>
                <a:ea typeface="Tahoma"/>
                <a:cs typeface="Tahoma"/>
                <a:sym typeface="Tahoma"/>
              </a:rPr>
              <a:t>hiện</a:t>
            </a:r>
            <a:r>
              <a:rPr lang="en-US" sz="1200" dirty="0">
                <a:solidFill>
                  <a:schemeClr val="dk1"/>
                </a:solidFill>
                <a:latin typeface="Tahoma"/>
                <a:ea typeface="Tahoma"/>
                <a:cs typeface="Tahoma"/>
                <a:sym typeface="Tahoma"/>
              </a:rPr>
              <a:t> </a:t>
            </a:r>
            <a:r>
              <a:rPr lang="en-US" sz="1200" dirty="0" err="1">
                <a:solidFill>
                  <a:schemeClr val="dk1"/>
                </a:solidFill>
                <a:latin typeface="Tahoma"/>
                <a:ea typeface="Tahoma"/>
                <a:cs typeface="Tahoma"/>
                <a:sym typeface="Tahoma"/>
              </a:rPr>
              <a:t>mã</a:t>
            </a:r>
            <a:r>
              <a:rPr lang="en-US" sz="1200" dirty="0">
                <a:solidFill>
                  <a:schemeClr val="dk1"/>
                </a:solidFill>
                <a:latin typeface="Tahoma"/>
                <a:ea typeface="Tahoma"/>
                <a:cs typeface="Tahoma"/>
                <a:sym typeface="Tahoma"/>
              </a:rPr>
              <a:t> </a:t>
            </a:r>
            <a:r>
              <a:rPr lang="en-US" sz="1200" dirty="0" err="1">
                <a:solidFill>
                  <a:schemeClr val="dk1"/>
                </a:solidFill>
                <a:latin typeface="Tahoma"/>
                <a:ea typeface="Tahoma"/>
                <a:cs typeface="Tahoma"/>
                <a:sym typeface="Tahoma"/>
              </a:rPr>
              <a:t>độc</a:t>
            </a:r>
            <a:r>
              <a:rPr lang="en-US" sz="1200" dirty="0">
                <a:solidFill>
                  <a:schemeClr val="dk1"/>
                </a:solidFill>
                <a:latin typeface="Tahoma"/>
                <a:ea typeface="Tahoma"/>
                <a:cs typeface="Tahoma"/>
                <a:sym typeface="Tahoma"/>
              </a:rPr>
              <a:t> </a:t>
            </a:r>
            <a:r>
              <a:rPr lang="en-US" sz="1200" dirty="0" err="1">
                <a:solidFill>
                  <a:schemeClr val="dk1"/>
                </a:solidFill>
                <a:latin typeface="Tahoma"/>
                <a:ea typeface="Tahoma"/>
                <a:cs typeface="Tahoma"/>
                <a:sym typeface="Tahoma"/>
              </a:rPr>
              <a:t>mạnh</a:t>
            </a:r>
            <a:r>
              <a:rPr lang="en-US" sz="1200" dirty="0">
                <a:solidFill>
                  <a:schemeClr val="dk1"/>
                </a:solidFill>
                <a:latin typeface="Tahoma"/>
                <a:ea typeface="Tahoma"/>
                <a:cs typeface="Tahoma"/>
                <a:sym typeface="Tahoma"/>
              </a:rPr>
              <a:t> </a:t>
            </a:r>
            <a:r>
              <a:rPr lang="en-US" sz="1200" dirty="0" err="1">
                <a:solidFill>
                  <a:schemeClr val="dk1"/>
                </a:solidFill>
                <a:latin typeface="Tahoma"/>
                <a:ea typeface="Tahoma"/>
                <a:cs typeface="Tahoma"/>
                <a:sym typeface="Tahoma"/>
              </a:rPr>
              <a:t>mẽ</a:t>
            </a:r>
            <a:r>
              <a:rPr lang="en-US" sz="1200" dirty="0">
                <a:solidFill>
                  <a:schemeClr val="dk1"/>
                </a:solidFill>
                <a:latin typeface="Tahoma"/>
                <a:ea typeface="Tahoma"/>
                <a:cs typeface="Tahoma"/>
                <a:sym typeface="Tahoma"/>
              </a:rPr>
              <a:t>, </a:t>
            </a:r>
            <a:r>
              <a:rPr lang="en-US" sz="1200" dirty="0" err="1">
                <a:solidFill>
                  <a:schemeClr val="dk1"/>
                </a:solidFill>
                <a:latin typeface="Tahoma"/>
                <a:ea typeface="Tahoma"/>
                <a:cs typeface="Tahoma"/>
                <a:sym typeface="Tahoma"/>
              </a:rPr>
              <a:t>tận</a:t>
            </a:r>
            <a:r>
              <a:rPr lang="en-US" sz="1200" dirty="0">
                <a:solidFill>
                  <a:schemeClr val="dk1"/>
                </a:solidFill>
                <a:latin typeface="Tahoma"/>
                <a:ea typeface="Tahoma"/>
                <a:cs typeface="Tahoma"/>
                <a:sym typeface="Tahoma"/>
              </a:rPr>
              <a:t> </a:t>
            </a:r>
            <a:r>
              <a:rPr lang="en-US" sz="1200" dirty="0" err="1">
                <a:solidFill>
                  <a:schemeClr val="dk1"/>
                </a:solidFill>
                <a:latin typeface="Tahoma"/>
                <a:ea typeface="Tahoma"/>
                <a:cs typeface="Tahoma"/>
                <a:sym typeface="Tahoma"/>
              </a:rPr>
              <a:t>dụng</a:t>
            </a:r>
            <a:r>
              <a:rPr lang="en-US" sz="1200" dirty="0">
                <a:solidFill>
                  <a:schemeClr val="dk1"/>
                </a:solidFill>
                <a:latin typeface="Tahoma"/>
                <a:ea typeface="Tahoma"/>
                <a:cs typeface="Tahoma"/>
                <a:sym typeface="Tahoma"/>
              </a:rPr>
              <a:t> </a:t>
            </a:r>
            <a:r>
              <a:rPr lang="en-US" sz="1200" dirty="0" err="1">
                <a:solidFill>
                  <a:schemeClr val="dk1"/>
                </a:solidFill>
                <a:latin typeface="Tahoma"/>
                <a:ea typeface="Tahoma"/>
                <a:cs typeface="Tahoma"/>
                <a:sym typeface="Tahoma"/>
              </a:rPr>
              <a:t>ưu</a:t>
            </a:r>
            <a:r>
              <a:rPr lang="en-US" sz="1200" dirty="0">
                <a:solidFill>
                  <a:schemeClr val="dk1"/>
                </a:solidFill>
                <a:latin typeface="Tahoma"/>
                <a:ea typeface="Tahoma"/>
                <a:cs typeface="Tahoma"/>
                <a:sym typeface="Tahoma"/>
              </a:rPr>
              <a:t> </a:t>
            </a:r>
            <a:r>
              <a:rPr lang="en-US" sz="1200" dirty="0" err="1">
                <a:solidFill>
                  <a:schemeClr val="dk1"/>
                </a:solidFill>
                <a:latin typeface="Tahoma"/>
                <a:ea typeface="Tahoma"/>
                <a:cs typeface="Tahoma"/>
                <a:sym typeface="Tahoma"/>
              </a:rPr>
              <a:t>điểm</a:t>
            </a:r>
            <a:r>
              <a:rPr lang="en-US" sz="1200" dirty="0">
                <a:solidFill>
                  <a:schemeClr val="dk1"/>
                </a:solidFill>
                <a:latin typeface="Tahoma"/>
                <a:ea typeface="Tahoma"/>
                <a:cs typeface="Tahoma"/>
                <a:sym typeface="Tahoma"/>
              </a:rPr>
              <a:t> </a:t>
            </a:r>
            <a:r>
              <a:rPr lang="en-US" sz="1200" dirty="0" err="1">
                <a:solidFill>
                  <a:schemeClr val="dk1"/>
                </a:solidFill>
                <a:latin typeface="Tahoma"/>
                <a:ea typeface="Tahoma"/>
                <a:cs typeface="Tahoma"/>
                <a:sym typeface="Tahoma"/>
              </a:rPr>
              <a:t>của</a:t>
            </a:r>
            <a:r>
              <a:rPr lang="en-US" sz="1200" dirty="0">
                <a:solidFill>
                  <a:schemeClr val="dk1"/>
                </a:solidFill>
                <a:latin typeface="Tahoma"/>
                <a:ea typeface="Tahoma"/>
                <a:cs typeface="Tahoma"/>
                <a:sym typeface="Tahoma"/>
              </a:rPr>
              <a:t> </a:t>
            </a:r>
            <a:r>
              <a:rPr lang="en-US" sz="1200" dirty="0" err="1">
                <a:solidFill>
                  <a:schemeClr val="dk1"/>
                </a:solidFill>
                <a:latin typeface="Tahoma"/>
                <a:ea typeface="Tahoma"/>
                <a:cs typeface="Tahoma"/>
                <a:sym typeface="Tahoma"/>
              </a:rPr>
              <a:t>cả</a:t>
            </a:r>
            <a:r>
              <a:rPr lang="en-US" sz="1200" dirty="0">
                <a:solidFill>
                  <a:schemeClr val="dk1"/>
                </a:solidFill>
                <a:latin typeface="Tahoma"/>
                <a:ea typeface="Tahoma"/>
                <a:cs typeface="Tahoma"/>
                <a:sym typeface="Tahoma"/>
              </a:rPr>
              <a:t> </a:t>
            </a:r>
            <a:r>
              <a:rPr lang="en-US" sz="1200" dirty="0" err="1">
                <a:solidFill>
                  <a:schemeClr val="dk1"/>
                </a:solidFill>
                <a:latin typeface="Tahoma"/>
                <a:ea typeface="Tahoma"/>
                <a:cs typeface="Tahoma"/>
                <a:sym typeface="Tahoma"/>
              </a:rPr>
              <a:t>hai</a:t>
            </a:r>
            <a:r>
              <a:rPr lang="en-US" sz="1200" dirty="0">
                <a:solidFill>
                  <a:schemeClr val="dk1"/>
                </a:solidFill>
                <a:latin typeface="Tahoma"/>
                <a:ea typeface="Tahoma"/>
                <a:cs typeface="Tahoma"/>
                <a:sym typeface="Tahoma"/>
              </a:rPr>
              <a:t> </a:t>
            </a:r>
            <a:r>
              <a:rPr lang="en-US" sz="1200" dirty="0" err="1">
                <a:solidFill>
                  <a:schemeClr val="dk1"/>
                </a:solidFill>
                <a:latin typeface="Tahoma"/>
                <a:ea typeface="Tahoma"/>
                <a:cs typeface="Tahoma"/>
                <a:sym typeface="Tahoma"/>
              </a:rPr>
              <a:t>phương</a:t>
            </a:r>
            <a:r>
              <a:rPr lang="en-US" sz="1200" dirty="0">
                <a:solidFill>
                  <a:schemeClr val="dk1"/>
                </a:solidFill>
                <a:latin typeface="Tahoma"/>
                <a:ea typeface="Tahoma"/>
                <a:cs typeface="Tahoma"/>
                <a:sym typeface="Tahoma"/>
              </a:rPr>
              <a:t> </a:t>
            </a:r>
            <a:r>
              <a:rPr lang="en-US" sz="1200" dirty="0" err="1">
                <a:solidFill>
                  <a:schemeClr val="dk1"/>
                </a:solidFill>
                <a:latin typeface="Tahoma"/>
                <a:ea typeface="Tahoma"/>
                <a:cs typeface="Tahoma"/>
                <a:sym typeface="Tahoma"/>
              </a:rPr>
              <a:t>pháp</a:t>
            </a:r>
            <a:r>
              <a:rPr lang="en-US" sz="1200" dirty="0">
                <a:solidFill>
                  <a:schemeClr val="dk1"/>
                </a:solidFill>
                <a:latin typeface="Tahoma"/>
                <a:ea typeface="Tahoma"/>
                <a:cs typeface="Tahoma"/>
                <a:sym typeface="Tahoma"/>
              </a:rPr>
              <a:t>.</a:t>
            </a:r>
            <a:endParaRPr sz="1200" dirty="0">
              <a:solidFill>
                <a:schemeClr val="dk1"/>
              </a:solidFill>
              <a:latin typeface="Tahoma"/>
              <a:ea typeface="Tahoma"/>
              <a:cs typeface="Tahoma"/>
              <a:sym typeface="Tahoma"/>
            </a:endParaRPr>
          </a:p>
        </p:txBody>
      </p:sp>
      <p:sp>
        <p:nvSpPr>
          <p:cNvPr id="251" name="Google Shape;251;p13"/>
          <p:cNvSpPr txBox="1"/>
          <p:nvPr/>
        </p:nvSpPr>
        <p:spPr>
          <a:xfrm>
            <a:off x="468312" y="3090862"/>
            <a:ext cx="4267200" cy="2769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1200"/>
              <a:buFont typeface="Tahoma"/>
              <a:buNone/>
            </a:pPr>
            <a:r>
              <a:rPr lang="en-US" sz="1200" dirty="0">
                <a:solidFill>
                  <a:schemeClr val="dk1"/>
                </a:solidFill>
                <a:latin typeface="Tahoma"/>
                <a:ea typeface="Tahoma"/>
                <a:cs typeface="Tahoma"/>
                <a:sym typeface="Tahoma"/>
              </a:rPr>
              <a:t>	</a:t>
            </a:r>
            <a:r>
              <a:rPr lang="en-US" sz="1200" dirty="0" err="1">
                <a:solidFill>
                  <a:schemeClr val="dk1"/>
                </a:solidFill>
                <a:latin typeface="Tahoma"/>
                <a:ea typeface="Tahoma"/>
                <a:cs typeface="Tahoma"/>
                <a:sym typeface="Tahoma"/>
              </a:rPr>
              <a:t>Trong</a:t>
            </a:r>
            <a:r>
              <a:rPr lang="en-US" sz="1200" dirty="0">
                <a:solidFill>
                  <a:schemeClr val="dk1"/>
                </a:solidFill>
                <a:latin typeface="Tahoma"/>
                <a:ea typeface="Tahoma"/>
                <a:cs typeface="Tahoma"/>
                <a:sym typeface="Tahoma"/>
              </a:rPr>
              <a:t> </a:t>
            </a:r>
            <a:r>
              <a:rPr lang="en-US" sz="1200" dirty="0" err="1">
                <a:solidFill>
                  <a:schemeClr val="dk1"/>
                </a:solidFill>
                <a:latin typeface="Tahoma"/>
                <a:ea typeface="Tahoma"/>
                <a:cs typeface="Tahoma"/>
                <a:sym typeface="Tahoma"/>
              </a:rPr>
              <a:t>bài</a:t>
            </a:r>
            <a:r>
              <a:rPr lang="en-US" sz="1200" dirty="0">
                <a:solidFill>
                  <a:schemeClr val="dk1"/>
                </a:solidFill>
                <a:latin typeface="Tahoma"/>
                <a:ea typeface="Tahoma"/>
                <a:cs typeface="Tahoma"/>
                <a:sym typeface="Tahoma"/>
              </a:rPr>
              <a:t> </a:t>
            </a:r>
            <a:r>
              <a:rPr lang="en-US" sz="1200" dirty="0" err="1">
                <a:solidFill>
                  <a:schemeClr val="dk1"/>
                </a:solidFill>
                <a:latin typeface="Tahoma"/>
                <a:ea typeface="Tahoma"/>
                <a:cs typeface="Tahoma"/>
                <a:sym typeface="Tahoma"/>
              </a:rPr>
              <a:t>nghiên</a:t>
            </a:r>
            <a:r>
              <a:rPr lang="en-US" sz="1200" dirty="0">
                <a:solidFill>
                  <a:schemeClr val="dk1"/>
                </a:solidFill>
                <a:latin typeface="Tahoma"/>
                <a:ea typeface="Tahoma"/>
                <a:cs typeface="Tahoma"/>
                <a:sym typeface="Tahoma"/>
              </a:rPr>
              <a:t> </a:t>
            </a:r>
            <a:r>
              <a:rPr lang="en-US" sz="1200" dirty="0" err="1">
                <a:solidFill>
                  <a:schemeClr val="dk1"/>
                </a:solidFill>
                <a:latin typeface="Tahoma"/>
                <a:ea typeface="Tahoma"/>
                <a:cs typeface="Tahoma"/>
                <a:sym typeface="Tahoma"/>
              </a:rPr>
              <a:t>cứu</a:t>
            </a:r>
            <a:r>
              <a:rPr lang="en-US" sz="1200" dirty="0">
                <a:solidFill>
                  <a:schemeClr val="dk1"/>
                </a:solidFill>
                <a:latin typeface="Tahoma"/>
                <a:ea typeface="Tahoma"/>
                <a:cs typeface="Tahoma"/>
                <a:sym typeface="Tahoma"/>
              </a:rPr>
              <a:t> </a:t>
            </a:r>
            <a:r>
              <a:rPr lang="en-US" sz="1200" dirty="0" err="1">
                <a:solidFill>
                  <a:schemeClr val="dk1"/>
                </a:solidFill>
                <a:latin typeface="Tahoma"/>
                <a:ea typeface="Tahoma"/>
                <a:cs typeface="Tahoma"/>
                <a:sym typeface="Tahoma"/>
              </a:rPr>
              <a:t>này</a:t>
            </a:r>
            <a:r>
              <a:rPr lang="en-US" sz="1200" dirty="0">
                <a:solidFill>
                  <a:schemeClr val="dk1"/>
                </a:solidFill>
                <a:latin typeface="Tahoma"/>
                <a:ea typeface="Tahoma"/>
                <a:cs typeface="Tahoma"/>
                <a:sym typeface="Tahoma"/>
              </a:rPr>
              <a:t>, </a:t>
            </a:r>
            <a:r>
              <a:rPr lang="en-US" sz="1200" dirty="0" err="1">
                <a:solidFill>
                  <a:schemeClr val="dk1"/>
                </a:solidFill>
                <a:latin typeface="Tahoma"/>
                <a:ea typeface="Tahoma"/>
                <a:cs typeface="Tahoma"/>
                <a:sym typeface="Tahoma"/>
              </a:rPr>
              <a:t>chúng</a:t>
            </a:r>
            <a:r>
              <a:rPr lang="en-US" sz="1200" dirty="0">
                <a:solidFill>
                  <a:schemeClr val="dk1"/>
                </a:solidFill>
                <a:latin typeface="Tahoma"/>
                <a:ea typeface="Tahoma"/>
                <a:cs typeface="Tahoma"/>
                <a:sym typeface="Tahoma"/>
              </a:rPr>
              <a:t> </a:t>
            </a:r>
            <a:r>
              <a:rPr lang="en-US" sz="1200" dirty="0" err="1">
                <a:solidFill>
                  <a:schemeClr val="dk1"/>
                </a:solidFill>
                <a:latin typeface="Tahoma"/>
                <a:ea typeface="Tahoma"/>
                <a:cs typeface="Tahoma"/>
                <a:sym typeface="Tahoma"/>
              </a:rPr>
              <a:t>tôi</a:t>
            </a:r>
            <a:r>
              <a:rPr lang="en-US" sz="1200" dirty="0">
                <a:solidFill>
                  <a:schemeClr val="dk1"/>
                </a:solidFill>
                <a:latin typeface="Tahoma"/>
                <a:ea typeface="Tahoma"/>
                <a:cs typeface="Tahoma"/>
                <a:sym typeface="Tahoma"/>
              </a:rPr>
              <a:t> </a:t>
            </a:r>
            <a:r>
              <a:rPr lang="en-US" sz="1200" dirty="0" err="1">
                <a:solidFill>
                  <a:schemeClr val="dk1"/>
                </a:solidFill>
                <a:latin typeface="Tahoma"/>
                <a:ea typeface="Tahoma"/>
                <a:cs typeface="Tahoma"/>
                <a:sym typeface="Tahoma"/>
              </a:rPr>
              <a:t>tìm</a:t>
            </a:r>
            <a:r>
              <a:rPr lang="en-US" sz="1200" dirty="0">
                <a:solidFill>
                  <a:schemeClr val="dk1"/>
                </a:solidFill>
                <a:latin typeface="Tahoma"/>
                <a:ea typeface="Tahoma"/>
                <a:cs typeface="Tahoma"/>
                <a:sym typeface="Tahoma"/>
              </a:rPr>
              <a:t> </a:t>
            </a:r>
            <a:r>
              <a:rPr lang="en-US" sz="1200" dirty="0" err="1">
                <a:solidFill>
                  <a:schemeClr val="dk1"/>
                </a:solidFill>
                <a:latin typeface="Tahoma"/>
                <a:ea typeface="Tahoma"/>
                <a:cs typeface="Tahoma"/>
                <a:sym typeface="Tahoma"/>
              </a:rPr>
              <a:t>hiểu</a:t>
            </a:r>
            <a:r>
              <a:rPr lang="en-US" sz="1200" dirty="0">
                <a:solidFill>
                  <a:schemeClr val="dk1"/>
                </a:solidFill>
                <a:latin typeface="Tahoma"/>
                <a:ea typeface="Tahoma"/>
                <a:cs typeface="Tahoma"/>
                <a:sym typeface="Tahoma"/>
              </a:rPr>
              <a:t>:</a:t>
            </a:r>
            <a:endParaRPr dirty="0"/>
          </a:p>
        </p:txBody>
      </p:sp>
      <p:sp>
        <p:nvSpPr>
          <p:cNvPr id="252" name="Google Shape;252;p13"/>
          <p:cNvSpPr txBox="1"/>
          <p:nvPr/>
        </p:nvSpPr>
        <p:spPr>
          <a:xfrm>
            <a:off x="857593" y="3285067"/>
            <a:ext cx="3962400" cy="461700"/>
          </a:xfrm>
          <a:prstGeom prst="rect">
            <a:avLst/>
          </a:prstGeom>
          <a:noFill/>
          <a:ln>
            <a:noFill/>
          </a:ln>
        </p:spPr>
        <p:txBody>
          <a:bodyPr spcFirstLastPara="1" wrap="square" lIns="91425" tIns="45700" rIns="91425" bIns="45700" anchor="t" anchorCtr="0">
            <a:spAutoFit/>
          </a:bodyPr>
          <a:lstStyle/>
          <a:p>
            <a:pPr marL="171450" marR="0" lvl="0" indent="-171450" algn="just" rtl="0">
              <a:lnSpc>
                <a:spcPct val="100000"/>
              </a:lnSpc>
              <a:spcBef>
                <a:spcPts val="0"/>
              </a:spcBef>
              <a:spcAft>
                <a:spcPts val="0"/>
              </a:spcAft>
              <a:buClr>
                <a:schemeClr val="dk1"/>
              </a:buClr>
              <a:buSzPts val="1200"/>
              <a:buFont typeface="Tahoma"/>
              <a:buChar char="•"/>
            </a:pPr>
            <a:r>
              <a:rPr lang="en-US" sz="1200" dirty="0" err="1">
                <a:solidFill>
                  <a:schemeClr val="dk1"/>
                </a:solidFill>
                <a:latin typeface="Tahoma"/>
                <a:ea typeface="Tahoma"/>
                <a:cs typeface="Tahoma"/>
                <a:sym typeface="Tahoma"/>
              </a:rPr>
              <a:t>Máy</a:t>
            </a:r>
            <a:r>
              <a:rPr lang="en-US" sz="1200" dirty="0">
                <a:solidFill>
                  <a:schemeClr val="dk1"/>
                </a:solidFill>
                <a:latin typeface="Tahoma"/>
                <a:ea typeface="Tahoma"/>
                <a:cs typeface="Tahoma"/>
                <a:sym typeface="Tahoma"/>
              </a:rPr>
              <a:t> </a:t>
            </a:r>
            <a:r>
              <a:rPr lang="en-US" sz="1200" dirty="0" err="1">
                <a:solidFill>
                  <a:schemeClr val="dk1"/>
                </a:solidFill>
                <a:latin typeface="Tahoma"/>
                <a:ea typeface="Tahoma"/>
                <a:cs typeface="Tahoma"/>
                <a:sym typeface="Tahoma"/>
              </a:rPr>
              <a:t>tính</a:t>
            </a:r>
            <a:r>
              <a:rPr lang="en-US" sz="1200" dirty="0">
                <a:solidFill>
                  <a:schemeClr val="dk1"/>
                </a:solidFill>
                <a:latin typeface="Tahoma"/>
                <a:ea typeface="Tahoma"/>
                <a:cs typeface="Tahoma"/>
                <a:sym typeface="Tahoma"/>
              </a:rPr>
              <a:t> </a:t>
            </a:r>
            <a:r>
              <a:rPr lang="en-US" sz="1200" dirty="0" err="1">
                <a:solidFill>
                  <a:schemeClr val="dk1"/>
                </a:solidFill>
                <a:latin typeface="Tahoma"/>
                <a:ea typeface="Tahoma"/>
                <a:cs typeface="Tahoma"/>
                <a:sym typeface="Tahoma"/>
              </a:rPr>
              <a:t>trở</a:t>
            </a:r>
            <a:r>
              <a:rPr lang="en-US" sz="1200" dirty="0">
                <a:solidFill>
                  <a:schemeClr val="dk1"/>
                </a:solidFill>
                <a:latin typeface="Tahoma"/>
                <a:ea typeface="Tahoma"/>
                <a:cs typeface="Tahoma"/>
                <a:sym typeface="Tahoma"/>
              </a:rPr>
              <a:t> </a:t>
            </a:r>
            <a:r>
              <a:rPr lang="en-US" sz="1200" dirty="0" err="1">
                <a:solidFill>
                  <a:schemeClr val="dk1"/>
                </a:solidFill>
                <a:latin typeface="Tahoma"/>
                <a:ea typeface="Tahoma"/>
                <a:cs typeface="Tahoma"/>
                <a:sym typeface="Tahoma"/>
              </a:rPr>
              <a:t>thành</a:t>
            </a:r>
            <a:r>
              <a:rPr lang="en-US" sz="1200" dirty="0">
                <a:solidFill>
                  <a:schemeClr val="dk1"/>
                </a:solidFill>
                <a:latin typeface="Tahoma"/>
                <a:ea typeface="Tahoma"/>
                <a:cs typeface="Tahoma"/>
                <a:sym typeface="Tahoma"/>
              </a:rPr>
              <a:t> </a:t>
            </a:r>
            <a:r>
              <a:rPr lang="en-US" sz="1200" dirty="0" err="1">
                <a:solidFill>
                  <a:schemeClr val="dk1"/>
                </a:solidFill>
                <a:latin typeface="Tahoma"/>
                <a:ea typeface="Tahoma"/>
                <a:cs typeface="Tahoma"/>
                <a:sym typeface="Tahoma"/>
              </a:rPr>
              <a:t>không</a:t>
            </a:r>
            <a:r>
              <a:rPr lang="en-US" sz="1200" dirty="0">
                <a:solidFill>
                  <a:schemeClr val="dk1"/>
                </a:solidFill>
                <a:latin typeface="Tahoma"/>
                <a:ea typeface="Tahoma"/>
                <a:cs typeface="Tahoma"/>
                <a:sym typeface="Tahoma"/>
              </a:rPr>
              <a:t> </a:t>
            </a:r>
            <a:r>
              <a:rPr lang="en-US" sz="1200" dirty="0" err="1">
                <a:solidFill>
                  <a:schemeClr val="dk1"/>
                </a:solidFill>
                <a:latin typeface="Tahoma"/>
                <a:ea typeface="Tahoma"/>
                <a:cs typeface="Tahoma"/>
                <a:sym typeface="Tahoma"/>
              </a:rPr>
              <a:t>thể</a:t>
            </a:r>
            <a:r>
              <a:rPr lang="en-US" sz="1200" dirty="0">
                <a:solidFill>
                  <a:schemeClr val="dk1"/>
                </a:solidFill>
                <a:latin typeface="Tahoma"/>
                <a:ea typeface="Tahoma"/>
                <a:cs typeface="Tahoma"/>
                <a:sym typeface="Tahoma"/>
              </a:rPr>
              <a:t> </a:t>
            </a:r>
            <a:r>
              <a:rPr lang="en-US" sz="1200" dirty="0" err="1">
                <a:solidFill>
                  <a:schemeClr val="dk1"/>
                </a:solidFill>
                <a:latin typeface="Tahoma"/>
                <a:ea typeface="Tahoma"/>
                <a:cs typeface="Tahoma"/>
                <a:sym typeface="Tahoma"/>
              </a:rPr>
              <a:t>thiếu</a:t>
            </a:r>
            <a:r>
              <a:rPr lang="en-US" sz="1200" dirty="0">
                <a:solidFill>
                  <a:schemeClr val="dk1"/>
                </a:solidFill>
                <a:latin typeface="Tahoma"/>
                <a:ea typeface="Tahoma"/>
                <a:cs typeface="Tahoma"/>
                <a:sym typeface="Tahoma"/>
              </a:rPr>
              <a:t> </a:t>
            </a:r>
            <a:r>
              <a:rPr lang="en-US" sz="1200" dirty="0" err="1">
                <a:solidFill>
                  <a:schemeClr val="dk1"/>
                </a:solidFill>
                <a:latin typeface="Tahoma"/>
                <a:ea typeface="Tahoma"/>
                <a:cs typeface="Tahoma"/>
                <a:sym typeface="Tahoma"/>
              </a:rPr>
              <a:t>trong</a:t>
            </a:r>
            <a:r>
              <a:rPr lang="en-US" sz="1200" dirty="0">
                <a:solidFill>
                  <a:schemeClr val="dk1"/>
                </a:solidFill>
                <a:latin typeface="Tahoma"/>
                <a:ea typeface="Tahoma"/>
                <a:cs typeface="Tahoma"/>
                <a:sym typeface="Tahoma"/>
              </a:rPr>
              <a:t> </a:t>
            </a:r>
            <a:r>
              <a:rPr lang="en-US" sz="1200" dirty="0" err="1">
                <a:solidFill>
                  <a:schemeClr val="dk1"/>
                </a:solidFill>
                <a:latin typeface="Tahoma"/>
                <a:ea typeface="Tahoma"/>
                <a:cs typeface="Tahoma"/>
                <a:sym typeface="Tahoma"/>
              </a:rPr>
              <a:t>cuộc</a:t>
            </a:r>
            <a:r>
              <a:rPr lang="en-US" sz="1200" dirty="0">
                <a:solidFill>
                  <a:schemeClr val="dk1"/>
                </a:solidFill>
                <a:latin typeface="Tahoma"/>
                <a:ea typeface="Tahoma"/>
                <a:cs typeface="Tahoma"/>
                <a:sym typeface="Tahoma"/>
              </a:rPr>
              <a:t> </a:t>
            </a:r>
            <a:r>
              <a:rPr lang="en-US" sz="1200" dirty="0" err="1">
                <a:solidFill>
                  <a:schemeClr val="dk1"/>
                </a:solidFill>
                <a:latin typeface="Tahoma"/>
                <a:ea typeface="Tahoma"/>
                <a:cs typeface="Tahoma"/>
                <a:sym typeface="Tahoma"/>
              </a:rPr>
              <a:t>sống</a:t>
            </a:r>
            <a:r>
              <a:rPr lang="en-US" sz="1200" dirty="0">
                <a:solidFill>
                  <a:schemeClr val="dk1"/>
                </a:solidFill>
                <a:latin typeface="Tahoma"/>
                <a:ea typeface="Tahoma"/>
                <a:cs typeface="Tahoma"/>
                <a:sym typeface="Tahoma"/>
              </a:rPr>
              <a:t> </a:t>
            </a:r>
            <a:r>
              <a:rPr lang="en-US" sz="1200" dirty="0" err="1">
                <a:solidFill>
                  <a:schemeClr val="dk1"/>
                </a:solidFill>
                <a:latin typeface="Tahoma"/>
                <a:ea typeface="Tahoma"/>
                <a:cs typeface="Tahoma"/>
                <a:sym typeface="Tahoma"/>
              </a:rPr>
              <a:t>hàng</a:t>
            </a:r>
            <a:r>
              <a:rPr lang="en-US" sz="1200" dirty="0">
                <a:solidFill>
                  <a:schemeClr val="dk1"/>
                </a:solidFill>
                <a:latin typeface="Tahoma"/>
                <a:ea typeface="Tahoma"/>
                <a:cs typeface="Tahoma"/>
                <a:sym typeface="Tahoma"/>
              </a:rPr>
              <a:t> </a:t>
            </a:r>
            <a:r>
              <a:rPr lang="en-US" sz="1200" dirty="0" err="1">
                <a:solidFill>
                  <a:schemeClr val="dk1"/>
                </a:solidFill>
                <a:latin typeface="Tahoma"/>
                <a:ea typeface="Tahoma"/>
                <a:cs typeface="Tahoma"/>
                <a:sym typeface="Tahoma"/>
              </a:rPr>
              <a:t>ngày</a:t>
            </a:r>
            <a:r>
              <a:rPr lang="en-US" sz="1200" dirty="0">
                <a:solidFill>
                  <a:schemeClr val="dk1"/>
                </a:solidFill>
                <a:latin typeface="Tahoma"/>
                <a:ea typeface="Tahoma"/>
                <a:cs typeface="Tahoma"/>
                <a:sym typeface="Tahoma"/>
              </a:rPr>
              <a:t>.</a:t>
            </a:r>
            <a:endParaRPr dirty="0"/>
          </a:p>
        </p:txBody>
      </p:sp>
      <p:sp>
        <p:nvSpPr>
          <p:cNvPr id="253" name="Google Shape;253;p13"/>
          <p:cNvSpPr txBox="1"/>
          <p:nvPr/>
        </p:nvSpPr>
        <p:spPr>
          <a:xfrm>
            <a:off x="871537" y="3684671"/>
            <a:ext cx="4038600" cy="276900"/>
          </a:xfrm>
          <a:prstGeom prst="rect">
            <a:avLst/>
          </a:prstGeom>
          <a:noFill/>
          <a:ln>
            <a:noFill/>
          </a:ln>
        </p:spPr>
        <p:txBody>
          <a:bodyPr spcFirstLastPara="1" wrap="square" lIns="91425" tIns="45700" rIns="91425" bIns="45700" anchor="t" anchorCtr="0">
            <a:spAutoFit/>
          </a:bodyPr>
          <a:lstStyle/>
          <a:p>
            <a:pPr marL="171450" marR="0" lvl="0" indent="-171450" algn="just" rtl="0">
              <a:lnSpc>
                <a:spcPct val="100000"/>
              </a:lnSpc>
              <a:spcBef>
                <a:spcPts val="0"/>
              </a:spcBef>
              <a:spcAft>
                <a:spcPts val="0"/>
              </a:spcAft>
              <a:buClr>
                <a:schemeClr val="dk1"/>
              </a:buClr>
              <a:buSzPts val="1200"/>
              <a:buFont typeface="Tahoma"/>
              <a:buChar char="•"/>
            </a:pPr>
            <a:r>
              <a:rPr lang="en-US" sz="1200" dirty="0" err="1">
                <a:solidFill>
                  <a:schemeClr val="dk1"/>
                </a:solidFill>
                <a:latin typeface="Tahoma"/>
                <a:ea typeface="Tahoma"/>
                <a:cs typeface="Tahoma"/>
                <a:sym typeface="Tahoma"/>
              </a:rPr>
              <a:t>Điều</a:t>
            </a:r>
            <a:r>
              <a:rPr lang="en-US" sz="1200" dirty="0">
                <a:solidFill>
                  <a:schemeClr val="dk1"/>
                </a:solidFill>
                <a:latin typeface="Tahoma"/>
                <a:ea typeface="Tahoma"/>
                <a:cs typeface="Tahoma"/>
                <a:sym typeface="Tahoma"/>
              </a:rPr>
              <a:t> </a:t>
            </a:r>
            <a:r>
              <a:rPr lang="en-US" sz="1200" dirty="0" err="1">
                <a:solidFill>
                  <a:schemeClr val="dk1"/>
                </a:solidFill>
                <a:latin typeface="Tahoma"/>
                <a:ea typeface="Tahoma"/>
                <a:cs typeface="Tahoma"/>
                <a:sym typeface="Tahoma"/>
              </a:rPr>
              <a:t>này</a:t>
            </a:r>
            <a:r>
              <a:rPr lang="en-US" sz="1200" dirty="0">
                <a:solidFill>
                  <a:schemeClr val="dk1"/>
                </a:solidFill>
                <a:latin typeface="Tahoma"/>
                <a:ea typeface="Tahoma"/>
                <a:cs typeface="Tahoma"/>
                <a:sym typeface="Tahoma"/>
              </a:rPr>
              <a:t> </a:t>
            </a:r>
            <a:r>
              <a:rPr lang="en-US" sz="1200" dirty="0" err="1">
                <a:solidFill>
                  <a:schemeClr val="dk1"/>
                </a:solidFill>
                <a:latin typeface="Tahoma"/>
                <a:ea typeface="Tahoma"/>
                <a:cs typeface="Tahoma"/>
                <a:sym typeface="Tahoma"/>
              </a:rPr>
              <a:t>mở</a:t>
            </a:r>
            <a:r>
              <a:rPr lang="en-US" sz="1200" dirty="0">
                <a:solidFill>
                  <a:schemeClr val="dk1"/>
                </a:solidFill>
                <a:latin typeface="Tahoma"/>
                <a:ea typeface="Tahoma"/>
                <a:cs typeface="Tahoma"/>
                <a:sym typeface="Tahoma"/>
              </a:rPr>
              <a:t> </a:t>
            </a:r>
            <a:r>
              <a:rPr lang="en-US" sz="1200" dirty="0" err="1">
                <a:solidFill>
                  <a:schemeClr val="dk1"/>
                </a:solidFill>
                <a:latin typeface="Tahoma"/>
                <a:ea typeface="Tahoma"/>
                <a:cs typeface="Tahoma"/>
                <a:sym typeface="Tahoma"/>
              </a:rPr>
              <a:t>ra</a:t>
            </a:r>
            <a:r>
              <a:rPr lang="en-US" sz="1200" dirty="0">
                <a:solidFill>
                  <a:schemeClr val="dk1"/>
                </a:solidFill>
                <a:latin typeface="Tahoma"/>
                <a:ea typeface="Tahoma"/>
                <a:cs typeface="Tahoma"/>
                <a:sym typeface="Tahoma"/>
              </a:rPr>
              <a:t> </a:t>
            </a:r>
            <a:r>
              <a:rPr lang="en-US" sz="1200" dirty="0" err="1">
                <a:solidFill>
                  <a:schemeClr val="dk1"/>
                </a:solidFill>
                <a:latin typeface="Tahoma"/>
                <a:ea typeface="Tahoma"/>
                <a:cs typeface="Tahoma"/>
                <a:sym typeface="Tahoma"/>
              </a:rPr>
              <a:t>nguy</a:t>
            </a:r>
            <a:r>
              <a:rPr lang="en-US" sz="1200" dirty="0">
                <a:solidFill>
                  <a:schemeClr val="dk1"/>
                </a:solidFill>
                <a:latin typeface="Tahoma"/>
                <a:ea typeface="Tahoma"/>
                <a:cs typeface="Tahoma"/>
                <a:sym typeface="Tahoma"/>
              </a:rPr>
              <a:t> </a:t>
            </a:r>
            <a:r>
              <a:rPr lang="en-US" sz="1200" dirty="0" err="1">
                <a:solidFill>
                  <a:schemeClr val="dk1"/>
                </a:solidFill>
                <a:latin typeface="Tahoma"/>
                <a:ea typeface="Tahoma"/>
                <a:cs typeface="Tahoma"/>
                <a:sym typeface="Tahoma"/>
              </a:rPr>
              <a:t>cơ</a:t>
            </a:r>
            <a:r>
              <a:rPr lang="en-US" sz="1200" dirty="0">
                <a:solidFill>
                  <a:schemeClr val="dk1"/>
                </a:solidFill>
                <a:latin typeface="Tahoma"/>
                <a:ea typeface="Tahoma"/>
                <a:cs typeface="Tahoma"/>
                <a:sym typeface="Tahoma"/>
              </a:rPr>
              <a:t> </a:t>
            </a:r>
            <a:r>
              <a:rPr lang="en-US" sz="1200" dirty="0" err="1">
                <a:solidFill>
                  <a:schemeClr val="dk1"/>
                </a:solidFill>
                <a:latin typeface="Tahoma"/>
                <a:ea typeface="Tahoma"/>
                <a:cs typeface="Tahoma"/>
                <a:sym typeface="Tahoma"/>
              </a:rPr>
              <a:t>tấn</a:t>
            </a:r>
            <a:r>
              <a:rPr lang="en-US" sz="1200" dirty="0">
                <a:solidFill>
                  <a:schemeClr val="dk1"/>
                </a:solidFill>
                <a:latin typeface="Tahoma"/>
                <a:ea typeface="Tahoma"/>
                <a:cs typeface="Tahoma"/>
                <a:sym typeface="Tahoma"/>
              </a:rPr>
              <a:t> </a:t>
            </a:r>
            <a:r>
              <a:rPr lang="en-US" sz="1200" dirty="0" err="1">
                <a:solidFill>
                  <a:schemeClr val="dk1"/>
                </a:solidFill>
                <a:latin typeface="Tahoma"/>
                <a:ea typeface="Tahoma"/>
                <a:cs typeface="Tahoma"/>
                <a:sym typeface="Tahoma"/>
              </a:rPr>
              <a:t>công</a:t>
            </a:r>
            <a:r>
              <a:rPr lang="en-US" sz="1200" dirty="0">
                <a:solidFill>
                  <a:schemeClr val="dk1"/>
                </a:solidFill>
                <a:latin typeface="Tahoma"/>
                <a:ea typeface="Tahoma"/>
                <a:cs typeface="Tahoma"/>
                <a:sym typeface="Tahoma"/>
              </a:rPr>
              <a:t> </a:t>
            </a:r>
            <a:r>
              <a:rPr lang="en-US" sz="1200" dirty="0" err="1">
                <a:solidFill>
                  <a:schemeClr val="dk1"/>
                </a:solidFill>
                <a:latin typeface="Tahoma"/>
                <a:ea typeface="Tahoma"/>
                <a:cs typeface="Tahoma"/>
                <a:sym typeface="Tahoma"/>
              </a:rPr>
              <a:t>mạng</a:t>
            </a:r>
            <a:r>
              <a:rPr lang="en-US" sz="1200" dirty="0">
                <a:solidFill>
                  <a:schemeClr val="dk1"/>
                </a:solidFill>
                <a:latin typeface="Tahoma"/>
                <a:ea typeface="Tahoma"/>
                <a:cs typeface="Tahoma"/>
                <a:sym typeface="Tahoma"/>
              </a:rPr>
              <a:t> </a:t>
            </a:r>
            <a:r>
              <a:rPr lang="en-US" sz="1200" dirty="0" err="1">
                <a:solidFill>
                  <a:schemeClr val="dk1"/>
                </a:solidFill>
                <a:latin typeface="Tahoma"/>
                <a:ea typeface="Tahoma"/>
                <a:cs typeface="Tahoma"/>
                <a:sym typeface="Tahoma"/>
              </a:rPr>
              <a:t>nguy</a:t>
            </a:r>
            <a:r>
              <a:rPr lang="en-US" sz="1200" dirty="0">
                <a:solidFill>
                  <a:schemeClr val="dk1"/>
                </a:solidFill>
                <a:latin typeface="Tahoma"/>
                <a:ea typeface="Tahoma"/>
                <a:cs typeface="Tahoma"/>
                <a:sym typeface="Tahoma"/>
              </a:rPr>
              <a:t> </a:t>
            </a:r>
            <a:r>
              <a:rPr lang="en-US" sz="1200" dirty="0" err="1">
                <a:solidFill>
                  <a:schemeClr val="dk1"/>
                </a:solidFill>
                <a:latin typeface="Tahoma"/>
                <a:ea typeface="Tahoma"/>
                <a:cs typeface="Tahoma"/>
                <a:sym typeface="Tahoma"/>
              </a:rPr>
              <a:t>hiểm</a:t>
            </a:r>
            <a:r>
              <a:rPr lang="en-US" sz="1200" dirty="0">
                <a:solidFill>
                  <a:schemeClr val="dk1"/>
                </a:solidFill>
                <a:latin typeface="Tahoma"/>
                <a:ea typeface="Tahoma"/>
                <a:cs typeface="Tahoma"/>
                <a:sym typeface="Tahoma"/>
              </a:rPr>
              <a:t>.</a:t>
            </a:r>
            <a:endParaRPr dirty="0"/>
          </a:p>
        </p:txBody>
      </p:sp>
      <p:sp>
        <p:nvSpPr>
          <p:cNvPr id="254" name="Google Shape;254;p13"/>
          <p:cNvSpPr txBox="1"/>
          <p:nvPr/>
        </p:nvSpPr>
        <p:spPr>
          <a:xfrm>
            <a:off x="868361" y="3923636"/>
            <a:ext cx="3962400" cy="461700"/>
          </a:xfrm>
          <a:prstGeom prst="rect">
            <a:avLst/>
          </a:prstGeom>
          <a:noFill/>
          <a:ln>
            <a:noFill/>
          </a:ln>
        </p:spPr>
        <p:txBody>
          <a:bodyPr spcFirstLastPara="1" wrap="square" lIns="91425" tIns="45700" rIns="91425" bIns="45700" anchor="t" anchorCtr="0">
            <a:spAutoFit/>
          </a:bodyPr>
          <a:lstStyle/>
          <a:p>
            <a:pPr marL="171450" marR="0" lvl="0" indent="-171450" algn="just" rtl="0">
              <a:lnSpc>
                <a:spcPct val="100000"/>
              </a:lnSpc>
              <a:spcBef>
                <a:spcPts val="0"/>
              </a:spcBef>
              <a:spcAft>
                <a:spcPts val="0"/>
              </a:spcAft>
              <a:buClr>
                <a:schemeClr val="dk1"/>
              </a:buClr>
              <a:buSzPts val="1200"/>
              <a:buFont typeface="Tahoma"/>
              <a:buChar char="•"/>
            </a:pPr>
            <a:r>
              <a:rPr lang="en-US" sz="1200" dirty="0">
                <a:solidFill>
                  <a:schemeClr val="dk1"/>
                </a:solidFill>
                <a:latin typeface="Tahoma"/>
                <a:ea typeface="Tahoma"/>
                <a:cs typeface="Tahoma"/>
                <a:sym typeface="Tahoma"/>
              </a:rPr>
              <a:t>Malware </a:t>
            </a:r>
            <a:r>
              <a:rPr lang="en-US" sz="1200" dirty="0" err="1">
                <a:solidFill>
                  <a:schemeClr val="dk1"/>
                </a:solidFill>
                <a:latin typeface="Tahoma"/>
                <a:ea typeface="Tahoma"/>
                <a:cs typeface="Tahoma"/>
                <a:sym typeface="Tahoma"/>
              </a:rPr>
              <a:t>là</a:t>
            </a:r>
            <a:r>
              <a:rPr lang="en-US" sz="1200" dirty="0">
                <a:solidFill>
                  <a:schemeClr val="dk1"/>
                </a:solidFill>
                <a:latin typeface="Tahoma"/>
                <a:ea typeface="Tahoma"/>
                <a:cs typeface="Tahoma"/>
                <a:sym typeface="Tahoma"/>
              </a:rPr>
              <a:t> </a:t>
            </a:r>
            <a:r>
              <a:rPr lang="en-US" sz="1200" dirty="0" err="1">
                <a:solidFill>
                  <a:schemeClr val="dk1"/>
                </a:solidFill>
                <a:latin typeface="Tahoma"/>
                <a:ea typeface="Tahoma"/>
                <a:cs typeface="Tahoma"/>
                <a:sym typeface="Tahoma"/>
              </a:rPr>
              <a:t>phổ</a:t>
            </a:r>
            <a:r>
              <a:rPr lang="en-US" sz="1200" dirty="0">
                <a:solidFill>
                  <a:schemeClr val="dk1"/>
                </a:solidFill>
                <a:latin typeface="Tahoma"/>
                <a:ea typeface="Tahoma"/>
                <a:cs typeface="Tahoma"/>
                <a:sym typeface="Tahoma"/>
              </a:rPr>
              <a:t> </a:t>
            </a:r>
            <a:r>
              <a:rPr lang="en-US" sz="1200" dirty="0" err="1">
                <a:solidFill>
                  <a:schemeClr val="dk1"/>
                </a:solidFill>
                <a:latin typeface="Tahoma"/>
                <a:ea typeface="Tahoma"/>
                <a:cs typeface="Tahoma"/>
                <a:sym typeface="Tahoma"/>
              </a:rPr>
              <a:t>biến</a:t>
            </a:r>
            <a:r>
              <a:rPr lang="en-US" sz="1200" dirty="0">
                <a:solidFill>
                  <a:schemeClr val="dk1"/>
                </a:solidFill>
                <a:latin typeface="Tahoma"/>
                <a:ea typeface="Tahoma"/>
                <a:cs typeface="Tahoma"/>
                <a:sym typeface="Tahoma"/>
              </a:rPr>
              <a:t> </a:t>
            </a:r>
            <a:r>
              <a:rPr lang="en-US" sz="1200" dirty="0" err="1">
                <a:solidFill>
                  <a:schemeClr val="dk1"/>
                </a:solidFill>
                <a:latin typeface="Tahoma"/>
                <a:ea typeface="Tahoma"/>
                <a:cs typeface="Tahoma"/>
                <a:sym typeface="Tahoma"/>
              </a:rPr>
              <a:t>và</a:t>
            </a:r>
            <a:r>
              <a:rPr lang="en-US" sz="1200" dirty="0">
                <a:solidFill>
                  <a:schemeClr val="dk1"/>
                </a:solidFill>
                <a:latin typeface="Tahoma"/>
                <a:ea typeface="Tahoma"/>
                <a:cs typeface="Tahoma"/>
                <a:sym typeface="Tahoma"/>
              </a:rPr>
              <a:t> </a:t>
            </a:r>
            <a:r>
              <a:rPr lang="en-US" sz="1200" dirty="0" err="1">
                <a:solidFill>
                  <a:schemeClr val="dk1"/>
                </a:solidFill>
                <a:latin typeface="Tahoma"/>
                <a:ea typeface="Tahoma"/>
                <a:cs typeface="Tahoma"/>
                <a:sym typeface="Tahoma"/>
              </a:rPr>
              <a:t>nguy</a:t>
            </a:r>
            <a:r>
              <a:rPr lang="en-US" sz="1200" dirty="0">
                <a:solidFill>
                  <a:schemeClr val="dk1"/>
                </a:solidFill>
                <a:latin typeface="Tahoma"/>
                <a:ea typeface="Tahoma"/>
                <a:cs typeface="Tahoma"/>
                <a:sym typeface="Tahoma"/>
              </a:rPr>
              <a:t> </a:t>
            </a:r>
            <a:r>
              <a:rPr lang="en-US" sz="1200" dirty="0" err="1">
                <a:solidFill>
                  <a:schemeClr val="dk1"/>
                </a:solidFill>
                <a:latin typeface="Tahoma"/>
                <a:ea typeface="Tahoma"/>
                <a:cs typeface="Tahoma"/>
                <a:sym typeface="Tahoma"/>
              </a:rPr>
              <a:t>hiểm</a:t>
            </a:r>
            <a:r>
              <a:rPr lang="en-US" sz="1200" dirty="0">
                <a:solidFill>
                  <a:schemeClr val="dk1"/>
                </a:solidFill>
                <a:latin typeface="Tahoma"/>
                <a:ea typeface="Tahoma"/>
                <a:cs typeface="Tahoma"/>
                <a:sym typeface="Tahoma"/>
              </a:rPr>
              <a:t> </a:t>
            </a:r>
            <a:r>
              <a:rPr lang="en-US" sz="1200" dirty="0" err="1">
                <a:solidFill>
                  <a:schemeClr val="dk1"/>
                </a:solidFill>
                <a:latin typeface="Tahoma"/>
                <a:ea typeface="Tahoma"/>
                <a:cs typeface="Tahoma"/>
                <a:sym typeface="Tahoma"/>
              </a:rPr>
              <a:t>nhất</a:t>
            </a:r>
            <a:r>
              <a:rPr lang="en-US" sz="1200" dirty="0">
                <a:solidFill>
                  <a:schemeClr val="dk1"/>
                </a:solidFill>
                <a:latin typeface="Tahoma"/>
                <a:ea typeface="Tahoma"/>
                <a:cs typeface="Tahoma"/>
                <a:sym typeface="Tahoma"/>
              </a:rPr>
              <a:t>, </a:t>
            </a:r>
            <a:r>
              <a:rPr lang="en-US" sz="1200" dirty="0" err="1">
                <a:solidFill>
                  <a:schemeClr val="dk1"/>
                </a:solidFill>
                <a:latin typeface="Tahoma"/>
                <a:ea typeface="Tahoma"/>
                <a:cs typeface="Tahoma"/>
                <a:sym typeface="Tahoma"/>
              </a:rPr>
              <a:t>xâm</a:t>
            </a:r>
            <a:r>
              <a:rPr lang="en-US" sz="1200" dirty="0">
                <a:solidFill>
                  <a:schemeClr val="dk1"/>
                </a:solidFill>
                <a:latin typeface="Tahoma"/>
                <a:ea typeface="Tahoma"/>
                <a:cs typeface="Tahoma"/>
                <a:sym typeface="Tahoma"/>
              </a:rPr>
              <a:t> </a:t>
            </a:r>
            <a:r>
              <a:rPr lang="en-US" sz="1200" dirty="0" err="1">
                <a:solidFill>
                  <a:schemeClr val="dk1"/>
                </a:solidFill>
                <a:latin typeface="Tahoma"/>
                <a:ea typeface="Tahoma"/>
                <a:cs typeface="Tahoma"/>
                <a:sym typeface="Tahoma"/>
              </a:rPr>
              <a:t>nhập</a:t>
            </a:r>
            <a:r>
              <a:rPr lang="en-US" sz="1200" dirty="0">
                <a:solidFill>
                  <a:schemeClr val="dk1"/>
                </a:solidFill>
                <a:latin typeface="Tahoma"/>
                <a:ea typeface="Tahoma"/>
                <a:cs typeface="Tahoma"/>
                <a:sym typeface="Tahoma"/>
              </a:rPr>
              <a:t> </a:t>
            </a:r>
            <a:r>
              <a:rPr lang="en-US" sz="1200" dirty="0" err="1">
                <a:solidFill>
                  <a:schemeClr val="dk1"/>
                </a:solidFill>
                <a:latin typeface="Tahoma"/>
                <a:ea typeface="Tahoma"/>
                <a:cs typeface="Tahoma"/>
                <a:sym typeface="Tahoma"/>
              </a:rPr>
              <a:t>hệ</a:t>
            </a:r>
            <a:r>
              <a:rPr lang="en-US" sz="1200" dirty="0">
                <a:solidFill>
                  <a:schemeClr val="dk1"/>
                </a:solidFill>
                <a:latin typeface="Tahoma"/>
                <a:ea typeface="Tahoma"/>
                <a:cs typeface="Tahoma"/>
                <a:sym typeface="Tahoma"/>
              </a:rPr>
              <a:t> </a:t>
            </a:r>
            <a:r>
              <a:rPr lang="en-US" sz="1200" dirty="0" err="1">
                <a:solidFill>
                  <a:schemeClr val="dk1"/>
                </a:solidFill>
                <a:latin typeface="Tahoma"/>
                <a:ea typeface="Tahoma"/>
                <a:cs typeface="Tahoma"/>
                <a:sym typeface="Tahoma"/>
              </a:rPr>
              <a:t>thống</a:t>
            </a:r>
            <a:r>
              <a:rPr lang="en-US" sz="1200" dirty="0">
                <a:solidFill>
                  <a:schemeClr val="dk1"/>
                </a:solidFill>
                <a:latin typeface="Tahoma"/>
                <a:ea typeface="Tahoma"/>
                <a:cs typeface="Tahoma"/>
                <a:sym typeface="Tahoma"/>
              </a:rPr>
              <a:t> </a:t>
            </a:r>
            <a:r>
              <a:rPr lang="en-US" sz="1200" dirty="0" err="1">
                <a:solidFill>
                  <a:schemeClr val="dk1"/>
                </a:solidFill>
                <a:latin typeface="Tahoma"/>
                <a:ea typeface="Tahoma"/>
                <a:cs typeface="Tahoma"/>
                <a:sym typeface="Tahoma"/>
              </a:rPr>
              <a:t>máy</a:t>
            </a:r>
            <a:r>
              <a:rPr lang="en-US" sz="1200" dirty="0">
                <a:solidFill>
                  <a:schemeClr val="dk1"/>
                </a:solidFill>
                <a:latin typeface="Tahoma"/>
                <a:ea typeface="Tahoma"/>
                <a:cs typeface="Tahoma"/>
                <a:sym typeface="Tahoma"/>
              </a:rPr>
              <a:t> </a:t>
            </a:r>
            <a:r>
              <a:rPr lang="en-US" sz="1200" dirty="0" err="1">
                <a:solidFill>
                  <a:schemeClr val="dk1"/>
                </a:solidFill>
                <a:latin typeface="Tahoma"/>
                <a:ea typeface="Tahoma"/>
                <a:cs typeface="Tahoma"/>
                <a:sym typeface="Tahoma"/>
              </a:rPr>
              <a:t>tính</a:t>
            </a:r>
            <a:r>
              <a:rPr lang="en-US" sz="1200" dirty="0">
                <a:solidFill>
                  <a:schemeClr val="dk1"/>
                </a:solidFill>
                <a:latin typeface="Tahoma"/>
                <a:ea typeface="Tahoma"/>
                <a:cs typeface="Tahoma"/>
                <a:sym typeface="Tahoma"/>
              </a:rPr>
              <a:t>.</a:t>
            </a:r>
            <a:endParaRPr dirty="0"/>
          </a:p>
        </p:txBody>
      </p:sp>
      <p:sp>
        <p:nvSpPr>
          <p:cNvPr id="344" name="Google Shape;344;p13"/>
          <p:cNvSpPr txBox="1"/>
          <p:nvPr/>
        </p:nvSpPr>
        <p:spPr>
          <a:xfrm>
            <a:off x="857593" y="4340608"/>
            <a:ext cx="3962400" cy="461624"/>
          </a:xfrm>
          <a:prstGeom prst="rect">
            <a:avLst/>
          </a:prstGeom>
          <a:noFill/>
          <a:ln>
            <a:noFill/>
          </a:ln>
        </p:spPr>
        <p:txBody>
          <a:bodyPr spcFirstLastPara="1" wrap="square" lIns="91425" tIns="45700" rIns="91425" bIns="45700" anchor="t" anchorCtr="0">
            <a:spAutoFit/>
          </a:bodyPr>
          <a:lstStyle/>
          <a:p>
            <a:pPr marL="171450" marR="0" lvl="0" indent="-171450" algn="just" rtl="0">
              <a:lnSpc>
                <a:spcPct val="100000"/>
              </a:lnSpc>
              <a:spcBef>
                <a:spcPts val="0"/>
              </a:spcBef>
              <a:spcAft>
                <a:spcPts val="0"/>
              </a:spcAft>
              <a:buClr>
                <a:schemeClr val="dk1"/>
              </a:buClr>
              <a:buSzPts val="1200"/>
              <a:buFont typeface="Tahoma"/>
              <a:buChar char="•"/>
            </a:pPr>
            <a:r>
              <a:rPr lang="en-US" sz="1200" dirty="0" err="1">
                <a:latin typeface="Tahoma" panose="020B0604030504040204" pitchFamily="34" charset="0"/>
                <a:ea typeface="Tahoma" panose="020B0604030504040204" pitchFamily="34" charset="0"/>
                <a:cs typeface="Tahoma" panose="020B0604030504040204" pitchFamily="34" charset="0"/>
              </a:rPr>
              <a:t>Phát</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hiện</a:t>
            </a:r>
            <a:r>
              <a:rPr lang="en-US" sz="1200" dirty="0">
                <a:latin typeface="Tahoma" panose="020B0604030504040204" pitchFamily="34" charset="0"/>
                <a:ea typeface="Tahoma" panose="020B0604030504040204" pitchFamily="34" charset="0"/>
                <a:cs typeface="Tahoma" panose="020B0604030504040204" pitchFamily="34" charset="0"/>
              </a:rPr>
              <a:t> malware </a:t>
            </a:r>
            <a:r>
              <a:rPr lang="en-US" sz="1200" dirty="0" err="1">
                <a:latin typeface="Tahoma" panose="020B0604030504040204" pitchFamily="34" charset="0"/>
                <a:ea typeface="Tahoma" panose="020B0604030504040204" pitchFamily="34" charset="0"/>
                <a:cs typeface="Tahoma" panose="020B0604030504040204" pitchFamily="34" charset="0"/>
              </a:rPr>
              <a:t>bằng</a:t>
            </a:r>
            <a:r>
              <a:rPr lang="en-US" sz="1200" dirty="0">
                <a:latin typeface="Tahoma" panose="020B0604030504040204" pitchFamily="34" charset="0"/>
                <a:ea typeface="Tahoma" panose="020B0604030504040204" pitchFamily="34" charset="0"/>
                <a:cs typeface="Tahoma" panose="020B0604030504040204" pitchFamily="34" charset="0"/>
              </a:rPr>
              <a:t> LSTM </a:t>
            </a:r>
            <a:r>
              <a:rPr lang="en-US" sz="1200" dirty="0" err="1">
                <a:latin typeface="Tahoma" panose="020B0604030504040204" pitchFamily="34" charset="0"/>
                <a:ea typeface="Tahoma" panose="020B0604030504040204" pitchFamily="34" charset="0"/>
                <a:cs typeface="Tahoma" panose="020B0604030504040204" pitchFamily="34" charset="0"/>
              </a:rPr>
              <a:t>và</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XGBoost</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trở</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nên</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cực</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kỳ</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quan</a:t>
            </a: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err="1">
                <a:latin typeface="Tahoma" panose="020B0604030504040204" pitchFamily="34" charset="0"/>
                <a:ea typeface="Tahoma" panose="020B0604030504040204" pitchFamily="34" charset="0"/>
                <a:cs typeface="Tahoma" panose="020B0604030504040204" pitchFamily="34" charset="0"/>
              </a:rPr>
              <a:t>trọng</a:t>
            </a:r>
            <a:r>
              <a:rPr lang="en-US" sz="1200" dirty="0">
                <a:latin typeface="Tahoma" panose="020B0604030504040204" pitchFamily="34" charset="0"/>
                <a:ea typeface="Tahoma" panose="020B0604030504040204" pitchFamily="34" charset="0"/>
                <a:cs typeface="Tahoma" panose="020B0604030504040204" pitchFamily="34" charset="0"/>
              </a:rPr>
              <a:t>.</a:t>
            </a:r>
            <a:endParaRPr sz="1200" dirty="0">
              <a:latin typeface="Tahoma" panose="020B0604030504040204" pitchFamily="34" charset="0"/>
              <a:ea typeface="Tahoma" panose="020B0604030504040204" pitchFamily="34" charset="0"/>
              <a:cs typeface="Tahoma" panose="020B0604030504040204" pitchFamily="34" charset="0"/>
            </a:endParaRPr>
          </a:p>
        </p:txBody>
      </p:sp>
      <p:pic>
        <p:nvPicPr>
          <p:cNvPr id="2" name="Picture 1"/>
          <p:cNvPicPr>
            <a:picLocks noChangeAspect="1"/>
          </p:cNvPicPr>
          <p:nvPr/>
        </p:nvPicPr>
        <p:blipFill>
          <a:blip r:embed="rId5"/>
          <a:stretch>
            <a:fillRect/>
          </a:stretch>
        </p:blipFill>
        <p:spPr>
          <a:xfrm>
            <a:off x="763586" y="5657580"/>
            <a:ext cx="9065778" cy="2704050"/>
          </a:xfrm>
          <a:prstGeom prst="rect">
            <a:avLst/>
          </a:prstGeom>
        </p:spPr>
      </p:pic>
      <p:sp>
        <p:nvSpPr>
          <p:cNvPr id="5" name="Rectangle 4"/>
          <p:cNvSpPr/>
          <p:nvPr/>
        </p:nvSpPr>
        <p:spPr>
          <a:xfrm>
            <a:off x="355600" y="10643276"/>
            <a:ext cx="4216400" cy="2338843"/>
          </a:xfrm>
          <a:prstGeom prst="rect">
            <a:avLst/>
          </a:prstGeom>
        </p:spPr>
        <p:txBody>
          <a:bodyPr wrap="square">
            <a:spAutoFit/>
          </a:bodyPr>
          <a:lstStyle/>
          <a:p>
            <a:pPr algn="just" defTabSz="290513">
              <a:lnSpc>
                <a:spcPct val="150000"/>
              </a:lnSpc>
              <a:tabLst>
                <a:tab pos="465138" algn="l"/>
              </a:tabLst>
            </a:pPr>
            <a:r>
              <a:rPr lang="en-US" sz="120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vi-VN" sz="1200" smtClean="0">
                <a:solidFill>
                  <a:schemeClr val="tx1"/>
                </a:solidFill>
                <a:latin typeface="Tahoma" panose="020B0604030504040204" pitchFamily="34" charset="0"/>
                <a:ea typeface="Tahoma" panose="020B0604030504040204" pitchFamily="34" charset="0"/>
                <a:cs typeface="Tahoma" panose="020B0604030504040204" pitchFamily="34" charset="0"/>
              </a:rPr>
              <a:t>XGBoost là một thuật toán học máy mạnh mẽ, có khả năng chọn lọc đặc trưng thông qua thông số "feature importance". Thông số này đo lường mức độ ảnh hưởng của từng đặc trưng đến kết quả dự đoán của mô hình bằng cách xem xét mức độ giảm giá trị của hàm mất mát khi đặc trưng đó được sử dụng để phân tách dữ liệu. Đặc trưng có mức độ giảm lớn hơn sẽ quan trọng hơn, giúp cải thiện hiệu suất mô hình.</a:t>
            </a:r>
            <a:endParaRPr lang="en-US" sz="1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4" name="Picture 3"/>
          <p:cNvPicPr>
            <a:picLocks noChangeAspect="1"/>
          </p:cNvPicPr>
          <p:nvPr/>
        </p:nvPicPr>
        <p:blipFill>
          <a:blip r:embed="rId6"/>
          <a:stretch>
            <a:fillRect/>
          </a:stretch>
        </p:blipFill>
        <p:spPr>
          <a:xfrm>
            <a:off x="5092700" y="9212621"/>
            <a:ext cx="4841437" cy="1321870"/>
          </a:xfrm>
          <a:prstGeom prst="rect">
            <a:avLst/>
          </a:prstGeom>
        </p:spPr>
      </p:pic>
      <p:pic>
        <p:nvPicPr>
          <p:cNvPr id="3" name="Picture 2"/>
          <p:cNvPicPr>
            <a:picLocks noChangeAspect="1"/>
          </p:cNvPicPr>
          <p:nvPr/>
        </p:nvPicPr>
        <p:blipFill>
          <a:blip r:embed="rId7"/>
          <a:stretch>
            <a:fillRect/>
          </a:stretch>
        </p:blipFill>
        <p:spPr>
          <a:xfrm>
            <a:off x="649932" y="9189527"/>
            <a:ext cx="3607743" cy="1308968"/>
          </a:xfrm>
          <a:prstGeom prst="rect">
            <a:avLst/>
          </a:prstGeom>
        </p:spPr>
      </p:pic>
      <p:sp>
        <p:nvSpPr>
          <p:cNvPr id="9" name="Rectangle 8"/>
          <p:cNvSpPr/>
          <p:nvPr/>
        </p:nvSpPr>
        <p:spPr>
          <a:xfrm>
            <a:off x="4667250" y="10621492"/>
            <a:ext cx="5328442" cy="2308324"/>
          </a:xfrm>
          <a:prstGeom prst="rect">
            <a:avLst/>
          </a:prstGeom>
        </p:spPr>
        <p:txBody>
          <a:bodyPr wrap="square">
            <a:spAutoFit/>
          </a:bodyPr>
          <a:lstStyle/>
          <a:p>
            <a:pPr algn="just">
              <a:lnSpc>
                <a:spcPct val="150000"/>
              </a:lnSpc>
              <a:tabLst>
                <a:tab pos="465138" algn="l"/>
              </a:tabLst>
            </a:pPr>
            <a:r>
              <a:rPr lang="en-US" sz="1200" dirty="0" smtClean="0">
                <a:solidFill>
                  <a:schemeClr val="tx1"/>
                </a:solidFill>
                <a:latin typeface="Tahoma" panose="020B0604030504040204" pitchFamily="34" charset="0"/>
                <a:ea typeface="Tahoma" panose="020B0604030504040204" pitchFamily="34" charset="0"/>
                <a:cs typeface="Tahoma" panose="020B0604030504040204" pitchFamily="34" charset="0"/>
              </a:rPr>
              <a:t>	LSTM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là</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một</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loại</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mạng</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neural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tái</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phát</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hiện</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được</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thiết</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kế</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để</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xử</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lý</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dữ</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liệu</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chuỗi</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có</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khả</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năng</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nhớ</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và</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học</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các</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mẫu</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dài</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hạn</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từ</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dữ</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liệu</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đầu</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vào</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LSTM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được</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sử</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dụng</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để</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học</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các</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mẫu</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và</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mối</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quan</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hệ</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phức</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tạp</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giữa</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các</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chuỗi</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dữ</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liệu</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giúp</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phát</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hiện</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các</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hành</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vi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độc</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hại</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trong</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mã</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độc</a:t>
            </a:r>
            <a:r>
              <a:rPr lang="en-US" sz="1200" dirty="0" smtClean="0">
                <a:solidFill>
                  <a:schemeClr val="tx1"/>
                </a:solidFill>
                <a:latin typeface="Tahoma" panose="020B0604030504040204" pitchFamily="34" charset="0"/>
                <a:ea typeface="Tahoma" panose="020B0604030504040204" pitchFamily="34" charset="0"/>
                <a:cs typeface="Tahoma" panose="020B0604030504040204" pitchFamily="34" charset="0"/>
              </a:rPr>
              <a:t>.</a:t>
            </a:r>
          </a:p>
          <a:p>
            <a:pPr algn="just">
              <a:lnSpc>
                <a:spcPct val="150000"/>
              </a:lnSpc>
              <a:tabLst>
                <a:tab pos="465138" algn="l"/>
              </a:tabLst>
            </a:pP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Các</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đặc</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trưng</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tối</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ưu</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từ</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XGBoost</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được</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sử</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dụng</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làm</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đầu</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vào</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để</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huấn</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luyện</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mô</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hình</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LSTM.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Điều</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này</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giúp</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LSTM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nhận</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biết</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các</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mẫu</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dựa</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trên</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chuỗi</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dữ</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liệu</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cải</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thiện</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khả</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năng</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phát</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hiện</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các</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hành</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vi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độc</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hại</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và</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các</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biến</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thể</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malware</a:t>
            </a:r>
            <a:r>
              <a:rPr lang="en-US" sz="1200" dirty="0" smtClean="0">
                <a:solidFill>
                  <a:schemeClr val="tx1"/>
                </a:solidFill>
                <a:latin typeface="Tahoma" panose="020B0604030504040204" pitchFamily="34" charset="0"/>
                <a:ea typeface="Tahoma" panose="020B0604030504040204" pitchFamily="34" charset="0"/>
                <a:cs typeface="Tahoma" panose="020B0604030504040204" pitchFamily="34" charset="0"/>
              </a:rPr>
              <a:t>.</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p>
        </p:txBody>
      </p:sp>
      <p:sp>
        <p:nvSpPr>
          <p:cNvPr id="11" name="Rectangle 10"/>
          <p:cNvSpPr/>
          <p:nvPr/>
        </p:nvSpPr>
        <p:spPr>
          <a:xfrm>
            <a:off x="297654" y="13179150"/>
            <a:ext cx="9925845" cy="923330"/>
          </a:xfrm>
          <a:prstGeom prst="rect">
            <a:avLst/>
          </a:prstGeom>
        </p:spPr>
        <p:txBody>
          <a:bodyPr wrap="square">
            <a:spAutoFit/>
          </a:bodyPr>
          <a:lstStyle/>
          <a:p>
            <a:pPr algn="just">
              <a:lnSpc>
                <a:spcPct val="150000"/>
              </a:lnSpc>
              <a:tabLst>
                <a:tab pos="465138" algn="l"/>
              </a:tabLst>
            </a:pP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Kết</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hợp</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sử</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dụng</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LSTM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và</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các</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đặc</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trưng</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tối</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ưu</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từ</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XGBoost</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cung</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cấp</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một</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phương</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pháp</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mạnh</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mẽ</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và</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hiệu</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quả</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cho</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việc</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phát</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hiện</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mã</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độc</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trong</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môi</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trường</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an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ninh</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mạng</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tận</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dụng</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cả</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khả</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năng</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xử</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lý</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dữ</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liệu</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chuỗi</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của</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LSTM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và</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khả</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năng</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chọn</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lọc</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đặc</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trưng</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của</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XGBoost</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để</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xây</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dựng</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hệ</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thống</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phát</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hiện</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malware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linh</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hoạt</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và</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mạnh</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200" dirty="0" err="1">
                <a:solidFill>
                  <a:schemeClr val="tx1"/>
                </a:solidFill>
                <a:latin typeface="Tahoma" panose="020B0604030504040204" pitchFamily="34" charset="0"/>
                <a:ea typeface="Tahoma" panose="020B0604030504040204" pitchFamily="34" charset="0"/>
                <a:cs typeface="Tahoma" panose="020B0604030504040204" pitchFamily="34" charset="0"/>
              </a:rPr>
              <a:t>mẽ</a:t>
            </a:r>
            <a:r>
              <a:rPr lang="en-US" sz="1200" dirty="0">
                <a:solidFill>
                  <a:schemeClr val="tx1"/>
                </a:solidFill>
                <a:latin typeface="Tahoma" panose="020B0604030504040204" pitchFamily="34" charset="0"/>
                <a:ea typeface="Tahoma" panose="020B0604030504040204" pitchFamily="34" charset="0"/>
                <a:cs typeface="Tahoma" panose="020B0604030504040204" pitchFamily="34" charset="0"/>
              </a:rPr>
              <a:t>.</a:t>
            </a:r>
          </a:p>
        </p:txBody>
      </p:sp>
      <p:sp>
        <p:nvSpPr>
          <p:cNvPr id="6" name="Rectangle 5"/>
          <p:cNvSpPr/>
          <p:nvPr/>
        </p:nvSpPr>
        <p:spPr>
          <a:xfrm>
            <a:off x="649932" y="10455373"/>
            <a:ext cx="3214341" cy="276999"/>
          </a:xfrm>
          <a:prstGeom prst="rect">
            <a:avLst/>
          </a:prstGeom>
        </p:spPr>
        <p:txBody>
          <a:bodyPr wrap="none">
            <a:spAutoFit/>
          </a:bodyPr>
          <a:lstStyle/>
          <a:p>
            <a:r>
              <a:rPr lang="en-US" sz="1200" dirty="0" err="1" smtClean="0">
                <a:solidFill>
                  <a:srgbClr val="555555"/>
                </a:solidFill>
                <a:latin typeface="Tahoma" panose="020B0604030504040204" pitchFamily="34" charset="0"/>
                <a:ea typeface="Tahoma" panose="020B0604030504040204" pitchFamily="34" charset="0"/>
                <a:cs typeface="Tahoma" panose="020B0604030504040204" pitchFamily="34" charset="0"/>
              </a:rPr>
              <a:t>Hình</a:t>
            </a:r>
            <a:r>
              <a:rPr lang="en-US" sz="1200" dirty="0" smtClean="0">
                <a:solidFill>
                  <a:srgbClr val="555555"/>
                </a:solidFill>
                <a:latin typeface="Tahoma" panose="020B0604030504040204" pitchFamily="34" charset="0"/>
                <a:ea typeface="Tahoma" panose="020B0604030504040204" pitchFamily="34" charset="0"/>
                <a:cs typeface="Tahoma" panose="020B0604030504040204" pitchFamily="34" charset="0"/>
              </a:rPr>
              <a:t> 1: </a:t>
            </a:r>
            <a:r>
              <a:rPr lang="en-US" sz="1200" dirty="0" err="1" smtClean="0">
                <a:solidFill>
                  <a:srgbClr val="555555"/>
                </a:solidFill>
                <a:latin typeface="Tahoma" panose="020B0604030504040204" pitchFamily="34" charset="0"/>
                <a:ea typeface="Tahoma" panose="020B0604030504040204" pitchFamily="34" charset="0"/>
                <a:cs typeface="Tahoma" panose="020B0604030504040204" pitchFamily="34" charset="0"/>
              </a:rPr>
              <a:t>XGBoost</a:t>
            </a:r>
            <a:r>
              <a:rPr lang="en-US" sz="1200" dirty="0" smtClean="0">
                <a:solidFill>
                  <a:srgbClr val="555555"/>
                </a:solidFill>
                <a:latin typeface="Tahoma" panose="020B0604030504040204" pitchFamily="34" charset="0"/>
                <a:ea typeface="Tahoma" panose="020B0604030504040204" pitchFamily="34" charset="0"/>
                <a:cs typeface="Tahoma" panose="020B0604030504040204" pitchFamily="34" charset="0"/>
              </a:rPr>
              <a:t> </a:t>
            </a:r>
            <a:r>
              <a:rPr lang="en-US" sz="1200" dirty="0">
                <a:solidFill>
                  <a:srgbClr val="555555"/>
                </a:solidFill>
                <a:latin typeface="Tahoma" panose="020B0604030504040204" pitchFamily="34" charset="0"/>
                <a:ea typeface="Tahoma" panose="020B0604030504040204" pitchFamily="34" charset="0"/>
                <a:cs typeface="Tahoma" panose="020B0604030504040204" pitchFamily="34" charset="0"/>
              </a:rPr>
              <a:t>Plot of Single Decision Tree</a:t>
            </a:r>
            <a:endParaRPr lang="en-US" sz="1200"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theme/theme1.xml><?xml version="1.0" encoding="utf-8"?>
<a:theme xmlns:a="http://schemas.openxmlformats.org/drawingml/2006/main" name="新しいプレゼンテーション">
  <a:themeElements>
    <a:clrScheme name="新しいプレゼンテーショ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401</TotalTime>
  <Words>267</Words>
  <Application>Microsoft Office PowerPoint</Application>
  <PresentationFormat>Custom</PresentationFormat>
  <Paragraphs>26</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Tahoma</vt:lpstr>
      <vt:lpstr>Times</vt:lpstr>
      <vt:lpstr>新しいプレゼンテーション</vt:lpstr>
      <vt:lpstr>Face Processing in Video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Processing in Video</dc:title>
  <dc:creator>Admin</dc:creator>
  <cp:lastModifiedBy>Lê Văn Minh</cp:lastModifiedBy>
  <cp:revision>11</cp:revision>
  <dcterms:modified xsi:type="dcterms:W3CDTF">2024-06-02T11:21:37Z</dcterms:modified>
</cp:coreProperties>
</file>