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23"/>
  </p:notesMasterIdLst>
  <p:handoutMasterIdLst>
    <p:handoutMasterId r:id="rId24"/>
  </p:handoutMasterIdLst>
  <p:sldIdLst>
    <p:sldId id="256" r:id="rId4"/>
    <p:sldId id="301" r:id="rId5"/>
    <p:sldId id="260" r:id="rId6"/>
    <p:sldId id="282" r:id="rId7"/>
    <p:sldId id="281" r:id="rId8"/>
    <p:sldId id="283" r:id="rId9"/>
    <p:sldId id="259" r:id="rId10"/>
    <p:sldId id="285" r:id="rId11"/>
    <p:sldId id="287" r:id="rId12"/>
    <p:sldId id="299" r:id="rId13"/>
    <p:sldId id="295" r:id="rId14"/>
    <p:sldId id="289" r:id="rId15"/>
    <p:sldId id="290" r:id="rId16"/>
    <p:sldId id="300" r:id="rId17"/>
    <p:sldId id="284" r:id="rId18"/>
    <p:sldId id="298" r:id="rId19"/>
    <p:sldId id="276" r:id="rId20"/>
    <p:sldId id="291" r:id="rId21"/>
    <p:sldId id="279" r:id="rId22"/>
  </p:sldIdLst>
  <p:sldSz cx="12192000" cy="6858000"/>
  <p:notesSz cx="6858000" cy="9144000"/>
  <p:defaultTextStyle>
    <a:defPPr rtl="0"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48" autoAdjust="0"/>
    <p:restoredTop sz="96395" autoAdjust="0"/>
  </p:normalViewPr>
  <p:slideViewPr>
    <p:cSldViewPr snapToGrid="0">
      <p:cViewPr varScale="1">
        <p:scale>
          <a:sx n="74" d="100"/>
          <a:sy n="74" d="100"/>
        </p:scale>
        <p:origin x="35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ustomXml" Target="../customXml/item3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 dirty="0">
              <a:latin typeface="Calibri (Thân)"/>
            </a:endParaRP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32855D-7CF1-4718-B265-2265D1D5C9FE}" type="datetime1">
              <a:rPr lang="vi-VN" smtClean="0">
                <a:latin typeface="Calibri (Thân)"/>
              </a:rPr>
              <a:t>26/02/2022</a:t>
            </a:fld>
            <a:endParaRPr lang="vi-VN" dirty="0">
              <a:latin typeface="Calibri (Thân)"/>
            </a:endParaRP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 dirty="0">
              <a:latin typeface="Calibri (Thân)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vi-VN" smtClean="0">
                <a:latin typeface="Calibri (Thân)"/>
              </a:rPr>
              <a:t>‹#›</a:t>
            </a:fld>
            <a:endParaRPr lang="vi-VN" dirty="0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(Thân)"/>
              </a:defRPr>
            </a:lvl1pPr>
          </a:lstStyle>
          <a:p>
            <a:endParaRPr lang="vi-VN" dirty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(Thân)"/>
              </a:defRPr>
            </a:lvl1pPr>
          </a:lstStyle>
          <a:p>
            <a:fld id="{83B72115-B559-40C4-88AE-FBC5F30D4351}" type="datetime1">
              <a:rPr lang="vi-VN" smtClean="0"/>
              <a:pPr/>
              <a:t>26/02/2022</a:t>
            </a:fld>
            <a:endParaRPr lang="vi-VN" dirty="0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noProof="0" dirty="0"/>
          </a:p>
        </p:txBody>
      </p:sp>
      <p:sp>
        <p:nvSpPr>
          <p:cNvPr id="5" name="Chỗ dành sẵ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-VN" noProof="0" dirty="0" err="1"/>
              <a:t>Chỉnh</a:t>
            </a:r>
            <a:r>
              <a:rPr lang="vi-VN" noProof="0" dirty="0"/>
              <a:t> sửa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cái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(Thân)"/>
              </a:defRPr>
            </a:lvl1pPr>
          </a:lstStyle>
          <a:p>
            <a:endParaRPr lang="vi-VN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(Thân)"/>
              </a:defRPr>
            </a:lvl1pPr>
          </a:lstStyle>
          <a:p>
            <a:fld id="{02818732-FA64-4F57-8EE6-57AA70E1F1E0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 (Thân)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 (Thân)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 (Thân)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 (Thân)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 (Thân)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vi-VN" smtClean="0"/>
              <a:t>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8531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vi-VN" smtClean="0"/>
              <a:t>2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85877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vi-VN" smtClean="0"/>
              <a:t>3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07154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vi-VN" smtClean="0"/>
              <a:t>4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23885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vi-VN" smtClean="0"/>
              <a:t>7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65688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vi-VN" smtClean="0"/>
              <a:t>17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0024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vi-VN" smtClean="0"/>
              <a:t>19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7508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ỗ dành sẵn cho Hình ảnh 10">
            <a:extLst>
              <a:ext uri="{FF2B5EF4-FFF2-40B4-BE49-F238E27FC236}">
                <a16:creationId xmlns=""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vi-VN" noProof="0" dirty="0" err="1"/>
              <a:t>Chèn</a:t>
            </a:r>
            <a:r>
              <a:rPr lang="vi-VN" noProof="0" dirty="0"/>
              <a:t> </a:t>
            </a:r>
            <a:r>
              <a:rPr lang="vi-VN" noProof="0" dirty="0" err="1"/>
              <a:t>hoặc</a:t>
            </a:r>
            <a:r>
              <a:rPr lang="vi-VN" noProof="0" dirty="0"/>
              <a:t> </a:t>
            </a:r>
            <a:r>
              <a:rPr lang="vi-VN" noProof="0" dirty="0" err="1"/>
              <a:t>kéo</a:t>
            </a:r>
            <a:r>
              <a:rPr lang="vi-VN" noProof="0" dirty="0"/>
              <a:t> </a:t>
            </a:r>
            <a:r>
              <a:rPr lang="vi-VN" noProof="0" dirty="0" err="1"/>
              <a:t>và</a:t>
            </a:r>
            <a:r>
              <a:rPr lang="vi-VN" noProof="0" dirty="0"/>
              <a:t> </a:t>
            </a:r>
            <a:r>
              <a:rPr lang="vi-VN" noProof="0" dirty="0" err="1"/>
              <a:t>thả</a:t>
            </a:r>
            <a:r>
              <a:rPr lang="vi-VN" noProof="0" dirty="0"/>
              <a:t> </a:t>
            </a:r>
            <a:r>
              <a:rPr lang="vi-VN" noProof="0" dirty="0" err="1"/>
              <a:t>ảnh</a:t>
            </a:r>
            <a:r>
              <a:rPr lang="vi-VN" noProof="0" dirty="0"/>
              <a:t> </a:t>
            </a:r>
            <a:r>
              <a:rPr lang="vi-VN" noProof="0" dirty="0" err="1"/>
              <a:t>của</a:t>
            </a:r>
            <a:r>
              <a:rPr lang="vi-VN" noProof="0" dirty="0"/>
              <a:t> </a:t>
            </a:r>
            <a:r>
              <a:rPr lang="vi-VN" noProof="0" dirty="0" err="1"/>
              <a:t>bạn</a:t>
            </a:r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rtlCol="0" anchor="ctr"/>
          <a:lstStyle>
            <a:lvl1pPr algn="l">
              <a:defRPr sz="4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bìa</a:t>
            </a:r>
            <a:r>
              <a:rPr lang="vi-VN" noProof="0" dirty="0"/>
              <a:t> 1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rtlCol="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vi-VN" noProof="0" dirty="0"/>
          </a:p>
        </p:txBody>
      </p:sp>
      <p:sp>
        <p:nvSpPr>
          <p:cNvPr id="12" name="Hình chữ nhật 11">
            <a:extLst>
              <a:ext uri="{FF2B5EF4-FFF2-40B4-BE49-F238E27FC236}">
                <a16:creationId xmlns=""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3" name="Hình chữ nhật 12">
            <a:extLst>
              <a:ext uri="{FF2B5EF4-FFF2-40B4-BE49-F238E27FC236}">
                <a16:creationId xmlns=""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=""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9" name="Tiêu đề 8">
            <a:extLst>
              <a:ext uri="{FF2B5EF4-FFF2-40B4-BE49-F238E27FC236}">
                <a16:creationId xmlns=""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vi-VN" noProof="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=""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=""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6" name="Chỗ dành sẵn cho Văn bản 5">
            <a:extLst>
              <a:ext uri="{FF2B5EF4-FFF2-40B4-BE49-F238E27FC236}">
                <a16:creationId xmlns=""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5" name="Chỗ dành sẵn cho Văn bản 5">
            <a:extLst>
              <a:ext uri="{FF2B5EF4-FFF2-40B4-BE49-F238E27FC236}">
                <a16:creationId xmlns=""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phụ</a:t>
            </a:r>
            <a:endParaRPr lang="vi-VN" noProof="0" dirty="0"/>
          </a:p>
        </p:txBody>
      </p:sp>
      <p:sp>
        <p:nvSpPr>
          <p:cNvPr id="8" name="Chỗ dành sẵn cho Nội dung 2">
            <a:extLst>
              <a:ext uri="{FF2B5EF4-FFF2-40B4-BE49-F238E27FC236}">
                <a16:creationId xmlns=""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9" name="Chỗ dành sẵn cho Nội dung 3">
            <a:extLst>
              <a:ext uri="{FF2B5EF4-FFF2-40B4-BE49-F238E27FC236}">
                <a16:creationId xmlns=""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 rtlCol="0"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10" name="Chỗ dành sẵn cho Văn bản 3">
            <a:extLst>
              <a:ext uri="{FF2B5EF4-FFF2-40B4-BE49-F238E27FC236}">
                <a16:creationId xmlns=""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vi-VN" noProof="0" dirty="0"/>
              <a:t>1</a:t>
            </a:r>
          </a:p>
        </p:txBody>
      </p:sp>
      <p:sp>
        <p:nvSpPr>
          <p:cNvPr id="11" name="Chỗ dành sẵn cho Văn bản 4">
            <a:extLst>
              <a:ext uri="{FF2B5EF4-FFF2-40B4-BE49-F238E27FC236}">
                <a16:creationId xmlns=""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2</a:t>
            </a:r>
          </a:p>
        </p:txBody>
      </p:sp>
      <p:sp>
        <p:nvSpPr>
          <p:cNvPr id="4" name="Chỗ dành sẵn cho Hình ảnh 3">
            <a:extLst>
              <a:ext uri="{FF2B5EF4-FFF2-40B4-BE49-F238E27FC236}">
                <a16:creationId xmlns=""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12" name="Chỗ dành sẵn cho Hình ảnh 3">
            <a:extLst>
              <a:ext uri="{FF2B5EF4-FFF2-40B4-BE49-F238E27FC236}">
                <a16:creationId xmlns=""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ỗ dành sẵn cho Văn bản 3">
            <a:extLst>
              <a:ext uri="{FF2B5EF4-FFF2-40B4-BE49-F238E27FC236}">
                <a16:creationId xmlns=""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vi-VN" noProof="0" dirty="0" err="1"/>
              <a:t>Đầu</a:t>
            </a:r>
            <a:r>
              <a:rPr lang="vi-VN" noProof="0" dirty="0"/>
              <a:t> trang </a:t>
            </a:r>
            <a:r>
              <a:rPr lang="vi-VN" noProof="0" dirty="0" err="1"/>
              <a:t>của</a:t>
            </a:r>
            <a:r>
              <a:rPr lang="vi-VN" noProof="0" dirty="0"/>
              <a:t> </a:t>
            </a:r>
            <a:r>
              <a:rPr lang="vi-VN" noProof="0" dirty="0" err="1"/>
              <a:t>phần</a:t>
            </a:r>
            <a:endParaRPr lang="vi-VN" noProof="0" dirty="0"/>
          </a:p>
        </p:txBody>
      </p:sp>
      <p:sp>
        <p:nvSpPr>
          <p:cNvPr id="14" name="Chỗ dành sẵn cho Văn bản 9">
            <a:extLst>
              <a:ext uri="{FF2B5EF4-FFF2-40B4-BE49-F238E27FC236}">
                <a16:creationId xmlns=""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vi-VN" noProof="0" dirty="0" err="1"/>
              <a:t>Đầu</a:t>
            </a:r>
            <a:r>
              <a:rPr lang="vi-VN" noProof="0" dirty="0"/>
              <a:t> trang </a:t>
            </a:r>
            <a:r>
              <a:rPr lang="vi-VN" noProof="0" dirty="0" err="1"/>
              <a:t>của</a:t>
            </a:r>
            <a:r>
              <a:rPr lang="vi-VN" noProof="0" dirty="0"/>
              <a:t> </a:t>
            </a:r>
            <a:r>
              <a:rPr lang="vi-VN" noProof="0" dirty="0" err="1"/>
              <a:t>phần</a:t>
            </a:r>
            <a:endParaRPr lang="vi-VN" noProof="0" dirty="0"/>
          </a:p>
        </p:txBody>
      </p:sp>
      <p:sp>
        <p:nvSpPr>
          <p:cNvPr id="15" name="Chỗ dành sẵn cho Văn bản 9">
            <a:extLst>
              <a:ext uri="{FF2B5EF4-FFF2-40B4-BE49-F238E27FC236}">
                <a16:creationId xmlns=""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vi-VN" noProof="0" dirty="0" err="1"/>
              <a:t>Đầu</a:t>
            </a:r>
            <a:r>
              <a:rPr lang="vi-VN" noProof="0" dirty="0"/>
              <a:t> trang </a:t>
            </a:r>
            <a:r>
              <a:rPr lang="vi-VN" noProof="0" dirty="0" err="1"/>
              <a:t>của</a:t>
            </a:r>
            <a:r>
              <a:rPr lang="vi-VN" noProof="0" dirty="0"/>
              <a:t> </a:t>
            </a:r>
            <a:r>
              <a:rPr lang="vi-VN" noProof="0" dirty="0" err="1"/>
              <a:t>phần</a:t>
            </a:r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5" name="Chỗ dành sẵn cho Văn bản 5">
            <a:extLst>
              <a:ext uri="{FF2B5EF4-FFF2-40B4-BE49-F238E27FC236}">
                <a16:creationId xmlns=""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phụ</a:t>
            </a:r>
            <a:endParaRPr lang="vi-VN" noProof="0" dirty="0"/>
          </a:p>
        </p:txBody>
      </p:sp>
      <p:sp>
        <p:nvSpPr>
          <p:cNvPr id="16" name="Chỗ dành sẵn cho Văn bản 3">
            <a:extLst>
              <a:ext uri="{FF2B5EF4-FFF2-40B4-BE49-F238E27FC236}">
                <a16:creationId xmlns=""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vi-VN" noProof="0" dirty="0"/>
              <a:t>1</a:t>
            </a:r>
          </a:p>
        </p:txBody>
      </p:sp>
      <p:sp>
        <p:nvSpPr>
          <p:cNvPr id="17" name="Chỗ dành sẵn cho Văn bản 9">
            <a:extLst>
              <a:ext uri="{FF2B5EF4-FFF2-40B4-BE49-F238E27FC236}">
                <a16:creationId xmlns=""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266700" lvl="0" indent="-266700" algn="ctr" rtl="0"/>
            <a:r>
              <a:rPr lang="vi-VN" noProof="0" dirty="0"/>
              <a:t>2</a:t>
            </a:r>
          </a:p>
        </p:txBody>
      </p:sp>
      <p:sp>
        <p:nvSpPr>
          <p:cNvPr id="18" name="Chỗ dành sẵn cho Văn bản 9">
            <a:extLst>
              <a:ext uri="{FF2B5EF4-FFF2-40B4-BE49-F238E27FC236}">
                <a16:creationId xmlns=""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266700" lvl="0" indent="-266700" algn="ctr" rtl="0"/>
            <a:r>
              <a:rPr lang="vi-VN" noProof="0" dirty="0"/>
              <a:t>3</a:t>
            </a:r>
          </a:p>
        </p:txBody>
      </p:sp>
      <p:sp>
        <p:nvSpPr>
          <p:cNvPr id="19" name="Chỗ dành sẵn cho Nội dung 3">
            <a:extLst>
              <a:ext uri="{FF2B5EF4-FFF2-40B4-BE49-F238E27FC236}">
                <a16:creationId xmlns=""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Mô </a:t>
            </a:r>
            <a:r>
              <a:rPr lang="vi-VN" noProof="0" dirty="0" err="1"/>
              <a:t>tả</a:t>
            </a:r>
            <a:r>
              <a:rPr lang="vi-VN" noProof="0" dirty="0"/>
              <a:t> </a:t>
            </a:r>
            <a:r>
              <a:rPr lang="vi-VN" noProof="0" dirty="0" err="1"/>
              <a:t>phần</a:t>
            </a:r>
            <a:endParaRPr lang="vi-VN" noProof="0" dirty="0"/>
          </a:p>
        </p:txBody>
      </p:sp>
      <p:sp>
        <p:nvSpPr>
          <p:cNvPr id="20" name="Chỗ dành sẵn cho Văn bản 5">
            <a:extLst>
              <a:ext uri="{FF2B5EF4-FFF2-40B4-BE49-F238E27FC236}">
                <a16:creationId xmlns=""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vi-VN" noProof="0" dirty="0"/>
              <a:t>Mô </a:t>
            </a:r>
            <a:r>
              <a:rPr lang="vi-VN" noProof="0" dirty="0" err="1"/>
              <a:t>tả</a:t>
            </a:r>
            <a:r>
              <a:rPr lang="vi-VN" noProof="0" dirty="0"/>
              <a:t> </a:t>
            </a:r>
            <a:r>
              <a:rPr lang="vi-VN" noProof="0" dirty="0" err="1"/>
              <a:t>phần</a:t>
            </a:r>
            <a:endParaRPr lang="vi-VN" noProof="0" dirty="0"/>
          </a:p>
        </p:txBody>
      </p:sp>
      <p:sp>
        <p:nvSpPr>
          <p:cNvPr id="21" name="Chỗ dành sẵn cho Văn bản 9">
            <a:extLst>
              <a:ext uri="{FF2B5EF4-FFF2-40B4-BE49-F238E27FC236}">
                <a16:creationId xmlns=""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vi-VN" noProof="0" dirty="0"/>
              <a:t>Mô </a:t>
            </a:r>
            <a:r>
              <a:rPr lang="vi-VN" noProof="0" dirty="0" err="1"/>
              <a:t>tả</a:t>
            </a:r>
            <a:r>
              <a:rPr lang="vi-VN" noProof="0" dirty="0"/>
              <a:t> </a:t>
            </a:r>
            <a:r>
              <a:rPr lang="vi-VN" noProof="0" dirty="0" err="1"/>
              <a:t>phần</a:t>
            </a:r>
            <a:endParaRPr lang="vi-VN" noProof="0" dirty="0"/>
          </a:p>
        </p:txBody>
      </p:sp>
      <p:sp>
        <p:nvSpPr>
          <p:cNvPr id="25" name="Hộp văn bản 24">
            <a:extLst>
              <a:ext uri="{FF2B5EF4-FFF2-40B4-BE49-F238E27FC236}">
                <a16:creationId xmlns=""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vi-VN" noProof="0" dirty="0"/>
          </a:p>
        </p:txBody>
      </p:sp>
      <p:sp>
        <p:nvSpPr>
          <p:cNvPr id="26" name="Hộp văn bản 25">
            <a:extLst>
              <a:ext uri="{FF2B5EF4-FFF2-40B4-BE49-F238E27FC236}">
                <a16:creationId xmlns=""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ũi tên: Trái phải 2">
            <a:extLst>
              <a:ext uri="{FF2B5EF4-FFF2-40B4-BE49-F238E27FC236}">
                <a16:creationId xmlns=""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>
              <a:latin typeface="Calibri" panose="020F0502020204030204" pitchFamily="34" charset="0"/>
            </a:endParaRPr>
          </a:p>
        </p:txBody>
      </p:sp>
      <p:sp>
        <p:nvSpPr>
          <p:cNvPr id="14" name="Mũi tên: Trái phải 13">
            <a:extLst>
              <a:ext uri="{FF2B5EF4-FFF2-40B4-BE49-F238E27FC236}">
                <a16:creationId xmlns=""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>
              <a:latin typeface="Calibri" panose="020F0502020204030204" pitchFamily="34" charset="0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10" name="Chỗ dành sẵn cho Văn bản 5">
            <a:extLst>
              <a:ext uri="{FF2B5EF4-FFF2-40B4-BE49-F238E27FC236}">
                <a16:creationId xmlns=""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phần</a:t>
            </a:r>
            <a:r>
              <a:rPr lang="vi-VN" noProof="0" dirty="0"/>
              <a:t> tư</a:t>
            </a:r>
          </a:p>
        </p:txBody>
      </p:sp>
      <p:sp>
        <p:nvSpPr>
          <p:cNvPr id="11" name="Chỗ dành sẵn cho Văn bản 5">
            <a:extLst>
              <a:ext uri="{FF2B5EF4-FFF2-40B4-BE49-F238E27FC236}">
                <a16:creationId xmlns=""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phần</a:t>
            </a:r>
            <a:r>
              <a:rPr lang="vi-VN" noProof="0" dirty="0"/>
              <a:t> tư</a:t>
            </a:r>
          </a:p>
        </p:txBody>
      </p:sp>
      <p:sp>
        <p:nvSpPr>
          <p:cNvPr id="12" name="Chỗ dành sẵn cho Văn bản 5">
            <a:extLst>
              <a:ext uri="{FF2B5EF4-FFF2-40B4-BE49-F238E27FC236}">
                <a16:creationId xmlns=""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phần</a:t>
            </a:r>
            <a:r>
              <a:rPr lang="vi-VN" noProof="0" dirty="0"/>
              <a:t> tư</a:t>
            </a:r>
          </a:p>
        </p:txBody>
      </p:sp>
      <p:sp>
        <p:nvSpPr>
          <p:cNvPr id="13" name="Chỗ dành sẵn cho Văn bản 5">
            <a:extLst>
              <a:ext uri="{FF2B5EF4-FFF2-40B4-BE49-F238E27FC236}">
                <a16:creationId xmlns=""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phần</a:t>
            </a:r>
            <a:r>
              <a:rPr lang="vi-VN" noProof="0" dirty="0"/>
              <a:t> tư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5" name="Chỗ dành sẵn cho Văn bản 5">
            <a:extLst>
              <a:ext uri="{FF2B5EF4-FFF2-40B4-BE49-F238E27FC236}">
                <a16:creationId xmlns=""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phụ</a:t>
            </a:r>
            <a:endParaRPr lang="vi-VN" noProof="0" dirty="0"/>
          </a:p>
        </p:txBody>
      </p:sp>
      <p:sp>
        <p:nvSpPr>
          <p:cNvPr id="8" name="Chỗ dành sẵn cho Nội dung 2">
            <a:extLst>
              <a:ext uri="{FF2B5EF4-FFF2-40B4-BE49-F238E27FC236}">
                <a16:creationId xmlns=""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9" name="Chỗ dành sẵn cho Nội dung 2">
            <a:extLst>
              <a:ext uri="{FF2B5EF4-FFF2-40B4-BE49-F238E27FC236}">
                <a16:creationId xmlns=""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10" name="Chỗ dành sẵn cho Nội dung 2">
            <a:extLst>
              <a:ext uri="{FF2B5EF4-FFF2-40B4-BE49-F238E27FC236}">
                <a16:creationId xmlns=""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11" name="Chỗ dành sẵn cho Nội dung 2">
            <a:extLst>
              <a:ext uri="{FF2B5EF4-FFF2-40B4-BE49-F238E27FC236}">
                <a16:creationId xmlns=""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mục</a:t>
            </a:r>
            <a:r>
              <a:rPr lang="vi-VN" noProof="0" dirty="0"/>
              <a:t> 1</a:t>
            </a: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=""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mục</a:t>
            </a:r>
            <a:r>
              <a:rPr lang="vi-VN" noProof="0" dirty="0"/>
              <a:t> 2</a:t>
            </a:r>
          </a:p>
        </p:txBody>
      </p:sp>
      <p:sp>
        <p:nvSpPr>
          <p:cNvPr id="13" name="Chỗ dành sẵn cho Nội dung 2">
            <a:extLst>
              <a:ext uri="{FF2B5EF4-FFF2-40B4-BE49-F238E27FC236}">
                <a16:creationId xmlns=""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mục</a:t>
            </a:r>
            <a:r>
              <a:rPr lang="vi-VN" noProof="0" dirty="0"/>
              <a:t> 3</a:t>
            </a:r>
          </a:p>
        </p:txBody>
      </p:sp>
      <p:sp>
        <p:nvSpPr>
          <p:cNvPr id="14" name="Hình chữ nhật 6">
            <a:extLst>
              <a:ext uri="{FF2B5EF4-FFF2-40B4-BE49-F238E27FC236}">
                <a16:creationId xmlns="" xmlns:a16="http://schemas.microsoft.com/office/drawing/2014/main" id="{567F4AE9-9C59-4A3C-9E27-EFC9EE499E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5" name="Hình chữ nhật 6">
            <a:extLst>
              <a:ext uri="{FF2B5EF4-FFF2-40B4-BE49-F238E27FC236}">
                <a16:creationId xmlns="" xmlns:a16="http://schemas.microsoft.com/office/drawing/2014/main" id="{3DA09F5A-AF46-4646-A84F-35C1002AF7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6" name="Hình chữ nhật 6">
            <a:extLst>
              <a:ext uri="{FF2B5EF4-FFF2-40B4-BE49-F238E27FC236}">
                <a16:creationId xmlns="" xmlns:a16="http://schemas.microsoft.com/office/drawing/2014/main" id="{36D8447C-AA9F-491F-8EE4-A151146D11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7" name="Hình chữ nhật 6">
            <a:extLst>
              <a:ext uri="{FF2B5EF4-FFF2-40B4-BE49-F238E27FC236}">
                <a16:creationId xmlns="" xmlns:a16="http://schemas.microsoft.com/office/drawing/2014/main" id="{826B47AC-1601-4AA8-BEB3-930A9A37FC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8" name="Hình chữ nhật 6">
            <a:extLst>
              <a:ext uri="{FF2B5EF4-FFF2-40B4-BE49-F238E27FC236}">
                <a16:creationId xmlns="" xmlns:a16="http://schemas.microsoft.com/office/drawing/2014/main" id="{EFC9E01C-1D66-47F5-B8D1-BF6041620E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9" name="Hình chữ nhật 6">
            <a:extLst>
              <a:ext uri="{FF2B5EF4-FFF2-40B4-BE49-F238E27FC236}">
                <a16:creationId xmlns="" xmlns:a16="http://schemas.microsoft.com/office/drawing/2014/main" id="{9F5FC000-6DCF-4A02-B144-CC77E752DB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pic>
        <p:nvPicPr>
          <p:cNvPr id="20" name="Đồ họa 19" descr="Mũi tên phải">
            <a:extLst>
              <a:ext uri="{FF2B5EF4-FFF2-40B4-BE49-F238E27FC236}">
                <a16:creationId xmlns=""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Đồ họa 20" descr="Mũi tên phải">
            <a:extLst>
              <a:ext uri="{FF2B5EF4-FFF2-40B4-BE49-F238E27FC236}">
                <a16:creationId xmlns=""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5" name="Chỗ dành sẵn cho Văn bản 5">
            <a:extLst>
              <a:ext uri="{FF2B5EF4-FFF2-40B4-BE49-F238E27FC236}">
                <a16:creationId xmlns=""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phụ</a:t>
            </a:r>
            <a:endParaRPr lang="vi-VN" noProof="0" dirty="0"/>
          </a:p>
        </p:txBody>
      </p:sp>
      <p:sp>
        <p:nvSpPr>
          <p:cNvPr id="9" name="Chỗ dành sẵn cho Văn bản 10">
            <a:extLst>
              <a:ext uri="{FF2B5EF4-FFF2-40B4-BE49-F238E27FC236}">
                <a16:creationId xmlns=""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Năm</a:t>
            </a:r>
          </a:p>
        </p:txBody>
      </p:sp>
      <p:sp>
        <p:nvSpPr>
          <p:cNvPr id="10" name="Chỗ dành sẵn cho Văn bản 10">
            <a:extLst>
              <a:ext uri="{FF2B5EF4-FFF2-40B4-BE49-F238E27FC236}">
                <a16:creationId xmlns=""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MM</a:t>
            </a:r>
          </a:p>
        </p:txBody>
      </p:sp>
      <p:sp>
        <p:nvSpPr>
          <p:cNvPr id="11" name="Chỗ dành sẵn cho Văn bản 10">
            <a:extLst>
              <a:ext uri="{FF2B5EF4-FFF2-40B4-BE49-F238E27FC236}">
                <a16:creationId xmlns=""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MM</a:t>
            </a:r>
          </a:p>
        </p:txBody>
      </p:sp>
      <p:sp>
        <p:nvSpPr>
          <p:cNvPr id="12" name="Chỗ dành sẵn cho Văn bản 10">
            <a:extLst>
              <a:ext uri="{FF2B5EF4-FFF2-40B4-BE49-F238E27FC236}">
                <a16:creationId xmlns=""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MM</a:t>
            </a:r>
          </a:p>
        </p:txBody>
      </p:sp>
      <p:sp>
        <p:nvSpPr>
          <p:cNvPr id="13" name="Chỗ dành sẵn cho Văn bản 10">
            <a:extLst>
              <a:ext uri="{FF2B5EF4-FFF2-40B4-BE49-F238E27FC236}">
                <a16:creationId xmlns=""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MM</a:t>
            </a:r>
          </a:p>
        </p:txBody>
      </p:sp>
      <p:sp>
        <p:nvSpPr>
          <p:cNvPr id="14" name="Chỗ dành sẵn cho Văn bản 10">
            <a:extLst>
              <a:ext uri="{FF2B5EF4-FFF2-40B4-BE49-F238E27FC236}">
                <a16:creationId xmlns=""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Năm</a:t>
            </a:r>
          </a:p>
        </p:txBody>
      </p:sp>
      <p:sp>
        <p:nvSpPr>
          <p:cNvPr id="15" name="Chỗ dành sẵn cho Văn bản 10">
            <a:extLst>
              <a:ext uri="{FF2B5EF4-FFF2-40B4-BE49-F238E27FC236}">
                <a16:creationId xmlns=""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MM</a:t>
            </a:r>
          </a:p>
        </p:txBody>
      </p:sp>
      <p:sp>
        <p:nvSpPr>
          <p:cNvPr id="16" name="Chỗ dành sẵn cho Văn bản 10">
            <a:extLst>
              <a:ext uri="{FF2B5EF4-FFF2-40B4-BE49-F238E27FC236}">
                <a16:creationId xmlns=""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MM</a:t>
            </a:r>
          </a:p>
        </p:txBody>
      </p:sp>
      <p:sp>
        <p:nvSpPr>
          <p:cNvPr id="17" name="Chỗ dành sẵn cho Văn bản 10">
            <a:extLst>
              <a:ext uri="{FF2B5EF4-FFF2-40B4-BE49-F238E27FC236}">
                <a16:creationId xmlns=""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MM</a:t>
            </a:r>
          </a:p>
        </p:txBody>
      </p:sp>
      <p:sp>
        <p:nvSpPr>
          <p:cNvPr id="18" name="Chỗ dành sẵn cho Văn bản 10">
            <a:extLst>
              <a:ext uri="{FF2B5EF4-FFF2-40B4-BE49-F238E27FC236}">
                <a16:creationId xmlns=""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MM</a:t>
            </a:r>
          </a:p>
        </p:txBody>
      </p:sp>
      <p:sp>
        <p:nvSpPr>
          <p:cNvPr id="19" name="Chỗ dành sẵn cho Văn bản 10">
            <a:extLst>
              <a:ext uri="{FF2B5EF4-FFF2-40B4-BE49-F238E27FC236}">
                <a16:creationId xmlns=""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MM</a:t>
            </a:r>
          </a:p>
        </p:txBody>
      </p:sp>
      <p:sp>
        <p:nvSpPr>
          <p:cNvPr id="20" name="Chỗ dành sẵn cho Văn bản 10">
            <a:extLst>
              <a:ext uri="{FF2B5EF4-FFF2-40B4-BE49-F238E27FC236}">
                <a16:creationId xmlns=""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MM</a:t>
            </a:r>
          </a:p>
        </p:txBody>
      </p:sp>
      <p:sp>
        <p:nvSpPr>
          <p:cNvPr id="21" name="Chỗ dành sẵn cho Văn bản 10">
            <a:extLst>
              <a:ext uri="{FF2B5EF4-FFF2-40B4-BE49-F238E27FC236}">
                <a16:creationId xmlns=""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MM</a:t>
            </a:r>
          </a:p>
        </p:txBody>
      </p:sp>
      <p:sp>
        <p:nvSpPr>
          <p:cNvPr id="22" name="Chỗ dành sẵn cho Văn bản 10">
            <a:extLst>
              <a:ext uri="{FF2B5EF4-FFF2-40B4-BE49-F238E27FC236}">
                <a16:creationId xmlns=""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MM</a:t>
            </a:r>
          </a:p>
        </p:txBody>
      </p:sp>
      <p:sp>
        <p:nvSpPr>
          <p:cNvPr id="23" name="Chỗ dành sẵn cho Văn bản 10">
            <a:extLst>
              <a:ext uri="{FF2B5EF4-FFF2-40B4-BE49-F238E27FC236}">
                <a16:creationId xmlns=""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MM</a:t>
            </a:r>
          </a:p>
        </p:txBody>
      </p:sp>
      <p:sp>
        <p:nvSpPr>
          <p:cNvPr id="24" name="Chỗ dành sẵn cho Văn bản 10">
            <a:extLst>
              <a:ext uri="{FF2B5EF4-FFF2-40B4-BE49-F238E27FC236}">
                <a16:creationId xmlns=""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MM</a:t>
            </a:r>
          </a:p>
        </p:txBody>
      </p:sp>
      <p:sp>
        <p:nvSpPr>
          <p:cNvPr id="25" name="Chỗ dành sẵn cho Văn bản 10">
            <a:extLst>
              <a:ext uri="{FF2B5EF4-FFF2-40B4-BE49-F238E27FC236}">
                <a16:creationId xmlns=""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MM</a:t>
            </a:r>
          </a:p>
        </p:txBody>
      </p:sp>
      <p:sp>
        <p:nvSpPr>
          <p:cNvPr id="26" name="Chỗ dành sẵn cho Văn bản 10">
            <a:extLst>
              <a:ext uri="{FF2B5EF4-FFF2-40B4-BE49-F238E27FC236}">
                <a16:creationId xmlns=""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MM</a:t>
            </a:r>
          </a:p>
        </p:txBody>
      </p:sp>
      <p:sp>
        <p:nvSpPr>
          <p:cNvPr id="27" name="Chỗ dành sẵn cho Văn bản 10">
            <a:extLst>
              <a:ext uri="{FF2B5EF4-FFF2-40B4-BE49-F238E27FC236}">
                <a16:creationId xmlns=""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MM</a:t>
            </a:r>
          </a:p>
        </p:txBody>
      </p:sp>
      <p:sp>
        <p:nvSpPr>
          <p:cNvPr id="28" name="Chỗ dành sẵn cho Văn bản 10">
            <a:extLst>
              <a:ext uri="{FF2B5EF4-FFF2-40B4-BE49-F238E27FC236}">
                <a16:creationId xmlns=""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MM</a:t>
            </a:r>
          </a:p>
        </p:txBody>
      </p:sp>
      <p:sp>
        <p:nvSpPr>
          <p:cNvPr id="29" name="Chỗ dành sẵn cho Văn bản 10">
            <a:extLst>
              <a:ext uri="{FF2B5EF4-FFF2-40B4-BE49-F238E27FC236}">
                <a16:creationId xmlns=""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MM</a:t>
            </a:r>
          </a:p>
        </p:txBody>
      </p:sp>
      <p:sp>
        <p:nvSpPr>
          <p:cNvPr id="30" name="Chỗ dành sẵn cho Văn bản 10">
            <a:extLst>
              <a:ext uri="{FF2B5EF4-FFF2-40B4-BE49-F238E27FC236}">
                <a16:creationId xmlns=""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MM</a:t>
            </a:r>
          </a:p>
        </p:txBody>
      </p:sp>
      <p:sp>
        <p:nvSpPr>
          <p:cNvPr id="31" name="Chỗ dành sẵn cho Văn bản 10">
            <a:extLst>
              <a:ext uri="{FF2B5EF4-FFF2-40B4-BE49-F238E27FC236}">
                <a16:creationId xmlns=""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MM</a:t>
            </a:r>
          </a:p>
        </p:txBody>
      </p:sp>
      <p:sp>
        <p:nvSpPr>
          <p:cNvPr id="32" name="Chỗ dành sẵn cho Văn bản 10">
            <a:extLst>
              <a:ext uri="{FF2B5EF4-FFF2-40B4-BE49-F238E27FC236}">
                <a16:creationId xmlns=""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MM</a:t>
            </a:r>
          </a:p>
        </p:txBody>
      </p:sp>
      <p:sp>
        <p:nvSpPr>
          <p:cNvPr id="33" name="Chỗ dành sẵn cho Văn bản 10">
            <a:extLst>
              <a:ext uri="{FF2B5EF4-FFF2-40B4-BE49-F238E27FC236}">
                <a16:creationId xmlns=""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MM</a:t>
            </a:r>
          </a:p>
        </p:txBody>
      </p:sp>
      <p:sp>
        <p:nvSpPr>
          <p:cNvPr id="34" name="Chỗ dành sẵn cho Văn bản 10">
            <a:extLst>
              <a:ext uri="{FF2B5EF4-FFF2-40B4-BE49-F238E27FC236}">
                <a16:creationId xmlns=""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MM</a:t>
            </a:r>
          </a:p>
        </p:txBody>
      </p:sp>
      <p:sp>
        <p:nvSpPr>
          <p:cNvPr id="35" name="Chỗ dành sẵn cho Văn bản 3">
            <a:extLst>
              <a:ext uri="{FF2B5EF4-FFF2-40B4-BE49-F238E27FC236}">
                <a16:creationId xmlns=""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mục</a:t>
            </a:r>
            <a:endParaRPr lang="vi-VN" noProof="0" dirty="0"/>
          </a:p>
        </p:txBody>
      </p:sp>
      <p:sp>
        <p:nvSpPr>
          <p:cNvPr id="36" name="Chỗ dành sẵn cho Văn bản 36">
            <a:extLst>
              <a:ext uri="{FF2B5EF4-FFF2-40B4-BE49-F238E27FC236}">
                <a16:creationId xmlns=""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 err="1"/>
              <a:t>Tháng</a:t>
            </a:r>
            <a:r>
              <a:rPr lang="vi-VN" noProof="0" dirty="0"/>
              <a:t>, Năm</a:t>
            </a:r>
          </a:p>
        </p:txBody>
      </p:sp>
      <p:sp>
        <p:nvSpPr>
          <p:cNvPr id="37" name="Mũi tên: Phải 36">
            <a:extLst>
              <a:ext uri="{FF2B5EF4-FFF2-40B4-BE49-F238E27FC236}">
                <a16:creationId xmlns=""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5" name="Chỗ dành sẵn cho Văn bản 5">
            <a:extLst>
              <a:ext uri="{FF2B5EF4-FFF2-40B4-BE49-F238E27FC236}">
                <a16:creationId xmlns=""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phụ</a:t>
            </a:r>
            <a:endParaRPr lang="vi-VN" noProof="0" dirty="0"/>
          </a:p>
        </p:txBody>
      </p:sp>
      <p:sp>
        <p:nvSpPr>
          <p:cNvPr id="8" name="Chỗ dành sẵn cho Hình ảnh 4">
            <a:extLst>
              <a:ext uri="{FF2B5EF4-FFF2-40B4-BE49-F238E27FC236}">
                <a16:creationId xmlns=""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vi-VN" noProof="0" dirty="0" err="1"/>
              <a:t>Chèn</a:t>
            </a:r>
            <a:r>
              <a:rPr lang="vi-VN" noProof="0" dirty="0"/>
              <a:t> </a:t>
            </a:r>
            <a:r>
              <a:rPr lang="vi-VN" noProof="0" dirty="0" err="1"/>
              <a:t>hoặc</a:t>
            </a:r>
            <a:r>
              <a:rPr lang="vi-VN" noProof="0" dirty="0"/>
              <a:t> </a:t>
            </a:r>
            <a:r>
              <a:rPr lang="vi-VN" noProof="0" dirty="0" err="1"/>
              <a:t>kéo</a:t>
            </a:r>
            <a:r>
              <a:rPr lang="vi-VN" noProof="0" dirty="0"/>
              <a:t> </a:t>
            </a:r>
            <a:r>
              <a:rPr lang="vi-VN" noProof="0" dirty="0" err="1"/>
              <a:t>và</a:t>
            </a:r>
            <a:r>
              <a:rPr lang="vi-VN" noProof="0" dirty="0"/>
              <a:t> </a:t>
            </a:r>
            <a:r>
              <a:rPr lang="vi-VN" noProof="0" dirty="0" err="1"/>
              <a:t>thả</a:t>
            </a:r>
            <a:r>
              <a:rPr lang="vi-VN" noProof="0" dirty="0"/>
              <a:t> </a:t>
            </a:r>
            <a:r>
              <a:rPr lang="vi-VN" noProof="0" dirty="0" err="1"/>
              <a:t>hình</a:t>
            </a:r>
            <a:r>
              <a:rPr lang="vi-VN" noProof="0" dirty="0"/>
              <a:t> </a:t>
            </a:r>
            <a:r>
              <a:rPr lang="vi-VN" noProof="0" dirty="0" err="1"/>
              <a:t>ảnh</a:t>
            </a:r>
            <a:r>
              <a:rPr lang="vi-VN" noProof="0" dirty="0"/>
              <a:t> ở đây</a:t>
            </a:r>
          </a:p>
        </p:txBody>
      </p:sp>
      <p:sp>
        <p:nvSpPr>
          <p:cNvPr id="9" name="Chỗ dành sẵn cho Văn bản 8">
            <a:extLst>
              <a:ext uri="{FF2B5EF4-FFF2-40B4-BE49-F238E27FC236}">
                <a16:creationId xmlns=""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Tên</a:t>
            </a:r>
          </a:p>
        </p:txBody>
      </p:sp>
      <p:sp>
        <p:nvSpPr>
          <p:cNvPr id="10" name="Chỗ dành sẵn cho Văn bản 10">
            <a:extLst>
              <a:ext uri="{FF2B5EF4-FFF2-40B4-BE49-F238E27FC236}">
                <a16:creationId xmlns=""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 err="1"/>
              <a:t>Tiểu</a:t>
            </a:r>
            <a:r>
              <a:rPr lang="vi-VN" noProof="0" dirty="0"/>
              <a:t> </a:t>
            </a:r>
            <a:r>
              <a:rPr lang="vi-VN" noProof="0" dirty="0" err="1"/>
              <a:t>sử</a:t>
            </a:r>
            <a:r>
              <a:rPr lang="vi-VN" noProof="0" dirty="0"/>
              <a:t> </a:t>
            </a:r>
            <a:r>
              <a:rPr lang="vi-VN" noProof="0" dirty="0" err="1"/>
              <a:t>ngắn</a:t>
            </a:r>
            <a:endParaRPr lang="vi-VN" noProof="0" dirty="0"/>
          </a:p>
        </p:txBody>
      </p:sp>
      <p:sp>
        <p:nvSpPr>
          <p:cNvPr id="11" name="Chỗ dành sẵn cho Văn bản 8">
            <a:extLst>
              <a:ext uri="{FF2B5EF4-FFF2-40B4-BE49-F238E27FC236}">
                <a16:creationId xmlns=""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endParaRPr lang="vi-VN" noProof="0" dirty="0"/>
          </a:p>
        </p:txBody>
      </p:sp>
      <p:sp>
        <p:nvSpPr>
          <p:cNvPr id="12" name="Chỗ dành sẵn cho Hình ảnh 4">
            <a:extLst>
              <a:ext uri="{FF2B5EF4-FFF2-40B4-BE49-F238E27FC236}">
                <a16:creationId xmlns=""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vi-VN" noProof="0" dirty="0" err="1"/>
              <a:t>Chèn</a:t>
            </a:r>
            <a:r>
              <a:rPr lang="vi-VN" noProof="0" dirty="0"/>
              <a:t> </a:t>
            </a:r>
            <a:r>
              <a:rPr lang="vi-VN" noProof="0" dirty="0" err="1"/>
              <a:t>hoặc</a:t>
            </a:r>
            <a:r>
              <a:rPr lang="vi-VN" noProof="0" dirty="0"/>
              <a:t> </a:t>
            </a:r>
            <a:r>
              <a:rPr lang="vi-VN" noProof="0" dirty="0" err="1"/>
              <a:t>kéo</a:t>
            </a:r>
            <a:r>
              <a:rPr lang="vi-VN" noProof="0" dirty="0"/>
              <a:t> </a:t>
            </a:r>
            <a:r>
              <a:rPr lang="vi-VN" noProof="0" dirty="0" err="1"/>
              <a:t>và</a:t>
            </a:r>
            <a:r>
              <a:rPr lang="vi-VN" noProof="0" dirty="0"/>
              <a:t> </a:t>
            </a:r>
            <a:r>
              <a:rPr lang="vi-VN" noProof="0" dirty="0" err="1"/>
              <a:t>thả</a:t>
            </a:r>
            <a:r>
              <a:rPr lang="vi-VN" noProof="0" dirty="0"/>
              <a:t> </a:t>
            </a:r>
            <a:r>
              <a:rPr lang="vi-VN" noProof="0" dirty="0" err="1"/>
              <a:t>hình</a:t>
            </a:r>
            <a:r>
              <a:rPr lang="vi-VN" noProof="0" dirty="0"/>
              <a:t> </a:t>
            </a:r>
            <a:r>
              <a:rPr lang="vi-VN" noProof="0" dirty="0" err="1"/>
              <a:t>ảnh</a:t>
            </a:r>
            <a:r>
              <a:rPr lang="vi-VN" noProof="0" dirty="0"/>
              <a:t> ở đây</a:t>
            </a:r>
          </a:p>
        </p:txBody>
      </p:sp>
      <p:sp>
        <p:nvSpPr>
          <p:cNvPr id="13" name="Chỗ dành sẵn cho Văn bản 8">
            <a:extLst>
              <a:ext uri="{FF2B5EF4-FFF2-40B4-BE49-F238E27FC236}">
                <a16:creationId xmlns=""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Tên</a:t>
            </a:r>
          </a:p>
        </p:txBody>
      </p:sp>
      <p:sp>
        <p:nvSpPr>
          <p:cNvPr id="14" name="Chỗ dành sẵn cho Văn bản 10">
            <a:extLst>
              <a:ext uri="{FF2B5EF4-FFF2-40B4-BE49-F238E27FC236}">
                <a16:creationId xmlns=""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 err="1"/>
              <a:t>Tiểu</a:t>
            </a:r>
            <a:r>
              <a:rPr lang="vi-VN" noProof="0" dirty="0"/>
              <a:t> </a:t>
            </a:r>
            <a:r>
              <a:rPr lang="vi-VN" noProof="0" dirty="0" err="1"/>
              <a:t>sử</a:t>
            </a:r>
            <a:r>
              <a:rPr lang="vi-VN" noProof="0" dirty="0"/>
              <a:t> </a:t>
            </a:r>
            <a:r>
              <a:rPr lang="vi-VN" noProof="0" dirty="0" err="1"/>
              <a:t>ngắn</a:t>
            </a:r>
            <a:endParaRPr lang="vi-VN" noProof="0" dirty="0"/>
          </a:p>
        </p:txBody>
      </p:sp>
      <p:sp>
        <p:nvSpPr>
          <p:cNvPr id="15" name="Chỗ dành sẵn cho Văn bản 8">
            <a:extLst>
              <a:ext uri="{FF2B5EF4-FFF2-40B4-BE49-F238E27FC236}">
                <a16:creationId xmlns=""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endParaRPr lang="vi-VN" noProof="0" dirty="0"/>
          </a:p>
        </p:txBody>
      </p:sp>
      <p:sp>
        <p:nvSpPr>
          <p:cNvPr id="16" name="Chỗ dành sẵn cho Hình ảnh 4">
            <a:extLst>
              <a:ext uri="{FF2B5EF4-FFF2-40B4-BE49-F238E27FC236}">
                <a16:creationId xmlns=""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vi-VN" noProof="0" dirty="0" err="1"/>
              <a:t>Chèn</a:t>
            </a:r>
            <a:r>
              <a:rPr lang="vi-VN" noProof="0" dirty="0"/>
              <a:t> </a:t>
            </a:r>
            <a:r>
              <a:rPr lang="vi-VN" noProof="0" dirty="0" err="1"/>
              <a:t>hoặc</a:t>
            </a:r>
            <a:r>
              <a:rPr lang="vi-VN" noProof="0" dirty="0"/>
              <a:t> </a:t>
            </a:r>
            <a:r>
              <a:rPr lang="vi-VN" noProof="0" dirty="0" err="1"/>
              <a:t>kéo</a:t>
            </a:r>
            <a:r>
              <a:rPr lang="vi-VN" noProof="0" dirty="0"/>
              <a:t> </a:t>
            </a:r>
            <a:r>
              <a:rPr lang="vi-VN" noProof="0" dirty="0" err="1"/>
              <a:t>và</a:t>
            </a:r>
            <a:r>
              <a:rPr lang="vi-VN" noProof="0" dirty="0"/>
              <a:t> </a:t>
            </a:r>
            <a:r>
              <a:rPr lang="vi-VN" noProof="0" dirty="0" err="1"/>
              <a:t>thả</a:t>
            </a:r>
            <a:r>
              <a:rPr lang="vi-VN" noProof="0" dirty="0"/>
              <a:t> </a:t>
            </a:r>
            <a:r>
              <a:rPr lang="vi-VN" noProof="0" dirty="0" err="1"/>
              <a:t>hình</a:t>
            </a:r>
            <a:r>
              <a:rPr lang="vi-VN" noProof="0" dirty="0"/>
              <a:t> </a:t>
            </a:r>
            <a:r>
              <a:rPr lang="vi-VN" noProof="0" dirty="0" err="1"/>
              <a:t>ảnh</a:t>
            </a:r>
            <a:r>
              <a:rPr lang="vi-VN" noProof="0" dirty="0"/>
              <a:t> ở đây</a:t>
            </a:r>
          </a:p>
        </p:txBody>
      </p:sp>
      <p:sp>
        <p:nvSpPr>
          <p:cNvPr id="17" name="Chỗ dành sẵn cho Văn bản 8">
            <a:extLst>
              <a:ext uri="{FF2B5EF4-FFF2-40B4-BE49-F238E27FC236}">
                <a16:creationId xmlns=""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Tên</a:t>
            </a:r>
          </a:p>
        </p:txBody>
      </p:sp>
      <p:sp>
        <p:nvSpPr>
          <p:cNvPr id="18" name="Chỗ dành sẵn cho Văn bản 10">
            <a:extLst>
              <a:ext uri="{FF2B5EF4-FFF2-40B4-BE49-F238E27FC236}">
                <a16:creationId xmlns=""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 err="1"/>
              <a:t>Tiểu</a:t>
            </a:r>
            <a:r>
              <a:rPr lang="vi-VN" noProof="0" dirty="0"/>
              <a:t> </a:t>
            </a:r>
            <a:r>
              <a:rPr lang="vi-VN" noProof="0" dirty="0" err="1"/>
              <a:t>sử</a:t>
            </a:r>
            <a:r>
              <a:rPr lang="vi-VN" noProof="0" dirty="0"/>
              <a:t> </a:t>
            </a:r>
            <a:r>
              <a:rPr lang="vi-VN" noProof="0" dirty="0" err="1"/>
              <a:t>ngắn</a:t>
            </a:r>
            <a:endParaRPr lang="vi-VN" noProof="0" dirty="0"/>
          </a:p>
        </p:txBody>
      </p:sp>
      <p:sp>
        <p:nvSpPr>
          <p:cNvPr id="19" name="Chỗ dành sẵn cho Văn bản 8">
            <a:extLst>
              <a:ext uri="{FF2B5EF4-FFF2-40B4-BE49-F238E27FC236}">
                <a16:creationId xmlns=""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endParaRPr lang="vi-VN" noProof="0" dirty="0"/>
          </a:p>
        </p:txBody>
      </p:sp>
      <p:sp>
        <p:nvSpPr>
          <p:cNvPr id="20" name="Hình chữ nhật 6">
            <a:extLst>
              <a:ext uri="{FF2B5EF4-FFF2-40B4-BE49-F238E27FC236}">
                <a16:creationId xmlns="" xmlns:a16="http://schemas.microsoft.com/office/drawing/2014/main" id="{A31AFB6F-80F0-4E69-8E48-7431E38985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>
              <a:latin typeface="Calibri" panose="020F0502020204030204" pitchFamily="34" charset="0"/>
            </a:endParaRPr>
          </a:p>
        </p:txBody>
      </p:sp>
      <p:sp>
        <p:nvSpPr>
          <p:cNvPr id="21" name="Hình chữ nhật 6">
            <a:extLst>
              <a:ext uri="{FF2B5EF4-FFF2-40B4-BE49-F238E27FC236}">
                <a16:creationId xmlns="" xmlns:a16="http://schemas.microsoft.com/office/drawing/2014/main" id="{115CE1DD-8B35-4422-9BB1-DB18FB6B59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>
              <a:latin typeface="Calibri" panose="020F0502020204030204" pitchFamily="34" charset="0"/>
            </a:endParaRPr>
          </a:p>
        </p:txBody>
      </p:sp>
      <p:sp>
        <p:nvSpPr>
          <p:cNvPr id="22" name="Hình chữ nhật 6">
            <a:extLst>
              <a:ext uri="{FF2B5EF4-FFF2-40B4-BE49-F238E27FC236}">
                <a16:creationId xmlns="" xmlns:a16="http://schemas.microsoft.com/office/drawing/2014/main" id="{C174B088-E2BB-4A47-A4CE-403CAE0149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5" name="Chỗ dành sẵn cho Văn bản 5">
            <a:extLst>
              <a:ext uri="{FF2B5EF4-FFF2-40B4-BE49-F238E27FC236}">
                <a16:creationId xmlns=""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phụ</a:t>
            </a:r>
            <a:endParaRPr lang="vi-VN" noProof="0" dirty="0"/>
          </a:p>
        </p:txBody>
      </p:sp>
      <p:sp>
        <p:nvSpPr>
          <p:cNvPr id="8" name="Chỗ dành sẵn cho Văn bản 8">
            <a:extLst>
              <a:ext uri="{FF2B5EF4-FFF2-40B4-BE49-F238E27FC236}">
                <a16:creationId xmlns=""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Tên </a:t>
            </a:r>
            <a:r>
              <a:rPr lang="vi-VN" noProof="0" dirty="0" err="1"/>
              <a:t>đầy</a:t>
            </a:r>
            <a:r>
              <a:rPr lang="vi-VN" noProof="0" dirty="0"/>
              <a:t> </a:t>
            </a:r>
            <a:r>
              <a:rPr lang="vi-VN" noProof="0" dirty="0" err="1"/>
              <a:t>đủ</a:t>
            </a:r>
            <a:endParaRPr lang="vi-VN" noProof="0" dirty="0"/>
          </a:p>
        </p:txBody>
      </p:sp>
      <p:sp>
        <p:nvSpPr>
          <p:cNvPr id="9" name="Chỗ dành sẵn cho Văn bản 10">
            <a:extLst>
              <a:ext uri="{FF2B5EF4-FFF2-40B4-BE49-F238E27FC236}">
                <a16:creationId xmlns=""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endParaRPr lang="vi-VN" noProof="0" dirty="0"/>
          </a:p>
        </p:txBody>
      </p:sp>
      <p:sp>
        <p:nvSpPr>
          <p:cNvPr id="10" name="Chỗ dành sẵn cho Văn bản 8">
            <a:extLst>
              <a:ext uri="{FF2B5EF4-FFF2-40B4-BE49-F238E27FC236}">
                <a16:creationId xmlns=""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Tên </a:t>
            </a:r>
            <a:r>
              <a:rPr lang="vi-VN" noProof="0" dirty="0" err="1"/>
              <a:t>đầy</a:t>
            </a:r>
            <a:r>
              <a:rPr lang="vi-VN" noProof="0" dirty="0"/>
              <a:t> </a:t>
            </a:r>
            <a:r>
              <a:rPr lang="vi-VN" noProof="0" dirty="0" err="1"/>
              <a:t>đủ</a:t>
            </a:r>
            <a:endParaRPr lang="vi-VN" noProof="0" dirty="0"/>
          </a:p>
        </p:txBody>
      </p:sp>
      <p:sp>
        <p:nvSpPr>
          <p:cNvPr id="11" name="Chỗ dành sẵn cho Văn bản 10">
            <a:extLst>
              <a:ext uri="{FF2B5EF4-FFF2-40B4-BE49-F238E27FC236}">
                <a16:creationId xmlns=""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endParaRPr lang="vi-VN" noProof="0" dirty="0"/>
          </a:p>
        </p:txBody>
      </p:sp>
      <p:sp>
        <p:nvSpPr>
          <p:cNvPr id="12" name="Chỗ dành sẵn cho Văn bản 8">
            <a:extLst>
              <a:ext uri="{FF2B5EF4-FFF2-40B4-BE49-F238E27FC236}">
                <a16:creationId xmlns=""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Tên </a:t>
            </a:r>
            <a:r>
              <a:rPr lang="vi-VN" noProof="0" dirty="0" err="1"/>
              <a:t>đầy</a:t>
            </a:r>
            <a:r>
              <a:rPr lang="vi-VN" noProof="0" dirty="0"/>
              <a:t> </a:t>
            </a:r>
            <a:r>
              <a:rPr lang="vi-VN" noProof="0" dirty="0" err="1"/>
              <a:t>đủ</a:t>
            </a:r>
            <a:endParaRPr lang="vi-VN" noProof="0" dirty="0"/>
          </a:p>
        </p:txBody>
      </p:sp>
      <p:sp>
        <p:nvSpPr>
          <p:cNvPr id="13" name="Chỗ dành sẵn cho Văn bản 10">
            <a:extLst>
              <a:ext uri="{FF2B5EF4-FFF2-40B4-BE49-F238E27FC236}">
                <a16:creationId xmlns=""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endParaRPr lang="vi-VN" noProof="0" dirty="0"/>
          </a:p>
        </p:txBody>
      </p:sp>
      <p:sp>
        <p:nvSpPr>
          <p:cNvPr id="14" name="Chỗ dành sẵn cho Văn bản 8">
            <a:extLst>
              <a:ext uri="{FF2B5EF4-FFF2-40B4-BE49-F238E27FC236}">
                <a16:creationId xmlns=""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Tên </a:t>
            </a:r>
            <a:r>
              <a:rPr lang="vi-VN" noProof="0" dirty="0" err="1"/>
              <a:t>đầy</a:t>
            </a:r>
            <a:r>
              <a:rPr lang="vi-VN" noProof="0" dirty="0"/>
              <a:t> </a:t>
            </a:r>
            <a:r>
              <a:rPr lang="vi-VN" noProof="0" dirty="0" err="1"/>
              <a:t>đủ</a:t>
            </a:r>
            <a:endParaRPr lang="vi-VN" noProof="0" dirty="0"/>
          </a:p>
        </p:txBody>
      </p:sp>
      <p:sp>
        <p:nvSpPr>
          <p:cNvPr id="15" name="Chỗ dành sẵn cho Văn bản 10">
            <a:extLst>
              <a:ext uri="{FF2B5EF4-FFF2-40B4-BE49-F238E27FC236}">
                <a16:creationId xmlns=""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endParaRPr lang="vi-VN" noProof="0" dirty="0"/>
          </a:p>
        </p:txBody>
      </p:sp>
      <p:sp>
        <p:nvSpPr>
          <p:cNvPr id="16" name="Chỗ dành sẵn cho Văn bản 8">
            <a:extLst>
              <a:ext uri="{FF2B5EF4-FFF2-40B4-BE49-F238E27FC236}">
                <a16:creationId xmlns=""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Tên </a:t>
            </a:r>
            <a:r>
              <a:rPr lang="vi-VN" noProof="0" dirty="0" err="1"/>
              <a:t>đầy</a:t>
            </a:r>
            <a:r>
              <a:rPr lang="vi-VN" noProof="0" dirty="0"/>
              <a:t> </a:t>
            </a:r>
            <a:r>
              <a:rPr lang="vi-VN" noProof="0" dirty="0" err="1"/>
              <a:t>đủ</a:t>
            </a:r>
            <a:endParaRPr lang="vi-VN" noProof="0" dirty="0"/>
          </a:p>
        </p:txBody>
      </p:sp>
      <p:sp>
        <p:nvSpPr>
          <p:cNvPr id="17" name="Chỗ dành sẵn cho Văn bản 10">
            <a:extLst>
              <a:ext uri="{FF2B5EF4-FFF2-40B4-BE49-F238E27FC236}">
                <a16:creationId xmlns=""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endParaRPr lang="vi-VN" noProof="0" dirty="0"/>
          </a:p>
        </p:txBody>
      </p:sp>
      <p:sp>
        <p:nvSpPr>
          <p:cNvPr id="18" name="Chỗ dành sẵn cho Hình ảnh 15">
            <a:extLst>
              <a:ext uri="{FF2B5EF4-FFF2-40B4-BE49-F238E27FC236}">
                <a16:creationId xmlns=""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19" name="Chỗ dành sẵn cho Hình ảnh 15">
            <a:extLst>
              <a:ext uri="{FF2B5EF4-FFF2-40B4-BE49-F238E27FC236}">
                <a16:creationId xmlns=""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20" name="Chỗ dành sẵn cho Hình ảnh 15">
            <a:extLst>
              <a:ext uri="{FF2B5EF4-FFF2-40B4-BE49-F238E27FC236}">
                <a16:creationId xmlns=""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21" name="Chỗ dành sẵn cho Hình ảnh 15">
            <a:extLst>
              <a:ext uri="{FF2B5EF4-FFF2-40B4-BE49-F238E27FC236}">
                <a16:creationId xmlns=""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22" name="Chỗ dành sẵn cho Hình ảnh 15">
            <a:extLst>
              <a:ext uri="{FF2B5EF4-FFF2-40B4-BE49-F238E27FC236}">
                <a16:creationId xmlns=""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23" name="Chỗ dành sẵn cho Văn bản 8">
            <a:extLst>
              <a:ext uri="{FF2B5EF4-FFF2-40B4-BE49-F238E27FC236}">
                <a16:creationId xmlns=""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Tên </a:t>
            </a:r>
            <a:r>
              <a:rPr lang="vi-VN" noProof="0" dirty="0" err="1"/>
              <a:t>đầy</a:t>
            </a:r>
            <a:r>
              <a:rPr lang="vi-VN" noProof="0" dirty="0"/>
              <a:t> </a:t>
            </a:r>
            <a:r>
              <a:rPr lang="vi-VN" noProof="0" dirty="0" err="1"/>
              <a:t>đủ</a:t>
            </a:r>
            <a:endParaRPr lang="vi-VN" noProof="0" dirty="0"/>
          </a:p>
        </p:txBody>
      </p:sp>
      <p:sp>
        <p:nvSpPr>
          <p:cNvPr id="24" name="Chỗ dành sẵn cho Văn bản 10">
            <a:extLst>
              <a:ext uri="{FF2B5EF4-FFF2-40B4-BE49-F238E27FC236}">
                <a16:creationId xmlns=""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endParaRPr lang="vi-VN" noProof="0" dirty="0"/>
          </a:p>
        </p:txBody>
      </p:sp>
      <p:sp>
        <p:nvSpPr>
          <p:cNvPr id="25" name="Chỗ dành sẵn cho Hình ảnh 15">
            <a:extLst>
              <a:ext uri="{FF2B5EF4-FFF2-40B4-BE49-F238E27FC236}">
                <a16:creationId xmlns=""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vi-VN" noProof="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7" name="Chỗ dành sẵn cho Chân trang 6">
            <a:extLst>
              <a:ext uri="{FF2B5EF4-FFF2-40B4-BE49-F238E27FC236}">
                <a16:creationId xmlns=""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8" name="Chỗ dành sẵn cho Số Trang chiếu 7">
            <a:extLst>
              <a:ext uri="{FF2B5EF4-FFF2-40B4-BE49-F238E27FC236}">
                <a16:creationId xmlns=""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=""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11" name="Chỗ dành sẵn cho Văn bản 10">
            <a:extLst>
              <a:ext uri="{FF2B5EF4-FFF2-40B4-BE49-F238E27FC236}">
                <a16:creationId xmlns=""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ỗ dành sẵn cho Hình ảnh 10">
            <a:extLst>
              <a:ext uri="{FF2B5EF4-FFF2-40B4-BE49-F238E27FC236}">
                <a16:creationId xmlns=""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rtlCol="0" anchor="ctr"/>
          <a:lstStyle>
            <a:lvl1pPr marL="0" indent="0" algn="r">
              <a:buNone/>
              <a:defRPr/>
            </a:lvl1pPr>
          </a:lstStyle>
          <a:p>
            <a:pPr rtl="0"/>
            <a:r>
              <a:rPr lang="vi-VN" noProof="0" dirty="0" err="1"/>
              <a:t>Chèn</a:t>
            </a:r>
            <a:r>
              <a:rPr lang="vi-VN" noProof="0" dirty="0"/>
              <a:t> </a:t>
            </a:r>
            <a:r>
              <a:rPr lang="vi-VN" noProof="0" dirty="0" err="1"/>
              <a:t>hoặc</a:t>
            </a:r>
            <a:r>
              <a:rPr lang="vi-VN" noProof="0" dirty="0"/>
              <a:t> </a:t>
            </a:r>
            <a:r>
              <a:rPr lang="vi-VN" noProof="0" dirty="0" err="1"/>
              <a:t>kéo</a:t>
            </a:r>
            <a:r>
              <a:rPr lang="vi-VN" noProof="0" dirty="0"/>
              <a:t> </a:t>
            </a:r>
            <a:r>
              <a:rPr lang="vi-VN" noProof="0" dirty="0" err="1"/>
              <a:t>và</a:t>
            </a:r>
            <a:r>
              <a:rPr lang="vi-VN" noProof="0" dirty="0"/>
              <a:t> </a:t>
            </a:r>
            <a:r>
              <a:rPr lang="vi-VN" noProof="0" dirty="0" err="1"/>
              <a:t>thả</a:t>
            </a:r>
            <a:r>
              <a:rPr lang="vi-VN" noProof="0" dirty="0"/>
              <a:t> </a:t>
            </a:r>
            <a:r>
              <a:rPr lang="vi-VN" noProof="0" dirty="0" err="1"/>
              <a:t>ảnh</a:t>
            </a:r>
            <a:r>
              <a:rPr lang="vi-VN" noProof="0" dirty="0"/>
              <a:t> </a:t>
            </a:r>
            <a:r>
              <a:rPr lang="vi-VN" noProof="0" dirty="0" err="1"/>
              <a:t>của</a:t>
            </a:r>
            <a:r>
              <a:rPr lang="vi-VN" noProof="0" dirty="0"/>
              <a:t> </a:t>
            </a:r>
            <a:r>
              <a:rPr lang="vi-VN" noProof="0" dirty="0" err="1"/>
              <a:t>bạn</a:t>
            </a:r>
            <a:endParaRPr lang="vi-VN" noProof="0" dirty="0"/>
          </a:p>
        </p:txBody>
      </p:sp>
      <p:sp>
        <p:nvSpPr>
          <p:cNvPr id="13" name="Hình chữ nhật 12">
            <a:extLst>
              <a:ext uri="{FF2B5EF4-FFF2-40B4-BE49-F238E27FC236}">
                <a16:creationId xmlns=""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4" name="Hình chữ nhật 13">
            <a:extLst>
              <a:ext uri="{FF2B5EF4-FFF2-40B4-BE49-F238E27FC236}">
                <a16:creationId xmlns=""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4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bìa</a:t>
            </a:r>
            <a:r>
              <a:rPr lang="vi-VN" noProof="0" dirty="0"/>
              <a:t> 2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vi-VN" noProof="0" dirty="0"/>
          </a:p>
        </p:txBody>
      </p:sp>
      <p:sp>
        <p:nvSpPr>
          <p:cNvPr id="6" name="Chỗ dành sẵn cho Hình ảnh 5">
            <a:extLst>
              <a:ext uri="{FF2B5EF4-FFF2-40B4-BE49-F238E27FC236}">
                <a16:creationId xmlns=""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vi-VN" noProof="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7" name="Chỗ dành sẵn cho Chân trang 6">
            <a:extLst>
              <a:ext uri="{FF2B5EF4-FFF2-40B4-BE49-F238E27FC236}">
                <a16:creationId xmlns=""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8" name="Chỗ dành sẵn cho Số Trang chiếu 7">
            <a:extLst>
              <a:ext uri="{FF2B5EF4-FFF2-40B4-BE49-F238E27FC236}">
                <a16:creationId xmlns=""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13" name="Chỗ dành sẵn cho Văn bản 12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15" name="Chỗ dành sẵn cho Văn bản 14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17" name="Chỗ dành sẵn cho Văn bản 16">
            <a:extLst>
              <a:ext uri="{FF2B5EF4-FFF2-40B4-BE49-F238E27FC236}">
                <a16:creationId xmlns=""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vi-VN" noProof="0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10" name="Chỗ dành sẵn cho Chân trang 9">
            <a:extLst>
              <a:ext uri="{FF2B5EF4-FFF2-40B4-BE49-F238E27FC236}">
                <a16:creationId xmlns=""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11" name="Chỗ dành sẵn cho Số Trang chiếu 10">
            <a:extLst>
              <a:ext uri="{FF2B5EF4-FFF2-40B4-BE49-F238E27FC236}">
                <a16:creationId xmlns=""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8" name="Chỗ dành sẵn cho Văn bản 7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12" name="Chỗ dành sẵn cho Văn bản 11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="" xmlns:a16="http://schemas.microsoft.com/office/drawing/2014/main" id="{0A0FADEC-BFBD-4A6E-B51C-B0DFD4C804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5" name="Chỗ dành sẵn cho Văn bản 5">
            <a:extLst>
              <a:ext uri="{FF2B5EF4-FFF2-40B4-BE49-F238E27FC236}">
                <a16:creationId xmlns=""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phụ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698C95A7-836C-4CD7-8EB0-6C95903F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ỗ dành sẵn cho Hình ảnh 10">
            <a:extLst>
              <a:ext uri="{FF2B5EF4-FFF2-40B4-BE49-F238E27FC236}">
                <a16:creationId xmlns=""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vi-VN" noProof="0" dirty="0" err="1"/>
              <a:t>Chèn</a:t>
            </a:r>
            <a:r>
              <a:rPr lang="vi-VN" noProof="0" dirty="0"/>
              <a:t> </a:t>
            </a:r>
            <a:r>
              <a:rPr lang="vi-VN" noProof="0" dirty="0" err="1"/>
              <a:t>hoặc</a:t>
            </a:r>
            <a:r>
              <a:rPr lang="vi-VN" noProof="0" dirty="0"/>
              <a:t> </a:t>
            </a:r>
            <a:r>
              <a:rPr lang="vi-VN" noProof="0" dirty="0" err="1"/>
              <a:t>kéo</a:t>
            </a:r>
            <a:r>
              <a:rPr lang="vi-VN" noProof="0" dirty="0"/>
              <a:t> </a:t>
            </a:r>
            <a:r>
              <a:rPr lang="vi-VN" noProof="0" dirty="0" err="1"/>
              <a:t>và</a:t>
            </a:r>
            <a:r>
              <a:rPr lang="vi-VN" noProof="0" dirty="0"/>
              <a:t> </a:t>
            </a:r>
            <a:r>
              <a:rPr lang="vi-VN" noProof="0" dirty="0" err="1"/>
              <a:t>thả</a:t>
            </a:r>
            <a:r>
              <a:rPr lang="vi-VN" noProof="0" dirty="0"/>
              <a:t> </a:t>
            </a:r>
            <a:r>
              <a:rPr lang="vi-VN" noProof="0" dirty="0" err="1"/>
              <a:t>ảnh</a:t>
            </a:r>
            <a:r>
              <a:rPr lang="vi-VN" noProof="0" dirty="0"/>
              <a:t> </a:t>
            </a:r>
            <a:r>
              <a:rPr lang="vi-VN" noProof="0" dirty="0" err="1"/>
              <a:t>của</a:t>
            </a:r>
            <a:r>
              <a:rPr lang="vi-VN" noProof="0" dirty="0"/>
              <a:t> </a:t>
            </a:r>
            <a:r>
              <a:rPr lang="vi-VN" noProof="0" dirty="0" err="1"/>
              <a:t>bạn</a:t>
            </a:r>
            <a:endParaRPr lang="vi-VN" noProof="0" dirty="0"/>
          </a:p>
        </p:txBody>
      </p:sp>
      <p:sp>
        <p:nvSpPr>
          <p:cNvPr id="13" name="Hình chữ nhật 12">
            <a:extLst>
              <a:ext uri="{FF2B5EF4-FFF2-40B4-BE49-F238E27FC236}">
                <a16:creationId xmlns=""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4" name="Hình chữ nhật 13">
            <a:extLst>
              <a:ext uri="{FF2B5EF4-FFF2-40B4-BE49-F238E27FC236}">
                <a16:creationId xmlns=""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rtlCol="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 err="1"/>
              <a:t>Cảm</a:t>
            </a:r>
            <a:r>
              <a:rPr lang="vi-VN" noProof="0" dirty="0"/>
              <a:t> ơn </a:t>
            </a:r>
            <a:r>
              <a:rPr lang="vi-VN" noProof="0" dirty="0" err="1"/>
              <a:t>bạn</a:t>
            </a:r>
            <a:endParaRPr lang="vi-VN" noProof="0" dirty="0"/>
          </a:p>
        </p:txBody>
      </p:sp>
      <p:sp>
        <p:nvSpPr>
          <p:cNvPr id="3" name="Tiêu đề phụ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 dirty="0"/>
              <a:t>Tên </a:t>
            </a:r>
            <a:r>
              <a:rPr lang="vi-VN" noProof="0" dirty="0" err="1"/>
              <a:t>đầy</a:t>
            </a:r>
            <a:r>
              <a:rPr lang="vi-VN" noProof="0" dirty="0"/>
              <a:t> </a:t>
            </a:r>
            <a:r>
              <a:rPr lang="vi-VN" noProof="0" dirty="0" err="1"/>
              <a:t>đủ</a:t>
            </a:r>
            <a:endParaRPr lang="vi-VN" noProof="0" dirty="0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=""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vi-VN" noProof="0" dirty="0" err="1"/>
              <a:t>Điện</a:t>
            </a:r>
            <a:r>
              <a:rPr lang="vi-VN" noProof="0" dirty="0"/>
              <a:t> </a:t>
            </a:r>
            <a:r>
              <a:rPr lang="vi-VN" noProof="0" dirty="0" err="1"/>
              <a:t>thoại</a:t>
            </a:r>
            <a:endParaRPr lang="vi-VN" noProof="0" dirty="0"/>
          </a:p>
        </p:txBody>
      </p:sp>
      <p:sp>
        <p:nvSpPr>
          <p:cNvPr id="11" name="Chỗ dành sẵn cho Văn bản 10">
            <a:extLst>
              <a:ext uri="{FF2B5EF4-FFF2-40B4-BE49-F238E27FC236}">
                <a16:creationId xmlns=""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vi-VN" noProof="0" dirty="0" err="1"/>
              <a:t>Email</a:t>
            </a:r>
            <a:endParaRPr lang="vi-VN" noProof="0" dirty="0"/>
          </a:p>
        </p:txBody>
      </p:sp>
      <p:sp>
        <p:nvSpPr>
          <p:cNvPr id="16" name="Chỗ dành sẵn cho Văn bản 15">
            <a:extLst>
              <a:ext uri="{FF2B5EF4-FFF2-40B4-BE49-F238E27FC236}">
                <a16:creationId xmlns=""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vi-VN" noProof="0" dirty="0" err="1"/>
              <a:t>Website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ỗ dành sẵn cho Hình ảnh 10">
            <a:extLst>
              <a:ext uri="{FF2B5EF4-FFF2-40B4-BE49-F238E27FC236}">
                <a16:creationId xmlns=""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vi-VN" noProof="0" dirty="0" err="1"/>
              <a:t>Chèn</a:t>
            </a:r>
            <a:r>
              <a:rPr lang="vi-VN" noProof="0" dirty="0"/>
              <a:t> </a:t>
            </a:r>
            <a:r>
              <a:rPr lang="vi-VN" noProof="0" dirty="0" err="1"/>
              <a:t>hoặc</a:t>
            </a:r>
            <a:r>
              <a:rPr lang="vi-VN" noProof="0" dirty="0"/>
              <a:t> </a:t>
            </a:r>
            <a:r>
              <a:rPr lang="vi-VN" noProof="0" dirty="0" err="1"/>
              <a:t>kéo</a:t>
            </a:r>
            <a:r>
              <a:rPr lang="vi-VN" noProof="0" dirty="0"/>
              <a:t> </a:t>
            </a:r>
            <a:r>
              <a:rPr lang="vi-VN" noProof="0" dirty="0" err="1"/>
              <a:t>và</a:t>
            </a:r>
            <a:r>
              <a:rPr lang="vi-VN" noProof="0" dirty="0"/>
              <a:t> </a:t>
            </a:r>
            <a:r>
              <a:rPr lang="vi-VN" noProof="0" dirty="0" err="1"/>
              <a:t>thả</a:t>
            </a:r>
            <a:r>
              <a:rPr lang="vi-VN" noProof="0" dirty="0"/>
              <a:t> </a:t>
            </a:r>
            <a:r>
              <a:rPr lang="vi-VN" noProof="0" dirty="0" err="1"/>
              <a:t>ảnh</a:t>
            </a:r>
            <a:r>
              <a:rPr lang="vi-VN" noProof="0" dirty="0"/>
              <a:t> </a:t>
            </a:r>
            <a:r>
              <a:rPr lang="vi-VN" noProof="0" dirty="0" err="1"/>
              <a:t>của</a:t>
            </a:r>
            <a:r>
              <a:rPr lang="vi-VN" noProof="0" dirty="0"/>
              <a:t> </a:t>
            </a:r>
            <a:r>
              <a:rPr lang="vi-VN" noProof="0" dirty="0" err="1"/>
              <a:t>bạn</a:t>
            </a:r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4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r>
              <a:rPr lang="vi-VN" noProof="0" dirty="0"/>
              <a:t> trang </a:t>
            </a:r>
            <a:r>
              <a:rPr lang="vi-VN" noProof="0" dirty="0" err="1"/>
              <a:t>chiếu</a:t>
            </a:r>
            <a:r>
              <a:rPr lang="vi-VN" noProof="0" dirty="0"/>
              <a:t> thanh chia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vi-VN" noProof="0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=""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9" name="Chỗ dành sẵn cho Chân trang 8">
            <a:extLst>
              <a:ext uri="{FF2B5EF4-FFF2-40B4-BE49-F238E27FC236}">
                <a16:creationId xmlns=""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8" name="Chỗ dành sẵn cho Hình ảnh 5">
            <a:extLst>
              <a:ext uri="{FF2B5EF4-FFF2-40B4-BE49-F238E27FC236}">
                <a16:creationId xmlns=""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=""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4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của</a:t>
            </a:r>
            <a:r>
              <a:rPr lang="vi-VN" noProof="0" dirty="0"/>
              <a:t> </a:t>
            </a:r>
            <a:r>
              <a:rPr lang="vi-VN" noProof="0" dirty="0" err="1"/>
              <a:t>bạn</a:t>
            </a:r>
            <a:endParaRPr lang="vi-VN" noProof="0" dirty="0"/>
          </a:p>
        </p:txBody>
      </p:sp>
      <p:sp>
        <p:nvSpPr>
          <p:cNvPr id="3" name="Tiêu đề phụ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vi-VN" noProof="0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=""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9" name="Chỗ dành sẵn cho Chân trang 8">
            <a:extLst>
              <a:ext uri="{FF2B5EF4-FFF2-40B4-BE49-F238E27FC236}">
                <a16:creationId xmlns=""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12" name="Chỗ dành sẵn cho Hình ảnh 5">
            <a:extLst>
              <a:ext uri="{FF2B5EF4-FFF2-40B4-BE49-F238E27FC236}">
                <a16:creationId xmlns=""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13" name="Chỗ dành sẵn cho Hình ảnh 5">
            <a:extLst>
              <a:ext uri="{FF2B5EF4-FFF2-40B4-BE49-F238E27FC236}">
                <a16:creationId xmlns=""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16" name="Chỗ dành sẵn cho Văn bản 15">
            <a:extLst>
              <a:ext uri="{FF2B5EF4-FFF2-40B4-BE49-F238E27FC236}">
                <a16:creationId xmlns=""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5" name="Chỗ dành sẵn cho Văn bản 8">
            <a:extLst>
              <a:ext uri="{FF2B5EF4-FFF2-40B4-BE49-F238E27FC236}">
                <a16:creationId xmlns=""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 err="1"/>
              <a:t>Dấu</a:t>
            </a:r>
            <a:r>
              <a:rPr lang="vi-VN" noProof="0" dirty="0"/>
              <a:t> </a:t>
            </a:r>
            <a:r>
              <a:rPr lang="vi-VN" noProof="0" dirty="0" err="1"/>
              <a:t>đầu</a:t>
            </a:r>
            <a:r>
              <a:rPr lang="vi-VN" noProof="0" dirty="0"/>
              <a:t> </a:t>
            </a:r>
            <a:r>
              <a:rPr lang="vi-VN" noProof="0" dirty="0" err="1"/>
              <a:t>dòng</a:t>
            </a:r>
            <a:r>
              <a:rPr lang="vi-VN" noProof="0" dirty="0"/>
              <a:t> 1</a:t>
            </a:r>
          </a:p>
        </p:txBody>
      </p:sp>
      <p:sp>
        <p:nvSpPr>
          <p:cNvPr id="8" name="Chỗ dành sẵn cho Văn bản 10">
            <a:extLst>
              <a:ext uri="{FF2B5EF4-FFF2-40B4-BE49-F238E27FC236}">
                <a16:creationId xmlns=""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Mô </a:t>
            </a:r>
            <a:r>
              <a:rPr lang="vi-VN" noProof="0" dirty="0" err="1"/>
              <a:t>tả</a:t>
            </a:r>
            <a:r>
              <a:rPr lang="vi-VN" noProof="0" dirty="0"/>
              <a:t> </a:t>
            </a:r>
            <a:r>
              <a:rPr lang="vi-VN" noProof="0" dirty="0" err="1"/>
              <a:t>dấu</a:t>
            </a:r>
            <a:r>
              <a:rPr lang="vi-VN" noProof="0" dirty="0"/>
              <a:t> </a:t>
            </a:r>
            <a:r>
              <a:rPr lang="vi-VN" noProof="0" dirty="0" err="1"/>
              <a:t>đầu</a:t>
            </a:r>
            <a:r>
              <a:rPr lang="vi-VN" noProof="0" dirty="0"/>
              <a:t> </a:t>
            </a:r>
            <a:r>
              <a:rPr lang="vi-VN" noProof="0" dirty="0" err="1"/>
              <a:t>dòng</a:t>
            </a:r>
            <a:endParaRPr lang="vi-VN" noProof="0" dirty="0"/>
          </a:p>
        </p:txBody>
      </p:sp>
      <p:sp>
        <p:nvSpPr>
          <p:cNvPr id="9" name="Chỗ dành sẵn cho Văn bản 8">
            <a:extLst>
              <a:ext uri="{FF2B5EF4-FFF2-40B4-BE49-F238E27FC236}">
                <a16:creationId xmlns=""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 err="1"/>
              <a:t>Dấu</a:t>
            </a:r>
            <a:r>
              <a:rPr lang="vi-VN" noProof="0" dirty="0"/>
              <a:t> </a:t>
            </a:r>
            <a:r>
              <a:rPr lang="vi-VN" noProof="0" dirty="0" err="1"/>
              <a:t>đầu</a:t>
            </a:r>
            <a:r>
              <a:rPr lang="vi-VN" noProof="0" dirty="0"/>
              <a:t> </a:t>
            </a:r>
            <a:r>
              <a:rPr lang="vi-VN" noProof="0" dirty="0" err="1"/>
              <a:t>dòng</a:t>
            </a:r>
            <a:r>
              <a:rPr lang="vi-VN" noProof="0" dirty="0"/>
              <a:t> 2</a:t>
            </a:r>
          </a:p>
        </p:txBody>
      </p:sp>
      <p:sp>
        <p:nvSpPr>
          <p:cNvPr id="10" name="Chỗ dành sẵn cho Văn bản 10">
            <a:extLst>
              <a:ext uri="{FF2B5EF4-FFF2-40B4-BE49-F238E27FC236}">
                <a16:creationId xmlns=""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Mô </a:t>
            </a:r>
            <a:r>
              <a:rPr lang="vi-VN" noProof="0" dirty="0" err="1"/>
              <a:t>tả</a:t>
            </a:r>
            <a:r>
              <a:rPr lang="vi-VN" noProof="0" dirty="0"/>
              <a:t> </a:t>
            </a:r>
            <a:r>
              <a:rPr lang="vi-VN" noProof="0" dirty="0" err="1"/>
              <a:t>dấu</a:t>
            </a:r>
            <a:r>
              <a:rPr lang="vi-VN" noProof="0" dirty="0"/>
              <a:t> </a:t>
            </a:r>
            <a:r>
              <a:rPr lang="vi-VN" noProof="0" dirty="0" err="1"/>
              <a:t>đầu</a:t>
            </a:r>
            <a:r>
              <a:rPr lang="vi-VN" noProof="0" dirty="0"/>
              <a:t> </a:t>
            </a:r>
            <a:r>
              <a:rPr lang="vi-VN" noProof="0" dirty="0" err="1"/>
              <a:t>dòng</a:t>
            </a:r>
            <a:endParaRPr lang="vi-VN" noProof="0" dirty="0"/>
          </a:p>
        </p:txBody>
      </p:sp>
      <p:sp>
        <p:nvSpPr>
          <p:cNvPr id="11" name="Chỗ dành sẵn cho Văn bản 8">
            <a:extLst>
              <a:ext uri="{FF2B5EF4-FFF2-40B4-BE49-F238E27FC236}">
                <a16:creationId xmlns=""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 err="1"/>
              <a:t>Dấu</a:t>
            </a:r>
            <a:r>
              <a:rPr lang="vi-VN" noProof="0" dirty="0"/>
              <a:t> </a:t>
            </a:r>
            <a:r>
              <a:rPr lang="vi-VN" noProof="0" dirty="0" err="1"/>
              <a:t>đầu</a:t>
            </a:r>
            <a:r>
              <a:rPr lang="vi-VN" noProof="0" dirty="0"/>
              <a:t> </a:t>
            </a:r>
            <a:r>
              <a:rPr lang="vi-VN" noProof="0" dirty="0" err="1"/>
              <a:t>dòng</a:t>
            </a:r>
            <a:r>
              <a:rPr lang="vi-VN" noProof="0" dirty="0"/>
              <a:t> 3</a:t>
            </a:r>
          </a:p>
        </p:txBody>
      </p:sp>
      <p:sp>
        <p:nvSpPr>
          <p:cNvPr id="12" name="Chỗ dành sẵn cho Văn bản 10">
            <a:extLst>
              <a:ext uri="{FF2B5EF4-FFF2-40B4-BE49-F238E27FC236}">
                <a16:creationId xmlns=""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Mô </a:t>
            </a:r>
            <a:r>
              <a:rPr lang="vi-VN" noProof="0" dirty="0" err="1"/>
              <a:t>tả</a:t>
            </a:r>
            <a:r>
              <a:rPr lang="vi-VN" noProof="0" dirty="0"/>
              <a:t> </a:t>
            </a:r>
            <a:r>
              <a:rPr lang="vi-VN" noProof="0" dirty="0" err="1"/>
              <a:t>dấu</a:t>
            </a:r>
            <a:r>
              <a:rPr lang="vi-VN" noProof="0" dirty="0"/>
              <a:t> </a:t>
            </a:r>
            <a:r>
              <a:rPr lang="vi-VN" noProof="0" dirty="0" err="1"/>
              <a:t>đầu</a:t>
            </a:r>
            <a:r>
              <a:rPr lang="vi-VN" noProof="0" dirty="0"/>
              <a:t> </a:t>
            </a:r>
            <a:r>
              <a:rPr lang="vi-VN" noProof="0" dirty="0" err="1"/>
              <a:t>dòng</a:t>
            </a:r>
            <a:endParaRPr lang="vi-VN" noProof="0" dirty="0"/>
          </a:p>
        </p:txBody>
      </p:sp>
      <p:sp>
        <p:nvSpPr>
          <p:cNvPr id="13" name="Chỗ dành sẵn cho Văn bản 8">
            <a:extLst>
              <a:ext uri="{FF2B5EF4-FFF2-40B4-BE49-F238E27FC236}">
                <a16:creationId xmlns=""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 err="1"/>
              <a:t>Dấu</a:t>
            </a:r>
            <a:r>
              <a:rPr lang="vi-VN" noProof="0" dirty="0"/>
              <a:t> </a:t>
            </a:r>
            <a:r>
              <a:rPr lang="vi-VN" noProof="0" dirty="0" err="1"/>
              <a:t>đầu</a:t>
            </a:r>
            <a:r>
              <a:rPr lang="vi-VN" noProof="0" dirty="0"/>
              <a:t> </a:t>
            </a:r>
            <a:r>
              <a:rPr lang="vi-VN" noProof="0" dirty="0" err="1"/>
              <a:t>dòng</a:t>
            </a:r>
            <a:r>
              <a:rPr lang="vi-VN" noProof="0" dirty="0"/>
              <a:t> 4</a:t>
            </a:r>
          </a:p>
        </p:txBody>
      </p:sp>
      <p:sp>
        <p:nvSpPr>
          <p:cNvPr id="14" name="Chỗ dành sẵn cho Văn bản 10">
            <a:extLst>
              <a:ext uri="{FF2B5EF4-FFF2-40B4-BE49-F238E27FC236}">
                <a16:creationId xmlns=""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Mô </a:t>
            </a:r>
            <a:r>
              <a:rPr lang="vi-VN" noProof="0" dirty="0" err="1"/>
              <a:t>tả</a:t>
            </a:r>
            <a:r>
              <a:rPr lang="vi-VN" noProof="0" dirty="0"/>
              <a:t> </a:t>
            </a:r>
            <a:r>
              <a:rPr lang="vi-VN" noProof="0" dirty="0" err="1"/>
              <a:t>dấu</a:t>
            </a:r>
            <a:r>
              <a:rPr lang="vi-VN" noProof="0" dirty="0"/>
              <a:t> </a:t>
            </a:r>
            <a:r>
              <a:rPr lang="vi-VN" noProof="0" dirty="0" err="1"/>
              <a:t>đầu</a:t>
            </a:r>
            <a:r>
              <a:rPr lang="vi-VN" noProof="0" dirty="0"/>
              <a:t> </a:t>
            </a:r>
            <a:r>
              <a:rPr lang="vi-VN" noProof="0" dirty="0" err="1"/>
              <a:t>dòng</a:t>
            </a:r>
            <a:endParaRPr lang="vi-VN" noProof="0" dirty="0"/>
          </a:p>
        </p:txBody>
      </p:sp>
      <p:sp>
        <p:nvSpPr>
          <p:cNvPr id="15" name="Chỗ dành sẵn cho Văn bản 8">
            <a:extLst>
              <a:ext uri="{FF2B5EF4-FFF2-40B4-BE49-F238E27FC236}">
                <a16:creationId xmlns=""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 err="1"/>
              <a:t>Dấu</a:t>
            </a:r>
            <a:r>
              <a:rPr lang="vi-VN" noProof="0" dirty="0"/>
              <a:t> </a:t>
            </a:r>
            <a:r>
              <a:rPr lang="vi-VN" noProof="0" dirty="0" err="1"/>
              <a:t>đầu</a:t>
            </a:r>
            <a:r>
              <a:rPr lang="vi-VN" noProof="0" dirty="0"/>
              <a:t> </a:t>
            </a:r>
            <a:r>
              <a:rPr lang="vi-VN" noProof="0" dirty="0" err="1"/>
              <a:t>dòng</a:t>
            </a:r>
            <a:r>
              <a:rPr lang="vi-VN" noProof="0" dirty="0"/>
              <a:t> 5</a:t>
            </a:r>
          </a:p>
        </p:txBody>
      </p:sp>
      <p:sp>
        <p:nvSpPr>
          <p:cNvPr id="16" name="Chỗ dành sẵn cho Văn bản 10">
            <a:extLst>
              <a:ext uri="{FF2B5EF4-FFF2-40B4-BE49-F238E27FC236}">
                <a16:creationId xmlns=""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Mô </a:t>
            </a:r>
            <a:r>
              <a:rPr lang="vi-VN" noProof="0" dirty="0" err="1"/>
              <a:t>tả</a:t>
            </a:r>
            <a:r>
              <a:rPr lang="vi-VN" noProof="0" dirty="0"/>
              <a:t> </a:t>
            </a:r>
            <a:r>
              <a:rPr lang="vi-VN" noProof="0" dirty="0" err="1"/>
              <a:t>dấu</a:t>
            </a:r>
            <a:r>
              <a:rPr lang="vi-VN" noProof="0" dirty="0"/>
              <a:t> </a:t>
            </a:r>
            <a:r>
              <a:rPr lang="vi-VN" noProof="0" dirty="0" err="1"/>
              <a:t>đầu</a:t>
            </a:r>
            <a:r>
              <a:rPr lang="vi-VN" noProof="0" dirty="0"/>
              <a:t> </a:t>
            </a:r>
            <a:r>
              <a:rPr lang="vi-VN" noProof="0" dirty="0" err="1"/>
              <a:t>dòng</a:t>
            </a:r>
            <a:endParaRPr lang="vi-VN" noProof="0" dirty="0"/>
          </a:p>
        </p:txBody>
      </p:sp>
      <p:sp>
        <p:nvSpPr>
          <p:cNvPr id="17" name="Chỗ dành sẵn cho Hình ảnh 15">
            <a:extLst>
              <a:ext uri="{FF2B5EF4-FFF2-40B4-BE49-F238E27FC236}">
                <a16:creationId xmlns=""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18" name="Chỗ dành sẵn cho Hình ảnh 15">
            <a:extLst>
              <a:ext uri="{FF2B5EF4-FFF2-40B4-BE49-F238E27FC236}">
                <a16:creationId xmlns=""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19" name="Chỗ dành sẵn cho Hình ảnh 15">
            <a:extLst>
              <a:ext uri="{FF2B5EF4-FFF2-40B4-BE49-F238E27FC236}">
                <a16:creationId xmlns=""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20" name="Chỗ dành sẵn cho Hình ảnh 15">
            <a:extLst>
              <a:ext uri="{FF2B5EF4-FFF2-40B4-BE49-F238E27FC236}">
                <a16:creationId xmlns=""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21" name="Chỗ dành sẵn cho Hình ảnh 15">
            <a:extLst>
              <a:ext uri="{FF2B5EF4-FFF2-40B4-BE49-F238E27FC236}">
                <a16:creationId xmlns=""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22" name="Chỗ dành sẵn cho Văn bản 5">
            <a:extLst>
              <a:ext uri="{FF2B5EF4-FFF2-40B4-BE49-F238E27FC236}">
                <a16:creationId xmlns=""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phụ</a:t>
            </a:r>
            <a:endParaRPr lang="vi-VN" noProof="0" dirty="0"/>
          </a:p>
        </p:txBody>
      </p:sp>
      <p:sp>
        <p:nvSpPr>
          <p:cNvPr id="23" name="Hình chữ nhật 6">
            <a:extLst>
              <a:ext uri="{FF2B5EF4-FFF2-40B4-BE49-F238E27FC236}">
                <a16:creationId xmlns="" xmlns:a16="http://schemas.microsoft.com/office/drawing/2014/main" id="{644FE3AF-A04D-4D49-BDFD-FAF66D921F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>
              <a:latin typeface="Calibri" panose="020F0502020204030204" pitchFamily="34" charset="0"/>
            </a:endParaRPr>
          </a:p>
        </p:txBody>
      </p:sp>
      <p:sp>
        <p:nvSpPr>
          <p:cNvPr id="24" name="Hình chữ nhật 6">
            <a:extLst>
              <a:ext uri="{FF2B5EF4-FFF2-40B4-BE49-F238E27FC236}">
                <a16:creationId xmlns="" xmlns:a16="http://schemas.microsoft.com/office/drawing/2014/main" id="{EAC46016-1B95-4163-8EAA-252BE4B863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>
              <a:latin typeface="Calibri" panose="020F0502020204030204" pitchFamily="34" charset="0"/>
            </a:endParaRPr>
          </a:p>
        </p:txBody>
      </p:sp>
      <p:sp>
        <p:nvSpPr>
          <p:cNvPr id="25" name="Hình chữ nhật 6">
            <a:extLst>
              <a:ext uri="{FF2B5EF4-FFF2-40B4-BE49-F238E27FC236}">
                <a16:creationId xmlns="" xmlns:a16="http://schemas.microsoft.com/office/drawing/2014/main" id="{EC09029D-7190-452C-92D6-6B055D055C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>
              <a:latin typeface="Calibri" panose="020F0502020204030204" pitchFamily="34" charset="0"/>
            </a:endParaRPr>
          </a:p>
        </p:txBody>
      </p:sp>
      <p:sp>
        <p:nvSpPr>
          <p:cNvPr id="26" name="Hình chữ nhật 6">
            <a:extLst>
              <a:ext uri="{FF2B5EF4-FFF2-40B4-BE49-F238E27FC236}">
                <a16:creationId xmlns="" xmlns:a16="http://schemas.microsoft.com/office/drawing/2014/main" id="{78798274-03F6-4FD0-93AB-82A31D0A26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>
              <a:latin typeface="Calibri" panose="020F0502020204030204" pitchFamily="34" charset="0"/>
            </a:endParaRPr>
          </a:p>
        </p:txBody>
      </p:sp>
      <p:sp>
        <p:nvSpPr>
          <p:cNvPr id="27" name="Hình chữ nhật 6">
            <a:extLst>
              <a:ext uri="{FF2B5EF4-FFF2-40B4-BE49-F238E27FC236}">
                <a16:creationId xmlns="" xmlns:a16="http://schemas.microsoft.com/office/drawing/2014/main" id="{1E3DDEC1-3507-486F-8CCF-7F1E9EB810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hỗ dành sẵn cho Hình ảnh 10">
            <a:extLst>
              <a:ext uri="{FF2B5EF4-FFF2-40B4-BE49-F238E27FC236}">
                <a16:creationId xmlns=""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vi-VN" noProof="0" dirty="0" err="1"/>
              <a:t>Chèn</a:t>
            </a:r>
            <a:r>
              <a:rPr lang="vi-VN" noProof="0" dirty="0"/>
              <a:t> </a:t>
            </a:r>
            <a:r>
              <a:rPr lang="vi-VN" noProof="0" dirty="0" err="1"/>
              <a:t>hoặc</a:t>
            </a:r>
            <a:r>
              <a:rPr lang="vi-VN" noProof="0" dirty="0"/>
              <a:t> </a:t>
            </a:r>
            <a:r>
              <a:rPr lang="vi-VN" noProof="0" dirty="0" err="1"/>
              <a:t>kéo</a:t>
            </a:r>
            <a:r>
              <a:rPr lang="vi-VN" noProof="0" dirty="0"/>
              <a:t> </a:t>
            </a:r>
            <a:r>
              <a:rPr lang="vi-VN" noProof="0" dirty="0" err="1"/>
              <a:t>và</a:t>
            </a:r>
            <a:r>
              <a:rPr lang="vi-VN" noProof="0" dirty="0"/>
              <a:t> </a:t>
            </a:r>
            <a:r>
              <a:rPr lang="vi-VN" noProof="0" dirty="0" err="1"/>
              <a:t>thả</a:t>
            </a:r>
            <a:r>
              <a:rPr lang="vi-VN" noProof="0" dirty="0"/>
              <a:t> </a:t>
            </a:r>
            <a:r>
              <a:rPr lang="vi-VN" noProof="0" dirty="0" err="1"/>
              <a:t>ảnh</a:t>
            </a:r>
            <a:r>
              <a:rPr lang="vi-VN" noProof="0" dirty="0"/>
              <a:t> </a:t>
            </a:r>
            <a:r>
              <a:rPr lang="vi-VN" noProof="0" dirty="0" err="1"/>
              <a:t>của</a:t>
            </a:r>
            <a:r>
              <a:rPr lang="vi-VN" noProof="0" dirty="0"/>
              <a:t> </a:t>
            </a:r>
            <a:r>
              <a:rPr lang="vi-VN" noProof="0" dirty="0" err="1"/>
              <a:t>bạn</a:t>
            </a:r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11" name="Chỗ dành sẵn cho Văn bản 8">
            <a:extLst>
              <a:ext uri="{FF2B5EF4-FFF2-40B4-BE49-F238E27FC236}">
                <a16:creationId xmlns=""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 err="1"/>
              <a:t>Dấu</a:t>
            </a:r>
            <a:r>
              <a:rPr lang="vi-VN" noProof="0" dirty="0"/>
              <a:t> </a:t>
            </a:r>
            <a:r>
              <a:rPr lang="vi-VN" noProof="0" dirty="0" err="1"/>
              <a:t>đầu</a:t>
            </a:r>
            <a:r>
              <a:rPr lang="vi-VN" noProof="0" dirty="0"/>
              <a:t> </a:t>
            </a:r>
            <a:r>
              <a:rPr lang="vi-VN" noProof="0" dirty="0" err="1"/>
              <a:t>dòng</a:t>
            </a:r>
            <a:r>
              <a:rPr lang="vi-VN" noProof="0" dirty="0"/>
              <a:t> 1</a:t>
            </a:r>
          </a:p>
        </p:txBody>
      </p:sp>
      <p:sp>
        <p:nvSpPr>
          <p:cNvPr id="12" name="Chỗ dành sẵn cho Văn bản 10">
            <a:extLst>
              <a:ext uri="{FF2B5EF4-FFF2-40B4-BE49-F238E27FC236}">
                <a16:creationId xmlns=""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Mô </a:t>
            </a:r>
            <a:r>
              <a:rPr lang="vi-VN" noProof="0" dirty="0" err="1"/>
              <a:t>tả</a:t>
            </a:r>
            <a:r>
              <a:rPr lang="vi-VN" noProof="0" dirty="0"/>
              <a:t> </a:t>
            </a:r>
            <a:r>
              <a:rPr lang="vi-VN" noProof="0" dirty="0" err="1"/>
              <a:t>dấu</a:t>
            </a:r>
            <a:r>
              <a:rPr lang="vi-VN" noProof="0" dirty="0"/>
              <a:t> </a:t>
            </a:r>
            <a:r>
              <a:rPr lang="vi-VN" noProof="0" dirty="0" err="1"/>
              <a:t>đầu</a:t>
            </a:r>
            <a:r>
              <a:rPr lang="vi-VN" noProof="0" dirty="0"/>
              <a:t> </a:t>
            </a:r>
            <a:r>
              <a:rPr lang="vi-VN" noProof="0" dirty="0" err="1"/>
              <a:t>dòng</a:t>
            </a:r>
            <a:endParaRPr lang="vi-VN" noProof="0" dirty="0"/>
          </a:p>
        </p:txBody>
      </p:sp>
      <p:sp>
        <p:nvSpPr>
          <p:cNvPr id="13" name="Chỗ dành sẵn cho Văn bản 8">
            <a:extLst>
              <a:ext uri="{FF2B5EF4-FFF2-40B4-BE49-F238E27FC236}">
                <a16:creationId xmlns=""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 err="1"/>
              <a:t>Dấu</a:t>
            </a:r>
            <a:r>
              <a:rPr lang="vi-VN" noProof="0" dirty="0"/>
              <a:t> </a:t>
            </a:r>
            <a:r>
              <a:rPr lang="vi-VN" noProof="0" dirty="0" err="1"/>
              <a:t>đầu</a:t>
            </a:r>
            <a:r>
              <a:rPr lang="vi-VN" noProof="0" dirty="0"/>
              <a:t> </a:t>
            </a:r>
            <a:r>
              <a:rPr lang="vi-VN" noProof="0" dirty="0" err="1"/>
              <a:t>dòng</a:t>
            </a:r>
            <a:r>
              <a:rPr lang="vi-VN" noProof="0" dirty="0"/>
              <a:t> 2</a:t>
            </a:r>
          </a:p>
        </p:txBody>
      </p:sp>
      <p:sp>
        <p:nvSpPr>
          <p:cNvPr id="14" name="Chỗ dành sẵn cho Văn bản 10">
            <a:extLst>
              <a:ext uri="{FF2B5EF4-FFF2-40B4-BE49-F238E27FC236}">
                <a16:creationId xmlns=""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Mô </a:t>
            </a:r>
            <a:r>
              <a:rPr lang="vi-VN" noProof="0" dirty="0" err="1"/>
              <a:t>tả</a:t>
            </a:r>
            <a:r>
              <a:rPr lang="vi-VN" noProof="0" dirty="0"/>
              <a:t> </a:t>
            </a:r>
            <a:r>
              <a:rPr lang="vi-VN" noProof="0" dirty="0" err="1"/>
              <a:t>dấu</a:t>
            </a:r>
            <a:r>
              <a:rPr lang="vi-VN" noProof="0" dirty="0"/>
              <a:t> </a:t>
            </a:r>
            <a:r>
              <a:rPr lang="vi-VN" noProof="0" dirty="0" err="1"/>
              <a:t>đầu</a:t>
            </a:r>
            <a:r>
              <a:rPr lang="vi-VN" noProof="0" dirty="0"/>
              <a:t> </a:t>
            </a:r>
            <a:r>
              <a:rPr lang="vi-VN" noProof="0" dirty="0" err="1"/>
              <a:t>dòng</a:t>
            </a:r>
            <a:endParaRPr lang="vi-VN" noProof="0" dirty="0"/>
          </a:p>
        </p:txBody>
      </p:sp>
      <p:sp>
        <p:nvSpPr>
          <p:cNvPr id="15" name="Chỗ dành sẵn cho Văn bản 8">
            <a:extLst>
              <a:ext uri="{FF2B5EF4-FFF2-40B4-BE49-F238E27FC236}">
                <a16:creationId xmlns=""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 err="1"/>
              <a:t>Dấu</a:t>
            </a:r>
            <a:r>
              <a:rPr lang="vi-VN" noProof="0" dirty="0"/>
              <a:t> </a:t>
            </a:r>
            <a:r>
              <a:rPr lang="vi-VN" noProof="0" dirty="0" err="1"/>
              <a:t>đầu</a:t>
            </a:r>
            <a:r>
              <a:rPr lang="vi-VN" noProof="0" dirty="0"/>
              <a:t> </a:t>
            </a:r>
            <a:r>
              <a:rPr lang="vi-VN" noProof="0" dirty="0" err="1"/>
              <a:t>dòng</a:t>
            </a:r>
            <a:r>
              <a:rPr lang="vi-VN" noProof="0" dirty="0"/>
              <a:t> 3</a:t>
            </a:r>
          </a:p>
        </p:txBody>
      </p:sp>
      <p:sp>
        <p:nvSpPr>
          <p:cNvPr id="16" name="Chỗ dành sẵn cho Văn bản 10">
            <a:extLst>
              <a:ext uri="{FF2B5EF4-FFF2-40B4-BE49-F238E27FC236}">
                <a16:creationId xmlns=""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Mô </a:t>
            </a:r>
            <a:r>
              <a:rPr lang="vi-VN" noProof="0" dirty="0" err="1"/>
              <a:t>tả</a:t>
            </a:r>
            <a:r>
              <a:rPr lang="vi-VN" noProof="0" dirty="0"/>
              <a:t> </a:t>
            </a:r>
            <a:r>
              <a:rPr lang="vi-VN" noProof="0" dirty="0" err="1"/>
              <a:t>dấu</a:t>
            </a:r>
            <a:r>
              <a:rPr lang="vi-VN" noProof="0" dirty="0"/>
              <a:t> </a:t>
            </a:r>
            <a:r>
              <a:rPr lang="vi-VN" noProof="0" dirty="0" err="1"/>
              <a:t>đầu</a:t>
            </a:r>
            <a:r>
              <a:rPr lang="vi-VN" noProof="0" dirty="0"/>
              <a:t> </a:t>
            </a:r>
            <a:r>
              <a:rPr lang="vi-VN" noProof="0" dirty="0" err="1"/>
              <a:t>dòng</a:t>
            </a:r>
            <a:endParaRPr lang="vi-VN" noProof="0" dirty="0"/>
          </a:p>
        </p:txBody>
      </p:sp>
      <p:sp>
        <p:nvSpPr>
          <p:cNvPr id="19" name="Chỗ dành sẵn cho Hình ảnh 15">
            <a:extLst>
              <a:ext uri="{FF2B5EF4-FFF2-40B4-BE49-F238E27FC236}">
                <a16:creationId xmlns=""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20" name="Chỗ dành sẵn cho Hình ảnh 15">
            <a:extLst>
              <a:ext uri="{FF2B5EF4-FFF2-40B4-BE49-F238E27FC236}">
                <a16:creationId xmlns=""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21" name="Chỗ dành sẵn cho Hình ảnh 15">
            <a:extLst>
              <a:ext uri="{FF2B5EF4-FFF2-40B4-BE49-F238E27FC236}">
                <a16:creationId xmlns=""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22" name="Chỗ dành sẵn cho Văn bản 5">
            <a:extLst>
              <a:ext uri="{FF2B5EF4-FFF2-40B4-BE49-F238E27FC236}">
                <a16:creationId xmlns=""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phụ</a:t>
            </a:r>
            <a:endParaRPr lang="vi-VN" noProof="0" dirty="0"/>
          </a:p>
        </p:txBody>
      </p:sp>
      <p:grpSp>
        <p:nvGrpSpPr>
          <p:cNvPr id="25" name="Nhóm 24">
            <a:extLst>
              <a:ext uri="{FF2B5EF4-FFF2-40B4-BE49-F238E27FC236}">
                <a16:creationId xmlns=""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Hình chữ nhật 6">
              <a:extLst>
                <a:ext uri="{FF2B5EF4-FFF2-40B4-BE49-F238E27FC236}">
                  <a16:creationId xmlns=""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noProof="0" dirty="0"/>
            </a:p>
          </p:txBody>
        </p:sp>
        <p:sp>
          <p:nvSpPr>
            <p:cNvPr id="27" name="Hình chữ nhật 6">
              <a:extLst>
                <a:ext uri="{FF2B5EF4-FFF2-40B4-BE49-F238E27FC236}">
                  <a16:creationId xmlns=""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noProof="0" dirty="0"/>
            </a:p>
          </p:txBody>
        </p:sp>
      </p:grpSp>
      <p:sp>
        <p:nvSpPr>
          <p:cNvPr id="24" name="Hình chữ nhật 6">
            <a:extLst>
              <a:ext uri="{FF2B5EF4-FFF2-40B4-BE49-F238E27FC236}">
                <a16:creationId xmlns="" xmlns:a16="http://schemas.microsoft.com/office/drawing/2014/main" id="{3E24480B-1EA1-4618-A14A-DFF8FA2638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>
              <a:latin typeface="Calibri" panose="020F0502020204030204" pitchFamily="34" charset="0"/>
            </a:endParaRPr>
          </a:p>
        </p:txBody>
      </p:sp>
      <p:sp>
        <p:nvSpPr>
          <p:cNvPr id="28" name="Hình chữ nhật 6">
            <a:extLst>
              <a:ext uri="{FF2B5EF4-FFF2-40B4-BE49-F238E27FC236}">
                <a16:creationId xmlns="" xmlns:a16="http://schemas.microsoft.com/office/drawing/2014/main" id="{043B620A-4118-4E00-9D79-5BD4C87DCE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>
              <a:latin typeface="Calibri" panose="020F0502020204030204" pitchFamily="34" charset="0"/>
            </a:endParaRPr>
          </a:p>
        </p:txBody>
      </p:sp>
      <p:sp>
        <p:nvSpPr>
          <p:cNvPr id="29" name="Hình chữ nhật 6">
            <a:extLst>
              <a:ext uri="{FF2B5EF4-FFF2-40B4-BE49-F238E27FC236}">
                <a16:creationId xmlns="" xmlns:a16="http://schemas.microsoft.com/office/drawing/2014/main" id="{612097E6-9559-4AEF-968E-6C2F89163D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hỗ dành sẵn cho Hình ảnh 10">
            <a:extLst>
              <a:ext uri="{FF2B5EF4-FFF2-40B4-BE49-F238E27FC236}">
                <a16:creationId xmlns=""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vi-VN" noProof="0" dirty="0" err="1"/>
              <a:t>Chèn</a:t>
            </a:r>
            <a:r>
              <a:rPr lang="vi-VN" noProof="0" dirty="0"/>
              <a:t> </a:t>
            </a:r>
            <a:r>
              <a:rPr lang="vi-VN" noProof="0" dirty="0" err="1"/>
              <a:t>hoặc</a:t>
            </a:r>
            <a:r>
              <a:rPr lang="vi-VN" noProof="0" dirty="0"/>
              <a:t> </a:t>
            </a:r>
            <a:r>
              <a:rPr lang="vi-VN" noProof="0" dirty="0" err="1"/>
              <a:t>kéo</a:t>
            </a:r>
            <a:r>
              <a:rPr lang="vi-VN" noProof="0" dirty="0"/>
              <a:t> </a:t>
            </a:r>
            <a:r>
              <a:rPr lang="vi-VN" noProof="0" dirty="0" err="1"/>
              <a:t>và</a:t>
            </a:r>
            <a:r>
              <a:rPr lang="vi-VN" noProof="0" dirty="0"/>
              <a:t> </a:t>
            </a:r>
            <a:r>
              <a:rPr lang="vi-VN" noProof="0" dirty="0" err="1"/>
              <a:t>thả</a:t>
            </a:r>
            <a:r>
              <a:rPr lang="vi-VN" noProof="0" dirty="0"/>
              <a:t> </a:t>
            </a:r>
            <a:r>
              <a:rPr lang="vi-VN" noProof="0" dirty="0" err="1"/>
              <a:t>ảnh</a:t>
            </a:r>
            <a:r>
              <a:rPr lang="vi-VN" noProof="0" dirty="0"/>
              <a:t> </a:t>
            </a:r>
            <a:r>
              <a:rPr lang="vi-VN" noProof="0" dirty="0" err="1"/>
              <a:t>của</a:t>
            </a:r>
            <a:r>
              <a:rPr lang="vi-VN" noProof="0" dirty="0"/>
              <a:t> </a:t>
            </a:r>
            <a:r>
              <a:rPr lang="vi-VN" noProof="0" dirty="0" err="1"/>
              <a:t>bạn</a:t>
            </a:r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11" name="Chỗ dành sẵn cho Văn bản 8">
            <a:extLst>
              <a:ext uri="{FF2B5EF4-FFF2-40B4-BE49-F238E27FC236}">
                <a16:creationId xmlns=""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 err="1"/>
              <a:t>Dấu</a:t>
            </a:r>
            <a:r>
              <a:rPr lang="vi-VN" noProof="0" dirty="0"/>
              <a:t> </a:t>
            </a:r>
            <a:r>
              <a:rPr lang="vi-VN" noProof="0" dirty="0" err="1"/>
              <a:t>đầu</a:t>
            </a:r>
            <a:r>
              <a:rPr lang="vi-VN" noProof="0" dirty="0"/>
              <a:t> </a:t>
            </a:r>
            <a:r>
              <a:rPr lang="vi-VN" noProof="0" dirty="0" err="1"/>
              <a:t>dòng</a:t>
            </a:r>
            <a:r>
              <a:rPr lang="vi-VN" noProof="0" dirty="0"/>
              <a:t> 1</a:t>
            </a:r>
          </a:p>
        </p:txBody>
      </p:sp>
      <p:sp>
        <p:nvSpPr>
          <p:cNvPr id="12" name="Chỗ dành sẵn cho Văn bản 10">
            <a:extLst>
              <a:ext uri="{FF2B5EF4-FFF2-40B4-BE49-F238E27FC236}">
                <a16:creationId xmlns=""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Mô </a:t>
            </a:r>
            <a:r>
              <a:rPr lang="vi-VN" noProof="0" dirty="0" err="1"/>
              <a:t>tả</a:t>
            </a:r>
            <a:r>
              <a:rPr lang="vi-VN" noProof="0" dirty="0"/>
              <a:t> </a:t>
            </a:r>
            <a:r>
              <a:rPr lang="vi-VN" noProof="0" dirty="0" err="1"/>
              <a:t>dấu</a:t>
            </a:r>
            <a:r>
              <a:rPr lang="vi-VN" noProof="0" dirty="0"/>
              <a:t> </a:t>
            </a:r>
            <a:r>
              <a:rPr lang="vi-VN" noProof="0" dirty="0" err="1"/>
              <a:t>đầu</a:t>
            </a:r>
            <a:r>
              <a:rPr lang="vi-VN" noProof="0" dirty="0"/>
              <a:t> </a:t>
            </a:r>
            <a:r>
              <a:rPr lang="vi-VN" noProof="0" dirty="0" err="1"/>
              <a:t>dòng</a:t>
            </a:r>
            <a:endParaRPr lang="vi-VN" noProof="0" dirty="0"/>
          </a:p>
        </p:txBody>
      </p:sp>
      <p:sp>
        <p:nvSpPr>
          <p:cNvPr id="13" name="Chỗ dành sẵn cho Văn bản 8">
            <a:extLst>
              <a:ext uri="{FF2B5EF4-FFF2-40B4-BE49-F238E27FC236}">
                <a16:creationId xmlns=""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 err="1"/>
              <a:t>Dấu</a:t>
            </a:r>
            <a:r>
              <a:rPr lang="vi-VN" noProof="0" dirty="0"/>
              <a:t> </a:t>
            </a:r>
            <a:r>
              <a:rPr lang="vi-VN" noProof="0" dirty="0" err="1"/>
              <a:t>đầu</a:t>
            </a:r>
            <a:r>
              <a:rPr lang="vi-VN" noProof="0" dirty="0"/>
              <a:t> </a:t>
            </a:r>
            <a:r>
              <a:rPr lang="vi-VN" noProof="0" dirty="0" err="1"/>
              <a:t>dòng</a:t>
            </a:r>
            <a:r>
              <a:rPr lang="vi-VN" noProof="0" dirty="0"/>
              <a:t> 2</a:t>
            </a:r>
          </a:p>
        </p:txBody>
      </p:sp>
      <p:sp>
        <p:nvSpPr>
          <p:cNvPr id="14" name="Chỗ dành sẵn cho Văn bản 10">
            <a:extLst>
              <a:ext uri="{FF2B5EF4-FFF2-40B4-BE49-F238E27FC236}">
                <a16:creationId xmlns=""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Mô </a:t>
            </a:r>
            <a:r>
              <a:rPr lang="vi-VN" noProof="0" dirty="0" err="1"/>
              <a:t>tả</a:t>
            </a:r>
            <a:r>
              <a:rPr lang="vi-VN" noProof="0" dirty="0"/>
              <a:t> </a:t>
            </a:r>
            <a:r>
              <a:rPr lang="vi-VN" noProof="0" dirty="0" err="1"/>
              <a:t>dấu</a:t>
            </a:r>
            <a:r>
              <a:rPr lang="vi-VN" noProof="0" dirty="0"/>
              <a:t> </a:t>
            </a:r>
            <a:r>
              <a:rPr lang="vi-VN" noProof="0" dirty="0" err="1"/>
              <a:t>đầu</a:t>
            </a:r>
            <a:r>
              <a:rPr lang="vi-VN" noProof="0" dirty="0"/>
              <a:t> </a:t>
            </a:r>
            <a:r>
              <a:rPr lang="vi-VN" noProof="0" dirty="0" err="1"/>
              <a:t>dòng</a:t>
            </a:r>
            <a:endParaRPr lang="vi-VN" noProof="0" dirty="0"/>
          </a:p>
        </p:txBody>
      </p:sp>
      <p:sp>
        <p:nvSpPr>
          <p:cNvPr id="19" name="Chỗ dành sẵn cho Hình ảnh 15">
            <a:extLst>
              <a:ext uri="{FF2B5EF4-FFF2-40B4-BE49-F238E27FC236}">
                <a16:creationId xmlns=""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20" name="Chỗ dành sẵn cho Hình ảnh 15">
            <a:extLst>
              <a:ext uri="{FF2B5EF4-FFF2-40B4-BE49-F238E27FC236}">
                <a16:creationId xmlns=""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22" name="Chỗ dành sẵn cho Văn bản 5">
            <a:extLst>
              <a:ext uri="{FF2B5EF4-FFF2-40B4-BE49-F238E27FC236}">
                <a16:creationId xmlns=""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phụ</a:t>
            </a:r>
            <a:endParaRPr lang="vi-VN" noProof="0" dirty="0"/>
          </a:p>
        </p:txBody>
      </p:sp>
      <p:grpSp>
        <p:nvGrpSpPr>
          <p:cNvPr id="25" name="Nhóm 24">
            <a:extLst>
              <a:ext uri="{FF2B5EF4-FFF2-40B4-BE49-F238E27FC236}">
                <a16:creationId xmlns=""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Hình chữ nhật 6">
              <a:extLst>
                <a:ext uri="{FF2B5EF4-FFF2-40B4-BE49-F238E27FC236}">
                  <a16:creationId xmlns=""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noProof="0" dirty="0"/>
            </a:p>
          </p:txBody>
        </p:sp>
        <p:sp>
          <p:nvSpPr>
            <p:cNvPr id="27" name="Hình chữ nhật 6">
              <a:extLst>
                <a:ext uri="{FF2B5EF4-FFF2-40B4-BE49-F238E27FC236}">
                  <a16:creationId xmlns=""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noProof="0" dirty="0"/>
            </a:p>
          </p:txBody>
        </p:sp>
      </p:grpSp>
      <p:sp>
        <p:nvSpPr>
          <p:cNvPr id="33" name="Chỗ dành sẵn cho Văn bản 8">
            <a:extLst>
              <a:ext uri="{FF2B5EF4-FFF2-40B4-BE49-F238E27FC236}">
                <a16:creationId xmlns=""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 err="1"/>
              <a:t>Dấu</a:t>
            </a:r>
            <a:r>
              <a:rPr lang="vi-VN" noProof="0" dirty="0"/>
              <a:t> </a:t>
            </a:r>
            <a:r>
              <a:rPr lang="vi-VN" noProof="0" dirty="0" err="1"/>
              <a:t>đầu</a:t>
            </a:r>
            <a:r>
              <a:rPr lang="vi-VN" noProof="0" dirty="0"/>
              <a:t> </a:t>
            </a:r>
            <a:r>
              <a:rPr lang="vi-VN" noProof="0" dirty="0" err="1"/>
              <a:t>dòng</a:t>
            </a:r>
            <a:r>
              <a:rPr lang="vi-VN" noProof="0" dirty="0"/>
              <a:t> 1</a:t>
            </a:r>
          </a:p>
        </p:txBody>
      </p:sp>
      <p:sp>
        <p:nvSpPr>
          <p:cNvPr id="34" name="Chỗ dành sẵn cho Văn bản 10">
            <a:extLst>
              <a:ext uri="{FF2B5EF4-FFF2-40B4-BE49-F238E27FC236}">
                <a16:creationId xmlns=""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Mô </a:t>
            </a:r>
            <a:r>
              <a:rPr lang="vi-VN" noProof="0" dirty="0" err="1"/>
              <a:t>tả</a:t>
            </a:r>
            <a:r>
              <a:rPr lang="vi-VN" noProof="0" dirty="0"/>
              <a:t> </a:t>
            </a:r>
            <a:r>
              <a:rPr lang="vi-VN" noProof="0" dirty="0" err="1"/>
              <a:t>dấu</a:t>
            </a:r>
            <a:r>
              <a:rPr lang="vi-VN" noProof="0" dirty="0"/>
              <a:t> </a:t>
            </a:r>
            <a:r>
              <a:rPr lang="vi-VN" noProof="0" dirty="0" err="1"/>
              <a:t>đầu</a:t>
            </a:r>
            <a:r>
              <a:rPr lang="vi-VN" noProof="0" dirty="0"/>
              <a:t> </a:t>
            </a:r>
            <a:r>
              <a:rPr lang="vi-VN" noProof="0" dirty="0" err="1"/>
              <a:t>dòng</a:t>
            </a:r>
            <a:endParaRPr lang="vi-VN" noProof="0" dirty="0"/>
          </a:p>
        </p:txBody>
      </p:sp>
      <p:sp>
        <p:nvSpPr>
          <p:cNvPr id="35" name="Chỗ dành sẵn cho Văn bản 8">
            <a:extLst>
              <a:ext uri="{FF2B5EF4-FFF2-40B4-BE49-F238E27FC236}">
                <a16:creationId xmlns=""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 err="1"/>
              <a:t>Dấu</a:t>
            </a:r>
            <a:r>
              <a:rPr lang="vi-VN" noProof="0" dirty="0"/>
              <a:t> </a:t>
            </a:r>
            <a:r>
              <a:rPr lang="vi-VN" noProof="0" dirty="0" err="1"/>
              <a:t>đầu</a:t>
            </a:r>
            <a:r>
              <a:rPr lang="vi-VN" noProof="0" dirty="0"/>
              <a:t> </a:t>
            </a:r>
            <a:r>
              <a:rPr lang="vi-VN" noProof="0" dirty="0" err="1"/>
              <a:t>dòng</a:t>
            </a:r>
            <a:r>
              <a:rPr lang="vi-VN" noProof="0" dirty="0"/>
              <a:t> 2</a:t>
            </a:r>
          </a:p>
        </p:txBody>
      </p:sp>
      <p:sp>
        <p:nvSpPr>
          <p:cNvPr id="36" name="Chỗ dành sẵn cho Văn bản 10">
            <a:extLst>
              <a:ext uri="{FF2B5EF4-FFF2-40B4-BE49-F238E27FC236}">
                <a16:creationId xmlns=""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Mô </a:t>
            </a:r>
            <a:r>
              <a:rPr lang="vi-VN" noProof="0" dirty="0" err="1"/>
              <a:t>tả</a:t>
            </a:r>
            <a:r>
              <a:rPr lang="vi-VN" noProof="0" dirty="0"/>
              <a:t> </a:t>
            </a:r>
            <a:r>
              <a:rPr lang="vi-VN" noProof="0" dirty="0" err="1"/>
              <a:t>dấu</a:t>
            </a:r>
            <a:r>
              <a:rPr lang="vi-VN" noProof="0" dirty="0"/>
              <a:t> </a:t>
            </a:r>
            <a:r>
              <a:rPr lang="vi-VN" noProof="0" dirty="0" err="1"/>
              <a:t>đầu</a:t>
            </a:r>
            <a:r>
              <a:rPr lang="vi-VN" noProof="0" dirty="0"/>
              <a:t> </a:t>
            </a:r>
            <a:r>
              <a:rPr lang="vi-VN" noProof="0" dirty="0" err="1"/>
              <a:t>dòng</a:t>
            </a:r>
            <a:endParaRPr lang="vi-VN" noProof="0" dirty="0"/>
          </a:p>
        </p:txBody>
      </p:sp>
      <p:sp>
        <p:nvSpPr>
          <p:cNvPr id="37" name="Chỗ dành sẵn cho Hình ảnh 15">
            <a:extLst>
              <a:ext uri="{FF2B5EF4-FFF2-40B4-BE49-F238E27FC236}">
                <a16:creationId xmlns=""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38" name="Chỗ dành sẵn cho Hình ảnh 15">
            <a:extLst>
              <a:ext uri="{FF2B5EF4-FFF2-40B4-BE49-F238E27FC236}">
                <a16:creationId xmlns=""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24" name="Hình chữ nhật 6">
            <a:extLst>
              <a:ext uri="{FF2B5EF4-FFF2-40B4-BE49-F238E27FC236}">
                <a16:creationId xmlns="" xmlns:a16="http://schemas.microsoft.com/office/drawing/2014/main" id="{CEDEC4EC-1B7D-4C30-9BDC-ED714BC0AD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>
              <a:latin typeface="Calibri" panose="020F0502020204030204" pitchFamily="34" charset="0"/>
            </a:endParaRPr>
          </a:p>
        </p:txBody>
      </p:sp>
      <p:sp>
        <p:nvSpPr>
          <p:cNvPr id="28" name="Hình chữ nhật 6">
            <a:extLst>
              <a:ext uri="{FF2B5EF4-FFF2-40B4-BE49-F238E27FC236}">
                <a16:creationId xmlns="" xmlns:a16="http://schemas.microsoft.com/office/drawing/2014/main" id="{61B31970-0B46-450B-916F-74D6DEF9B8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>
              <a:latin typeface="Calibri" panose="020F0502020204030204" pitchFamily="34" charset="0"/>
            </a:endParaRPr>
          </a:p>
        </p:txBody>
      </p:sp>
      <p:sp>
        <p:nvSpPr>
          <p:cNvPr id="29" name="Hình chữ nhật 6">
            <a:extLst>
              <a:ext uri="{FF2B5EF4-FFF2-40B4-BE49-F238E27FC236}">
                <a16:creationId xmlns="" xmlns:a16="http://schemas.microsoft.com/office/drawing/2014/main" id="{950320AF-7644-49E1-9D16-7054771391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>
              <a:latin typeface="Calibri" panose="020F0502020204030204" pitchFamily="34" charset="0"/>
            </a:endParaRPr>
          </a:p>
        </p:txBody>
      </p:sp>
      <p:sp>
        <p:nvSpPr>
          <p:cNvPr id="30" name="Hình chữ nhật 6">
            <a:extLst>
              <a:ext uri="{FF2B5EF4-FFF2-40B4-BE49-F238E27FC236}">
                <a16:creationId xmlns="" xmlns:a16="http://schemas.microsoft.com/office/drawing/2014/main" id="{D36D919E-E710-495F-8E8C-3A987E502C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=""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Chỗ dành sẵn cho Hình ảnh 10">
            <a:extLst>
              <a:ext uri="{FF2B5EF4-FFF2-40B4-BE49-F238E27FC236}">
                <a16:creationId xmlns=""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vi-VN" noProof="0" dirty="0" err="1"/>
              <a:t>Chèn</a:t>
            </a:r>
            <a:r>
              <a:rPr lang="vi-VN" noProof="0" dirty="0"/>
              <a:t> </a:t>
            </a:r>
            <a:r>
              <a:rPr lang="vi-VN" noProof="0" dirty="0" err="1"/>
              <a:t>hoặc</a:t>
            </a:r>
            <a:r>
              <a:rPr lang="vi-VN" noProof="0" dirty="0"/>
              <a:t> </a:t>
            </a:r>
            <a:r>
              <a:rPr lang="vi-VN" noProof="0" dirty="0" err="1"/>
              <a:t>kéo</a:t>
            </a:r>
            <a:r>
              <a:rPr lang="vi-VN" noProof="0" dirty="0"/>
              <a:t> </a:t>
            </a:r>
            <a:r>
              <a:rPr lang="vi-VN" noProof="0" dirty="0" err="1"/>
              <a:t>và</a:t>
            </a:r>
            <a:r>
              <a:rPr lang="vi-VN" noProof="0" dirty="0"/>
              <a:t> </a:t>
            </a:r>
            <a:r>
              <a:rPr lang="vi-VN" noProof="0" dirty="0" err="1"/>
              <a:t>thả</a:t>
            </a:r>
            <a:r>
              <a:rPr lang="vi-VN" noProof="0" dirty="0"/>
              <a:t> </a:t>
            </a:r>
            <a:r>
              <a:rPr lang="vi-VN" noProof="0" dirty="0" err="1"/>
              <a:t>thiết</a:t>
            </a:r>
            <a:r>
              <a:rPr lang="vi-VN" noProof="0" dirty="0"/>
              <a:t> </a:t>
            </a:r>
            <a:r>
              <a:rPr lang="vi-VN" noProof="0" dirty="0" err="1"/>
              <a:t>kế</a:t>
            </a:r>
            <a:r>
              <a:rPr lang="vi-VN" noProof="0" dirty="0"/>
              <a:t> </a:t>
            </a:r>
            <a:r>
              <a:rPr lang="vi-VN" noProof="0" dirty="0" err="1"/>
              <a:t>màn</a:t>
            </a:r>
            <a:r>
              <a:rPr lang="vi-VN" noProof="0" dirty="0"/>
              <a:t> </a:t>
            </a:r>
            <a:r>
              <a:rPr lang="vi-VN" noProof="0" dirty="0" err="1"/>
              <a:t>hình</a:t>
            </a:r>
            <a:r>
              <a:rPr lang="vi-VN" noProof="0" dirty="0"/>
              <a:t> </a:t>
            </a:r>
            <a:r>
              <a:rPr lang="vi-VN" noProof="0" dirty="0" err="1"/>
              <a:t>của</a:t>
            </a:r>
            <a:r>
              <a:rPr lang="vi-VN" noProof="0" dirty="0"/>
              <a:t> </a:t>
            </a:r>
            <a:r>
              <a:rPr lang="vi-VN" noProof="0" dirty="0" err="1"/>
              <a:t>bạn</a:t>
            </a:r>
            <a:r>
              <a:rPr lang="vi-VN" noProof="0" dirty="0"/>
              <a:t> ở đây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=""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9" name="Tiêu đề 8">
            <a:extLst>
              <a:ext uri="{FF2B5EF4-FFF2-40B4-BE49-F238E27FC236}">
                <a16:creationId xmlns=""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rtlCol="0"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tiêu </a:t>
            </a:r>
            <a:r>
              <a:rPr lang="vi-VN" noProof="0" dirty="0" err="1"/>
              <a:t>đề</a:t>
            </a:r>
            <a:endParaRPr lang="vi-VN" noProof="0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=""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rtlCol="0" anchor="b"/>
          <a:lstStyle>
            <a:lvl1pPr marL="0" indent="0">
              <a:buNone/>
              <a:defRPr sz="2800">
                <a:latin typeface="Calibri" panose="020F0502020204030204" pitchFamily="34" charset="0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 rtl="0"/>
            <a:r>
              <a:rPr lang="vi-VN" noProof="0" dirty="0"/>
              <a:t>Văn </a:t>
            </a:r>
            <a:r>
              <a:rPr lang="vi-VN" noProof="0" dirty="0" err="1"/>
              <a:t>bản</a:t>
            </a:r>
            <a:r>
              <a:rPr lang="vi-VN" noProof="0" dirty="0"/>
              <a:t> in </a:t>
            </a:r>
            <a:r>
              <a:rPr lang="vi-VN" noProof="0" dirty="0" err="1"/>
              <a:t>đậm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9" name="Chỗ dành sẵn cho Văn bản 8">
            <a:extLst>
              <a:ext uri="{FF2B5EF4-FFF2-40B4-BE49-F238E27FC236}">
                <a16:creationId xmlns=""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 err="1"/>
              <a:t>Dấu</a:t>
            </a:r>
            <a:r>
              <a:rPr lang="vi-VN" noProof="0" dirty="0"/>
              <a:t> </a:t>
            </a:r>
            <a:r>
              <a:rPr lang="vi-VN" noProof="0" dirty="0" err="1"/>
              <a:t>đầu</a:t>
            </a:r>
            <a:r>
              <a:rPr lang="vi-VN" noProof="0" dirty="0"/>
              <a:t> </a:t>
            </a:r>
            <a:r>
              <a:rPr lang="vi-VN" noProof="0" dirty="0" err="1"/>
              <a:t>dòng</a:t>
            </a:r>
            <a:r>
              <a:rPr lang="vi-VN" noProof="0" dirty="0"/>
              <a:t> 2</a:t>
            </a:r>
          </a:p>
        </p:txBody>
      </p:sp>
      <p:sp>
        <p:nvSpPr>
          <p:cNvPr id="10" name="Chỗ dành sẵn cho Văn bản 10">
            <a:extLst>
              <a:ext uri="{FF2B5EF4-FFF2-40B4-BE49-F238E27FC236}">
                <a16:creationId xmlns=""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Mô </a:t>
            </a:r>
            <a:r>
              <a:rPr lang="vi-VN" noProof="0" dirty="0" err="1"/>
              <a:t>tả</a:t>
            </a:r>
            <a:r>
              <a:rPr lang="vi-VN" noProof="0" dirty="0"/>
              <a:t> </a:t>
            </a:r>
            <a:r>
              <a:rPr lang="vi-VN" noProof="0" dirty="0" err="1"/>
              <a:t>dấu</a:t>
            </a:r>
            <a:r>
              <a:rPr lang="vi-VN" noProof="0" dirty="0"/>
              <a:t> </a:t>
            </a:r>
            <a:r>
              <a:rPr lang="vi-VN" noProof="0" dirty="0" err="1"/>
              <a:t>đầu</a:t>
            </a:r>
            <a:r>
              <a:rPr lang="vi-VN" noProof="0" dirty="0"/>
              <a:t> </a:t>
            </a:r>
            <a:r>
              <a:rPr lang="vi-VN" noProof="0" dirty="0" err="1"/>
              <a:t>dòng</a:t>
            </a:r>
            <a:endParaRPr lang="vi-VN" noProof="0" dirty="0"/>
          </a:p>
        </p:txBody>
      </p:sp>
      <p:sp>
        <p:nvSpPr>
          <p:cNvPr id="11" name="Chỗ dành sẵn cho Văn bản 8">
            <a:extLst>
              <a:ext uri="{FF2B5EF4-FFF2-40B4-BE49-F238E27FC236}">
                <a16:creationId xmlns=""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 err="1"/>
              <a:t>Dấu</a:t>
            </a:r>
            <a:r>
              <a:rPr lang="vi-VN" noProof="0" dirty="0"/>
              <a:t> </a:t>
            </a:r>
            <a:r>
              <a:rPr lang="vi-VN" noProof="0" dirty="0" err="1"/>
              <a:t>đầu</a:t>
            </a:r>
            <a:r>
              <a:rPr lang="vi-VN" noProof="0" dirty="0"/>
              <a:t> </a:t>
            </a:r>
            <a:r>
              <a:rPr lang="vi-VN" noProof="0" dirty="0" err="1"/>
              <a:t>dòng</a:t>
            </a:r>
            <a:r>
              <a:rPr lang="vi-VN" noProof="0" dirty="0"/>
              <a:t> 3</a:t>
            </a:r>
          </a:p>
        </p:txBody>
      </p:sp>
      <p:sp>
        <p:nvSpPr>
          <p:cNvPr id="12" name="Chỗ dành sẵn cho Văn bản 10">
            <a:extLst>
              <a:ext uri="{FF2B5EF4-FFF2-40B4-BE49-F238E27FC236}">
                <a16:creationId xmlns=""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Mô </a:t>
            </a:r>
            <a:r>
              <a:rPr lang="vi-VN" noProof="0" dirty="0" err="1"/>
              <a:t>tả</a:t>
            </a:r>
            <a:r>
              <a:rPr lang="vi-VN" noProof="0" dirty="0"/>
              <a:t> </a:t>
            </a:r>
            <a:r>
              <a:rPr lang="vi-VN" noProof="0" dirty="0" err="1"/>
              <a:t>dấu</a:t>
            </a:r>
            <a:r>
              <a:rPr lang="vi-VN" noProof="0" dirty="0"/>
              <a:t> </a:t>
            </a:r>
            <a:r>
              <a:rPr lang="vi-VN" noProof="0" dirty="0" err="1"/>
              <a:t>đầu</a:t>
            </a:r>
            <a:r>
              <a:rPr lang="vi-VN" noProof="0" dirty="0"/>
              <a:t> </a:t>
            </a:r>
            <a:r>
              <a:rPr lang="vi-VN" noProof="0" dirty="0" err="1"/>
              <a:t>dòng</a:t>
            </a:r>
            <a:endParaRPr lang="vi-VN" noProof="0" dirty="0"/>
          </a:p>
        </p:txBody>
      </p:sp>
      <p:sp>
        <p:nvSpPr>
          <p:cNvPr id="13" name="Chỗ dành sẵn cho Văn bản 8">
            <a:extLst>
              <a:ext uri="{FF2B5EF4-FFF2-40B4-BE49-F238E27FC236}">
                <a16:creationId xmlns=""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 err="1"/>
              <a:t>Dấu</a:t>
            </a:r>
            <a:r>
              <a:rPr lang="vi-VN" noProof="0" dirty="0"/>
              <a:t> </a:t>
            </a:r>
            <a:r>
              <a:rPr lang="vi-VN" noProof="0" dirty="0" err="1"/>
              <a:t>đầu</a:t>
            </a:r>
            <a:r>
              <a:rPr lang="vi-VN" noProof="0" dirty="0"/>
              <a:t> </a:t>
            </a:r>
            <a:r>
              <a:rPr lang="vi-VN" noProof="0" dirty="0" err="1"/>
              <a:t>dòng</a:t>
            </a:r>
            <a:r>
              <a:rPr lang="vi-VN" noProof="0" dirty="0"/>
              <a:t> 4</a:t>
            </a:r>
          </a:p>
        </p:txBody>
      </p:sp>
      <p:sp>
        <p:nvSpPr>
          <p:cNvPr id="14" name="Chỗ dành sẵn cho Văn bản 10">
            <a:extLst>
              <a:ext uri="{FF2B5EF4-FFF2-40B4-BE49-F238E27FC236}">
                <a16:creationId xmlns=""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Mô </a:t>
            </a:r>
            <a:r>
              <a:rPr lang="vi-VN" noProof="0" dirty="0" err="1"/>
              <a:t>tả</a:t>
            </a:r>
            <a:r>
              <a:rPr lang="vi-VN" noProof="0" dirty="0"/>
              <a:t> </a:t>
            </a:r>
            <a:r>
              <a:rPr lang="vi-VN" noProof="0" dirty="0" err="1"/>
              <a:t>dấu</a:t>
            </a:r>
            <a:r>
              <a:rPr lang="vi-VN" noProof="0" dirty="0"/>
              <a:t> </a:t>
            </a:r>
            <a:r>
              <a:rPr lang="vi-VN" noProof="0" dirty="0" err="1"/>
              <a:t>đầu</a:t>
            </a:r>
            <a:r>
              <a:rPr lang="vi-VN" noProof="0" dirty="0"/>
              <a:t> </a:t>
            </a:r>
            <a:r>
              <a:rPr lang="vi-VN" noProof="0" dirty="0" err="1"/>
              <a:t>dòng</a:t>
            </a:r>
            <a:endParaRPr lang="vi-VN" noProof="0" dirty="0"/>
          </a:p>
        </p:txBody>
      </p:sp>
      <p:sp>
        <p:nvSpPr>
          <p:cNvPr id="18" name="Chỗ dành sẵn cho Hình ảnh 15">
            <a:extLst>
              <a:ext uri="{FF2B5EF4-FFF2-40B4-BE49-F238E27FC236}">
                <a16:creationId xmlns=""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19" name="Chỗ dành sẵn cho Hình ảnh 15">
            <a:extLst>
              <a:ext uri="{FF2B5EF4-FFF2-40B4-BE49-F238E27FC236}">
                <a16:creationId xmlns=""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20" name="Chỗ dành sẵn cho Hình ảnh 15">
            <a:extLst>
              <a:ext uri="{FF2B5EF4-FFF2-40B4-BE49-F238E27FC236}">
                <a16:creationId xmlns=""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22" name="Chỗ dành sẵn cho Văn bản 5">
            <a:extLst>
              <a:ext uri="{FF2B5EF4-FFF2-40B4-BE49-F238E27FC236}">
                <a16:creationId xmlns=""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phụ</a:t>
            </a:r>
            <a:endParaRPr lang="vi-VN" noProof="0" dirty="0"/>
          </a:p>
        </p:txBody>
      </p:sp>
      <p:grpSp>
        <p:nvGrpSpPr>
          <p:cNvPr id="15" name="Nhóm 14">
            <a:extLst>
              <a:ext uri="{FF2B5EF4-FFF2-40B4-BE49-F238E27FC236}">
                <a16:creationId xmlns="" xmlns:a16="http://schemas.microsoft.com/office/drawing/2014/main" id="{0DFB96B7-45A3-4381-89C2-4A31A565FF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Hình chữ nhật 6">
              <a:extLst>
                <a:ext uri="{FF2B5EF4-FFF2-40B4-BE49-F238E27FC236}">
                  <a16:creationId xmlns=""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noProof="0" dirty="0">
                <a:latin typeface="Calibri" panose="020F0502020204030204" pitchFamily="34" charset="0"/>
              </a:endParaRPr>
            </a:p>
          </p:txBody>
        </p:sp>
        <p:sp>
          <p:nvSpPr>
            <p:cNvPr id="17" name="Hình chữ nhật 6">
              <a:extLst>
                <a:ext uri="{FF2B5EF4-FFF2-40B4-BE49-F238E27FC236}">
                  <a16:creationId xmlns=""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noProof="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=""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6" name="Hình chữ nhật 15">
            <a:extLst>
              <a:ext uri="{FF2B5EF4-FFF2-40B4-BE49-F238E27FC236}">
                <a16:creationId xmlns=""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Chỗ dành sẵn cho Tiêu đề 1">
            <a:extLst>
              <a:ext uri="{FF2B5EF4-FFF2-40B4-BE49-F238E27FC236}">
                <a16:creationId xmlns=""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=""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vi-VN" noProof="0" dirty="0" err="1"/>
              <a:t>Chỉnh</a:t>
            </a:r>
            <a:r>
              <a:rPr lang="vi-VN" noProof="0" dirty="0"/>
              <a:t> sửa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cái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5" name="Chỗ dành sẵn cho Chân trang 4">
            <a:extLst>
              <a:ext uri="{FF2B5EF4-FFF2-40B4-BE49-F238E27FC236}">
                <a16:creationId xmlns=""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vi-VN" dirty="0"/>
              <a:t>Thêm chân trang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19B51A1E-902D-48AF-9020-955120F399B6}" type="slidenum">
              <a:rPr lang="vi-VN" smtClean="0"/>
              <a:pPr/>
              <a:t>‹#›</a:t>
            </a:fld>
            <a:endParaRPr lang="vi-VN" dirty="0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=""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ình chữ nhật 18">
            <a:extLst>
              <a:ext uri="{FF2B5EF4-FFF2-40B4-BE49-F238E27FC236}">
                <a16:creationId xmlns=""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grpSp>
        <p:nvGrpSpPr>
          <p:cNvPr id="11" name="Nhóm 10">
            <a:extLst>
              <a:ext uri="{FF2B5EF4-FFF2-40B4-BE49-F238E27FC236}">
                <a16:creationId xmlns=""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Hình chữ nhật 12">
              <a:extLst>
                <a:ext uri="{FF2B5EF4-FFF2-40B4-BE49-F238E27FC236}">
                  <a16:creationId xmlns=""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vi-VN" sz="1200" b="1" noProof="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Contoso</a:t>
              </a:r>
              <a:r>
                <a:rPr lang="vi-VN" sz="1200" noProof="0" dirty="0">
                  <a:solidFill>
                    <a:schemeClr val="bg1"/>
                  </a:solidFill>
                  <a:latin typeface="Calibri" panose="020F0502020204030204" pitchFamily="34" charset="0"/>
                </a:rPr>
                <a:t> </a:t>
              </a:r>
              <a:r>
                <a:rPr lang="vi-VN" sz="1200" i="1" noProof="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Ltd</a:t>
              </a:r>
              <a:r>
                <a:rPr lang="vi-VN" sz="1200" noProof="0" dirty="0">
                  <a:solidFill>
                    <a:schemeClr val="bg1"/>
                  </a:solidFill>
                  <a:latin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Hình chữ nhật 6">
              <a:extLst>
                <a:ext uri="{FF2B5EF4-FFF2-40B4-BE49-F238E27FC236}">
                  <a16:creationId xmlns=""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sz="11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55" r:id="rId23"/>
    <p:sldLayoutId id="2147483674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9.png"/><Relationship Id="rId5" Type="http://schemas.openxmlformats.org/officeDocument/2006/relationships/image" Target="../media/image20.svg"/><Relationship Id="rId4" Type="http://schemas.openxmlformats.org/officeDocument/2006/relationships/image" Target="../media/image18.png"/><Relationship Id="rId9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hỗ dành sẵn cho Hình ảnh 18" descr="Đường hầm bằng gỗ dài">
            <a:extLst>
              <a:ext uri="{FF2B5EF4-FFF2-40B4-BE49-F238E27FC236}">
                <a16:creationId xmlns=""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12" name="Nhóm 111" descr="Dấu ngoặc vuông nhấn hình ảnh&#10;">
            <a:extLst>
              <a:ext uri="{FF2B5EF4-FFF2-40B4-BE49-F238E27FC236}">
                <a16:creationId xmlns="" xmlns:a16="http://schemas.microsoft.com/office/drawing/2014/main" id="{D624720B-51E1-474D-90C6-CD74ED1DA3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110" name="Hình chữ nhật 6">
              <a:extLst>
                <a:ext uri="{FF2B5EF4-FFF2-40B4-BE49-F238E27FC236}">
                  <a16:creationId xmlns="" xmlns:a16="http://schemas.microsoft.com/office/drawing/2014/main" id="{E4561AC7-2339-461B-BFF9-BEBEF60974E1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dirty="0"/>
            </a:p>
          </p:txBody>
        </p:sp>
        <p:sp>
          <p:nvSpPr>
            <p:cNvPr id="111" name="Hình chữ nhật 6">
              <a:extLst>
                <a:ext uri="{FF2B5EF4-FFF2-40B4-BE49-F238E27FC236}">
                  <a16:creationId xmlns="" xmlns:a16="http://schemas.microsoft.com/office/drawing/2014/main" id="{6FFCCB15-66C7-4E86-BF09-14C5B1569970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dirty="0"/>
            </a:p>
          </p:txBody>
        </p:sp>
      </p:grpSp>
      <p:grpSp>
        <p:nvGrpSpPr>
          <p:cNvPr id="4" name="Nhóm 3" descr="Chỗ dành sẵn cho logo">
            <a:extLst>
              <a:ext uri="{FF2B5EF4-FFF2-40B4-BE49-F238E27FC236}">
                <a16:creationId xmlns="" xmlns:a16="http://schemas.microsoft.com/office/drawing/2014/main" id="{15BDFF4F-F29E-432C-8919-538354CC3582}"/>
              </a:ext>
            </a:extLst>
          </p:cNvPr>
          <p:cNvGrpSpPr/>
          <p:nvPr/>
        </p:nvGrpSpPr>
        <p:grpSpPr>
          <a:xfrm>
            <a:off x="245917" y="1395046"/>
            <a:ext cx="9730421" cy="1351444"/>
            <a:chOff x="2087087" y="860856"/>
            <a:chExt cx="9730421" cy="1351444"/>
          </a:xfrm>
        </p:grpSpPr>
        <p:sp>
          <p:nvSpPr>
            <p:cNvPr id="3" name="Hình chữ nhật 2">
              <a:extLst>
                <a:ext uri="{FF2B5EF4-FFF2-40B4-BE49-F238E27FC236}">
                  <a16:creationId xmlns="" xmlns:a16="http://schemas.microsoft.com/office/drawing/2014/main" id="{5C906931-C069-4BF7-9D34-6BD0A441F1D0}"/>
                </a:ext>
              </a:extLst>
            </p:cNvPr>
            <p:cNvSpPr/>
            <p:nvPr/>
          </p:nvSpPr>
          <p:spPr>
            <a:xfrm>
              <a:off x="3942922" y="860856"/>
              <a:ext cx="7874586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 rtl="0"/>
              <a:endParaRPr lang="vi-VN" sz="20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Hình chữ nhật 6">
              <a:extLst>
                <a:ext uri="{FF2B5EF4-FFF2-40B4-BE49-F238E27FC236}">
                  <a16:creationId xmlns="" xmlns:a16="http://schemas.microsoft.com/office/drawing/2014/main" id="{FA7AA601-65CC-44E2-A893-84390726E282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92215" y="1395046"/>
            <a:ext cx="800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 THUẬT PHẦN MỀM ỨNG DỤNG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05858" y="4813818"/>
            <a:ext cx="7784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Káº¿t quáº£ hÃ¬nh áº£nh cho HUST LOG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23" y="2146225"/>
            <a:ext cx="1844554" cy="25627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05858" y="5774962"/>
            <a:ext cx="55267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LÊ THỊ LAN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05858" y="5332413"/>
            <a:ext cx="403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NHÓM: 12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vi-VN" noProof="0" smtClean="0"/>
              <a:pPr rtl="0"/>
              <a:t>10</a:t>
            </a:fld>
            <a:endParaRPr lang="vi-VN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4855335" y="206062"/>
            <a:ext cx="4726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338" y="790837"/>
            <a:ext cx="91182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C:\Users\Admin-Thính\OneDrive - Hanoi University of Science and Technology\Pictures\274385876_636258204304302_7567624238429111825_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072" y="1375612"/>
            <a:ext cx="7228809" cy="4590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173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7FC5B060-D8B8-449B-A0A7-B56AE4E71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0585780" y="5273964"/>
            <a:ext cx="2576038" cy="433966"/>
          </a:xfrm>
        </p:spPr>
        <p:txBody>
          <a:bodyPr/>
          <a:lstStyle/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9AD7215E-C1A7-4580-BEEF-E0009CADE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822" y="246653"/>
            <a:ext cx="5074903" cy="1018669"/>
          </a:xfrm>
        </p:spPr>
        <p:txBody>
          <a:bodyPr/>
          <a:lstStyle/>
          <a:p>
            <a:r>
              <a:rPr lang="en-US" sz="2400" dirty="0"/>
              <a:t>Ca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endParaRPr lang="en-ID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675945A-267E-4C44-94B9-6DC9D7FCB1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vi-VN" noProof="0"/>
              <a:t>Thêm chân trang</a:t>
            </a:r>
            <a:endParaRPr lang="vi-VN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26" y="949155"/>
            <a:ext cx="8513799" cy="534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8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vi-VN" noProof="0" smtClean="0"/>
              <a:pPr rtl="0"/>
              <a:t>12</a:t>
            </a:fld>
            <a:endParaRPr lang="vi-VN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vi-VN" noProof="0"/>
              <a:t>Thêm chân trang</a:t>
            </a:r>
            <a:endParaRPr lang="vi-VN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3296992" y="193183"/>
            <a:ext cx="5396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biểu đồ hoạt động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950" y="964532"/>
            <a:ext cx="6064331" cy="533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6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vi-VN" noProof="0" smtClean="0"/>
              <a:pPr rtl="0"/>
              <a:t>13</a:t>
            </a:fld>
            <a:endParaRPr lang="vi-VN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vi-VN" noProof="0"/>
              <a:t>Thêm chân trang</a:t>
            </a:r>
            <a:endParaRPr lang="vi-VN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3296992" y="193183"/>
            <a:ext cx="5396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biểu đồ hoạt động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0462" y="940158"/>
            <a:ext cx="74311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5763" y="940158"/>
            <a:ext cx="49841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nhập kho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36" y="768742"/>
            <a:ext cx="5747174" cy="56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vi-VN" noProof="0" smtClean="0"/>
              <a:pPr rtl="0"/>
              <a:t>14</a:t>
            </a:fld>
            <a:endParaRPr lang="vi-VN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vi-VN" noProof="0"/>
              <a:t>Thêm chân trang</a:t>
            </a:r>
            <a:endParaRPr lang="vi-VN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3296992" y="193183"/>
            <a:ext cx="5396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biểu đồ hoạt động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0462" y="940158"/>
            <a:ext cx="74311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5763" y="940158"/>
            <a:ext cx="49841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69" y="675502"/>
            <a:ext cx="6614500" cy="601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4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vi-VN" noProof="0" smtClean="0"/>
              <a:pPr rtl="0"/>
              <a:t>15</a:t>
            </a:fld>
            <a:endParaRPr lang="vi-VN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vi-VN" noProof="0"/>
              <a:t>Thêm chân trang</a:t>
            </a:r>
            <a:endParaRPr lang="vi-VN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1183215" y="370003"/>
            <a:ext cx="74311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58" y="1005108"/>
            <a:ext cx="9787580" cy="491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FE405C05-5C25-49F2-B949-B184BB2A1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326" y="280004"/>
            <a:ext cx="3932788" cy="750814"/>
          </a:xfrm>
        </p:spPr>
        <p:txBody>
          <a:bodyPr/>
          <a:lstStyle/>
          <a:p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endParaRPr lang="en-ID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AB17D1B-316E-46AA-8C2D-0E4AC074DD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vi-VN" noProof="0" smtClean="0"/>
              <a:pPr rtl="0"/>
              <a:t>16</a:t>
            </a:fld>
            <a:endParaRPr lang="vi-VN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AF0962C-9887-43F1-B869-6F42364C73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vi-VN" noProof="0"/>
              <a:t>Thêm chân trang</a:t>
            </a:r>
            <a:endParaRPr lang="vi-VN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46329993-4DE2-4009-8694-49256ACA2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817" y="2580070"/>
            <a:ext cx="3649270" cy="2965403"/>
          </a:xfrm>
        </p:spPr>
        <p:txBody>
          <a:bodyPr/>
          <a:lstStyle/>
          <a:p>
            <a:r>
              <a:rPr lang="en-US" dirty="0"/>
              <a:t> </a:t>
            </a:r>
            <a:endParaRPr lang="en-ID" dirty="0"/>
          </a:p>
        </p:txBody>
      </p:sp>
      <p:pic>
        <p:nvPicPr>
          <p:cNvPr id="7" name="Picture 6" descr="C:\Users\Admin-Thính\OneDrive - Hanoi University of Science and Technology\Pictures\Screenshots\Screenshot (146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490" y="798490"/>
            <a:ext cx="8452302" cy="4927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070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Chân trang 2">
            <a:extLst>
              <a:ext uri="{FF2B5EF4-FFF2-40B4-BE49-F238E27FC236}">
                <a16:creationId xmlns="" xmlns:a16="http://schemas.microsoft.com/office/drawing/2014/main" id="{B83AED8D-B611-4347-9B5B-3413FDDA2F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="" xmlns:a16="http://schemas.microsoft.com/office/drawing/2014/main" id="{D08C93A6-5425-497F-97B5-39AC1B6F94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vi-VN" smtClean="0"/>
              <a:pPr rtl="0"/>
              <a:t>17</a:t>
            </a:fld>
            <a:endParaRPr lang="vi-VN" dirty="0"/>
          </a:p>
        </p:txBody>
      </p:sp>
      <p:sp>
        <p:nvSpPr>
          <p:cNvPr id="40" name="TextBox 39"/>
          <p:cNvSpPr txBox="1"/>
          <p:nvPr/>
        </p:nvSpPr>
        <p:spPr>
          <a:xfrm>
            <a:off x="4652649" y="141667"/>
            <a:ext cx="4494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cụ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1972" y="1133341"/>
            <a:ext cx="3812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9975" y="1236372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SQL Server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2" y="2395471"/>
            <a:ext cx="4822505" cy="3190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538" y="2112135"/>
            <a:ext cx="3277674" cy="327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vi-VN" noProof="0" smtClean="0"/>
              <a:pPr rtl="0"/>
              <a:t>18</a:t>
            </a:fld>
            <a:endParaRPr lang="vi-VN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vi-VN" noProof="0"/>
              <a:t>Thêm chân trang</a:t>
            </a:r>
            <a:endParaRPr lang="vi-VN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4855335" y="206062"/>
            <a:ext cx="4726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0462" y="940158"/>
            <a:ext cx="74311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63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hỗ dành sẵn cho Hình ảnh 17" descr="Hình ảnh cận cảnh các cuốn sách về kiến trúc trên giá sách">
            <a:extLst>
              <a:ext uri="{FF2B5EF4-FFF2-40B4-BE49-F238E27FC236}">
                <a16:creationId xmlns="" xmlns:a16="http://schemas.microsoft.com/office/drawing/2014/main" id="{C96DDC1B-725A-4E23-998D-39DB95C7FF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7"/>
            <a:ext cx="12192000" cy="6777425"/>
          </a:xfrm>
        </p:spPr>
      </p:pic>
      <p:sp>
        <p:nvSpPr>
          <p:cNvPr id="3" name="Tiêu đề 2">
            <a:extLst>
              <a:ext uri="{FF2B5EF4-FFF2-40B4-BE49-F238E27FC236}">
                <a16:creationId xmlns="" xmlns:a16="http://schemas.microsoft.com/office/drawing/2014/main" id="{3ACC8C05-26AA-41E5-B8C0-527F289A1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vi-VN" sz="6000" dirty="0">
                <a:latin typeface="+mj-lt"/>
              </a:rPr>
              <a:t>Thank you!!!</a:t>
            </a:r>
          </a:p>
        </p:txBody>
      </p:sp>
      <p:sp>
        <p:nvSpPr>
          <p:cNvPr id="16" name="Hình chữ nhật 6">
            <a:extLst>
              <a:ext uri="{FF2B5EF4-FFF2-40B4-BE49-F238E27FC236}">
                <a16:creationId xmlns="" xmlns:a16="http://schemas.microsoft.com/office/drawing/2014/main" id="{76A980EB-D1F4-465E-AB3A-2BB5C023D32D}"/>
              </a:ext>
            </a:extLst>
          </p:cNvPr>
          <p:cNvSpPr/>
          <p:nvPr/>
        </p:nvSpPr>
        <p:spPr>
          <a:xfrm flipV="1">
            <a:off x="697230" y="2237968"/>
            <a:ext cx="203115" cy="177761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  <a:gd name="connsiteX0" fmla="*/ 4330700 w 4330700"/>
              <a:gd name="connsiteY0" fmla="*/ 588834 h 588834"/>
              <a:gd name="connsiteX1" fmla="*/ 0 w 4330700"/>
              <a:gd name="connsiteY1" fmla="*/ 588834 h 588834"/>
              <a:gd name="connsiteX2" fmla="*/ 0 w 4330700"/>
              <a:gd name="connsiteY2" fmla="*/ 0 h 588834"/>
              <a:gd name="connsiteX0" fmla="*/ 550806 w 550806"/>
              <a:gd name="connsiteY0" fmla="*/ 588834 h 588834"/>
              <a:gd name="connsiteX1" fmla="*/ 0 w 550806"/>
              <a:gd name="connsiteY1" fmla="*/ 588834 h 588834"/>
              <a:gd name="connsiteX2" fmla="*/ 0 w 550806"/>
              <a:gd name="connsiteY2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806" h="588834">
                <a:moveTo>
                  <a:pt x="550806" y="588834"/>
                </a:move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dirty="0"/>
          </a:p>
        </p:txBody>
      </p:sp>
      <p:sp>
        <p:nvSpPr>
          <p:cNvPr id="8" name="Hình chữ nhật 6" descr="Hộp nhấn.">
            <a:extLst>
              <a:ext uri="{FF2B5EF4-FFF2-40B4-BE49-F238E27FC236}">
                <a16:creationId xmlns="" xmlns:a16="http://schemas.microsoft.com/office/drawing/2014/main" id="{069B61ED-348D-4C69-8AEB-6F6DB7533D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595312" y="2970952"/>
            <a:ext cx="40680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dirty="0"/>
          </a:p>
        </p:txBody>
      </p:sp>
      <p:pic>
        <p:nvPicPr>
          <p:cNvPr id="9" name="Đồ họa 8" descr="Người dùng" title="Biểu tượng - Tên diễn giả">
            <a:extLst>
              <a:ext uri="{FF2B5EF4-FFF2-40B4-BE49-F238E27FC236}">
                <a16:creationId xmlns="" xmlns:a16="http://schemas.microsoft.com/office/drawing/2014/main" id="{0D936581-1C4F-499A-B80F-85EB3B0ADBC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74" y="4486486"/>
            <a:ext cx="218900" cy="218900"/>
          </a:xfrm>
          <a:prstGeom prst="rect">
            <a:avLst/>
          </a:prstGeom>
        </p:spPr>
      </p:pic>
      <p:sp>
        <p:nvSpPr>
          <p:cNvPr id="4" name="Tiêu đề phụ 3">
            <a:extLst>
              <a:ext uri="{FF2B5EF4-FFF2-40B4-BE49-F238E27FC236}">
                <a16:creationId xmlns="" xmlns:a16="http://schemas.microsoft.com/office/drawing/2014/main" id="{779E2AB0-6808-4B87-9120-E7ED0C128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vi-VN" noProof="1"/>
              <a:t>Nguyễn Quang Minh</a:t>
            </a:r>
          </a:p>
        </p:txBody>
      </p:sp>
      <p:pic>
        <p:nvPicPr>
          <p:cNvPr id="11" name="Đồ họa 10" descr="Điện thoại thông minh" title="Biểu tượng - Số điện thoại của diễn giả">
            <a:extLst>
              <a:ext uri="{FF2B5EF4-FFF2-40B4-BE49-F238E27FC236}">
                <a16:creationId xmlns="" xmlns:a16="http://schemas.microsoft.com/office/drawing/2014/main" id="{B45A175C-64D2-48F2-AAC2-400B1983050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874" y="4895246"/>
            <a:ext cx="218900" cy="218900"/>
          </a:xfrm>
          <a:prstGeom prst="rect">
            <a:avLst/>
          </a:prstGeom>
        </p:spPr>
      </p:pic>
      <p:sp>
        <p:nvSpPr>
          <p:cNvPr id="5" name="Chỗ dành sẵn cho Văn bản 4">
            <a:extLst>
              <a:ext uri="{FF2B5EF4-FFF2-40B4-BE49-F238E27FC236}">
                <a16:creationId xmlns="" xmlns:a16="http://schemas.microsoft.com/office/drawing/2014/main" id="{7403D6EB-3EF0-49B9-B771-0FFC787287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vi-VN" noProof="1"/>
              <a:t>0973275201</a:t>
            </a:r>
          </a:p>
        </p:txBody>
      </p:sp>
      <p:pic>
        <p:nvPicPr>
          <p:cNvPr id="10" name="Đồ họa 9" descr="Phong bì" title="Biểu tượng email của diễn giả">
            <a:extLst>
              <a:ext uri="{FF2B5EF4-FFF2-40B4-BE49-F238E27FC236}">
                <a16:creationId xmlns="" xmlns:a16="http://schemas.microsoft.com/office/drawing/2014/main" id="{0A5A2E66-8294-497F-B1D3-36D2F03C6D4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874" y="5322819"/>
            <a:ext cx="218900" cy="218900"/>
          </a:xfrm>
          <a:prstGeom prst="rect">
            <a:avLst/>
          </a:prstGeom>
        </p:spPr>
      </p:pic>
      <p:sp>
        <p:nvSpPr>
          <p:cNvPr id="6" name="Chỗ dành sẵn cho Văn bản 5">
            <a:extLst>
              <a:ext uri="{FF2B5EF4-FFF2-40B4-BE49-F238E27FC236}">
                <a16:creationId xmlns="" xmlns:a16="http://schemas.microsoft.com/office/drawing/2014/main" id="{74637AB8-D66B-47E2-8CEB-E8B5D42CE7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vi-VN" noProof="1"/>
              <a:t>Minh.nq193016@sis.hust.edu.vn</a:t>
            </a:r>
          </a:p>
          <a:p>
            <a:pPr rtl="0"/>
            <a:endParaRPr lang="vi-VN" noProof="1"/>
          </a:p>
        </p:txBody>
      </p:sp>
    </p:spTree>
    <p:extLst>
      <p:ext uri="{BB962C8B-B14F-4D97-AF65-F5344CB8AC3E}">
        <p14:creationId xmlns:p14="http://schemas.microsoft.com/office/powerpoint/2010/main" val="325704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=""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vi-VN" smtClean="0"/>
              <a:pPr rtl="0"/>
              <a:t>2</a:t>
            </a:fld>
            <a:endParaRPr lang="vi-VN" dirty="0"/>
          </a:p>
        </p:txBody>
      </p:sp>
      <p:sp>
        <p:nvSpPr>
          <p:cNvPr id="2" name="TextBox 1"/>
          <p:cNvSpPr txBox="1"/>
          <p:nvPr/>
        </p:nvSpPr>
        <p:spPr>
          <a:xfrm>
            <a:off x="1996225" y="193183"/>
            <a:ext cx="506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159209"/>
              </p:ext>
            </p:extLst>
          </p:nvPr>
        </p:nvGraphicFramePr>
        <p:xfrm>
          <a:off x="1339403" y="1043189"/>
          <a:ext cx="8796270" cy="37992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32090"/>
                <a:gridCol w="2932090"/>
                <a:gridCol w="2932090"/>
              </a:tblGrid>
              <a:tr h="721217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Tên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việc</a:t>
                      </a:r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7212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Kiều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Hiếu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nhóm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trưởng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20192842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Lập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trình</a:t>
                      </a:r>
                      <a:r>
                        <a:rPr lang="en-US" baseline="0" dirty="0" smtClean="0"/>
                        <a:t> code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hệ</a:t>
                      </a:r>
                      <a:endParaRPr lang="en-US" dirty="0"/>
                    </a:p>
                  </a:txBody>
                  <a:tcPr/>
                </a:tc>
              </a:tr>
              <a:tr h="7212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Nguyễn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Quang</a:t>
                      </a:r>
                      <a:r>
                        <a:rPr lang="en-US" baseline="0" dirty="0" smtClean="0"/>
                        <a:t> Minh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20193016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thực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endParaRPr lang="en-US" dirty="0"/>
                    </a:p>
                  </a:txBody>
                  <a:tcPr/>
                </a:tc>
              </a:tr>
              <a:tr h="7212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Nguyễn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Hùng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20192884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hoạt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động</a:t>
                      </a:r>
                      <a:endParaRPr lang="en-US" dirty="0"/>
                    </a:p>
                  </a:txBody>
                  <a:tcPr/>
                </a:tc>
              </a:tr>
              <a:tr h="7212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Phạm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Cương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20192733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hoạt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0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=""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vi-VN" smtClean="0"/>
              <a:pPr rtl="0"/>
              <a:t>3</a:t>
            </a:fld>
            <a:endParaRPr lang="vi-VN" dirty="0"/>
          </a:p>
        </p:txBody>
      </p:sp>
      <p:sp>
        <p:nvSpPr>
          <p:cNvPr id="15" name="TextBox 14"/>
          <p:cNvSpPr txBox="1"/>
          <p:nvPr/>
        </p:nvSpPr>
        <p:spPr>
          <a:xfrm>
            <a:off x="4636394" y="206062"/>
            <a:ext cx="340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5307" y="965916"/>
            <a:ext cx="7740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▼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8794" y="1867437"/>
            <a:ext cx="99940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/>
              <a:t> 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=""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vi-VN" smtClean="0"/>
              <a:pPr rtl="0"/>
              <a:t>4</a:t>
            </a:fld>
            <a:endParaRPr lang="vi-VN" dirty="0"/>
          </a:p>
        </p:txBody>
      </p:sp>
      <p:sp>
        <p:nvSpPr>
          <p:cNvPr id="15" name="TextBox 14"/>
          <p:cNvSpPr txBox="1"/>
          <p:nvPr/>
        </p:nvSpPr>
        <p:spPr>
          <a:xfrm>
            <a:off x="4636394" y="206062"/>
            <a:ext cx="340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0006" y="953036"/>
            <a:ext cx="51257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▼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9707" y="1918952"/>
            <a:ext cx="90924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46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vi-VN" noProof="0" smtClean="0"/>
              <a:pPr rtl="0"/>
              <a:t>5</a:t>
            </a:fld>
            <a:endParaRPr lang="vi-VN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vi-VN" noProof="0"/>
              <a:t>Thêm chân trang</a:t>
            </a:r>
            <a:endParaRPr lang="vi-VN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649273" y="154546"/>
            <a:ext cx="3348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5048" y="927278"/>
            <a:ext cx="81523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3341" y="1751527"/>
            <a:ext cx="90924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chi,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Cho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excel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536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vi-VN" noProof="0" smtClean="0"/>
              <a:pPr rtl="0"/>
              <a:t>6</a:t>
            </a:fld>
            <a:endParaRPr lang="vi-VN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vi-VN" noProof="0"/>
              <a:t>Thêm chân trang</a:t>
            </a:r>
            <a:endParaRPr lang="vi-VN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649273" y="154546"/>
            <a:ext cx="3348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5048" y="927278"/>
            <a:ext cx="81523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3341" y="1751527"/>
            <a:ext cx="90924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 7/8/8.1/10.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ổ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50GB, ram 4G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VNĐ.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Dao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99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FD2EBB80-2E0B-4A8B-8903-78DB389C5A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="" xmlns:a16="http://schemas.microsoft.com/office/drawing/2014/main" id="{C0BCDD0B-55B2-4C56-A95D-0116EAD85A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vi-VN" smtClean="0"/>
              <a:pPr rtl="0"/>
              <a:t>7</a:t>
            </a:fld>
            <a:endParaRPr lang="vi-VN" dirty="0"/>
          </a:p>
        </p:txBody>
      </p:sp>
      <p:sp>
        <p:nvSpPr>
          <p:cNvPr id="14" name="TextBox 13"/>
          <p:cNvSpPr txBox="1"/>
          <p:nvPr/>
        </p:nvSpPr>
        <p:spPr>
          <a:xfrm>
            <a:off x="4868214" y="180304"/>
            <a:ext cx="3567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6749" y="765079"/>
            <a:ext cx="76629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35" y="1321878"/>
            <a:ext cx="7178482" cy="507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vi-VN" noProof="0" smtClean="0"/>
              <a:pPr rtl="0"/>
              <a:t>8</a:t>
            </a:fld>
            <a:endParaRPr lang="vi-VN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4855335" y="206062"/>
            <a:ext cx="4726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338" y="790837"/>
            <a:ext cx="91182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91" y="1375612"/>
            <a:ext cx="8243690" cy="503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vi-VN" noProof="0" smtClean="0"/>
              <a:pPr rtl="0"/>
              <a:t>9</a:t>
            </a:fld>
            <a:endParaRPr lang="vi-VN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4855335" y="206062"/>
            <a:ext cx="4726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338" y="790837"/>
            <a:ext cx="91182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 hàng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27" y="1375612"/>
            <a:ext cx="7591137" cy="474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ủ đề Office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981_TF16411248.potx" id="{11E473B4-13D5-42C8-9B71-262371E37779}" vid="{61E5A678-80C9-42A3-B394-ED8EC0C4EF7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67EA44385C645A61F527470A803C6" ma:contentTypeVersion="10" ma:contentTypeDescription="Create a new document." ma:contentTypeScope="" ma:versionID="7b9668d3f876c7b1a5084f6f24db1427">
  <xsd:schema xmlns:xsd="http://www.w3.org/2001/XMLSchema" xmlns:xs="http://www.w3.org/2001/XMLSchema" xmlns:p="http://schemas.microsoft.com/office/2006/metadata/properties" xmlns:ns2="c0b09c89-4db7-4272-96b1-7857f8178130" xmlns:ns3="fafca14e-5926-4aba-b21c-859abbd99a94" targetNamespace="http://schemas.microsoft.com/office/2006/metadata/properties" ma:root="true" ma:fieldsID="878e686b61757d1346662e9f1bfd3aaf" ns2:_="" ns3:_="">
    <xsd:import namespace="c0b09c89-4db7-4272-96b1-7857f8178130"/>
    <xsd:import namespace="fafca14e-5926-4aba-b21c-859abbd99a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b09c89-4db7-4272-96b1-7857f8178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ca14e-5926-4aba-b21c-859abbd99a9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8023B2-9ABD-4F1C-93B6-32AB993553D5}"/>
</file>

<file path=customXml/itemProps2.xml><?xml version="1.0" encoding="utf-8"?>
<ds:datastoreItem xmlns:ds="http://schemas.openxmlformats.org/officeDocument/2006/customXml" ds:itemID="{0543E42B-7C8A-4AB1-9F29-E7D83A36D5D6}">
  <ds:schemaRefs>
    <ds:schemaRef ds:uri="http://schemas.microsoft.com/office/infopath/2007/PartnerControls"/>
    <ds:schemaRef ds:uri="http://www.w3.org/XML/1998/namespace"/>
    <ds:schemaRef ds:uri="http://schemas.microsoft.com/sharepoint/v3"/>
    <ds:schemaRef ds:uri="http://purl.org/dc/dcmitype/"/>
    <ds:schemaRef ds:uri="http://purl.org/dc/terms/"/>
    <ds:schemaRef ds:uri="http://schemas.microsoft.com/office/2006/documentManagement/types"/>
    <ds:schemaRef ds:uri="6dc4bcd6-49db-4c07-9060-8acfc67cef9f"/>
    <ds:schemaRef ds:uri="http://purl.org/dc/elements/1.1/"/>
    <ds:schemaRef ds:uri="http://schemas.openxmlformats.org/package/2006/metadata/core-properties"/>
    <ds:schemaRef ds:uri="fb0879af-3eba-417a-a55a-ffe6dcd6ca7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D12962E-5E0D-40A2-A98E-F03DFFF7DA2F}"/>
</file>

<file path=docProps/app.xml><?xml version="1.0" encoding="utf-8"?>
<Properties xmlns="http://schemas.openxmlformats.org/officeDocument/2006/extended-properties" xmlns:vt="http://schemas.openxmlformats.org/officeDocument/2006/docPropsVTypes">
  <Template>tf16411248_win32</Template>
  <TotalTime>0</TotalTime>
  <Words>708</Words>
  <Application>Microsoft Office PowerPoint</Application>
  <PresentationFormat>Widescreen</PresentationFormat>
  <Paragraphs>125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(Thân)</vt:lpstr>
      <vt:lpstr>Tahoma</vt:lpstr>
      <vt:lpstr>Times New Roman</vt:lpstr>
      <vt:lpstr>Wingdings</vt:lpstr>
      <vt:lpstr>Chủ đề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2022-01-19T02:15:09Z</dcterms:created>
  <dcterms:modified xsi:type="dcterms:W3CDTF">2022-02-26T01:32:45Z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0x01010013267EA44385C645A61F527470A803C6</vt:lpwstr>
  </property>
</Properties>
</file>