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  <p:sldMasterId id="2147483683" r:id="rId4"/>
  </p:sldMasterIdLst>
  <p:notesMasterIdLst>
    <p:notesMasterId r:id="rId28"/>
  </p:notesMasterIdLst>
  <p:sldIdLst>
    <p:sldId id="2007577226" r:id="rId5"/>
    <p:sldId id="2007577224" r:id="rId6"/>
    <p:sldId id="2007577208" r:id="rId7"/>
    <p:sldId id="2007577229" r:id="rId8"/>
    <p:sldId id="2007577219" r:id="rId9"/>
    <p:sldId id="2007577183" r:id="rId10"/>
    <p:sldId id="2007577228" r:id="rId11"/>
    <p:sldId id="2007577190" r:id="rId12"/>
    <p:sldId id="2007577193" r:id="rId13"/>
    <p:sldId id="2007577220" r:id="rId14"/>
    <p:sldId id="2007577209" r:id="rId15"/>
    <p:sldId id="2007577191" r:id="rId16"/>
    <p:sldId id="2007577210" r:id="rId17"/>
    <p:sldId id="2007577211" r:id="rId18"/>
    <p:sldId id="2007577212" r:id="rId19"/>
    <p:sldId id="2007577218" r:id="rId20"/>
    <p:sldId id="2007577213" r:id="rId21"/>
    <p:sldId id="2007577214" r:id="rId22"/>
    <p:sldId id="2007577215" r:id="rId23"/>
    <p:sldId id="2007577223" r:id="rId24"/>
    <p:sldId id="2007577216" r:id="rId25"/>
    <p:sldId id="2007577217" r:id="rId26"/>
    <p:sldId id="2007577221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77F"/>
    <a:srgbClr val="262626"/>
    <a:srgbClr val="C52525"/>
    <a:srgbClr val="C4D7D3"/>
    <a:srgbClr val="E15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9" autoAdjust="0"/>
    <p:restoredTop sz="95368" autoAdjust="0"/>
  </p:normalViewPr>
  <p:slideViewPr>
    <p:cSldViewPr snapToGrid="0">
      <p:cViewPr varScale="1">
        <p:scale>
          <a:sx n="81" d="100"/>
          <a:sy n="81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DD213-F94C-4900-9B19-349765F7ED5A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8AAAD-FC08-490C-9223-BE0A3EF8B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46F00-81CA-414C-9CCC-EF91698891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1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8AAAD-FC08-490C-9223-BE0A3EF8B7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5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8AAAD-FC08-490C-9223-BE0A3EF8B7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79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8AAAD-FC08-490C-9223-BE0A3EF8B7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3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DA8BB-8B6E-49E3-A235-9623A71786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9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DA8BB-8B6E-49E3-A235-9623A71786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764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DA8BB-8B6E-49E3-A235-9623A71786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472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41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DA8BB-8B6E-49E3-A235-9623A71786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066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DA8BB-8B6E-49E3-A235-9623A71786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103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DA8BB-8B6E-49E3-A235-9623A71786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96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46F00-81CA-414C-9CCC-EF91698891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261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DA8BB-8B6E-49E3-A235-9623A71786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885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DA8BB-8B6E-49E3-A235-9623A71786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789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DA8BB-8B6E-49E3-A235-9623A71786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811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46F00-81CA-414C-9CCC-EF91698891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32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8AAAD-FC08-490C-9223-BE0A3EF8B7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8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8AAAD-FC08-490C-9223-BE0A3EF8B7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7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8AAAD-FC08-490C-9223-BE0A3EF8B7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5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8AAAD-FC08-490C-9223-BE0A3EF8B7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7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8AAAD-FC08-490C-9223-BE0A3EF8B7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7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8AAAD-FC08-490C-9223-BE0A3EF8B7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2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8AAAD-FC08-490C-9223-BE0A3EF8B7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6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2FE40-C0D0-409B-884E-47C8CCBC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B1996-69A8-49D4-AED5-5C0DC322D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AAACE-3851-4A26-851C-B4A11B47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15E4B-A5A3-427E-A06B-BDCB908D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82B24-2A12-4C94-94DD-B19F900B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4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29F6D-8DA3-4AB3-80A5-8238CE7D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BE127-C8B3-47B5-B885-1202F100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17469-8C8C-4156-9CDC-6EF49639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7E383-7C6B-4C1B-9572-65705DDC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92C87-F623-43C7-9798-5FD579B6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3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34A06B-8A33-45C3-A680-20D76520B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6229C3-93B3-4E64-B7F0-E91AC34C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E7884-6621-4DA2-88D4-A0FCACA9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65B07-9822-4DAD-BBCB-4251A058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DFA37-6890-491D-8F30-49A01F82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4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5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6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7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8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9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0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1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2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3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4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5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6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7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8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9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73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171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9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0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1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3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4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5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6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7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8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9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0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1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2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3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4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5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6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7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92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117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8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9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0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25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3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9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3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4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5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6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7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8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9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0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1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2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3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4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5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6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7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11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109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4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5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6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4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5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6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7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8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9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0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1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2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3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4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5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8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9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0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1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93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175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6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7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8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91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9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447433"/>
      </p:ext>
    </p:extLst>
  </p:cSld>
  <p:clrMapOvr>
    <a:masterClrMapping/>
  </p:clrMapOvr>
  <p:transition advClick="0"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9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0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1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2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3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4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5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6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7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8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9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0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1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2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3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4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5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6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7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56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147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8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9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54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2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7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8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9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0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1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2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3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4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5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6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7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8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9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0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1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2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16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114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6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7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8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9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0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1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2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3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4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5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6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7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8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9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0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1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2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3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4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75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166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7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8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73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1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8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9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0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1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2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3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4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5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6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7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8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9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90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91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92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93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97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195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665383"/>
      </p:ext>
    </p:extLst>
  </p:cSld>
  <p:clrMapOvr>
    <a:masterClrMapping/>
  </p:clrMapOvr>
  <p:transition advClick="0"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/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2" name="Freeform 115"/>
            <p:cNvSpPr/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3" name="Freeform 117"/>
            <p:cNvSpPr/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Freeform 119"/>
            <p:cNvSpPr/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/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/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9" name="Freeform 13"/>
            <p:cNvSpPr/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0" name="Freeform 13"/>
            <p:cNvSpPr/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/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/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25455"/>
      </p:ext>
    </p:extLst>
  </p:cSld>
  <p:clrMapOvr>
    <a:masterClrMapping/>
  </p:clrMapOvr>
  <p:transition advClick="0" advT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52747"/>
      </p:ext>
    </p:extLst>
  </p:cSld>
  <p:clrMapOvr>
    <a:masterClrMapping/>
  </p:clrMapOvr>
  <p:transition advClick="0" advT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/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0" name="Freeform 19"/>
            <p:cNvSpPr/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/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/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9" name="Freeform 20"/>
            <p:cNvSpPr/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/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3" name="Freeform 9"/>
            <p:cNvSpPr/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/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7" name="Freeform 17"/>
            <p:cNvSpPr/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56290"/>
      </p:ext>
    </p:extLst>
  </p:cSld>
  <p:clrMapOvr>
    <a:masterClrMapping/>
  </p:clrMapOvr>
  <p:transition advClick="0" advT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78260"/>
      </p:ext>
    </p:extLst>
  </p:cSld>
  <p:clrMapOvr>
    <a:masterClrMapping/>
  </p:clrMapOvr>
  <p:transition advClick="0"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CDEA1-7DEF-4163-9A6C-937B3F911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DC2FE5-2EF1-4FAD-83E7-0F994F2AC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EACD7-504B-4018-891E-9CEEF76C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04796-8BFD-4B3A-9F82-C0F558C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534EA-2040-4F95-B657-A5AF7BCA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530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FDAF8-176F-4D42-AC53-20254809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0391F-1D42-4A1F-84C4-7CDB9827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9748E-983F-4DF7-B698-A0F21C57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68EF8-5964-401B-A012-0016B21E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4A6DC-833A-4143-98C0-A447F8EB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1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2FC1F-AACE-4FF8-81E9-7DF5D494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4DEBE-6B24-46B3-9652-08836912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A0C4A-A90A-4534-AA37-D7B79E60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B4C2F-4C03-49E0-AF7E-0A77312A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56361-7DE0-45BF-A480-481A1495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06DBA-97EB-4B60-B859-D7E835A6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93214-E738-44FC-82D6-282F1E6F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AB0EA-E57F-4BFA-B5E7-A6864C63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D8F4-BC14-4967-BAD3-EDE0CB8F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72AC1-A144-40CF-9150-65E206E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144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5E2E-FC66-4C0B-BD31-99D975C9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6DEB2-8A8E-4EBF-BD85-D8D3BD0A3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A18EA-0D0F-4E8C-A24D-440EE82AE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0D3A1-8C87-4928-B1FA-0D4BCF54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A4180-A8E1-4DB6-8BB1-2185618C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27B8D-A92E-4340-8D7E-F31BB318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282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132E6-0E97-4CEC-BA56-8349E2CC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53D58-F5B0-4DCA-BFDF-7A1149CE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54690-5AF7-4FDF-A46F-2D624924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17147-805A-4A07-BEDF-674104F0A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5A12C6-7755-4E59-8A8E-0AC50C7FA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B169D-85A8-4666-BBCA-A08ECF37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E2E0CF-69F9-47AF-BC32-72755FE2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4DDEAE-C8AB-4654-A9FB-127BE9CC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201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CB3F2-898E-43C8-81C3-1919B80F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2D5EA0-981F-4917-B226-6ECB27CC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DCAFDE-0282-4F4F-A0CC-05A4B590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173EEB-58A6-448F-9668-056898D2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858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E5AEEC-3CF0-45A5-8E36-9CD96D27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122148-5C12-4DBA-A72D-EB9FF114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5421C-36E4-4CF0-B4DF-D245DC96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069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621D7-0916-4107-A8E0-CA0A2CB5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DD032-0BF8-4958-BC04-F9A04E9A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59FF9B-17DB-4F86-9500-E12EEAA0B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7F49A-6CEB-4836-BF56-D73CF57B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5FA3C-B1D4-4817-A084-446BB52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3A69E-533B-4005-BCE2-36F7E0C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7937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56F4-BF19-453C-9E0D-8DADED7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5C7F0-7D6C-4157-991D-43EFCF2C0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25392-24DB-4CBF-BD30-EB6169FAE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0CC50-411A-4C30-907F-19C82F98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AFAC3-0B4D-46E9-AB08-6B5DD0DD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68269-34AC-4D94-AD4B-E9730B28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690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C69A1-71C8-4D12-A9B9-5F00B03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0797C-C2C7-46D5-82DE-179B72B5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74DBC-8425-4950-8C58-55FA3202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F446-EBE4-4F6D-8490-26D56657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B50C7-486B-45D3-B0B4-5FCD5C28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61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85A644-51D8-4252-B62B-A57A1103B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FF0BD-169E-4D2A-87FD-000932FD9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A3C89-7B07-45F9-9E06-C6A10814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76A27-CC6E-483C-A795-13591F76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9A156-FC23-464D-B28D-A8197477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58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4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379F0-489A-4F11-A59C-84582582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3EFFA-1EAA-4AA2-B2A6-8B3ED540D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10757-E5AF-48FF-ABD5-FEE90467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20C29-3CDD-47E4-9E6A-436B26F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A4110-1223-44CC-A868-C85D4C70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EE228E-963B-4578-B2BE-0822937DAB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3E608C-2F51-4355-9814-A0BB6E240E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34100" y="1854200"/>
            <a:ext cx="4425950" cy="279400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8BA00A8-CA44-45A2-9491-5E46BDA335E8}"/>
              </a:ext>
            </a:extLst>
          </p:cNvPr>
          <p:cNvSpPr/>
          <p:nvPr userDrawn="1"/>
        </p:nvSpPr>
        <p:spPr>
          <a:xfrm>
            <a:off x="3764280" y="396240"/>
            <a:ext cx="8427720" cy="6461760"/>
          </a:xfrm>
          <a:custGeom>
            <a:avLst/>
            <a:gdLst>
              <a:gd name="connsiteX0" fmla="*/ 3896101 w 8427720"/>
              <a:gd name="connsiteY0" fmla="*/ 0 h 6461760"/>
              <a:gd name="connsiteX1" fmla="*/ 4035886 w 8427720"/>
              <a:gd name="connsiteY1" fmla="*/ 0 h 6461760"/>
              <a:gd name="connsiteX2" fmla="*/ 4170794 w 8427720"/>
              <a:gd name="connsiteY2" fmla="*/ 5064 h 6461760"/>
              <a:gd name="connsiteX3" fmla="*/ 4304078 w 8427720"/>
              <a:gd name="connsiteY3" fmla="*/ 16878 h 6461760"/>
              <a:gd name="connsiteX4" fmla="*/ 4430859 w 8427720"/>
              <a:gd name="connsiteY4" fmla="*/ 28694 h 6461760"/>
              <a:gd name="connsiteX5" fmla="*/ 4556016 w 8427720"/>
              <a:gd name="connsiteY5" fmla="*/ 50635 h 6461760"/>
              <a:gd name="connsiteX6" fmla="*/ 4674670 w 8427720"/>
              <a:gd name="connsiteY6" fmla="*/ 74265 h 6461760"/>
              <a:gd name="connsiteX7" fmla="*/ 4791700 w 8427720"/>
              <a:gd name="connsiteY7" fmla="*/ 102958 h 6461760"/>
              <a:gd name="connsiteX8" fmla="*/ 4907103 w 8427720"/>
              <a:gd name="connsiteY8" fmla="*/ 135027 h 6461760"/>
              <a:gd name="connsiteX9" fmla="*/ 5016006 w 8427720"/>
              <a:gd name="connsiteY9" fmla="*/ 172159 h 6461760"/>
              <a:gd name="connsiteX10" fmla="*/ 5123282 w 8427720"/>
              <a:gd name="connsiteY10" fmla="*/ 212667 h 6461760"/>
              <a:gd name="connsiteX11" fmla="*/ 5225682 w 8427720"/>
              <a:gd name="connsiteY11" fmla="*/ 254863 h 6461760"/>
              <a:gd name="connsiteX12" fmla="*/ 5326458 w 8427720"/>
              <a:gd name="connsiteY12" fmla="*/ 302123 h 6461760"/>
              <a:gd name="connsiteX13" fmla="*/ 5423983 w 8427720"/>
              <a:gd name="connsiteY13" fmla="*/ 352758 h 6461760"/>
              <a:gd name="connsiteX14" fmla="*/ 5515006 w 8427720"/>
              <a:gd name="connsiteY14" fmla="*/ 401704 h 6461760"/>
              <a:gd name="connsiteX15" fmla="*/ 5607654 w 8427720"/>
              <a:gd name="connsiteY15" fmla="*/ 457403 h 6461760"/>
              <a:gd name="connsiteX16" fmla="*/ 5693800 w 8427720"/>
              <a:gd name="connsiteY16" fmla="*/ 516477 h 6461760"/>
              <a:gd name="connsiteX17" fmla="*/ 5776696 w 8427720"/>
              <a:gd name="connsiteY17" fmla="*/ 577239 h 6461760"/>
              <a:gd name="connsiteX18" fmla="*/ 5859592 w 8427720"/>
              <a:gd name="connsiteY18" fmla="*/ 638001 h 6461760"/>
              <a:gd name="connsiteX19" fmla="*/ 5935986 w 8427720"/>
              <a:gd name="connsiteY19" fmla="*/ 702139 h 6461760"/>
              <a:gd name="connsiteX20" fmla="*/ 6012380 w 8427720"/>
              <a:gd name="connsiteY20" fmla="*/ 767965 h 6461760"/>
              <a:gd name="connsiteX21" fmla="*/ 6082272 w 8427720"/>
              <a:gd name="connsiteY21" fmla="*/ 833789 h 6461760"/>
              <a:gd name="connsiteX22" fmla="*/ 6153790 w 8427720"/>
              <a:gd name="connsiteY22" fmla="*/ 902991 h 6461760"/>
              <a:gd name="connsiteX23" fmla="*/ 6220432 w 8427720"/>
              <a:gd name="connsiteY23" fmla="*/ 972192 h 6461760"/>
              <a:gd name="connsiteX24" fmla="*/ 6283823 w 8427720"/>
              <a:gd name="connsiteY24" fmla="*/ 1039705 h 6461760"/>
              <a:gd name="connsiteX25" fmla="*/ 6347214 w 8427720"/>
              <a:gd name="connsiteY25" fmla="*/ 1112282 h 6461760"/>
              <a:gd name="connsiteX26" fmla="*/ 6405729 w 8427720"/>
              <a:gd name="connsiteY26" fmla="*/ 1183171 h 6461760"/>
              <a:gd name="connsiteX27" fmla="*/ 6462618 w 8427720"/>
              <a:gd name="connsiteY27" fmla="*/ 1254060 h 6461760"/>
              <a:gd name="connsiteX28" fmla="*/ 6571520 w 8427720"/>
              <a:gd name="connsiteY28" fmla="*/ 1389087 h 6461760"/>
              <a:gd name="connsiteX29" fmla="*/ 6670670 w 8427720"/>
              <a:gd name="connsiteY29" fmla="*/ 1510611 h 6461760"/>
              <a:gd name="connsiteX30" fmla="*/ 6768194 w 8427720"/>
              <a:gd name="connsiteY30" fmla="*/ 1622008 h 6461760"/>
              <a:gd name="connsiteX31" fmla="*/ 6859217 w 8427720"/>
              <a:gd name="connsiteY31" fmla="*/ 1723278 h 6461760"/>
              <a:gd name="connsiteX32" fmla="*/ 6948614 w 8427720"/>
              <a:gd name="connsiteY32" fmla="*/ 1811045 h 6461760"/>
              <a:gd name="connsiteX33" fmla="*/ 6989250 w 8427720"/>
              <a:gd name="connsiteY33" fmla="*/ 1849865 h 6461760"/>
              <a:gd name="connsiteX34" fmla="*/ 7033135 w 8427720"/>
              <a:gd name="connsiteY34" fmla="*/ 1890373 h 6461760"/>
              <a:gd name="connsiteX35" fmla="*/ 7075396 w 8427720"/>
              <a:gd name="connsiteY35" fmla="*/ 1924130 h 6461760"/>
              <a:gd name="connsiteX36" fmla="*/ 7116031 w 8427720"/>
              <a:gd name="connsiteY36" fmla="*/ 1956199 h 6461760"/>
              <a:gd name="connsiteX37" fmla="*/ 7159918 w 8427720"/>
              <a:gd name="connsiteY37" fmla="*/ 1988267 h 6461760"/>
              <a:gd name="connsiteX38" fmla="*/ 7200552 w 8427720"/>
              <a:gd name="connsiteY38" fmla="*/ 2013585 h 6461760"/>
              <a:gd name="connsiteX39" fmla="*/ 7244439 w 8427720"/>
              <a:gd name="connsiteY39" fmla="*/ 2040590 h 6461760"/>
              <a:gd name="connsiteX40" fmla="*/ 7286698 w 8427720"/>
              <a:gd name="connsiteY40" fmla="*/ 2064220 h 6461760"/>
              <a:gd name="connsiteX41" fmla="*/ 7330585 w 8427720"/>
              <a:gd name="connsiteY41" fmla="*/ 2086161 h 6461760"/>
              <a:gd name="connsiteX42" fmla="*/ 7374472 w 8427720"/>
              <a:gd name="connsiteY42" fmla="*/ 2104728 h 6461760"/>
              <a:gd name="connsiteX43" fmla="*/ 7416731 w 8427720"/>
              <a:gd name="connsiteY43" fmla="*/ 2123294 h 6461760"/>
              <a:gd name="connsiteX44" fmla="*/ 7462242 w 8427720"/>
              <a:gd name="connsiteY44" fmla="*/ 2138485 h 6461760"/>
              <a:gd name="connsiteX45" fmla="*/ 7509380 w 8427720"/>
              <a:gd name="connsiteY45" fmla="*/ 2151988 h 6461760"/>
              <a:gd name="connsiteX46" fmla="*/ 7556517 w 8427720"/>
              <a:gd name="connsiteY46" fmla="*/ 2165490 h 6461760"/>
              <a:gd name="connsiteX47" fmla="*/ 7605278 w 8427720"/>
              <a:gd name="connsiteY47" fmla="*/ 2175617 h 6461760"/>
              <a:gd name="connsiteX48" fmla="*/ 7654042 w 8427720"/>
              <a:gd name="connsiteY48" fmla="*/ 2184056 h 6461760"/>
              <a:gd name="connsiteX49" fmla="*/ 7707680 w 8427720"/>
              <a:gd name="connsiteY49" fmla="*/ 2190807 h 6461760"/>
              <a:gd name="connsiteX50" fmla="*/ 7758068 w 8427720"/>
              <a:gd name="connsiteY50" fmla="*/ 2197558 h 6461760"/>
              <a:gd name="connsiteX51" fmla="*/ 7870220 w 8427720"/>
              <a:gd name="connsiteY51" fmla="*/ 2204310 h 6461760"/>
              <a:gd name="connsiteX52" fmla="*/ 7990500 w 8427720"/>
              <a:gd name="connsiteY52" fmla="*/ 2207685 h 6461760"/>
              <a:gd name="connsiteX53" fmla="*/ 8076647 w 8427720"/>
              <a:gd name="connsiteY53" fmla="*/ 2207685 h 6461760"/>
              <a:gd name="connsiteX54" fmla="*/ 8156292 w 8427720"/>
              <a:gd name="connsiteY54" fmla="*/ 2212749 h 6461760"/>
              <a:gd name="connsiteX55" fmla="*/ 8232686 w 8427720"/>
              <a:gd name="connsiteY55" fmla="*/ 2221188 h 6461760"/>
              <a:gd name="connsiteX56" fmla="*/ 8302578 w 8427720"/>
              <a:gd name="connsiteY56" fmla="*/ 2231315 h 6461760"/>
              <a:gd name="connsiteX57" fmla="*/ 8372470 w 8427720"/>
              <a:gd name="connsiteY57" fmla="*/ 2244818 h 6461760"/>
              <a:gd name="connsiteX58" fmla="*/ 8427720 w 8427720"/>
              <a:gd name="connsiteY58" fmla="*/ 2258058 h 6461760"/>
              <a:gd name="connsiteX59" fmla="*/ 8427720 w 8427720"/>
              <a:gd name="connsiteY59" fmla="*/ 6461760 h 6461760"/>
              <a:gd name="connsiteX60" fmla="*/ 192433 w 8427720"/>
              <a:gd name="connsiteY60" fmla="*/ 6461760 h 6461760"/>
              <a:gd name="connsiteX61" fmla="*/ 188548 w 8427720"/>
              <a:gd name="connsiteY61" fmla="*/ 6455961 h 6461760"/>
              <a:gd name="connsiteX62" fmla="*/ 162541 w 8427720"/>
              <a:gd name="connsiteY62" fmla="*/ 6415453 h 6461760"/>
              <a:gd name="connsiteX63" fmla="*/ 139785 w 8427720"/>
              <a:gd name="connsiteY63" fmla="*/ 6376632 h 6461760"/>
              <a:gd name="connsiteX64" fmla="*/ 117030 w 8427720"/>
              <a:gd name="connsiteY64" fmla="*/ 6336124 h 6461760"/>
              <a:gd name="connsiteX65" fmla="*/ 99151 w 8427720"/>
              <a:gd name="connsiteY65" fmla="*/ 6297304 h 6461760"/>
              <a:gd name="connsiteX66" fmla="*/ 79646 w 8427720"/>
              <a:gd name="connsiteY66" fmla="*/ 6256796 h 6461760"/>
              <a:gd name="connsiteX67" fmla="*/ 63392 w 8427720"/>
              <a:gd name="connsiteY67" fmla="*/ 6214600 h 6461760"/>
              <a:gd name="connsiteX68" fmla="*/ 48763 w 8427720"/>
              <a:gd name="connsiteY68" fmla="*/ 6172405 h 6461760"/>
              <a:gd name="connsiteX69" fmla="*/ 35759 w 8427720"/>
              <a:gd name="connsiteY69" fmla="*/ 6130208 h 6461760"/>
              <a:gd name="connsiteX70" fmla="*/ 26007 w 8427720"/>
              <a:gd name="connsiteY70" fmla="*/ 6088013 h 6461760"/>
              <a:gd name="connsiteX71" fmla="*/ 17880 w 8427720"/>
              <a:gd name="connsiteY71" fmla="*/ 6045817 h 6461760"/>
              <a:gd name="connsiteX72" fmla="*/ 9753 w 8427720"/>
              <a:gd name="connsiteY72" fmla="*/ 6000246 h 6461760"/>
              <a:gd name="connsiteX73" fmla="*/ 4877 w 8427720"/>
              <a:gd name="connsiteY73" fmla="*/ 5954674 h 6461760"/>
              <a:gd name="connsiteX74" fmla="*/ 0 w 8427720"/>
              <a:gd name="connsiteY74" fmla="*/ 5912479 h 6461760"/>
              <a:gd name="connsiteX75" fmla="*/ 0 w 8427720"/>
              <a:gd name="connsiteY75" fmla="*/ 5868595 h 6461760"/>
              <a:gd name="connsiteX76" fmla="*/ 0 w 8427720"/>
              <a:gd name="connsiteY76" fmla="*/ 5819647 h 6461760"/>
              <a:gd name="connsiteX77" fmla="*/ 4877 w 8427720"/>
              <a:gd name="connsiteY77" fmla="*/ 5775764 h 6461760"/>
              <a:gd name="connsiteX78" fmla="*/ 9753 w 8427720"/>
              <a:gd name="connsiteY78" fmla="*/ 5726817 h 6461760"/>
              <a:gd name="connsiteX79" fmla="*/ 16254 w 8427720"/>
              <a:gd name="connsiteY79" fmla="*/ 5682933 h 6461760"/>
              <a:gd name="connsiteX80" fmla="*/ 26007 w 8427720"/>
              <a:gd name="connsiteY80" fmla="*/ 5635674 h 6461760"/>
              <a:gd name="connsiteX81" fmla="*/ 39010 w 8427720"/>
              <a:gd name="connsiteY81" fmla="*/ 5586726 h 6461760"/>
              <a:gd name="connsiteX82" fmla="*/ 52013 w 8427720"/>
              <a:gd name="connsiteY82" fmla="*/ 5537780 h 6461760"/>
              <a:gd name="connsiteX83" fmla="*/ 66642 w 8427720"/>
              <a:gd name="connsiteY83" fmla="*/ 5488832 h 6461760"/>
              <a:gd name="connsiteX84" fmla="*/ 84521 w 8427720"/>
              <a:gd name="connsiteY84" fmla="*/ 5438197 h 6461760"/>
              <a:gd name="connsiteX85" fmla="*/ 107277 w 8427720"/>
              <a:gd name="connsiteY85" fmla="*/ 5390938 h 6461760"/>
              <a:gd name="connsiteX86" fmla="*/ 130033 w 8427720"/>
              <a:gd name="connsiteY86" fmla="*/ 5340303 h 6461760"/>
              <a:gd name="connsiteX87" fmla="*/ 156039 w 8427720"/>
              <a:gd name="connsiteY87" fmla="*/ 5291356 h 6461760"/>
              <a:gd name="connsiteX88" fmla="*/ 183672 w 8427720"/>
              <a:gd name="connsiteY88" fmla="*/ 5237345 h 6461760"/>
              <a:gd name="connsiteX89" fmla="*/ 211303 w 8427720"/>
              <a:gd name="connsiteY89" fmla="*/ 5188398 h 6461760"/>
              <a:gd name="connsiteX90" fmla="*/ 245437 w 8427720"/>
              <a:gd name="connsiteY90" fmla="*/ 5134387 h 6461760"/>
              <a:gd name="connsiteX91" fmla="*/ 281196 w 8427720"/>
              <a:gd name="connsiteY91" fmla="*/ 5082065 h 6461760"/>
              <a:gd name="connsiteX92" fmla="*/ 318580 w 8427720"/>
              <a:gd name="connsiteY92" fmla="*/ 5028054 h 6461760"/>
              <a:gd name="connsiteX93" fmla="*/ 398225 w 8427720"/>
              <a:gd name="connsiteY93" fmla="*/ 4918345 h 6461760"/>
              <a:gd name="connsiteX94" fmla="*/ 471368 w 8427720"/>
              <a:gd name="connsiteY94" fmla="*/ 4803572 h 6461760"/>
              <a:gd name="connsiteX95" fmla="*/ 539635 w 8427720"/>
              <a:gd name="connsiteY95" fmla="*/ 4687112 h 6461760"/>
              <a:gd name="connsiteX96" fmla="*/ 603027 w 8427720"/>
              <a:gd name="connsiteY96" fmla="*/ 4570651 h 6461760"/>
              <a:gd name="connsiteX97" fmla="*/ 661541 w 8427720"/>
              <a:gd name="connsiteY97" fmla="*/ 4452503 h 6461760"/>
              <a:gd name="connsiteX98" fmla="*/ 715179 w 8427720"/>
              <a:gd name="connsiteY98" fmla="*/ 4329292 h 6461760"/>
              <a:gd name="connsiteX99" fmla="*/ 767192 w 8427720"/>
              <a:gd name="connsiteY99" fmla="*/ 4206079 h 6461760"/>
              <a:gd name="connsiteX100" fmla="*/ 812704 w 8427720"/>
              <a:gd name="connsiteY100" fmla="*/ 4076116 h 6461760"/>
              <a:gd name="connsiteX101" fmla="*/ 856590 w 8427720"/>
              <a:gd name="connsiteY101" fmla="*/ 3944466 h 6461760"/>
              <a:gd name="connsiteX102" fmla="*/ 898851 w 8427720"/>
              <a:gd name="connsiteY102" fmla="*/ 3806063 h 6461760"/>
              <a:gd name="connsiteX103" fmla="*/ 937860 w 8427720"/>
              <a:gd name="connsiteY103" fmla="*/ 3662597 h 6461760"/>
              <a:gd name="connsiteX104" fmla="*/ 975244 w 8427720"/>
              <a:gd name="connsiteY104" fmla="*/ 3515756 h 6461760"/>
              <a:gd name="connsiteX105" fmla="*/ 1011003 w 8427720"/>
              <a:gd name="connsiteY105" fmla="*/ 3362163 h 6461760"/>
              <a:gd name="connsiteX106" fmla="*/ 1046762 w 8427720"/>
              <a:gd name="connsiteY106" fmla="*/ 3201819 h 6461760"/>
              <a:gd name="connsiteX107" fmla="*/ 1082521 w 8427720"/>
              <a:gd name="connsiteY107" fmla="*/ 3033036 h 6461760"/>
              <a:gd name="connsiteX108" fmla="*/ 1115029 w 8427720"/>
              <a:gd name="connsiteY108" fmla="*/ 2859189 h 6461760"/>
              <a:gd name="connsiteX109" fmla="*/ 1150788 w 8427720"/>
              <a:gd name="connsiteY109" fmla="*/ 2675215 h 6461760"/>
              <a:gd name="connsiteX110" fmla="*/ 1186547 w 8427720"/>
              <a:gd name="connsiteY110" fmla="*/ 2479427 h 6461760"/>
              <a:gd name="connsiteX111" fmla="*/ 1225557 w 8427720"/>
              <a:gd name="connsiteY111" fmla="*/ 2278574 h 6461760"/>
              <a:gd name="connsiteX112" fmla="*/ 1245062 w 8427720"/>
              <a:gd name="connsiteY112" fmla="*/ 2178993 h 6461760"/>
              <a:gd name="connsiteX113" fmla="*/ 1267818 w 8427720"/>
              <a:gd name="connsiteY113" fmla="*/ 2074347 h 6461760"/>
              <a:gd name="connsiteX114" fmla="*/ 1290573 w 8427720"/>
              <a:gd name="connsiteY114" fmla="*/ 1969701 h 6461760"/>
              <a:gd name="connsiteX115" fmla="*/ 1319831 w 8427720"/>
              <a:gd name="connsiteY115" fmla="*/ 1866743 h 6461760"/>
              <a:gd name="connsiteX116" fmla="*/ 1347463 w 8427720"/>
              <a:gd name="connsiteY116" fmla="*/ 1760410 h 6461760"/>
              <a:gd name="connsiteX117" fmla="*/ 1379971 w 8427720"/>
              <a:gd name="connsiteY117" fmla="*/ 1657452 h 6461760"/>
              <a:gd name="connsiteX118" fmla="*/ 1415730 w 8427720"/>
              <a:gd name="connsiteY118" fmla="*/ 1554495 h 6461760"/>
              <a:gd name="connsiteX119" fmla="*/ 1456365 w 8427720"/>
              <a:gd name="connsiteY119" fmla="*/ 1449849 h 6461760"/>
              <a:gd name="connsiteX120" fmla="*/ 1500251 w 8427720"/>
              <a:gd name="connsiteY120" fmla="*/ 1350266 h 6461760"/>
              <a:gd name="connsiteX121" fmla="*/ 1549013 w 8427720"/>
              <a:gd name="connsiteY121" fmla="*/ 1248996 h 6461760"/>
              <a:gd name="connsiteX122" fmla="*/ 1599401 w 8427720"/>
              <a:gd name="connsiteY122" fmla="*/ 1151102 h 6461760"/>
              <a:gd name="connsiteX123" fmla="*/ 1654664 w 8427720"/>
              <a:gd name="connsiteY123" fmla="*/ 1053208 h 6461760"/>
              <a:gd name="connsiteX124" fmla="*/ 1719681 w 8427720"/>
              <a:gd name="connsiteY124" fmla="*/ 960377 h 6461760"/>
              <a:gd name="connsiteX125" fmla="*/ 1752189 w 8427720"/>
              <a:gd name="connsiteY125" fmla="*/ 916494 h 6461760"/>
              <a:gd name="connsiteX126" fmla="*/ 1784697 w 8427720"/>
              <a:gd name="connsiteY126" fmla="*/ 870922 h 6461760"/>
              <a:gd name="connsiteX127" fmla="*/ 1820456 w 8427720"/>
              <a:gd name="connsiteY127" fmla="*/ 825351 h 6461760"/>
              <a:gd name="connsiteX128" fmla="*/ 1859466 w 8427720"/>
              <a:gd name="connsiteY128" fmla="*/ 781467 h 6461760"/>
              <a:gd name="connsiteX129" fmla="*/ 1896850 w 8427720"/>
              <a:gd name="connsiteY129" fmla="*/ 739271 h 6461760"/>
              <a:gd name="connsiteX130" fmla="*/ 1937485 w 8427720"/>
              <a:gd name="connsiteY130" fmla="*/ 697076 h 6461760"/>
              <a:gd name="connsiteX131" fmla="*/ 1981372 w 8427720"/>
              <a:gd name="connsiteY131" fmla="*/ 653192 h 6461760"/>
              <a:gd name="connsiteX132" fmla="*/ 2025257 w 8427720"/>
              <a:gd name="connsiteY132" fmla="*/ 614371 h 6461760"/>
              <a:gd name="connsiteX133" fmla="*/ 2070769 w 8427720"/>
              <a:gd name="connsiteY133" fmla="*/ 573863 h 6461760"/>
              <a:gd name="connsiteX134" fmla="*/ 2116280 w 8427720"/>
              <a:gd name="connsiteY134" fmla="*/ 536731 h 6461760"/>
              <a:gd name="connsiteX135" fmla="*/ 2165042 w 8427720"/>
              <a:gd name="connsiteY135" fmla="*/ 499599 h 6461760"/>
              <a:gd name="connsiteX136" fmla="*/ 2215430 w 8427720"/>
              <a:gd name="connsiteY136" fmla="*/ 464155 h 6461760"/>
              <a:gd name="connsiteX137" fmla="*/ 2269068 w 8427720"/>
              <a:gd name="connsiteY137" fmla="*/ 428710 h 6461760"/>
              <a:gd name="connsiteX138" fmla="*/ 2322707 w 8427720"/>
              <a:gd name="connsiteY138" fmla="*/ 394953 h 6461760"/>
              <a:gd name="connsiteX139" fmla="*/ 2377971 w 8427720"/>
              <a:gd name="connsiteY139" fmla="*/ 362885 h 6461760"/>
              <a:gd name="connsiteX140" fmla="*/ 2436485 w 8427720"/>
              <a:gd name="connsiteY140" fmla="*/ 330815 h 6461760"/>
              <a:gd name="connsiteX141" fmla="*/ 2498251 w 8427720"/>
              <a:gd name="connsiteY141" fmla="*/ 298747 h 6461760"/>
              <a:gd name="connsiteX142" fmla="*/ 2558390 w 8427720"/>
              <a:gd name="connsiteY142" fmla="*/ 270053 h 6461760"/>
              <a:gd name="connsiteX143" fmla="*/ 2625033 w 8427720"/>
              <a:gd name="connsiteY143" fmla="*/ 243048 h 6461760"/>
              <a:gd name="connsiteX144" fmla="*/ 2691674 w 8427720"/>
              <a:gd name="connsiteY144" fmla="*/ 217731 h 6461760"/>
              <a:gd name="connsiteX145" fmla="*/ 2759941 w 8427720"/>
              <a:gd name="connsiteY145" fmla="*/ 190726 h 6461760"/>
              <a:gd name="connsiteX146" fmla="*/ 2831459 w 8427720"/>
              <a:gd name="connsiteY146" fmla="*/ 167096 h 6461760"/>
              <a:gd name="connsiteX147" fmla="*/ 2902977 w 8427720"/>
              <a:gd name="connsiteY147" fmla="*/ 145154 h 6461760"/>
              <a:gd name="connsiteX148" fmla="*/ 2979371 w 8427720"/>
              <a:gd name="connsiteY148" fmla="*/ 124900 h 6461760"/>
              <a:gd name="connsiteX149" fmla="*/ 3055765 w 8427720"/>
              <a:gd name="connsiteY149" fmla="*/ 106334 h 6461760"/>
              <a:gd name="connsiteX150" fmla="*/ 3137035 w 8427720"/>
              <a:gd name="connsiteY150" fmla="*/ 89456 h 6461760"/>
              <a:gd name="connsiteX151" fmla="*/ 3297951 w 8427720"/>
              <a:gd name="connsiteY151" fmla="*/ 59075 h 6461760"/>
              <a:gd name="connsiteX152" fmla="*/ 3452364 w 8427720"/>
              <a:gd name="connsiteY152" fmla="*/ 35445 h 6461760"/>
              <a:gd name="connsiteX153" fmla="*/ 3603528 w 8427720"/>
              <a:gd name="connsiteY153" fmla="*/ 18567 h 6461760"/>
              <a:gd name="connsiteX154" fmla="*/ 3751439 w 8427720"/>
              <a:gd name="connsiteY154" fmla="*/ 8440 h 646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8427720" h="6461760">
                <a:moveTo>
                  <a:pt x="3896101" y="0"/>
                </a:moveTo>
                <a:lnTo>
                  <a:pt x="4035886" y="0"/>
                </a:lnTo>
                <a:lnTo>
                  <a:pt x="4170794" y="5064"/>
                </a:lnTo>
                <a:lnTo>
                  <a:pt x="4304078" y="16878"/>
                </a:lnTo>
                <a:lnTo>
                  <a:pt x="4430859" y="28694"/>
                </a:lnTo>
                <a:lnTo>
                  <a:pt x="4556016" y="50635"/>
                </a:lnTo>
                <a:lnTo>
                  <a:pt x="4674670" y="74265"/>
                </a:lnTo>
                <a:lnTo>
                  <a:pt x="4791700" y="102958"/>
                </a:lnTo>
                <a:lnTo>
                  <a:pt x="4907103" y="135027"/>
                </a:lnTo>
                <a:lnTo>
                  <a:pt x="5016006" y="172159"/>
                </a:lnTo>
                <a:lnTo>
                  <a:pt x="5123282" y="212667"/>
                </a:lnTo>
                <a:lnTo>
                  <a:pt x="5225682" y="254863"/>
                </a:lnTo>
                <a:lnTo>
                  <a:pt x="5326458" y="302123"/>
                </a:lnTo>
                <a:lnTo>
                  <a:pt x="5423983" y="352758"/>
                </a:lnTo>
                <a:lnTo>
                  <a:pt x="5515006" y="401704"/>
                </a:lnTo>
                <a:lnTo>
                  <a:pt x="5607654" y="457403"/>
                </a:lnTo>
                <a:lnTo>
                  <a:pt x="5693800" y="516477"/>
                </a:lnTo>
                <a:lnTo>
                  <a:pt x="5776696" y="577239"/>
                </a:lnTo>
                <a:lnTo>
                  <a:pt x="5859592" y="638001"/>
                </a:lnTo>
                <a:lnTo>
                  <a:pt x="5935986" y="702139"/>
                </a:lnTo>
                <a:lnTo>
                  <a:pt x="6012380" y="767965"/>
                </a:lnTo>
                <a:lnTo>
                  <a:pt x="6082272" y="833789"/>
                </a:lnTo>
                <a:lnTo>
                  <a:pt x="6153790" y="902991"/>
                </a:lnTo>
                <a:lnTo>
                  <a:pt x="6220432" y="972192"/>
                </a:lnTo>
                <a:lnTo>
                  <a:pt x="6283823" y="1039705"/>
                </a:lnTo>
                <a:lnTo>
                  <a:pt x="6347214" y="1112282"/>
                </a:lnTo>
                <a:lnTo>
                  <a:pt x="6405729" y="1183171"/>
                </a:lnTo>
                <a:lnTo>
                  <a:pt x="6462618" y="1254060"/>
                </a:lnTo>
                <a:lnTo>
                  <a:pt x="6571520" y="1389087"/>
                </a:lnTo>
                <a:lnTo>
                  <a:pt x="6670670" y="1510611"/>
                </a:lnTo>
                <a:lnTo>
                  <a:pt x="6768194" y="1622008"/>
                </a:lnTo>
                <a:lnTo>
                  <a:pt x="6859217" y="1723278"/>
                </a:lnTo>
                <a:lnTo>
                  <a:pt x="6948614" y="1811045"/>
                </a:lnTo>
                <a:lnTo>
                  <a:pt x="6989250" y="1849865"/>
                </a:lnTo>
                <a:lnTo>
                  <a:pt x="7033135" y="1890373"/>
                </a:lnTo>
                <a:lnTo>
                  <a:pt x="7075396" y="1924130"/>
                </a:lnTo>
                <a:lnTo>
                  <a:pt x="7116031" y="1956199"/>
                </a:lnTo>
                <a:lnTo>
                  <a:pt x="7159918" y="1988267"/>
                </a:lnTo>
                <a:lnTo>
                  <a:pt x="7200552" y="2013585"/>
                </a:lnTo>
                <a:lnTo>
                  <a:pt x="7244439" y="2040590"/>
                </a:lnTo>
                <a:lnTo>
                  <a:pt x="7286698" y="2064220"/>
                </a:lnTo>
                <a:lnTo>
                  <a:pt x="7330585" y="2086161"/>
                </a:lnTo>
                <a:lnTo>
                  <a:pt x="7374472" y="2104728"/>
                </a:lnTo>
                <a:lnTo>
                  <a:pt x="7416731" y="2123294"/>
                </a:lnTo>
                <a:lnTo>
                  <a:pt x="7462242" y="2138485"/>
                </a:lnTo>
                <a:lnTo>
                  <a:pt x="7509380" y="2151988"/>
                </a:lnTo>
                <a:lnTo>
                  <a:pt x="7556517" y="2165490"/>
                </a:lnTo>
                <a:lnTo>
                  <a:pt x="7605278" y="2175617"/>
                </a:lnTo>
                <a:lnTo>
                  <a:pt x="7654042" y="2184056"/>
                </a:lnTo>
                <a:lnTo>
                  <a:pt x="7707680" y="2190807"/>
                </a:lnTo>
                <a:lnTo>
                  <a:pt x="7758068" y="2197558"/>
                </a:lnTo>
                <a:lnTo>
                  <a:pt x="7870220" y="2204310"/>
                </a:lnTo>
                <a:lnTo>
                  <a:pt x="7990500" y="2207685"/>
                </a:lnTo>
                <a:lnTo>
                  <a:pt x="8076647" y="2207685"/>
                </a:lnTo>
                <a:lnTo>
                  <a:pt x="8156292" y="2212749"/>
                </a:lnTo>
                <a:lnTo>
                  <a:pt x="8232686" y="2221188"/>
                </a:lnTo>
                <a:lnTo>
                  <a:pt x="8302578" y="2231315"/>
                </a:lnTo>
                <a:lnTo>
                  <a:pt x="8372470" y="2244818"/>
                </a:lnTo>
                <a:lnTo>
                  <a:pt x="8427720" y="2258058"/>
                </a:lnTo>
                <a:lnTo>
                  <a:pt x="8427720" y="6461760"/>
                </a:lnTo>
                <a:lnTo>
                  <a:pt x="192433" y="6461760"/>
                </a:lnTo>
                <a:lnTo>
                  <a:pt x="188548" y="6455961"/>
                </a:lnTo>
                <a:lnTo>
                  <a:pt x="162541" y="6415453"/>
                </a:lnTo>
                <a:lnTo>
                  <a:pt x="139785" y="6376632"/>
                </a:lnTo>
                <a:lnTo>
                  <a:pt x="117030" y="6336124"/>
                </a:lnTo>
                <a:lnTo>
                  <a:pt x="99151" y="6297304"/>
                </a:lnTo>
                <a:lnTo>
                  <a:pt x="79646" y="6256796"/>
                </a:lnTo>
                <a:lnTo>
                  <a:pt x="63392" y="6214600"/>
                </a:lnTo>
                <a:lnTo>
                  <a:pt x="48763" y="6172405"/>
                </a:lnTo>
                <a:lnTo>
                  <a:pt x="35759" y="6130208"/>
                </a:lnTo>
                <a:lnTo>
                  <a:pt x="26007" y="6088013"/>
                </a:lnTo>
                <a:lnTo>
                  <a:pt x="17880" y="6045817"/>
                </a:lnTo>
                <a:lnTo>
                  <a:pt x="9753" y="6000246"/>
                </a:lnTo>
                <a:lnTo>
                  <a:pt x="4877" y="5954674"/>
                </a:lnTo>
                <a:lnTo>
                  <a:pt x="0" y="5912479"/>
                </a:lnTo>
                <a:lnTo>
                  <a:pt x="0" y="5868595"/>
                </a:lnTo>
                <a:lnTo>
                  <a:pt x="0" y="5819647"/>
                </a:lnTo>
                <a:lnTo>
                  <a:pt x="4877" y="5775764"/>
                </a:lnTo>
                <a:lnTo>
                  <a:pt x="9753" y="5726817"/>
                </a:lnTo>
                <a:lnTo>
                  <a:pt x="16254" y="5682933"/>
                </a:lnTo>
                <a:lnTo>
                  <a:pt x="26007" y="5635674"/>
                </a:lnTo>
                <a:lnTo>
                  <a:pt x="39010" y="5586726"/>
                </a:lnTo>
                <a:lnTo>
                  <a:pt x="52013" y="5537780"/>
                </a:lnTo>
                <a:lnTo>
                  <a:pt x="66642" y="5488832"/>
                </a:lnTo>
                <a:lnTo>
                  <a:pt x="84521" y="5438197"/>
                </a:lnTo>
                <a:lnTo>
                  <a:pt x="107277" y="5390938"/>
                </a:lnTo>
                <a:lnTo>
                  <a:pt x="130033" y="5340303"/>
                </a:lnTo>
                <a:lnTo>
                  <a:pt x="156039" y="5291356"/>
                </a:lnTo>
                <a:lnTo>
                  <a:pt x="183672" y="5237345"/>
                </a:lnTo>
                <a:lnTo>
                  <a:pt x="211303" y="5188398"/>
                </a:lnTo>
                <a:lnTo>
                  <a:pt x="245437" y="5134387"/>
                </a:lnTo>
                <a:lnTo>
                  <a:pt x="281196" y="5082065"/>
                </a:lnTo>
                <a:lnTo>
                  <a:pt x="318580" y="5028054"/>
                </a:lnTo>
                <a:lnTo>
                  <a:pt x="398225" y="4918345"/>
                </a:lnTo>
                <a:lnTo>
                  <a:pt x="471368" y="4803572"/>
                </a:lnTo>
                <a:lnTo>
                  <a:pt x="539635" y="4687112"/>
                </a:lnTo>
                <a:lnTo>
                  <a:pt x="603027" y="4570651"/>
                </a:lnTo>
                <a:lnTo>
                  <a:pt x="661541" y="4452503"/>
                </a:lnTo>
                <a:lnTo>
                  <a:pt x="715179" y="4329292"/>
                </a:lnTo>
                <a:lnTo>
                  <a:pt x="767192" y="4206079"/>
                </a:lnTo>
                <a:lnTo>
                  <a:pt x="812704" y="4076116"/>
                </a:lnTo>
                <a:lnTo>
                  <a:pt x="856590" y="3944466"/>
                </a:lnTo>
                <a:lnTo>
                  <a:pt x="898851" y="3806063"/>
                </a:lnTo>
                <a:lnTo>
                  <a:pt x="937860" y="3662597"/>
                </a:lnTo>
                <a:lnTo>
                  <a:pt x="975244" y="3515756"/>
                </a:lnTo>
                <a:lnTo>
                  <a:pt x="1011003" y="3362163"/>
                </a:lnTo>
                <a:lnTo>
                  <a:pt x="1046762" y="3201819"/>
                </a:lnTo>
                <a:lnTo>
                  <a:pt x="1082521" y="3033036"/>
                </a:lnTo>
                <a:lnTo>
                  <a:pt x="1115029" y="2859189"/>
                </a:lnTo>
                <a:lnTo>
                  <a:pt x="1150788" y="2675215"/>
                </a:lnTo>
                <a:lnTo>
                  <a:pt x="1186547" y="2479427"/>
                </a:lnTo>
                <a:lnTo>
                  <a:pt x="1225557" y="2278574"/>
                </a:lnTo>
                <a:lnTo>
                  <a:pt x="1245062" y="2178993"/>
                </a:lnTo>
                <a:lnTo>
                  <a:pt x="1267818" y="2074347"/>
                </a:lnTo>
                <a:lnTo>
                  <a:pt x="1290573" y="1969701"/>
                </a:lnTo>
                <a:lnTo>
                  <a:pt x="1319831" y="1866743"/>
                </a:lnTo>
                <a:lnTo>
                  <a:pt x="1347463" y="1760410"/>
                </a:lnTo>
                <a:lnTo>
                  <a:pt x="1379971" y="1657452"/>
                </a:lnTo>
                <a:lnTo>
                  <a:pt x="1415730" y="1554495"/>
                </a:lnTo>
                <a:lnTo>
                  <a:pt x="1456365" y="1449849"/>
                </a:lnTo>
                <a:lnTo>
                  <a:pt x="1500251" y="1350266"/>
                </a:lnTo>
                <a:lnTo>
                  <a:pt x="1549013" y="1248996"/>
                </a:lnTo>
                <a:lnTo>
                  <a:pt x="1599401" y="1151102"/>
                </a:lnTo>
                <a:lnTo>
                  <a:pt x="1654664" y="1053208"/>
                </a:lnTo>
                <a:lnTo>
                  <a:pt x="1719681" y="960377"/>
                </a:lnTo>
                <a:lnTo>
                  <a:pt x="1752189" y="916494"/>
                </a:lnTo>
                <a:lnTo>
                  <a:pt x="1784697" y="870922"/>
                </a:lnTo>
                <a:lnTo>
                  <a:pt x="1820456" y="825351"/>
                </a:lnTo>
                <a:lnTo>
                  <a:pt x="1859466" y="781467"/>
                </a:lnTo>
                <a:lnTo>
                  <a:pt x="1896850" y="739271"/>
                </a:lnTo>
                <a:lnTo>
                  <a:pt x="1937485" y="697076"/>
                </a:lnTo>
                <a:lnTo>
                  <a:pt x="1981372" y="653192"/>
                </a:lnTo>
                <a:lnTo>
                  <a:pt x="2025257" y="614371"/>
                </a:lnTo>
                <a:lnTo>
                  <a:pt x="2070769" y="573863"/>
                </a:lnTo>
                <a:lnTo>
                  <a:pt x="2116280" y="536731"/>
                </a:lnTo>
                <a:lnTo>
                  <a:pt x="2165042" y="499599"/>
                </a:lnTo>
                <a:lnTo>
                  <a:pt x="2215430" y="464155"/>
                </a:lnTo>
                <a:lnTo>
                  <a:pt x="2269068" y="428710"/>
                </a:lnTo>
                <a:lnTo>
                  <a:pt x="2322707" y="394953"/>
                </a:lnTo>
                <a:lnTo>
                  <a:pt x="2377971" y="362885"/>
                </a:lnTo>
                <a:lnTo>
                  <a:pt x="2436485" y="330815"/>
                </a:lnTo>
                <a:lnTo>
                  <a:pt x="2498251" y="298747"/>
                </a:lnTo>
                <a:lnTo>
                  <a:pt x="2558390" y="270053"/>
                </a:lnTo>
                <a:lnTo>
                  <a:pt x="2625033" y="243048"/>
                </a:lnTo>
                <a:lnTo>
                  <a:pt x="2691674" y="217731"/>
                </a:lnTo>
                <a:lnTo>
                  <a:pt x="2759941" y="190726"/>
                </a:lnTo>
                <a:lnTo>
                  <a:pt x="2831459" y="167096"/>
                </a:lnTo>
                <a:lnTo>
                  <a:pt x="2902977" y="145154"/>
                </a:lnTo>
                <a:lnTo>
                  <a:pt x="2979371" y="124900"/>
                </a:lnTo>
                <a:lnTo>
                  <a:pt x="3055765" y="106334"/>
                </a:lnTo>
                <a:lnTo>
                  <a:pt x="3137035" y="89456"/>
                </a:lnTo>
                <a:lnTo>
                  <a:pt x="3297951" y="59075"/>
                </a:lnTo>
                <a:lnTo>
                  <a:pt x="3452364" y="35445"/>
                </a:lnTo>
                <a:lnTo>
                  <a:pt x="3603528" y="18567"/>
                </a:lnTo>
                <a:lnTo>
                  <a:pt x="3751439" y="8440"/>
                </a:lnTo>
                <a:close/>
              </a:path>
            </a:pathLst>
          </a:custGeom>
          <a:gradFill>
            <a:gsLst>
              <a:gs pos="100000">
                <a:srgbClr val="FCC283"/>
              </a:gs>
              <a:gs pos="2000">
                <a:srgbClr val="AF76B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69FEC89-D60C-4472-95E9-1AA01EE7EA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41750" y="749300"/>
            <a:ext cx="8350250" cy="6108700"/>
          </a:xfrm>
          <a:custGeom>
            <a:avLst/>
            <a:gdLst>
              <a:gd name="connsiteX0" fmla="*/ 3805238 w 8350250"/>
              <a:gd name="connsiteY0" fmla="*/ 0 h 6108700"/>
              <a:gd name="connsiteX1" fmla="*/ 3941763 w 8350250"/>
              <a:gd name="connsiteY1" fmla="*/ 0 h 6108700"/>
              <a:gd name="connsiteX2" fmla="*/ 4073525 w 8350250"/>
              <a:gd name="connsiteY2" fmla="*/ 4763 h 6108700"/>
              <a:gd name="connsiteX3" fmla="*/ 4203700 w 8350250"/>
              <a:gd name="connsiteY3" fmla="*/ 15875 h 6108700"/>
              <a:gd name="connsiteX4" fmla="*/ 4327525 w 8350250"/>
              <a:gd name="connsiteY4" fmla="*/ 26988 h 6108700"/>
              <a:gd name="connsiteX5" fmla="*/ 4449763 w 8350250"/>
              <a:gd name="connsiteY5" fmla="*/ 47625 h 6108700"/>
              <a:gd name="connsiteX6" fmla="*/ 4565650 w 8350250"/>
              <a:gd name="connsiteY6" fmla="*/ 69850 h 6108700"/>
              <a:gd name="connsiteX7" fmla="*/ 4679950 w 8350250"/>
              <a:gd name="connsiteY7" fmla="*/ 96838 h 6108700"/>
              <a:gd name="connsiteX8" fmla="*/ 4792662 w 8350250"/>
              <a:gd name="connsiteY8" fmla="*/ 127000 h 6108700"/>
              <a:gd name="connsiteX9" fmla="*/ 4899025 w 8350250"/>
              <a:gd name="connsiteY9" fmla="*/ 161925 h 6108700"/>
              <a:gd name="connsiteX10" fmla="*/ 5003800 w 8350250"/>
              <a:gd name="connsiteY10" fmla="*/ 200025 h 6108700"/>
              <a:gd name="connsiteX11" fmla="*/ 5103812 w 8350250"/>
              <a:gd name="connsiteY11" fmla="*/ 239713 h 6108700"/>
              <a:gd name="connsiteX12" fmla="*/ 5202238 w 8350250"/>
              <a:gd name="connsiteY12" fmla="*/ 284163 h 6108700"/>
              <a:gd name="connsiteX13" fmla="*/ 5297488 w 8350250"/>
              <a:gd name="connsiteY13" fmla="*/ 331788 h 6108700"/>
              <a:gd name="connsiteX14" fmla="*/ 5386388 w 8350250"/>
              <a:gd name="connsiteY14" fmla="*/ 377825 h 6108700"/>
              <a:gd name="connsiteX15" fmla="*/ 5476875 w 8350250"/>
              <a:gd name="connsiteY15" fmla="*/ 430213 h 6108700"/>
              <a:gd name="connsiteX16" fmla="*/ 5561012 w 8350250"/>
              <a:gd name="connsiteY16" fmla="*/ 485775 h 6108700"/>
              <a:gd name="connsiteX17" fmla="*/ 5641975 w 8350250"/>
              <a:gd name="connsiteY17" fmla="*/ 542925 h 6108700"/>
              <a:gd name="connsiteX18" fmla="*/ 5722938 w 8350250"/>
              <a:gd name="connsiteY18" fmla="*/ 600075 h 6108700"/>
              <a:gd name="connsiteX19" fmla="*/ 5797550 w 8350250"/>
              <a:gd name="connsiteY19" fmla="*/ 660400 h 6108700"/>
              <a:gd name="connsiteX20" fmla="*/ 5872162 w 8350250"/>
              <a:gd name="connsiteY20" fmla="*/ 722313 h 6108700"/>
              <a:gd name="connsiteX21" fmla="*/ 5940425 w 8350250"/>
              <a:gd name="connsiteY21" fmla="*/ 784225 h 6108700"/>
              <a:gd name="connsiteX22" fmla="*/ 6010275 w 8350250"/>
              <a:gd name="connsiteY22" fmla="*/ 849313 h 6108700"/>
              <a:gd name="connsiteX23" fmla="*/ 6075362 w 8350250"/>
              <a:gd name="connsiteY23" fmla="*/ 914400 h 6108700"/>
              <a:gd name="connsiteX24" fmla="*/ 6137275 w 8350250"/>
              <a:gd name="connsiteY24" fmla="*/ 977900 h 6108700"/>
              <a:gd name="connsiteX25" fmla="*/ 6199188 w 8350250"/>
              <a:gd name="connsiteY25" fmla="*/ 1046163 h 6108700"/>
              <a:gd name="connsiteX26" fmla="*/ 6256338 w 8350250"/>
              <a:gd name="connsiteY26" fmla="*/ 1112838 h 6108700"/>
              <a:gd name="connsiteX27" fmla="*/ 6311900 w 8350250"/>
              <a:gd name="connsiteY27" fmla="*/ 1179513 h 6108700"/>
              <a:gd name="connsiteX28" fmla="*/ 6418262 w 8350250"/>
              <a:gd name="connsiteY28" fmla="*/ 1306513 h 6108700"/>
              <a:gd name="connsiteX29" fmla="*/ 6515100 w 8350250"/>
              <a:gd name="connsiteY29" fmla="*/ 1420813 h 6108700"/>
              <a:gd name="connsiteX30" fmla="*/ 6610350 w 8350250"/>
              <a:gd name="connsiteY30" fmla="*/ 1525588 h 6108700"/>
              <a:gd name="connsiteX31" fmla="*/ 6699250 w 8350250"/>
              <a:gd name="connsiteY31" fmla="*/ 1620838 h 6108700"/>
              <a:gd name="connsiteX32" fmla="*/ 6786562 w 8350250"/>
              <a:gd name="connsiteY32" fmla="*/ 1703388 h 6108700"/>
              <a:gd name="connsiteX33" fmla="*/ 6826250 w 8350250"/>
              <a:gd name="connsiteY33" fmla="*/ 1739900 h 6108700"/>
              <a:gd name="connsiteX34" fmla="*/ 6869112 w 8350250"/>
              <a:gd name="connsiteY34" fmla="*/ 1778000 h 6108700"/>
              <a:gd name="connsiteX35" fmla="*/ 6910388 w 8350250"/>
              <a:gd name="connsiteY35" fmla="*/ 1809750 h 6108700"/>
              <a:gd name="connsiteX36" fmla="*/ 6950075 w 8350250"/>
              <a:gd name="connsiteY36" fmla="*/ 1839913 h 6108700"/>
              <a:gd name="connsiteX37" fmla="*/ 6992938 w 8350250"/>
              <a:gd name="connsiteY37" fmla="*/ 1870075 h 6108700"/>
              <a:gd name="connsiteX38" fmla="*/ 7032625 w 8350250"/>
              <a:gd name="connsiteY38" fmla="*/ 1893888 h 6108700"/>
              <a:gd name="connsiteX39" fmla="*/ 7075488 w 8350250"/>
              <a:gd name="connsiteY39" fmla="*/ 1919288 h 6108700"/>
              <a:gd name="connsiteX40" fmla="*/ 7116762 w 8350250"/>
              <a:gd name="connsiteY40" fmla="*/ 1941513 h 6108700"/>
              <a:gd name="connsiteX41" fmla="*/ 7159625 w 8350250"/>
              <a:gd name="connsiteY41" fmla="*/ 1962150 h 6108700"/>
              <a:gd name="connsiteX42" fmla="*/ 7202488 w 8350250"/>
              <a:gd name="connsiteY42" fmla="*/ 1979613 h 6108700"/>
              <a:gd name="connsiteX43" fmla="*/ 7243762 w 8350250"/>
              <a:gd name="connsiteY43" fmla="*/ 1997075 h 6108700"/>
              <a:gd name="connsiteX44" fmla="*/ 7288212 w 8350250"/>
              <a:gd name="connsiteY44" fmla="*/ 2011363 h 6108700"/>
              <a:gd name="connsiteX45" fmla="*/ 7334250 w 8350250"/>
              <a:gd name="connsiteY45" fmla="*/ 2024063 h 6108700"/>
              <a:gd name="connsiteX46" fmla="*/ 7380288 w 8350250"/>
              <a:gd name="connsiteY46" fmla="*/ 2036763 h 6108700"/>
              <a:gd name="connsiteX47" fmla="*/ 7427912 w 8350250"/>
              <a:gd name="connsiteY47" fmla="*/ 2046288 h 6108700"/>
              <a:gd name="connsiteX48" fmla="*/ 7475538 w 8350250"/>
              <a:gd name="connsiteY48" fmla="*/ 2054225 h 6108700"/>
              <a:gd name="connsiteX49" fmla="*/ 7527925 w 8350250"/>
              <a:gd name="connsiteY49" fmla="*/ 2060575 h 6108700"/>
              <a:gd name="connsiteX50" fmla="*/ 7577138 w 8350250"/>
              <a:gd name="connsiteY50" fmla="*/ 2066925 h 6108700"/>
              <a:gd name="connsiteX51" fmla="*/ 7686675 w 8350250"/>
              <a:gd name="connsiteY51" fmla="*/ 2073275 h 6108700"/>
              <a:gd name="connsiteX52" fmla="*/ 7804150 w 8350250"/>
              <a:gd name="connsiteY52" fmla="*/ 2076450 h 6108700"/>
              <a:gd name="connsiteX53" fmla="*/ 7888288 w 8350250"/>
              <a:gd name="connsiteY53" fmla="*/ 2076450 h 6108700"/>
              <a:gd name="connsiteX54" fmla="*/ 7966075 w 8350250"/>
              <a:gd name="connsiteY54" fmla="*/ 2081213 h 6108700"/>
              <a:gd name="connsiteX55" fmla="*/ 8040688 w 8350250"/>
              <a:gd name="connsiteY55" fmla="*/ 2089150 h 6108700"/>
              <a:gd name="connsiteX56" fmla="*/ 8108950 w 8350250"/>
              <a:gd name="connsiteY56" fmla="*/ 2098675 h 6108700"/>
              <a:gd name="connsiteX57" fmla="*/ 8177212 w 8350250"/>
              <a:gd name="connsiteY57" fmla="*/ 2111375 h 6108700"/>
              <a:gd name="connsiteX58" fmla="*/ 8239125 w 8350250"/>
              <a:gd name="connsiteY58" fmla="*/ 2125663 h 6108700"/>
              <a:gd name="connsiteX59" fmla="*/ 8296275 w 8350250"/>
              <a:gd name="connsiteY59" fmla="*/ 2141538 h 6108700"/>
              <a:gd name="connsiteX60" fmla="*/ 8350250 w 8350250"/>
              <a:gd name="connsiteY60" fmla="*/ 2159000 h 6108700"/>
              <a:gd name="connsiteX61" fmla="*/ 8350250 w 8350250"/>
              <a:gd name="connsiteY61" fmla="*/ 6108700 h 6108700"/>
              <a:gd name="connsiteX62" fmla="*/ 209550 w 8350250"/>
              <a:gd name="connsiteY62" fmla="*/ 6108700 h 6108700"/>
              <a:gd name="connsiteX63" fmla="*/ 184150 w 8350250"/>
              <a:gd name="connsiteY63" fmla="*/ 6072188 h 6108700"/>
              <a:gd name="connsiteX64" fmla="*/ 158750 w 8350250"/>
              <a:gd name="connsiteY64" fmla="*/ 6034088 h 6108700"/>
              <a:gd name="connsiteX65" fmla="*/ 136525 w 8350250"/>
              <a:gd name="connsiteY65" fmla="*/ 5997575 h 6108700"/>
              <a:gd name="connsiteX66" fmla="*/ 114300 w 8350250"/>
              <a:gd name="connsiteY66" fmla="*/ 5959475 h 6108700"/>
              <a:gd name="connsiteX67" fmla="*/ 96838 w 8350250"/>
              <a:gd name="connsiteY67" fmla="*/ 5922963 h 6108700"/>
              <a:gd name="connsiteX68" fmla="*/ 77788 w 8350250"/>
              <a:gd name="connsiteY68" fmla="*/ 5884863 h 6108700"/>
              <a:gd name="connsiteX69" fmla="*/ 61913 w 8350250"/>
              <a:gd name="connsiteY69" fmla="*/ 5845175 h 6108700"/>
              <a:gd name="connsiteX70" fmla="*/ 47625 w 8350250"/>
              <a:gd name="connsiteY70" fmla="*/ 5805488 h 6108700"/>
              <a:gd name="connsiteX71" fmla="*/ 34925 w 8350250"/>
              <a:gd name="connsiteY71" fmla="*/ 5765800 h 6108700"/>
              <a:gd name="connsiteX72" fmla="*/ 25400 w 8350250"/>
              <a:gd name="connsiteY72" fmla="*/ 5726113 h 6108700"/>
              <a:gd name="connsiteX73" fmla="*/ 17463 w 8350250"/>
              <a:gd name="connsiteY73" fmla="*/ 5686425 h 6108700"/>
              <a:gd name="connsiteX74" fmla="*/ 9525 w 8350250"/>
              <a:gd name="connsiteY74" fmla="*/ 5643563 h 6108700"/>
              <a:gd name="connsiteX75" fmla="*/ 4763 w 8350250"/>
              <a:gd name="connsiteY75" fmla="*/ 5600700 h 6108700"/>
              <a:gd name="connsiteX76" fmla="*/ 0 w 8350250"/>
              <a:gd name="connsiteY76" fmla="*/ 5561013 h 6108700"/>
              <a:gd name="connsiteX77" fmla="*/ 0 w 8350250"/>
              <a:gd name="connsiteY77" fmla="*/ 5519738 h 6108700"/>
              <a:gd name="connsiteX78" fmla="*/ 0 w 8350250"/>
              <a:gd name="connsiteY78" fmla="*/ 5473700 h 6108700"/>
              <a:gd name="connsiteX79" fmla="*/ 4763 w 8350250"/>
              <a:gd name="connsiteY79" fmla="*/ 5432425 h 6108700"/>
              <a:gd name="connsiteX80" fmla="*/ 9525 w 8350250"/>
              <a:gd name="connsiteY80" fmla="*/ 5386388 h 6108700"/>
              <a:gd name="connsiteX81" fmla="*/ 15875 w 8350250"/>
              <a:gd name="connsiteY81" fmla="*/ 5345113 h 6108700"/>
              <a:gd name="connsiteX82" fmla="*/ 25400 w 8350250"/>
              <a:gd name="connsiteY82" fmla="*/ 5300663 h 6108700"/>
              <a:gd name="connsiteX83" fmla="*/ 38100 w 8350250"/>
              <a:gd name="connsiteY83" fmla="*/ 5254625 h 6108700"/>
              <a:gd name="connsiteX84" fmla="*/ 50800 w 8350250"/>
              <a:gd name="connsiteY84" fmla="*/ 5208588 h 6108700"/>
              <a:gd name="connsiteX85" fmla="*/ 65088 w 8350250"/>
              <a:gd name="connsiteY85" fmla="*/ 5162550 h 6108700"/>
              <a:gd name="connsiteX86" fmla="*/ 82550 w 8350250"/>
              <a:gd name="connsiteY86" fmla="*/ 5114925 h 6108700"/>
              <a:gd name="connsiteX87" fmla="*/ 104775 w 8350250"/>
              <a:gd name="connsiteY87" fmla="*/ 5070475 h 6108700"/>
              <a:gd name="connsiteX88" fmla="*/ 127000 w 8350250"/>
              <a:gd name="connsiteY88" fmla="*/ 5022850 h 6108700"/>
              <a:gd name="connsiteX89" fmla="*/ 152400 w 8350250"/>
              <a:gd name="connsiteY89" fmla="*/ 4976813 h 6108700"/>
              <a:gd name="connsiteX90" fmla="*/ 179388 w 8350250"/>
              <a:gd name="connsiteY90" fmla="*/ 4926013 h 6108700"/>
              <a:gd name="connsiteX91" fmla="*/ 206375 w 8350250"/>
              <a:gd name="connsiteY91" fmla="*/ 4879975 h 6108700"/>
              <a:gd name="connsiteX92" fmla="*/ 239713 w 8350250"/>
              <a:gd name="connsiteY92" fmla="*/ 4829175 h 6108700"/>
              <a:gd name="connsiteX93" fmla="*/ 274638 w 8350250"/>
              <a:gd name="connsiteY93" fmla="*/ 4779963 h 6108700"/>
              <a:gd name="connsiteX94" fmla="*/ 311150 w 8350250"/>
              <a:gd name="connsiteY94" fmla="*/ 4729163 h 6108700"/>
              <a:gd name="connsiteX95" fmla="*/ 388938 w 8350250"/>
              <a:gd name="connsiteY95" fmla="*/ 4625975 h 6108700"/>
              <a:gd name="connsiteX96" fmla="*/ 460375 w 8350250"/>
              <a:gd name="connsiteY96" fmla="*/ 4518025 h 6108700"/>
              <a:gd name="connsiteX97" fmla="*/ 527050 w 8350250"/>
              <a:gd name="connsiteY97" fmla="*/ 4408488 h 6108700"/>
              <a:gd name="connsiteX98" fmla="*/ 588963 w 8350250"/>
              <a:gd name="connsiteY98" fmla="*/ 4298950 h 6108700"/>
              <a:gd name="connsiteX99" fmla="*/ 646113 w 8350250"/>
              <a:gd name="connsiteY99" fmla="*/ 4187825 h 6108700"/>
              <a:gd name="connsiteX100" fmla="*/ 698500 w 8350250"/>
              <a:gd name="connsiteY100" fmla="*/ 4071938 h 6108700"/>
              <a:gd name="connsiteX101" fmla="*/ 749300 w 8350250"/>
              <a:gd name="connsiteY101" fmla="*/ 3956050 h 6108700"/>
              <a:gd name="connsiteX102" fmla="*/ 793750 w 8350250"/>
              <a:gd name="connsiteY102" fmla="*/ 3833813 h 6108700"/>
              <a:gd name="connsiteX103" fmla="*/ 836613 w 8350250"/>
              <a:gd name="connsiteY103" fmla="*/ 3709988 h 6108700"/>
              <a:gd name="connsiteX104" fmla="*/ 877888 w 8350250"/>
              <a:gd name="connsiteY104" fmla="*/ 3579813 h 6108700"/>
              <a:gd name="connsiteX105" fmla="*/ 915988 w 8350250"/>
              <a:gd name="connsiteY105" fmla="*/ 3444875 h 6108700"/>
              <a:gd name="connsiteX106" fmla="*/ 952500 w 8350250"/>
              <a:gd name="connsiteY106" fmla="*/ 3306763 h 6108700"/>
              <a:gd name="connsiteX107" fmla="*/ 987425 w 8350250"/>
              <a:gd name="connsiteY107" fmla="*/ 3162300 h 6108700"/>
              <a:gd name="connsiteX108" fmla="*/ 1022350 w 8350250"/>
              <a:gd name="connsiteY108" fmla="*/ 3011488 h 6108700"/>
              <a:gd name="connsiteX109" fmla="*/ 1057275 w 8350250"/>
              <a:gd name="connsiteY109" fmla="*/ 2852738 h 6108700"/>
              <a:gd name="connsiteX110" fmla="*/ 1089025 w 8350250"/>
              <a:gd name="connsiteY110" fmla="*/ 2689225 h 6108700"/>
              <a:gd name="connsiteX111" fmla="*/ 1123950 w 8350250"/>
              <a:gd name="connsiteY111" fmla="*/ 2516188 h 6108700"/>
              <a:gd name="connsiteX112" fmla="*/ 1158875 w 8350250"/>
              <a:gd name="connsiteY112" fmla="*/ 2332038 h 6108700"/>
              <a:gd name="connsiteX113" fmla="*/ 1196975 w 8350250"/>
              <a:gd name="connsiteY113" fmla="*/ 2143125 h 6108700"/>
              <a:gd name="connsiteX114" fmla="*/ 1216025 w 8350250"/>
              <a:gd name="connsiteY114" fmla="*/ 2049463 h 6108700"/>
              <a:gd name="connsiteX115" fmla="*/ 1238250 w 8350250"/>
              <a:gd name="connsiteY115" fmla="*/ 1951038 h 6108700"/>
              <a:gd name="connsiteX116" fmla="*/ 1260475 w 8350250"/>
              <a:gd name="connsiteY116" fmla="*/ 1852613 h 6108700"/>
              <a:gd name="connsiteX117" fmla="*/ 1289050 w 8350250"/>
              <a:gd name="connsiteY117" fmla="*/ 1755775 h 6108700"/>
              <a:gd name="connsiteX118" fmla="*/ 1316038 w 8350250"/>
              <a:gd name="connsiteY118" fmla="*/ 1655763 h 6108700"/>
              <a:gd name="connsiteX119" fmla="*/ 1347788 w 8350250"/>
              <a:gd name="connsiteY119" fmla="*/ 1558925 h 6108700"/>
              <a:gd name="connsiteX120" fmla="*/ 1382713 w 8350250"/>
              <a:gd name="connsiteY120" fmla="*/ 1462088 h 6108700"/>
              <a:gd name="connsiteX121" fmla="*/ 1422400 w 8350250"/>
              <a:gd name="connsiteY121" fmla="*/ 1363663 h 6108700"/>
              <a:gd name="connsiteX122" fmla="*/ 1465263 w 8350250"/>
              <a:gd name="connsiteY122" fmla="*/ 1270000 h 6108700"/>
              <a:gd name="connsiteX123" fmla="*/ 1512888 w 8350250"/>
              <a:gd name="connsiteY123" fmla="*/ 1174750 h 6108700"/>
              <a:gd name="connsiteX124" fmla="*/ 1562100 w 8350250"/>
              <a:gd name="connsiteY124" fmla="*/ 1082675 h 6108700"/>
              <a:gd name="connsiteX125" fmla="*/ 1616075 w 8350250"/>
              <a:gd name="connsiteY125" fmla="*/ 990600 h 6108700"/>
              <a:gd name="connsiteX126" fmla="*/ 1679575 w 8350250"/>
              <a:gd name="connsiteY126" fmla="*/ 903288 h 6108700"/>
              <a:gd name="connsiteX127" fmla="*/ 1711325 w 8350250"/>
              <a:gd name="connsiteY127" fmla="*/ 862013 h 6108700"/>
              <a:gd name="connsiteX128" fmla="*/ 1743075 w 8350250"/>
              <a:gd name="connsiteY128" fmla="*/ 819150 h 6108700"/>
              <a:gd name="connsiteX129" fmla="*/ 1778000 w 8350250"/>
              <a:gd name="connsiteY129" fmla="*/ 776288 h 6108700"/>
              <a:gd name="connsiteX130" fmla="*/ 1816100 w 8350250"/>
              <a:gd name="connsiteY130" fmla="*/ 735013 h 6108700"/>
              <a:gd name="connsiteX131" fmla="*/ 1852613 w 8350250"/>
              <a:gd name="connsiteY131" fmla="*/ 695325 h 6108700"/>
              <a:gd name="connsiteX132" fmla="*/ 1892300 w 8350250"/>
              <a:gd name="connsiteY132" fmla="*/ 655638 h 6108700"/>
              <a:gd name="connsiteX133" fmla="*/ 1935163 w 8350250"/>
              <a:gd name="connsiteY133" fmla="*/ 614363 h 6108700"/>
              <a:gd name="connsiteX134" fmla="*/ 1978025 w 8350250"/>
              <a:gd name="connsiteY134" fmla="*/ 577850 h 6108700"/>
              <a:gd name="connsiteX135" fmla="*/ 2022475 w 8350250"/>
              <a:gd name="connsiteY135" fmla="*/ 539750 h 6108700"/>
              <a:gd name="connsiteX136" fmla="*/ 2066925 w 8350250"/>
              <a:gd name="connsiteY136" fmla="*/ 504825 h 6108700"/>
              <a:gd name="connsiteX137" fmla="*/ 2114550 w 8350250"/>
              <a:gd name="connsiteY137" fmla="*/ 469900 h 6108700"/>
              <a:gd name="connsiteX138" fmla="*/ 2163763 w 8350250"/>
              <a:gd name="connsiteY138" fmla="*/ 436563 h 6108700"/>
              <a:gd name="connsiteX139" fmla="*/ 2216150 w 8350250"/>
              <a:gd name="connsiteY139" fmla="*/ 403225 h 6108700"/>
              <a:gd name="connsiteX140" fmla="*/ 2268538 w 8350250"/>
              <a:gd name="connsiteY140" fmla="*/ 371475 h 6108700"/>
              <a:gd name="connsiteX141" fmla="*/ 2322513 w 8350250"/>
              <a:gd name="connsiteY141" fmla="*/ 341313 h 6108700"/>
              <a:gd name="connsiteX142" fmla="*/ 2379663 w 8350250"/>
              <a:gd name="connsiteY142" fmla="*/ 311150 h 6108700"/>
              <a:gd name="connsiteX143" fmla="*/ 2439988 w 8350250"/>
              <a:gd name="connsiteY143" fmla="*/ 280988 h 6108700"/>
              <a:gd name="connsiteX144" fmla="*/ 2498725 w 8350250"/>
              <a:gd name="connsiteY144" fmla="*/ 254000 h 6108700"/>
              <a:gd name="connsiteX145" fmla="*/ 2563813 w 8350250"/>
              <a:gd name="connsiteY145" fmla="*/ 228600 h 6108700"/>
              <a:gd name="connsiteX146" fmla="*/ 2628900 w 8350250"/>
              <a:gd name="connsiteY146" fmla="*/ 204788 h 6108700"/>
              <a:gd name="connsiteX147" fmla="*/ 2695575 w 8350250"/>
              <a:gd name="connsiteY147" fmla="*/ 179388 h 6108700"/>
              <a:gd name="connsiteX148" fmla="*/ 2765425 w 8350250"/>
              <a:gd name="connsiteY148" fmla="*/ 157163 h 6108700"/>
              <a:gd name="connsiteX149" fmla="*/ 2835275 w 8350250"/>
              <a:gd name="connsiteY149" fmla="*/ 136525 h 6108700"/>
              <a:gd name="connsiteX150" fmla="*/ 2909888 w 8350250"/>
              <a:gd name="connsiteY150" fmla="*/ 117475 h 6108700"/>
              <a:gd name="connsiteX151" fmla="*/ 2984500 w 8350250"/>
              <a:gd name="connsiteY151" fmla="*/ 100013 h 6108700"/>
              <a:gd name="connsiteX152" fmla="*/ 3063875 w 8350250"/>
              <a:gd name="connsiteY152" fmla="*/ 84138 h 6108700"/>
              <a:gd name="connsiteX153" fmla="*/ 3221038 w 8350250"/>
              <a:gd name="connsiteY153" fmla="*/ 55563 h 6108700"/>
              <a:gd name="connsiteX154" fmla="*/ 3371850 w 8350250"/>
              <a:gd name="connsiteY154" fmla="*/ 33338 h 6108700"/>
              <a:gd name="connsiteX155" fmla="*/ 3519488 w 8350250"/>
              <a:gd name="connsiteY155" fmla="*/ 17463 h 6108700"/>
              <a:gd name="connsiteX156" fmla="*/ 3663950 w 8350250"/>
              <a:gd name="connsiteY156" fmla="*/ 7938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8350250" h="6108700">
                <a:moveTo>
                  <a:pt x="3805238" y="0"/>
                </a:moveTo>
                <a:lnTo>
                  <a:pt x="3941763" y="0"/>
                </a:lnTo>
                <a:lnTo>
                  <a:pt x="4073525" y="4763"/>
                </a:lnTo>
                <a:lnTo>
                  <a:pt x="4203700" y="15875"/>
                </a:lnTo>
                <a:lnTo>
                  <a:pt x="4327525" y="26988"/>
                </a:lnTo>
                <a:lnTo>
                  <a:pt x="4449763" y="47625"/>
                </a:lnTo>
                <a:lnTo>
                  <a:pt x="4565650" y="69850"/>
                </a:lnTo>
                <a:lnTo>
                  <a:pt x="4679950" y="96838"/>
                </a:lnTo>
                <a:lnTo>
                  <a:pt x="4792662" y="127000"/>
                </a:lnTo>
                <a:lnTo>
                  <a:pt x="4899025" y="161925"/>
                </a:lnTo>
                <a:lnTo>
                  <a:pt x="5003800" y="200025"/>
                </a:lnTo>
                <a:lnTo>
                  <a:pt x="5103812" y="239713"/>
                </a:lnTo>
                <a:lnTo>
                  <a:pt x="5202238" y="284163"/>
                </a:lnTo>
                <a:lnTo>
                  <a:pt x="5297488" y="331788"/>
                </a:lnTo>
                <a:lnTo>
                  <a:pt x="5386388" y="377825"/>
                </a:lnTo>
                <a:lnTo>
                  <a:pt x="5476875" y="430213"/>
                </a:lnTo>
                <a:lnTo>
                  <a:pt x="5561012" y="485775"/>
                </a:lnTo>
                <a:lnTo>
                  <a:pt x="5641975" y="542925"/>
                </a:lnTo>
                <a:lnTo>
                  <a:pt x="5722938" y="600075"/>
                </a:lnTo>
                <a:lnTo>
                  <a:pt x="5797550" y="660400"/>
                </a:lnTo>
                <a:lnTo>
                  <a:pt x="5872162" y="722313"/>
                </a:lnTo>
                <a:lnTo>
                  <a:pt x="5940425" y="784225"/>
                </a:lnTo>
                <a:lnTo>
                  <a:pt x="6010275" y="849313"/>
                </a:lnTo>
                <a:lnTo>
                  <a:pt x="6075362" y="914400"/>
                </a:lnTo>
                <a:lnTo>
                  <a:pt x="6137275" y="977900"/>
                </a:lnTo>
                <a:lnTo>
                  <a:pt x="6199188" y="1046163"/>
                </a:lnTo>
                <a:lnTo>
                  <a:pt x="6256338" y="1112838"/>
                </a:lnTo>
                <a:lnTo>
                  <a:pt x="6311900" y="1179513"/>
                </a:lnTo>
                <a:lnTo>
                  <a:pt x="6418262" y="1306513"/>
                </a:lnTo>
                <a:lnTo>
                  <a:pt x="6515100" y="1420813"/>
                </a:lnTo>
                <a:lnTo>
                  <a:pt x="6610350" y="1525588"/>
                </a:lnTo>
                <a:lnTo>
                  <a:pt x="6699250" y="1620838"/>
                </a:lnTo>
                <a:lnTo>
                  <a:pt x="6786562" y="1703388"/>
                </a:lnTo>
                <a:lnTo>
                  <a:pt x="6826250" y="1739900"/>
                </a:lnTo>
                <a:lnTo>
                  <a:pt x="6869112" y="1778000"/>
                </a:lnTo>
                <a:lnTo>
                  <a:pt x="6910388" y="1809750"/>
                </a:lnTo>
                <a:lnTo>
                  <a:pt x="6950075" y="1839913"/>
                </a:lnTo>
                <a:lnTo>
                  <a:pt x="6992938" y="1870075"/>
                </a:lnTo>
                <a:lnTo>
                  <a:pt x="7032625" y="1893888"/>
                </a:lnTo>
                <a:lnTo>
                  <a:pt x="7075488" y="1919288"/>
                </a:lnTo>
                <a:lnTo>
                  <a:pt x="7116762" y="1941513"/>
                </a:lnTo>
                <a:lnTo>
                  <a:pt x="7159625" y="1962150"/>
                </a:lnTo>
                <a:lnTo>
                  <a:pt x="7202488" y="1979613"/>
                </a:lnTo>
                <a:lnTo>
                  <a:pt x="7243762" y="1997075"/>
                </a:lnTo>
                <a:lnTo>
                  <a:pt x="7288212" y="2011363"/>
                </a:lnTo>
                <a:lnTo>
                  <a:pt x="7334250" y="2024063"/>
                </a:lnTo>
                <a:lnTo>
                  <a:pt x="7380288" y="2036763"/>
                </a:lnTo>
                <a:lnTo>
                  <a:pt x="7427912" y="2046288"/>
                </a:lnTo>
                <a:lnTo>
                  <a:pt x="7475538" y="2054225"/>
                </a:lnTo>
                <a:lnTo>
                  <a:pt x="7527925" y="2060575"/>
                </a:lnTo>
                <a:lnTo>
                  <a:pt x="7577138" y="2066925"/>
                </a:lnTo>
                <a:lnTo>
                  <a:pt x="7686675" y="2073275"/>
                </a:lnTo>
                <a:lnTo>
                  <a:pt x="7804150" y="2076450"/>
                </a:lnTo>
                <a:lnTo>
                  <a:pt x="7888288" y="2076450"/>
                </a:lnTo>
                <a:lnTo>
                  <a:pt x="7966075" y="2081213"/>
                </a:lnTo>
                <a:lnTo>
                  <a:pt x="8040688" y="2089150"/>
                </a:lnTo>
                <a:lnTo>
                  <a:pt x="8108950" y="2098675"/>
                </a:lnTo>
                <a:lnTo>
                  <a:pt x="8177212" y="2111375"/>
                </a:lnTo>
                <a:lnTo>
                  <a:pt x="8239125" y="2125663"/>
                </a:lnTo>
                <a:lnTo>
                  <a:pt x="8296275" y="2141538"/>
                </a:lnTo>
                <a:lnTo>
                  <a:pt x="8350250" y="2159000"/>
                </a:lnTo>
                <a:lnTo>
                  <a:pt x="8350250" y="6108700"/>
                </a:lnTo>
                <a:lnTo>
                  <a:pt x="209550" y="6108700"/>
                </a:lnTo>
                <a:lnTo>
                  <a:pt x="184150" y="6072188"/>
                </a:lnTo>
                <a:lnTo>
                  <a:pt x="158750" y="6034088"/>
                </a:lnTo>
                <a:lnTo>
                  <a:pt x="136525" y="5997575"/>
                </a:lnTo>
                <a:lnTo>
                  <a:pt x="114300" y="5959475"/>
                </a:lnTo>
                <a:lnTo>
                  <a:pt x="96838" y="5922963"/>
                </a:lnTo>
                <a:lnTo>
                  <a:pt x="77788" y="5884863"/>
                </a:lnTo>
                <a:lnTo>
                  <a:pt x="61913" y="5845175"/>
                </a:lnTo>
                <a:lnTo>
                  <a:pt x="47625" y="5805488"/>
                </a:lnTo>
                <a:lnTo>
                  <a:pt x="34925" y="5765800"/>
                </a:lnTo>
                <a:lnTo>
                  <a:pt x="25400" y="5726113"/>
                </a:lnTo>
                <a:lnTo>
                  <a:pt x="17463" y="5686425"/>
                </a:lnTo>
                <a:lnTo>
                  <a:pt x="9525" y="5643563"/>
                </a:lnTo>
                <a:lnTo>
                  <a:pt x="4763" y="5600700"/>
                </a:lnTo>
                <a:lnTo>
                  <a:pt x="0" y="5561013"/>
                </a:lnTo>
                <a:lnTo>
                  <a:pt x="0" y="5519738"/>
                </a:lnTo>
                <a:lnTo>
                  <a:pt x="0" y="5473700"/>
                </a:lnTo>
                <a:lnTo>
                  <a:pt x="4763" y="5432425"/>
                </a:lnTo>
                <a:lnTo>
                  <a:pt x="9525" y="5386388"/>
                </a:lnTo>
                <a:lnTo>
                  <a:pt x="15875" y="5345113"/>
                </a:lnTo>
                <a:lnTo>
                  <a:pt x="25400" y="5300663"/>
                </a:lnTo>
                <a:lnTo>
                  <a:pt x="38100" y="5254625"/>
                </a:lnTo>
                <a:lnTo>
                  <a:pt x="50800" y="5208588"/>
                </a:lnTo>
                <a:lnTo>
                  <a:pt x="65088" y="5162550"/>
                </a:lnTo>
                <a:lnTo>
                  <a:pt x="82550" y="5114925"/>
                </a:lnTo>
                <a:lnTo>
                  <a:pt x="104775" y="5070475"/>
                </a:lnTo>
                <a:lnTo>
                  <a:pt x="127000" y="5022850"/>
                </a:lnTo>
                <a:lnTo>
                  <a:pt x="152400" y="4976813"/>
                </a:lnTo>
                <a:lnTo>
                  <a:pt x="179388" y="4926013"/>
                </a:lnTo>
                <a:lnTo>
                  <a:pt x="206375" y="4879975"/>
                </a:lnTo>
                <a:lnTo>
                  <a:pt x="239713" y="4829175"/>
                </a:lnTo>
                <a:lnTo>
                  <a:pt x="274638" y="4779963"/>
                </a:lnTo>
                <a:lnTo>
                  <a:pt x="311150" y="4729163"/>
                </a:lnTo>
                <a:lnTo>
                  <a:pt x="388938" y="4625975"/>
                </a:lnTo>
                <a:lnTo>
                  <a:pt x="460375" y="4518025"/>
                </a:lnTo>
                <a:lnTo>
                  <a:pt x="527050" y="4408488"/>
                </a:lnTo>
                <a:lnTo>
                  <a:pt x="588963" y="4298950"/>
                </a:lnTo>
                <a:lnTo>
                  <a:pt x="646113" y="4187825"/>
                </a:lnTo>
                <a:lnTo>
                  <a:pt x="698500" y="4071938"/>
                </a:lnTo>
                <a:lnTo>
                  <a:pt x="749300" y="3956050"/>
                </a:lnTo>
                <a:lnTo>
                  <a:pt x="793750" y="3833813"/>
                </a:lnTo>
                <a:lnTo>
                  <a:pt x="836613" y="3709988"/>
                </a:lnTo>
                <a:lnTo>
                  <a:pt x="877888" y="3579813"/>
                </a:lnTo>
                <a:lnTo>
                  <a:pt x="915988" y="3444875"/>
                </a:lnTo>
                <a:lnTo>
                  <a:pt x="952500" y="3306763"/>
                </a:lnTo>
                <a:lnTo>
                  <a:pt x="987425" y="3162300"/>
                </a:lnTo>
                <a:lnTo>
                  <a:pt x="1022350" y="3011488"/>
                </a:lnTo>
                <a:lnTo>
                  <a:pt x="1057275" y="2852738"/>
                </a:lnTo>
                <a:lnTo>
                  <a:pt x="1089025" y="2689225"/>
                </a:lnTo>
                <a:lnTo>
                  <a:pt x="1123950" y="2516188"/>
                </a:lnTo>
                <a:lnTo>
                  <a:pt x="1158875" y="2332038"/>
                </a:lnTo>
                <a:lnTo>
                  <a:pt x="1196975" y="2143125"/>
                </a:lnTo>
                <a:lnTo>
                  <a:pt x="1216025" y="2049463"/>
                </a:lnTo>
                <a:lnTo>
                  <a:pt x="1238250" y="1951038"/>
                </a:lnTo>
                <a:lnTo>
                  <a:pt x="1260475" y="1852613"/>
                </a:lnTo>
                <a:lnTo>
                  <a:pt x="1289050" y="1755775"/>
                </a:lnTo>
                <a:lnTo>
                  <a:pt x="1316038" y="1655763"/>
                </a:lnTo>
                <a:lnTo>
                  <a:pt x="1347788" y="1558925"/>
                </a:lnTo>
                <a:lnTo>
                  <a:pt x="1382713" y="1462088"/>
                </a:lnTo>
                <a:lnTo>
                  <a:pt x="1422400" y="1363663"/>
                </a:lnTo>
                <a:lnTo>
                  <a:pt x="1465263" y="1270000"/>
                </a:lnTo>
                <a:lnTo>
                  <a:pt x="1512888" y="1174750"/>
                </a:lnTo>
                <a:lnTo>
                  <a:pt x="1562100" y="1082675"/>
                </a:lnTo>
                <a:lnTo>
                  <a:pt x="1616075" y="990600"/>
                </a:lnTo>
                <a:lnTo>
                  <a:pt x="1679575" y="903288"/>
                </a:lnTo>
                <a:lnTo>
                  <a:pt x="1711325" y="862013"/>
                </a:lnTo>
                <a:lnTo>
                  <a:pt x="1743075" y="819150"/>
                </a:lnTo>
                <a:lnTo>
                  <a:pt x="1778000" y="776288"/>
                </a:lnTo>
                <a:lnTo>
                  <a:pt x="1816100" y="735013"/>
                </a:lnTo>
                <a:lnTo>
                  <a:pt x="1852613" y="695325"/>
                </a:lnTo>
                <a:lnTo>
                  <a:pt x="1892300" y="655638"/>
                </a:lnTo>
                <a:lnTo>
                  <a:pt x="1935163" y="614363"/>
                </a:lnTo>
                <a:lnTo>
                  <a:pt x="1978025" y="577850"/>
                </a:lnTo>
                <a:lnTo>
                  <a:pt x="2022475" y="539750"/>
                </a:lnTo>
                <a:lnTo>
                  <a:pt x="2066925" y="504825"/>
                </a:lnTo>
                <a:lnTo>
                  <a:pt x="2114550" y="469900"/>
                </a:lnTo>
                <a:lnTo>
                  <a:pt x="2163763" y="436563"/>
                </a:lnTo>
                <a:lnTo>
                  <a:pt x="2216150" y="403225"/>
                </a:lnTo>
                <a:lnTo>
                  <a:pt x="2268538" y="371475"/>
                </a:lnTo>
                <a:lnTo>
                  <a:pt x="2322513" y="341313"/>
                </a:lnTo>
                <a:lnTo>
                  <a:pt x="2379663" y="311150"/>
                </a:lnTo>
                <a:lnTo>
                  <a:pt x="2439988" y="280988"/>
                </a:lnTo>
                <a:lnTo>
                  <a:pt x="2498725" y="254000"/>
                </a:lnTo>
                <a:lnTo>
                  <a:pt x="2563813" y="228600"/>
                </a:lnTo>
                <a:lnTo>
                  <a:pt x="2628900" y="204788"/>
                </a:lnTo>
                <a:lnTo>
                  <a:pt x="2695575" y="179388"/>
                </a:lnTo>
                <a:lnTo>
                  <a:pt x="2765425" y="157163"/>
                </a:lnTo>
                <a:lnTo>
                  <a:pt x="2835275" y="136525"/>
                </a:lnTo>
                <a:lnTo>
                  <a:pt x="2909888" y="117475"/>
                </a:lnTo>
                <a:lnTo>
                  <a:pt x="2984500" y="100013"/>
                </a:lnTo>
                <a:lnTo>
                  <a:pt x="3063875" y="84138"/>
                </a:lnTo>
                <a:lnTo>
                  <a:pt x="3221038" y="55563"/>
                </a:lnTo>
                <a:lnTo>
                  <a:pt x="3371850" y="33338"/>
                </a:lnTo>
                <a:lnTo>
                  <a:pt x="3519488" y="17463"/>
                </a:lnTo>
                <a:lnTo>
                  <a:pt x="3663950" y="79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5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等线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You can Resize without losing quality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You can Change Fill Color 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Line Color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www.freeppt7.com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34" charset="-127"/>
                <a:cs typeface="Arial" pitchFamily="34" charset="0"/>
              </a:rPr>
              <a:t>FREE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34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949467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CDEA1-7DEF-4163-9A6C-937B3F911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DC2FE5-2EF1-4FAD-83E7-0F994F2AC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EACD7-504B-4018-891E-9CEEF76C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04796-8BFD-4B3A-9F82-C0F558C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534EA-2040-4F95-B657-A5AF7BCA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6024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FDAF8-176F-4D42-AC53-20254809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0391F-1D42-4A1F-84C4-7CDB9827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9748E-983F-4DF7-B698-A0F21C57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68EF8-5964-401B-A012-0016B21E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4A6DC-833A-4143-98C0-A447F8EB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336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06DBA-97EB-4B60-B859-D7E835A6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93214-E738-44FC-82D6-282F1E6F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AB0EA-E57F-4BFA-B5E7-A6864C63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D8F4-BC14-4967-BAD3-EDE0CB8F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72AC1-A144-40CF-9150-65E206E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1161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5E2E-FC66-4C0B-BD31-99D975C9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6DEB2-8A8E-4EBF-BD85-D8D3BD0A3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A18EA-0D0F-4E8C-A24D-440EE82AE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0D3A1-8C87-4928-B1FA-0D4BCF54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A4180-A8E1-4DB6-8BB1-2185618C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27B8D-A92E-4340-8D7E-F31BB318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271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132E6-0E97-4CEC-BA56-8349E2CC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53D58-F5B0-4DCA-BFDF-7A1149CE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54690-5AF7-4FDF-A46F-2D624924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17147-805A-4A07-BEDF-674104F0A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5A12C6-7755-4E59-8A8E-0AC50C7FA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B169D-85A8-4666-BBCA-A08ECF37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E2E0CF-69F9-47AF-BC32-72755FE2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4DDEAE-C8AB-4654-A9FB-127BE9CC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6847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CB3F2-898E-43C8-81C3-1919B80F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2D5EA0-981F-4917-B226-6ECB27CC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DCAFDE-0282-4F4F-A0CC-05A4B590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173EEB-58A6-448F-9668-056898D2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0046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E5AEEC-3CF0-45A5-8E36-9CD96D27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122148-5C12-4DBA-A72D-EB9FF114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5421C-36E4-4CF0-B4DF-D245DC96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08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FF632-5D66-489C-8D17-F4E970FE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7A69E-8053-4914-84D8-0071963E3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9837C-2EA8-43FD-AEEE-D9706DBA3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FC7A8-67B0-4091-B08F-7D03BC15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DC1A8-72C9-4CF2-978C-E4247806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EB10D-DE65-4C92-8BDC-BBFAD915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621D7-0916-4107-A8E0-CA0A2CB5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DD032-0BF8-4958-BC04-F9A04E9A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59FF9B-17DB-4F86-9500-E12EEAA0B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7F49A-6CEB-4836-BF56-D73CF57B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5FA3C-B1D4-4817-A084-446BB52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3A69E-533B-4005-BCE2-36F7E0C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5866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56F4-BF19-453C-9E0D-8DADED7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5C7F0-7D6C-4157-991D-43EFCF2C0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25392-24DB-4CBF-BD30-EB6169FAE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0CC50-411A-4C30-907F-19C82F98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AFAC3-0B4D-46E9-AB08-6B5DD0DD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68269-34AC-4D94-AD4B-E9730B28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689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C69A1-71C8-4D12-A9B9-5F00B03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0797C-C2C7-46D5-82DE-179B72B5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74DBC-8425-4950-8C58-55FA3202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F446-EBE4-4F6D-8490-26D56657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B50C7-486B-45D3-B0B4-5FCD5C28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7016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85A644-51D8-4252-B62B-A57A1103B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FF0BD-169E-4D2A-87FD-000932FD9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A3C89-7B07-45F9-9E06-C6A10814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76A27-CC6E-483C-A795-13591F76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9A156-FC23-464D-B28D-A8197477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1906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7297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EE228E-963B-4578-B2BE-0822937DAB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3E608C-2F51-4355-9814-A0BB6E240E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34100" y="1854200"/>
            <a:ext cx="4425950" cy="279400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8BA00A8-CA44-45A2-9491-5E46BDA335E8}"/>
              </a:ext>
            </a:extLst>
          </p:cNvPr>
          <p:cNvSpPr/>
          <p:nvPr userDrawn="1"/>
        </p:nvSpPr>
        <p:spPr>
          <a:xfrm>
            <a:off x="3764280" y="396240"/>
            <a:ext cx="8427720" cy="6461760"/>
          </a:xfrm>
          <a:custGeom>
            <a:avLst/>
            <a:gdLst>
              <a:gd name="connsiteX0" fmla="*/ 3896101 w 8427720"/>
              <a:gd name="connsiteY0" fmla="*/ 0 h 6461760"/>
              <a:gd name="connsiteX1" fmla="*/ 4035886 w 8427720"/>
              <a:gd name="connsiteY1" fmla="*/ 0 h 6461760"/>
              <a:gd name="connsiteX2" fmla="*/ 4170794 w 8427720"/>
              <a:gd name="connsiteY2" fmla="*/ 5064 h 6461760"/>
              <a:gd name="connsiteX3" fmla="*/ 4304078 w 8427720"/>
              <a:gd name="connsiteY3" fmla="*/ 16878 h 6461760"/>
              <a:gd name="connsiteX4" fmla="*/ 4430859 w 8427720"/>
              <a:gd name="connsiteY4" fmla="*/ 28694 h 6461760"/>
              <a:gd name="connsiteX5" fmla="*/ 4556016 w 8427720"/>
              <a:gd name="connsiteY5" fmla="*/ 50635 h 6461760"/>
              <a:gd name="connsiteX6" fmla="*/ 4674670 w 8427720"/>
              <a:gd name="connsiteY6" fmla="*/ 74265 h 6461760"/>
              <a:gd name="connsiteX7" fmla="*/ 4791700 w 8427720"/>
              <a:gd name="connsiteY7" fmla="*/ 102958 h 6461760"/>
              <a:gd name="connsiteX8" fmla="*/ 4907103 w 8427720"/>
              <a:gd name="connsiteY8" fmla="*/ 135027 h 6461760"/>
              <a:gd name="connsiteX9" fmla="*/ 5016006 w 8427720"/>
              <a:gd name="connsiteY9" fmla="*/ 172159 h 6461760"/>
              <a:gd name="connsiteX10" fmla="*/ 5123282 w 8427720"/>
              <a:gd name="connsiteY10" fmla="*/ 212667 h 6461760"/>
              <a:gd name="connsiteX11" fmla="*/ 5225682 w 8427720"/>
              <a:gd name="connsiteY11" fmla="*/ 254863 h 6461760"/>
              <a:gd name="connsiteX12" fmla="*/ 5326458 w 8427720"/>
              <a:gd name="connsiteY12" fmla="*/ 302123 h 6461760"/>
              <a:gd name="connsiteX13" fmla="*/ 5423983 w 8427720"/>
              <a:gd name="connsiteY13" fmla="*/ 352758 h 6461760"/>
              <a:gd name="connsiteX14" fmla="*/ 5515006 w 8427720"/>
              <a:gd name="connsiteY14" fmla="*/ 401704 h 6461760"/>
              <a:gd name="connsiteX15" fmla="*/ 5607654 w 8427720"/>
              <a:gd name="connsiteY15" fmla="*/ 457403 h 6461760"/>
              <a:gd name="connsiteX16" fmla="*/ 5693800 w 8427720"/>
              <a:gd name="connsiteY16" fmla="*/ 516477 h 6461760"/>
              <a:gd name="connsiteX17" fmla="*/ 5776696 w 8427720"/>
              <a:gd name="connsiteY17" fmla="*/ 577239 h 6461760"/>
              <a:gd name="connsiteX18" fmla="*/ 5859592 w 8427720"/>
              <a:gd name="connsiteY18" fmla="*/ 638001 h 6461760"/>
              <a:gd name="connsiteX19" fmla="*/ 5935986 w 8427720"/>
              <a:gd name="connsiteY19" fmla="*/ 702139 h 6461760"/>
              <a:gd name="connsiteX20" fmla="*/ 6012380 w 8427720"/>
              <a:gd name="connsiteY20" fmla="*/ 767965 h 6461760"/>
              <a:gd name="connsiteX21" fmla="*/ 6082272 w 8427720"/>
              <a:gd name="connsiteY21" fmla="*/ 833789 h 6461760"/>
              <a:gd name="connsiteX22" fmla="*/ 6153790 w 8427720"/>
              <a:gd name="connsiteY22" fmla="*/ 902991 h 6461760"/>
              <a:gd name="connsiteX23" fmla="*/ 6220432 w 8427720"/>
              <a:gd name="connsiteY23" fmla="*/ 972192 h 6461760"/>
              <a:gd name="connsiteX24" fmla="*/ 6283823 w 8427720"/>
              <a:gd name="connsiteY24" fmla="*/ 1039705 h 6461760"/>
              <a:gd name="connsiteX25" fmla="*/ 6347214 w 8427720"/>
              <a:gd name="connsiteY25" fmla="*/ 1112282 h 6461760"/>
              <a:gd name="connsiteX26" fmla="*/ 6405729 w 8427720"/>
              <a:gd name="connsiteY26" fmla="*/ 1183171 h 6461760"/>
              <a:gd name="connsiteX27" fmla="*/ 6462618 w 8427720"/>
              <a:gd name="connsiteY27" fmla="*/ 1254060 h 6461760"/>
              <a:gd name="connsiteX28" fmla="*/ 6571520 w 8427720"/>
              <a:gd name="connsiteY28" fmla="*/ 1389087 h 6461760"/>
              <a:gd name="connsiteX29" fmla="*/ 6670670 w 8427720"/>
              <a:gd name="connsiteY29" fmla="*/ 1510611 h 6461760"/>
              <a:gd name="connsiteX30" fmla="*/ 6768194 w 8427720"/>
              <a:gd name="connsiteY30" fmla="*/ 1622008 h 6461760"/>
              <a:gd name="connsiteX31" fmla="*/ 6859217 w 8427720"/>
              <a:gd name="connsiteY31" fmla="*/ 1723278 h 6461760"/>
              <a:gd name="connsiteX32" fmla="*/ 6948614 w 8427720"/>
              <a:gd name="connsiteY32" fmla="*/ 1811045 h 6461760"/>
              <a:gd name="connsiteX33" fmla="*/ 6989250 w 8427720"/>
              <a:gd name="connsiteY33" fmla="*/ 1849865 h 6461760"/>
              <a:gd name="connsiteX34" fmla="*/ 7033135 w 8427720"/>
              <a:gd name="connsiteY34" fmla="*/ 1890373 h 6461760"/>
              <a:gd name="connsiteX35" fmla="*/ 7075396 w 8427720"/>
              <a:gd name="connsiteY35" fmla="*/ 1924130 h 6461760"/>
              <a:gd name="connsiteX36" fmla="*/ 7116031 w 8427720"/>
              <a:gd name="connsiteY36" fmla="*/ 1956199 h 6461760"/>
              <a:gd name="connsiteX37" fmla="*/ 7159918 w 8427720"/>
              <a:gd name="connsiteY37" fmla="*/ 1988267 h 6461760"/>
              <a:gd name="connsiteX38" fmla="*/ 7200552 w 8427720"/>
              <a:gd name="connsiteY38" fmla="*/ 2013585 h 6461760"/>
              <a:gd name="connsiteX39" fmla="*/ 7244439 w 8427720"/>
              <a:gd name="connsiteY39" fmla="*/ 2040590 h 6461760"/>
              <a:gd name="connsiteX40" fmla="*/ 7286698 w 8427720"/>
              <a:gd name="connsiteY40" fmla="*/ 2064220 h 6461760"/>
              <a:gd name="connsiteX41" fmla="*/ 7330585 w 8427720"/>
              <a:gd name="connsiteY41" fmla="*/ 2086161 h 6461760"/>
              <a:gd name="connsiteX42" fmla="*/ 7374472 w 8427720"/>
              <a:gd name="connsiteY42" fmla="*/ 2104728 h 6461760"/>
              <a:gd name="connsiteX43" fmla="*/ 7416731 w 8427720"/>
              <a:gd name="connsiteY43" fmla="*/ 2123294 h 6461760"/>
              <a:gd name="connsiteX44" fmla="*/ 7462242 w 8427720"/>
              <a:gd name="connsiteY44" fmla="*/ 2138485 h 6461760"/>
              <a:gd name="connsiteX45" fmla="*/ 7509380 w 8427720"/>
              <a:gd name="connsiteY45" fmla="*/ 2151988 h 6461760"/>
              <a:gd name="connsiteX46" fmla="*/ 7556517 w 8427720"/>
              <a:gd name="connsiteY46" fmla="*/ 2165490 h 6461760"/>
              <a:gd name="connsiteX47" fmla="*/ 7605278 w 8427720"/>
              <a:gd name="connsiteY47" fmla="*/ 2175617 h 6461760"/>
              <a:gd name="connsiteX48" fmla="*/ 7654042 w 8427720"/>
              <a:gd name="connsiteY48" fmla="*/ 2184056 h 6461760"/>
              <a:gd name="connsiteX49" fmla="*/ 7707680 w 8427720"/>
              <a:gd name="connsiteY49" fmla="*/ 2190807 h 6461760"/>
              <a:gd name="connsiteX50" fmla="*/ 7758068 w 8427720"/>
              <a:gd name="connsiteY50" fmla="*/ 2197558 h 6461760"/>
              <a:gd name="connsiteX51" fmla="*/ 7870220 w 8427720"/>
              <a:gd name="connsiteY51" fmla="*/ 2204310 h 6461760"/>
              <a:gd name="connsiteX52" fmla="*/ 7990500 w 8427720"/>
              <a:gd name="connsiteY52" fmla="*/ 2207685 h 6461760"/>
              <a:gd name="connsiteX53" fmla="*/ 8076647 w 8427720"/>
              <a:gd name="connsiteY53" fmla="*/ 2207685 h 6461760"/>
              <a:gd name="connsiteX54" fmla="*/ 8156292 w 8427720"/>
              <a:gd name="connsiteY54" fmla="*/ 2212749 h 6461760"/>
              <a:gd name="connsiteX55" fmla="*/ 8232686 w 8427720"/>
              <a:gd name="connsiteY55" fmla="*/ 2221188 h 6461760"/>
              <a:gd name="connsiteX56" fmla="*/ 8302578 w 8427720"/>
              <a:gd name="connsiteY56" fmla="*/ 2231315 h 6461760"/>
              <a:gd name="connsiteX57" fmla="*/ 8372470 w 8427720"/>
              <a:gd name="connsiteY57" fmla="*/ 2244818 h 6461760"/>
              <a:gd name="connsiteX58" fmla="*/ 8427720 w 8427720"/>
              <a:gd name="connsiteY58" fmla="*/ 2258058 h 6461760"/>
              <a:gd name="connsiteX59" fmla="*/ 8427720 w 8427720"/>
              <a:gd name="connsiteY59" fmla="*/ 6461760 h 6461760"/>
              <a:gd name="connsiteX60" fmla="*/ 192433 w 8427720"/>
              <a:gd name="connsiteY60" fmla="*/ 6461760 h 6461760"/>
              <a:gd name="connsiteX61" fmla="*/ 188548 w 8427720"/>
              <a:gd name="connsiteY61" fmla="*/ 6455961 h 6461760"/>
              <a:gd name="connsiteX62" fmla="*/ 162541 w 8427720"/>
              <a:gd name="connsiteY62" fmla="*/ 6415453 h 6461760"/>
              <a:gd name="connsiteX63" fmla="*/ 139785 w 8427720"/>
              <a:gd name="connsiteY63" fmla="*/ 6376632 h 6461760"/>
              <a:gd name="connsiteX64" fmla="*/ 117030 w 8427720"/>
              <a:gd name="connsiteY64" fmla="*/ 6336124 h 6461760"/>
              <a:gd name="connsiteX65" fmla="*/ 99151 w 8427720"/>
              <a:gd name="connsiteY65" fmla="*/ 6297304 h 6461760"/>
              <a:gd name="connsiteX66" fmla="*/ 79646 w 8427720"/>
              <a:gd name="connsiteY66" fmla="*/ 6256796 h 6461760"/>
              <a:gd name="connsiteX67" fmla="*/ 63392 w 8427720"/>
              <a:gd name="connsiteY67" fmla="*/ 6214600 h 6461760"/>
              <a:gd name="connsiteX68" fmla="*/ 48763 w 8427720"/>
              <a:gd name="connsiteY68" fmla="*/ 6172405 h 6461760"/>
              <a:gd name="connsiteX69" fmla="*/ 35759 w 8427720"/>
              <a:gd name="connsiteY69" fmla="*/ 6130208 h 6461760"/>
              <a:gd name="connsiteX70" fmla="*/ 26007 w 8427720"/>
              <a:gd name="connsiteY70" fmla="*/ 6088013 h 6461760"/>
              <a:gd name="connsiteX71" fmla="*/ 17880 w 8427720"/>
              <a:gd name="connsiteY71" fmla="*/ 6045817 h 6461760"/>
              <a:gd name="connsiteX72" fmla="*/ 9753 w 8427720"/>
              <a:gd name="connsiteY72" fmla="*/ 6000246 h 6461760"/>
              <a:gd name="connsiteX73" fmla="*/ 4877 w 8427720"/>
              <a:gd name="connsiteY73" fmla="*/ 5954674 h 6461760"/>
              <a:gd name="connsiteX74" fmla="*/ 0 w 8427720"/>
              <a:gd name="connsiteY74" fmla="*/ 5912479 h 6461760"/>
              <a:gd name="connsiteX75" fmla="*/ 0 w 8427720"/>
              <a:gd name="connsiteY75" fmla="*/ 5868595 h 6461760"/>
              <a:gd name="connsiteX76" fmla="*/ 0 w 8427720"/>
              <a:gd name="connsiteY76" fmla="*/ 5819647 h 6461760"/>
              <a:gd name="connsiteX77" fmla="*/ 4877 w 8427720"/>
              <a:gd name="connsiteY77" fmla="*/ 5775764 h 6461760"/>
              <a:gd name="connsiteX78" fmla="*/ 9753 w 8427720"/>
              <a:gd name="connsiteY78" fmla="*/ 5726817 h 6461760"/>
              <a:gd name="connsiteX79" fmla="*/ 16254 w 8427720"/>
              <a:gd name="connsiteY79" fmla="*/ 5682933 h 6461760"/>
              <a:gd name="connsiteX80" fmla="*/ 26007 w 8427720"/>
              <a:gd name="connsiteY80" fmla="*/ 5635674 h 6461760"/>
              <a:gd name="connsiteX81" fmla="*/ 39010 w 8427720"/>
              <a:gd name="connsiteY81" fmla="*/ 5586726 h 6461760"/>
              <a:gd name="connsiteX82" fmla="*/ 52013 w 8427720"/>
              <a:gd name="connsiteY82" fmla="*/ 5537780 h 6461760"/>
              <a:gd name="connsiteX83" fmla="*/ 66642 w 8427720"/>
              <a:gd name="connsiteY83" fmla="*/ 5488832 h 6461760"/>
              <a:gd name="connsiteX84" fmla="*/ 84521 w 8427720"/>
              <a:gd name="connsiteY84" fmla="*/ 5438197 h 6461760"/>
              <a:gd name="connsiteX85" fmla="*/ 107277 w 8427720"/>
              <a:gd name="connsiteY85" fmla="*/ 5390938 h 6461760"/>
              <a:gd name="connsiteX86" fmla="*/ 130033 w 8427720"/>
              <a:gd name="connsiteY86" fmla="*/ 5340303 h 6461760"/>
              <a:gd name="connsiteX87" fmla="*/ 156039 w 8427720"/>
              <a:gd name="connsiteY87" fmla="*/ 5291356 h 6461760"/>
              <a:gd name="connsiteX88" fmla="*/ 183672 w 8427720"/>
              <a:gd name="connsiteY88" fmla="*/ 5237345 h 6461760"/>
              <a:gd name="connsiteX89" fmla="*/ 211303 w 8427720"/>
              <a:gd name="connsiteY89" fmla="*/ 5188398 h 6461760"/>
              <a:gd name="connsiteX90" fmla="*/ 245437 w 8427720"/>
              <a:gd name="connsiteY90" fmla="*/ 5134387 h 6461760"/>
              <a:gd name="connsiteX91" fmla="*/ 281196 w 8427720"/>
              <a:gd name="connsiteY91" fmla="*/ 5082065 h 6461760"/>
              <a:gd name="connsiteX92" fmla="*/ 318580 w 8427720"/>
              <a:gd name="connsiteY92" fmla="*/ 5028054 h 6461760"/>
              <a:gd name="connsiteX93" fmla="*/ 398225 w 8427720"/>
              <a:gd name="connsiteY93" fmla="*/ 4918345 h 6461760"/>
              <a:gd name="connsiteX94" fmla="*/ 471368 w 8427720"/>
              <a:gd name="connsiteY94" fmla="*/ 4803572 h 6461760"/>
              <a:gd name="connsiteX95" fmla="*/ 539635 w 8427720"/>
              <a:gd name="connsiteY95" fmla="*/ 4687112 h 6461760"/>
              <a:gd name="connsiteX96" fmla="*/ 603027 w 8427720"/>
              <a:gd name="connsiteY96" fmla="*/ 4570651 h 6461760"/>
              <a:gd name="connsiteX97" fmla="*/ 661541 w 8427720"/>
              <a:gd name="connsiteY97" fmla="*/ 4452503 h 6461760"/>
              <a:gd name="connsiteX98" fmla="*/ 715179 w 8427720"/>
              <a:gd name="connsiteY98" fmla="*/ 4329292 h 6461760"/>
              <a:gd name="connsiteX99" fmla="*/ 767192 w 8427720"/>
              <a:gd name="connsiteY99" fmla="*/ 4206079 h 6461760"/>
              <a:gd name="connsiteX100" fmla="*/ 812704 w 8427720"/>
              <a:gd name="connsiteY100" fmla="*/ 4076116 h 6461760"/>
              <a:gd name="connsiteX101" fmla="*/ 856590 w 8427720"/>
              <a:gd name="connsiteY101" fmla="*/ 3944466 h 6461760"/>
              <a:gd name="connsiteX102" fmla="*/ 898851 w 8427720"/>
              <a:gd name="connsiteY102" fmla="*/ 3806063 h 6461760"/>
              <a:gd name="connsiteX103" fmla="*/ 937860 w 8427720"/>
              <a:gd name="connsiteY103" fmla="*/ 3662597 h 6461760"/>
              <a:gd name="connsiteX104" fmla="*/ 975244 w 8427720"/>
              <a:gd name="connsiteY104" fmla="*/ 3515756 h 6461760"/>
              <a:gd name="connsiteX105" fmla="*/ 1011003 w 8427720"/>
              <a:gd name="connsiteY105" fmla="*/ 3362163 h 6461760"/>
              <a:gd name="connsiteX106" fmla="*/ 1046762 w 8427720"/>
              <a:gd name="connsiteY106" fmla="*/ 3201819 h 6461760"/>
              <a:gd name="connsiteX107" fmla="*/ 1082521 w 8427720"/>
              <a:gd name="connsiteY107" fmla="*/ 3033036 h 6461760"/>
              <a:gd name="connsiteX108" fmla="*/ 1115029 w 8427720"/>
              <a:gd name="connsiteY108" fmla="*/ 2859189 h 6461760"/>
              <a:gd name="connsiteX109" fmla="*/ 1150788 w 8427720"/>
              <a:gd name="connsiteY109" fmla="*/ 2675215 h 6461760"/>
              <a:gd name="connsiteX110" fmla="*/ 1186547 w 8427720"/>
              <a:gd name="connsiteY110" fmla="*/ 2479427 h 6461760"/>
              <a:gd name="connsiteX111" fmla="*/ 1225557 w 8427720"/>
              <a:gd name="connsiteY111" fmla="*/ 2278574 h 6461760"/>
              <a:gd name="connsiteX112" fmla="*/ 1245062 w 8427720"/>
              <a:gd name="connsiteY112" fmla="*/ 2178993 h 6461760"/>
              <a:gd name="connsiteX113" fmla="*/ 1267818 w 8427720"/>
              <a:gd name="connsiteY113" fmla="*/ 2074347 h 6461760"/>
              <a:gd name="connsiteX114" fmla="*/ 1290573 w 8427720"/>
              <a:gd name="connsiteY114" fmla="*/ 1969701 h 6461760"/>
              <a:gd name="connsiteX115" fmla="*/ 1319831 w 8427720"/>
              <a:gd name="connsiteY115" fmla="*/ 1866743 h 6461760"/>
              <a:gd name="connsiteX116" fmla="*/ 1347463 w 8427720"/>
              <a:gd name="connsiteY116" fmla="*/ 1760410 h 6461760"/>
              <a:gd name="connsiteX117" fmla="*/ 1379971 w 8427720"/>
              <a:gd name="connsiteY117" fmla="*/ 1657452 h 6461760"/>
              <a:gd name="connsiteX118" fmla="*/ 1415730 w 8427720"/>
              <a:gd name="connsiteY118" fmla="*/ 1554495 h 6461760"/>
              <a:gd name="connsiteX119" fmla="*/ 1456365 w 8427720"/>
              <a:gd name="connsiteY119" fmla="*/ 1449849 h 6461760"/>
              <a:gd name="connsiteX120" fmla="*/ 1500251 w 8427720"/>
              <a:gd name="connsiteY120" fmla="*/ 1350266 h 6461760"/>
              <a:gd name="connsiteX121" fmla="*/ 1549013 w 8427720"/>
              <a:gd name="connsiteY121" fmla="*/ 1248996 h 6461760"/>
              <a:gd name="connsiteX122" fmla="*/ 1599401 w 8427720"/>
              <a:gd name="connsiteY122" fmla="*/ 1151102 h 6461760"/>
              <a:gd name="connsiteX123" fmla="*/ 1654664 w 8427720"/>
              <a:gd name="connsiteY123" fmla="*/ 1053208 h 6461760"/>
              <a:gd name="connsiteX124" fmla="*/ 1719681 w 8427720"/>
              <a:gd name="connsiteY124" fmla="*/ 960377 h 6461760"/>
              <a:gd name="connsiteX125" fmla="*/ 1752189 w 8427720"/>
              <a:gd name="connsiteY125" fmla="*/ 916494 h 6461760"/>
              <a:gd name="connsiteX126" fmla="*/ 1784697 w 8427720"/>
              <a:gd name="connsiteY126" fmla="*/ 870922 h 6461760"/>
              <a:gd name="connsiteX127" fmla="*/ 1820456 w 8427720"/>
              <a:gd name="connsiteY127" fmla="*/ 825351 h 6461760"/>
              <a:gd name="connsiteX128" fmla="*/ 1859466 w 8427720"/>
              <a:gd name="connsiteY128" fmla="*/ 781467 h 6461760"/>
              <a:gd name="connsiteX129" fmla="*/ 1896850 w 8427720"/>
              <a:gd name="connsiteY129" fmla="*/ 739271 h 6461760"/>
              <a:gd name="connsiteX130" fmla="*/ 1937485 w 8427720"/>
              <a:gd name="connsiteY130" fmla="*/ 697076 h 6461760"/>
              <a:gd name="connsiteX131" fmla="*/ 1981372 w 8427720"/>
              <a:gd name="connsiteY131" fmla="*/ 653192 h 6461760"/>
              <a:gd name="connsiteX132" fmla="*/ 2025257 w 8427720"/>
              <a:gd name="connsiteY132" fmla="*/ 614371 h 6461760"/>
              <a:gd name="connsiteX133" fmla="*/ 2070769 w 8427720"/>
              <a:gd name="connsiteY133" fmla="*/ 573863 h 6461760"/>
              <a:gd name="connsiteX134" fmla="*/ 2116280 w 8427720"/>
              <a:gd name="connsiteY134" fmla="*/ 536731 h 6461760"/>
              <a:gd name="connsiteX135" fmla="*/ 2165042 w 8427720"/>
              <a:gd name="connsiteY135" fmla="*/ 499599 h 6461760"/>
              <a:gd name="connsiteX136" fmla="*/ 2215430 w 8427720"/>
              <a:gd name="connsiteY136" fmla="*/ 464155 h 6461760"/>
              <a:gd name="connsiteX137" fmla="*/ 2269068 w 8427720"/>
              <a:gd name="connsiteY137" fmla="*/ 428710 h 6461760"/>
              <a:gd name="connsiteX138" fmla="*/ 2322707 w 8427720"/>
              <a:gd name="connsiteY138" fmla="*/ 394953 h 6461760"/>
              <a:gd name="connsiteX139" fmla="*/ 2377971 w 8427720"/>
              <a:gd name="connsiteY139" fmla="*/ 362885 h 6461760"/>
              <a:gd name="connsiteX140" fmla="*/ 2436485 w 8427720"/>
              <a:gd name="connsiteY140" fmla="*/ 330815 h 6461760"/>
              <a:gd name="connsiteX141" fmla="*/ 2498251 w 8427720"/>
              <a:gd name="connsiteY141" fmla="*/ 298747 h 6461760"/>
              <a:gd name="connsiteX142" fmla="*/ 2558390 w 8427720"/>
              <a:gd name="connsiteY142" fmla="*/ 270053 h 6461760"/>
              <a:gd name="connsiteX143" fmla="*/ 2625033 w 8427720"/>
              <a:gd name="connsiteY143" fmla="*/ 243048 h 6461760"/>
              <a:gd name="connsiteX144" fmla="*/ 2691674 w 8427720"/>
              <a:gd name="connsiteY144" fmla="*/ 217731 h 6461760"/>
              <a:gd name="connsiteX145" fmla="*/ 2759941 w 8427720"/>
              <a:gd name="connsiteY145" fmla="*/ 190726 h 6461760"/>
              <a:gd name="connsiteX146" fmla="*/ 2831459 w 8427720"/>
              <a:gd name="connsiteY146" fmla="*/ 167096 h 6461760"/>
              <a:gd name="connsiteX147" fmla="*/ 2902977 w 8427720"/>
              <a:gd name="connsiteY147" fmla="*/ 145154 h 6461760"/>
              <a:gd name="connsiteX148" fmla="*/ 2979371 w 8427720"/>
              <a:gd name="connsiteY148" fmla="*/ 124900 h 6461760"/>
              <a:gd name="connsiteX149" fmla="*/ 3055765 w 8427720"/>
              <a:gd name="connsiteY149" fmla="*/ 106334 h 6461760"/>
              <a:gd name="connsiteX150" fmla="*/ 3137035 w 8427720"/>
              <a:gd name="connsiteY150" fmla="*/ 89456 h 6461760"/>
              <a:gd name="connsiteX151" fmla="*/ 3297951 w 8427720"/>
              <a:gd name="connsiteY151" fmla="*/ 59075 h 6461760"/>
              <a:gd name="connsiteX152" fmla="*/ 3452364 w 8427720"/>
              <a:gd name="connsiteY152" fmla="*/ 35445 h 6461760"/>
              <a:gd name="connsiteX153" fmla="*/ 3603528 w 8427720"/>
              <a:gd name="connsiteY153" fmla="*/ 18567 h 6461760"/>
              <a:gd name="connsiteX154" fmla="*/ 3751439 w 8427720"/>
              <a:gd name="connsiteY154" fmla="*/ 8440 h 646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8427720" h="6461760">
                <a:moveTo>
                  <a:pt x="3896101" y="0"/>
                </a:moveTo>
                <a:lnTo>
                  <a:pt x="4035886" y="0"/>
                </a:lnTo>
                <a:lnTo>
                  <a:pt x="4170794" y="5064"/>
                </a:lnTo>
                <a:lnTo>
                  <a:pt x="4304078" y="16878"/>
                </a:lnTo>
                <a:lnTo>
                  <a:pt x="4430859" y="28694"/>
                </a:lnTo>
                <a:lnTo>
                  <a:pt x="4556016" y="50635"/>
                </a:lnTo>
                <a:lnTo>
                  <a:pt x="4674670" y="74265"/>
                </a:lnTo>
                <a:lnTo>
                  <a:pt x="4791700" y="102958"/>
                </a:lnTo>
                <a:lnTo>
                  <a:pt x="4907103" y="135027"/>
                </a:lnTo>
                <a:lnTo>
                  <a:pt x="5016006" y="172159"/>
                </a:lnTo>
                <a:lnTo>
                  <a:pt x="5123282" y="212667"/>
                </a:lnTo>
                <a:lnTo>
                  <a:pt x="5225682" y="254863"/>
                </a:lnTo>
                <a:lnTo>
                  <a:pt x="5326458" y="302123"/>
                </a:lnTo>
                <a:lnTo>
                  <a:pt x="5423983" y="352758"/>
                </a:lnTo>
                <a:lnTo>
                  <a:pt x="5515006" y="401704"/>
                </a:lnTo>
                <a:lnTo>
                  <a:pt x="5607654" y="457403"/>
                </a:lnTo>
                <a:lnTo>
                  <a:pt x="5693800" y="516477"/>
                </a:lnTo>
                <a:lnTo>
                  <a:pt x="5776696" y="577239"/>
                </a:lnTo>
                <a:lnTo>
                  <a:pt x="5859592" y="638001"/>
                </a:lnTo>
                <a:lnTo>
                  <a:pt x="5935986" y="702139"/>
                </a:lnTo>
                <a:lnTo>
                  <a:pt x="6012380" y="767965"/>
                </a:lnTo>
                <a:lnTo>
                  <a:pt x="6082272" y="833789"/>
                </a:lnTo>
                <a:lnTo>
                  <a:pt x="6153790" y="902991"/>
                </a:lnTo>
                <a:lnTo>
                  <a:pt x="6220432" y="972192"/>
                </a:lnTo>
                <a:lnTo>
                  <a:pt x="6283823" y="1039705"/>
                </a:lnTo>
                <a:lnTo>
                  <a:pt x="6347214" y="1112282"/>
                </a:lnTo>
                <a:lnTo>
                  <a:pt x="6405729" y="1183171"/>
                </a:lnTo>
                <a:lnTo>
                  <a:pt x="6462618" y="1254060"/>
                </a:lnTo>
                <a:lnTo>
                  <a:pt x="6571520" y="1389087"/>
                </a:lnTo>
                <a:lnTo>
                  <a:pt x="6670670" y="1510611"/>
                </a:lnTo>
                <a:lnTo>
                  <a:pt x="6768194" y="1622008"/>
                </a:lnTo>
                <a:lnTo>
                  <a:pt x="6859217" y="1723278"/>
                </a:lnTo>
                <a:lnTo>
                  <a:pt x="6948614" y="1811045"/>
                </a:lnTo>
                <a:lnTo>
                  <a:pt x="6989250" y="1849865"/>
                </a:lnTo>
                <a:lnTo>
                  <a:pt x="7033135" y="1890373"/>
                </a:lnTo>
                <a:lnTo>
                  <a:pt x="7075396" y="1924130"/>
                </a:lnTo>
                <a:lnTo>
                  <a:pt x="7116031" y="1956199"/>
                </a:lnTo>
                <a:lnTo>
                  <a:pt x="7159918" y="1988267"/>
                </a:lnTo>
                <a:lnTo>
                  <a:pt x="7200552" y="2013585"/>
                </a:lnTo>
                <a:lnTo>
                  <a:pt x="7244439" y="2040590"/>
                </a:lnTo>
                <a:lnTo>
                  <a:pt x="7286698" y="2064220"/>
                </a:lnTo>
                <a:lnTo>
                  <a:pt x="7330585" y="2086161"/>
                </a:lnTo>
                <a:lnTo>
                  <a:pt x="7374472" y="2104728"/>
                </a:lnTo>
                <a:lnTo>
                  <a:pt x="7416731" y="2123294"/>
                </a:lnTo>
                <a:lnTo>
                  <a:pt x="7462242" y="2138485"/>
                </a:lnTo>
                <a:lnTo>
                  <a:pt x="7509380" y="2151988"/>
                </a:lnTo>
                <a:lnTo>
                  <a:pt x="7556517" y="2165490"/>
                </a:lnTo>
                <a:lnTo>
                  <a:pt x="7605278" y="2175617"/>
                </a:lnTo>
                <a:lnTo>
                  <a:pt x="7654042" y="2184056"/>
                </a:lnTo>
                <a:lnTo>
                  <a:pt x="7707680" y="2190807"/>
                </a:lnTo>
                <a:lnTo>
                  <a:pt x="7758068" y="2197558"/>
                </a:lnTo>
                <a:lnTo>
                  <a:pt x="7870220" y="2204310"/>
                </a:lnTo>
                <a:lnTo>
                  <a:pt x="7990500" y="2207685"/>
                </a:lnTo>
                <a:lnTo>
                  <a:pt x="8076647" y="2207685"/>
                </a:lnTo>
                <a:lnTo>
                  <a:pt x="8156292" y="2212749"/>
                </a:lnTo>
                <a:lnTo>
                  <a:pt x="8232686" y="2221188"/>
                </a:lnTo>
                <a:lnTo>
                  <a:pt x="8302578" y="2231315"/>
                </a:lnTo>
                <a:lnTo>
                  <a:pt x="8372470" y="2244818"/>
                </a:lnTo>
                <a:lnTo>
                  <a:pt x="8427720" y="2258058"/>
                </a:lnTo>
                <a:lnTo>
                  <a:pt x="8427720" y="6461760"/>
                </a:lnTo>
                <a:lnTo>
                  <a:pt x="192433" y="6461760"/>
                </a:lnTo>
                <a:lnTo>
                  <a:pt x="188548" y="6455961"/>
                </a:lnTo>
                <a:lnTo>
                  <a:pt x="162541" y="6415453"/>
                </a:lnTo>
                <a:lnTo>
                  <a:pt x="139785" y="6376632"/>
                </a:lnTo>
                <a:lnTo>
                  <a:pt x="117030" y="6336124"/>
                </a:lnTo>
                <a:lnTo>
                  <a:pt x="99151" y="6297304"/>
                </a:lnTo>
                <a:lnTo>
                  <a:pt x="79646" y="6256796"/>
                </a:lnTo>
                <a:lnTo>
                  <a:pt x="63392" y="6214600"/>
                </a:lnTo>
                <a:lnTo>
                  <a:pt x="48763" y="6172405"/>
                </a:lnTo>
                <a:lnTo>
                  <a:pt x="35759" y="6130208"/>
                </a:lnTo>
                <a:lnTo>
                  <a:pt x="26007" y="6088013"/>
                </a:lnTo>
                <a:lnTo>
                  <a:pt x="17880" y="6045817"/>
                </a:lnTo>
                <a:lnTo>
                  <a:pt x="9753" y="6000246"/>
                </a:lnTo>
                <a:lnTo>
                  <a:pt x="4877" y="5954674"/>
                </a:lnTo>
                <a:lnTo>
                  <a:pt x="0" y="5912479"/>
                </a:lnTo>
                <a:lnTo>
                  <a:pt x="0" y="5868595"/>
                </a:lnTo>
                <a:lnTo>
                  <a:pt x="0" y="5819647"/>
                </a:lnTo>
                <a:lnTo>
                  <a:pt x="4877" y="5775764"/>
                </a:lnTo>
                <a:lnTo>
                  <a:pt x="9753" y="5726817"/>
                </a:lnTo>
                <a:lnTo>
                  <a:pt x="16254" y="5682933"/>
                </a:lnTo>
                <a:lnTo>
                  <a:pt x="26007" y="5635674"/>
                </a:lnTo>
                <a:lnTo>
                  <a:pt x="39010" y="5586726"/>
                </a:lnTo>
                <a:lnTo>
                  <a:pt x="52013" y="5537780"/>
                </a:lnTo>
                <a:lnTo>
                  <a:pt x="66642" y="5488832"/>
                </a:lnTo>
                <a:lnTo>
                  <a:pt x="84521" y="5438197"/>
                </a:lnTo>
                <a:lnTo>
                  <a:pt x="107277" y="5390938"/>
                </a:lnTo>
                <a:lnTo>
                  <a:pt x="130033" y="5340303"/>
                </a:lnTo>
                <a:lnTo>
                  <a:pt x="156039" y="5291356"/>
                </a:lnTo>
                <a:lnTo>
                  <a:pt x="183672" y="5237345"/>
                </a:lnTo>
                <a:lnTo>
                  <a:pt x="211303" y="5188398"/>
                </a:lnTo>
                <a:lnTo>
                  <a:pt x="245437" y="5134387"/>
                </a:lnTo>
                <a:lnTo>
                  <a:pt x="281196" y="5082065"/>
                </a:lnTo>
                <a:lnTo>
                  <a:pt x="318580" y="5028054"/>
                </a:lnTo>
                <a:lnTo>
                  <a:pt x="398225" y="4918345"/>
                </a:lnTo>
                <a:lnTo>
                  <a:pt x="471368" y="4803572"/>
                </a:lnTo>
                <a:lnTo>
                  <a:pt x="539635" y="4687112"/>
                </a:lnTo>
                <a:lnTo>
                  <a:pt x="603027" y="4570651"/>
                </a:lnTo>
                <a:lnTo>
                  <a:pt x="661541" y="4452503"/>
                </a:lnTo>
                <a:lnTo>
                  <a:pt x="715179" y="4329292"/>
                </a:lnTo>
                <a:lnTo>
                  <a:pt x="767192" y="4206079"/>
                </a:lnTo>
                <a:lnTo>
                  <a:pt x="812704" y="4076116"/>
                </a:lnTo>
                <a:lnTo>
                  <a:pt x="856590" y="3944466"/>
                </a:lnTo>
                <a:lnTo>
                  <a:pt x="898851" y="3806063"/>
                </a:lnTo>
                <a:lnTo>
                  <a:pt x="937860" y="3662597"/>
                </a:lnTo>
                <a:lnTo>
                  <a:pt x="975244" y="3515756"/>
                </a:lnTo>
                <a:lnTo>
                  <a:pt x="1011003" y="3362163"/>
                </a:lnTo>
                <a:lnTo>
                  <a:pt x="1046762" y="3201819"/>
                </a:lnTo>
                <a:lnTo>
                  <a:pt x="1082521" y="3033036"/>
                </a:lnTo>
                <a:lnTo>
                  <a:pt x="1115029" y="2859189"/>
                </a:lnTo>
                <a:lnTo>
                  <a:pt x="1150788" y="2675215"/>
                </a:lnTo>
                <a:lnTo>
                  <a:pt x="1186547" y="2479427"/>
                </a:lnTo>
                <a:lnTo>
                  <a:pt x="1225557" y="2278574"/>
                </a:lnTo>
                <a:lnTo>
                  <a:pt x="1245062" y="2178993"/>
                </a:lnTo>
                <a:lnTo>
                  <a:pt x="1267818" y="2074347"/>
                </a:lnTo>
                <a:lnTo>
                  <a:pt x="1290573" y="1969701"/>
                </a:lnTo>
                <a:lnTo>
                  <a:pt x="1319831" y="1866743"/>
                </a:lnTo>
                <a:lnTo>
                  <a:pt x="1347463" y="1760410"/>
                </a:lnTo>
                <a:lnTo>
                  <a:pt x="1379971" y="1657452"/>
                </a:lnTo>
                <a:lnTo>
                  <a:pt x="1415730" y="1554495"/>
                </a:lnTo>
                <a:lnTo>
                  <a:pt x="1456365" y="1449849"/>
                </a:lnTo>
                <a:lnTo>
                  <a:pt x="1500251" y="1350266"/>
                </a:lnTo>
                <a:lnTo>
                  <a:pt x="1549013" y="1248996"/>
                </a:lnTo>
                <a:lnTo>
                  <a:pt x="1599401" y="1151102"/>
                </a:lnTo>
                <a:lnTo>
                  <a:pt x="1654664" y="1053208"/>
                </a:lnTo>
                <a:lnTo>
                  <a:pt x="1719681" y="960377"/>
                </a:lnTo>
                <a:lnTo>
                  <a:pt x="1752189" y="916494"/>
                </a:lnTo>
                <a:lnTo>
                  <a:pt x="1784697" y="870922"/>
                </a:lnTo>
                <a:lnTo>
                  <a:pt x="1820456" y="825351"/>
                </a:lnTo>
                <a:lnTo>
                  <a:pt x="1859466" y="781467"/>
                </a:lnTo>
                <a:lnTo>
                  <a:pt x="1896850" y="739271"/>
                </a:lnTo>
                <a:lnTo>
                  <a:pt x="1937485" y="697076"/>
                </a:lnTo>
                <a:lnTo>
                  <a:pt x="1981372" y="653192"/>
                </a:lnTo>
                <a:lnTo>
                  <a:pt x="2025257" y="614371"/>
                </a:lnTo>
                <a:lnTo>
                  <a:pt x="2070769" y="573863"/>
                </a:lnTo>
                <a:lnTo>
                  <a:pt x="2116280" y="536731"/>
                </a:lnTo>
                <a:lnTo>
                  <a:pt x="2165042" y="499599"/>
                </a:lnTo>
                <a:lnTo>
                  <a:pt x="2215430" y="464155"/>
                </a:lnTo>
                <a:lnTo>
                  <a:pt x="2269068" y="428710"/>
                </a:lnTo>
                <a:lnTo>
                  <a:pt x="2322707" y="394953"/>
                </a:lnTo>
                <a:lnTo>
                  <a:pt x="2377971" y="362885"/>
                </a:lnTo>
                <a:lnTo>
                  <a:pt x="2436485" y="330815"/>
                </a:lnTo>
                <a:lnTo>
                  <a:pt x="2498251" y="298747"/>
                </a:lnTo>
                <a:lnTo>
                  <a:pt x="2558390" y="270053"/>
                </a:lnTo>
                <a:lnTo>
                  <a:pt x="2625033" y="243048"/>
                </a:lnTo>
                <a:lnTo>
                  <a:pt x="2691674" y="217731"/>
                </a:lnTo>
                <a:lnTo>
                  <a:pt x="2759941" y="190726"/>
                </a:lnTo>
                <a:lnTo>
                  <a:pt x="2831459" y="167096"/>
                </a:lnTo>
                <a:lnTo>
                  <a:pt x="2902977" y="145154"/>
                </a:lnTo>
                <a:lnTo>
                  <a:pt x="2979371" y="124900"/>
                </a:lnTo>
                <a:lnTo>
                  <a:pt x="3055765" y="106334"/>
                </a:lnTo>
                <a:lnTo>
                  <a:pt x="3137035" y="89456"/>
                </a:lnTo>
                <a:lnTo>
                  <a:pt x="3297951" y="59075"/>
                </a:lnTo>
                <a:lnTo>
                  <a:pt x="3452364" y="35445"/>
                </a:lnTo>
                <a:lnTo>
                  <a:pt x="3603528" y="18567"/>
                </a:lnTo>
                <a:lnTo>
                  <a:pt x="3751439" y="8440"/>
                </a:lnTo>
                <a:close/>
              </a:path>
            </a:pathLst>
          </a:custGeom>
          <a:gradFill>
            <a:gsLst>
              <a:gs pos="100000">
                <a:srgbClr val="FCC283"/>
              </a:gs>
              <a:gs pos="2000">
                <a:srgbClr val="AF76B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69FEC89-D60C-4472-95E9-1AA01EE7EA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41750" y="749300"/>
            <a:ext cx="8350250" cy="6108700"/>
          </a:xfrm>
          <a:custGeom>
            <a:avLst/>
            <a:gdLst>
              <a:gd name="connsiteX0" fmla="*/ 3805238 w 8350250"/>
              <a:gd name="connsiteY0" fmla="*/ 0 h 6108700"/>
              <a:gd name="connsiteX1" fmla="*/ 3941763 w 8350250"/>
              <a:gd name="connsiteY1" fmla="*/ 0 h 6108700"/>
              <a:gd name="connsiteX2" fmla="*/ 4073525 w 8350250"/>
              <a:gd name="connsiteY2" fmla="*/ 4763 h 6108700"/>
              <a:gd name="connsiteX3" fmla="*/ 4203700 w 8350250"/>
              <a:gd name="connsiteY3" fmla="*/ 15875 h 6108700"/>
              <a:gd name="connsiteX4" fmla="*/ 4327525 w 8350250"/>
              <a:gd name="connsiteY4" fmla="*/ 26988 h 6108700"/>
              <a:gd name="connsiteX5" fmla="*/ 4449763 w 8350250"/>
              <a:gd name="connsiteY5" fmla="*/ 47625 h 6108700"/>
              <a:gd name="connsiteX6" fmla="*/ 4565650 w 8350250"/>
              <a:gd name="connsiteY6" fmla="*/ 69850 h 6108700"/>
              <a:gd name="connsiteX7" fmla="*/ 4679950 w 8350250"/>
              <a:gd name="connsiteY7" fmla="*/ 96838 h 6108700"/>
              <a:gd name="connsiteX8" fmla="*/ 4792662 w 8350250"/>
              <a:gd name="connsiteY8" fmla="*/ 127000 h 6108700"/>
              <a:gd name="connsiteX9" fmla="*/ 4899025 w 8350250"/>
              <a:gd name="connsiteY9" fmla="*/ 161925 h 6108700"/>
              <a:gd name="connsiteX10" fmla="*/ 5003800 w 8350250"/>
              <a:gd name="connsiteY10" fmla="*/ 200025 h 6108700"/>
              <a:gd name="connsiteX11" fmla="*/ 5103812 w 8350250"/>
              <a:gd name="connsiteY11" fmla="*/ 239713 h 6108700"/>
              <a:gd name="connsiteX12" fmla="*/ 5202238 w 8350250"/>
              <a:gd name="connsiteY12" fmla="*/ 284163 h 6108700"/>
              <a:gd name="connsiteX13" fmla="*/ 5297488 w 8350250"/>
              <a:gd name="connsiteY13" fmla="*/ 331788 h 6108700"/>
              <a:gd name="connsiteX14" fmla="*/ 5386388 w 8350250"/>
              <a:gd name="connsiteY14" fmla="*/ 377825 h 6108700"/>
              <a:gd name="connsiteX15" fmla="*/ 5476875 w 8350250"/>
              <a:gd name="connsiteY15" fmla="*/ 430213 h 6108700"/>
              <a:gd name="connsiteX16" fmla="*/ 5561012 w 8350250"/>
              <a:gd name="connsiteY16" fmla="*/ 485775 h 6108700"/>
              <a:gd name="connsiteX17" fmla="*/ 5641975 w 8350250"/>
              <a:gd name="connsiteY17" fmla="*/ 542925 h 6108700"/>
              <a:gd name="connsiteX18" fmla="*/ 5722938 w 8350250"/>
              <a:gd name="connsiteY18" fmla="*/ 600075 h 6108700"/>
              <a:gd name="connsiteX19" fmla="*/ 5797550 w 8350250"/>
              <a:gd name="connsiteY19" fmla="*/ 660400 h 6108700"/>
              <a:gd name="connsiteX20" fmla="*/ 5872162 w 8350250"/>
              <a:gd name="connsiteY20" fmla="*/ 722313 h 6108700"/>
              <a:gd name="connsiteX21" fmla="*/ 5940425 w 8350250"/>
              <a:gd name="connsiteY21" fmla="*/ 784225 h 6108700"/>
              <a:gd name="connsiteX22" fmla="*/ 6010275 w 8350250"/>
              <a:gd name="connsiteY22" fmla="*/ 849313 h 6108700"/>
              <a:gd name="connsiteX23" fmla="*/ 6075362 w 8350250"/>
              <a:gd name="connsiteY23" fmla="*/ 914400 h 6108700"/>
              <a:gd name="connsiteX24" fmla="*/ 6137275 w 8350250"/>
              <a:gd name="connsiteY24" fmla="*/ 977900 h 6108700"/>
              <a:gd name="connsiteX25" fmla="*/ 6199188 w 8350250"/>
              <a:gd name="connsiteY25" fmla="*/ 1046163 h 6108700"/>
              <a:gd name="connsiteX26" fmla="*/ 6256338 w 8350250"/>
              <a:gd name="connsiteY26" fmla="*/ 1112838 h 6108700"/>
              <a:gd name="connsiteX27" fmla="*/ 6311900 w 8350250"/>
              <a:gd name="connsiteY27" fmla="*/ 1179513 h 6108700"/>
              <a:gd name="connsiteX28" fmla="*/ 6418262 w 8350250"/>
              <a:gd name="connsiteY28" fmla="*/ 1306513 h 6108700"/>
              <a:gd name="connsiteX29" fmla="*/ 6515100 w 8350250"/>
              <a:gd name="connsiteY29" fmla="*/ 1420813 h 6108700"/>
              <a:gd name="connsiteX30" fmla="*/ 6610350 w 8350250"/>
              <a:gd name="connsiteY30" fmla="*/ 1525588 h 6108700"/>
              <a:gd name="connsiteX31" fmla="*/ 6699250 w 8350250"/>
              <a:gd name="connsiteY31" fmla="*/ 1620838 h 6108700"/>
              <a:gd name="connsiteX32" fmla="*/ 6786562 w 8350250"/>
              <a:gd name="connsiteY32" fmla="*/ 1703388 h 6108700"/>
              <a:gd name="connsiteX33" fmla="*/ 6826250 w 8350250"/>
              <a:gd name="connsiteY33" fmla="*/ 1739900 h 6108700"/>
              <a:gd name="connsiteX34" fmla="*/ 6869112 w 8350250"/>
              <a:gd name="connsiteY34" fmla="*/ 1778000 h 6108700"/>
              <a:gd name="connsiteX35" fmla="*/ 6910388 w 8350250"/>
              <a:gd name="connsiteY35" fmla="*/ 1809750 h 6108700"/>
              <a:gd name="connsiteX36" fmla="*/ 6950075 w 8350250"/>
              <a:gd name="connsiteY36" fmla="*/ 1839913 h 6108700"/>
              <a:gd name="connsiteX37" fmla="*/ 6992938 w 8350250"/>
              <a:gd name="connsiteY37" fmla="*/ 1870075 h 6108700"/>
              <a:gd name="connsiteX38" fmla="*/ 7032625 w 8350250"/>
              <a:gd name="connsiteY38" fmla="*/ 1893888 h 6108700"/>
              <a:gd name="connsiteX39" fmla="*/ 7075488 w 8350250"/>
              <a:gd name="connsiteY39" fmla="*/ 1919288 h 6108700"/>
              <a:gd name="connsiteX40" fmla="*/ 7116762 w 8350250"/>
              <a:gd name="connsiteY40" fmla="*/ 1941513 h 6108700"/>
              <a:gd name="connsiteX41" fmla="*/ 7159625 w 8350250"/>
              <a:gd name="connsiteY41" fmla="*/ 1962150 h 6108700"/>
              <a:gd name="connsiteX42" fmla="*/ 7202488 w 8350250"/>
              <a:gd name="connsiteY42" fmla="*/ 1979613 h 6108700"/>
              <a:gd name="connsiteX43" fmla="*/ 7243762 w 8350250"/>
              <a:gd name="connsiteY43" fmla="*/ 1997075 h 6108700"/>
              <a:gd name="connsiteX44" fmla="*/ 7288212 w 8350250"/>
              <a:gd name="connsiteY44" fmla="*/ 2011363 h 6108700"/>
              <a:gd name="connsiteX45" fmla="*/ 7334250 w 8350250"/>
              <a:gd name="connsiteY45" fmla="*/ 2024063 h 6108700"/>
              <a:gd name="connsiteX46" fmla="*/ 7380288 w 8350250"/>
              <a:gd name="connsiteY46" fmla="*/ 2036763 h 6108700"/>
              <a:gd name="connsiteX47" fmla="*/ 7427912 w 8350250"/>
              <a:gd name="connsiteY47" fmla="*/ 2046288 h 6108700"/>
              <a:gd name="connsiteX48" fmla="*/ 7475538 w 8350250"/>
              <a:gd name="connsiteY48" fmla="*/ 2054225 h 6108700"/>
              <a:gd name="connsiteX49" fmla="*/ 7527925 w 8350250"/>
              <a:gd name="connsiteY49" fmla="*/ 2060575 h 6108700"/>
              <a:gd name="connsiteX50" fmla="*/ 7577138 w 8350250"/>
              <a:gd name="connsiteY50" fmla="*/ 2066925 h 6108700"/>
              <a:gd name="connsiteX51" fmla="*/ 7686675 w 8350250"/>
              <a:gd name="connsiteY51" fmla="*/ 2073275 h 6108700"/>
              <a:gd name="connsiteX52" fmla="*/ 7804150 w 8350250"/>
              <a:gd name="connsiteY52" fmla="*/ 2076450 h 6108700"/>
              <a:gd name="connsiteX53" fmla="*/ 7888288 w 8350250"/>
              <a:gd name="connsiteY53" fmla="*/ 2076450 h 6108700"/>
              <a:gd name="connsiteX54" fmla="*/ 7966075 w 8350250"/>
              <a:gd name="connsiteY54" fmla="*/ 2081213 h 6108700"/>
              <a:gd name="connsiteX55" fmla="*/ 8040688 w 8350250"/>
              <a:gd name="connsiteY55" fmla="*/ 2089150 h 6108700"/>
              <a:gd name="connsiteX56" fmla="*/ 8108950 w 8350250"/>
              <a:gd name="connsiteY56" fmla="*/ 2098675 h 6108700"/>
              <a:gd name="connsiteX57" fmla="*/ 8177212 w 8350250"/>
              <a:gd name="connsiteY57" fmla="*/ 2111375 h 6108700"/>
              <a:gd name="connsiteX58" fmla="*/ 8239125 w 8350250"/>
              <a:gd name="connsiteY58" fmla="*/ 2125663 h 6108700"/>
              <a:gd name="connsiteX59" fmla="*/ 8296275 w 8350250"/>
              <a:gd name="connsiteY59" fmla="*/ 2141538 h 6108700"/>
              <a:gd name="connsiteX60" fmla="*/ 8350250 w 8350250"/>
              <a:gd name="connsiteY60" fmla="*/ 2159000 h 6108700"/>
              <a:gd name="connsiteX61" fmla="*/ 8350250 w 8350250"/>
              <a:gd name="connsiteY61" fmla="*/ 6108700 h 6108700"/>
              <a:gd name="connsiteX62" fmla="*/ 209550 w 8350250"/>
              <a:gd name="connsiteY62" fmla="*/ 6108700 h 6108700"/>
              <a:gd name="connsiteX63" fmla="*/ 184150 w 8350250"/>
              <a:gd name="connsiteY63" fmla="*/ 6072188 h 6108700"/>
              <a:gd name="connsiteX64" fmla="*/ 158750 w 8350250"/>
              <a:gd name="connsiteY64" fmla="*/ 6034088 h 6108700"/>
              <a:gd name="connsiteX65" fmla="*/ 136525 w 8350250"/>
              <a:gd name="connsiteY65" fmla="*/ 5997575 h 6108700"/>
              <a:gd name="connsiteX66" fmla="*/ 114300 w 8350250"/>
              <a:gd name="connsiteY66" fmla="*/ 5959475 h 6108700"/>
              <a:gd name="connsiteX67" fmla="*/ 96838 w 8350250"/>
              <a:gd name="connsiteY67" fmla="*/ 5922963 h 6108700"/>
              <a:gd name="connsiteX68" fmla="*/ 77788 w 8350250"/>
              <a:gd name="connsiteY68" fmla="*/ 5884863 h 6108700"/>
              <a:gd name="connsiteX69" fmla="*/ 61913 w 8350250"/>
              <a:gd name="connsiteY69" fmla="*/ 5845175 h 6108700"/>
              <a:gd name="connsiteX70" fmla="*/ 47625 w 8350250"/>
              <a:gd name="connsiteY70" fmla="*/ 5805488 h 6108700"/>
              <a:gd name="connsiteX71" fmla="*/ 34925 w 8350250"/>
              <a:gd name="connsiteY71" fmla="*/ 5765800 h 6108700"/>
              <a:gd name="connsiteX72" fmla="*/ 25400 w 8350250"/>
              <a:gd name="connsiteY72" fmla="*/ 5726113 h 6108700"/>
              <a:gd name="connsiteX73" fmla="*/ 17463 w 8350250"/>
              <a:gd name="connsiteY73" fmla="*/ 5686425 h 6108700"/>
              <a:gd name="connsiteX74" fmla="*/ 9525 w 8350250"/>
              <a:gd name="connsiteY74" fmla="*/ 5643563 h 6108700"/>
              <a:gd name="connsiteX75" fmla="*/ 4763 w 8350250"/>
              <a:gd name="connsiteY75" fmla="*/ 5600700 h 6108700"/>
              <a:gd name="connsiteX76" fmla="*/ 0 w 8350250"/>
              <a:gd name="connsiteY76" fmla="*/ 5561013 h 6108700"/>
              <a:gd name="connsiteX77" fmla="*/ 0 w 8350250"/>
              <a:gd name="connsiteY77" fmla="*/ 5519738 h 6108700"/>
              <a:gd name="connsiteX78" fmla="*/ 0 w 8350250"/>
              <a:gd name="connsiteY78" fmla="*/ 5473700 h 6108700"/>
              <a:gd name="connsiteX79" fmla="*/ 4763 w 8350250"/>
              <a:gd name="connsiteY79" fmla="*/ 5432425 h 6108700"/>
              <a:gd name="connsiteX80" fmla="*/ 9525 w 8350250"/>
              <a:gd name="connsiteY80" fmla="*/ 5386388 h 6108700"/>
              <a:gd name="connsiteX81" fmla="*/ 15875 w 8350250"/>
              <a:gd name="connsiteY81" fmla="*/ 5345113 h 6108700"/>
              <a:gd name="connsiteX82" fmla="*/ 25400 w 8350250"/>
              <a:gd name="connsiteY82" fmla="*/ 5300663 h 6108700"/>
              <a:gd name="connsiteX83" fmla="*/ 38100 w 8350250"/>
              <a:gd name="connsiteY83" fmla="*/ 5254625 h 6108700"/>
              <a:gd name="connsiteX84" fmla="*/ 50800 w 8350250"/>
              <a:gd name="connsiteY84" fmla="*/ 5208588 h 6108700"/>
              <a:gd name="connsiteX85" fmla="*/ 65088 w 8350250"/>
              <a:gd name="connsiteY85" fmla="*/ 5162550 h 6108700"/>
              <a:gd name="connsiteX86" fmla="*/ 82550 w 8350250"/>
              <a:gd name="connsiteY86" fmla="*/ 5114925 h 6108700"/>
              <a:gd name="connsiteX87" fmla="*/ 104775 w 8350250"/>
              <a:gd name="connsiteY87" fmla="*/ 5070475 h 6108700"/>
              <a:gd name="connsiteX88" fmla="*/ 127000 w 8350250"/>
              <a:gd name="connsiteY88" fmla="*/ 5022850 h 6108700"/>
              <a:gd name="connsiteX89" fmla="*/ 152400 w 8350250"/>
              <a:gd name="connsiteY89" fmla="*/ 4976813 h 6108700"/>
              <a:gd name="connsiteX90" fmla="*/ 179388 w 8350250"/>
              <a:gd name="connsiteY90" fmla="*/ 4926013 h 6108700"/>
              <a:gd name="connsiteX91" fmla="*/ 206375 w 8350250"/>
              <a:gd name="connsiteY91" fmla="*/ 4879975 h 6108700"/>
              <a:gd name="connsiteX92" fmla="*/ 239713 w 8350250"/>
              <a:gd name="connsiteY92" fmla="*/ 4829175 h 6108700"/>
              <a:gd name="connsiteX93" fmla="*/ 274638 w 8350250"/>
              <a:gd name="connsiteY93" fmla="*/ 4779963 h 6108700"/>
              <a:gd name="connsiteX94" fmla="*/ 311150 w 8350250"/>
              <a:gd name="connsiteY94" fmla="*/ 4729163 h 6108700"/>
              <a:gd name="connsiteX95" fmla="*/ 388938 w 8350250"/>
              <a:gd name="connsiteY95" fmla="*/ 4625975 h 6108700"/>
              <a:gd name="connsiteX96" fmla="*/ 460375 w 8350250"/>
              <a:gd name="connsiteY96" fmla="*/ 4518025 h 6108700"/>
              <a:gd name="connsiteX97" fmla="*/ 527050 w 8350250"/>
              <a:gd name="connsiteY97" fmla="*/ 4408488 h 6108700"/>
              <a:gd name="connsiteX98" fmla="*/ 588963 w 8350250"/>
              <a:gd name="connsiteY98" fmla="*/ 4298950 h 6108700"/>
              <a:gd name="connsiteX99" fmla="*/ 646113 w 8350250"/>
              <a:gd name="connsiteY99" fmla="*/ 4187825 h 6108700"/>
              <a:gd name="connsiteX100" fmla="*/ 698500 w 8350250"/>
              <a:gd name="connsiteY100" fmla="*/ 4071938 h 6108700"/>
              <a:gd name="connsiteX101" fmla="*/ 749300 w 8350250"/>
              <a:gd name="connsiteY101" fmla="*/ 3956050 h 6108700"/>
              <a:gd name="connsiteX102" fmla="*/ 793750 w 8350250"/>
              <a:gd name="connsiteY102" fmla="*/ 3833813 h 6108700"/>
              <a:gd name="connsiteX103" fmla="*/ 836613 w 8350250"/>
              <a:gd name="connsiteY103" fmla="*/ 3709988 h 6108700"/>
              <a:gd name="connsiteX104" fmla="*/ 877888 w 8350250"/>
              <a:gd name="connsiteY104" fmla="*/ 3579813 h 6108700"/>
              <a:gd name="connsiteX105" fmla="*/ 915988 w 8350250"/>
              <a:gd name="connsiteY105" fmla="*/ 3444875 h 6108700"/>
              <a:gd name="connsiteX106" fmla="*/ 952500 w 8350250"/>
              <a:gd name="connsiteY106" fmla="*/ 3306763 h 6108700"/>
              <a:gd name="connsiteX107" fmla="*/ 987425 w 8350250"/>
              <a:gd name="connsiteY107" fmla="*/ 3162300 h 6108700"/>
              <a:gd name="connsiteX108" fmla="*/ 1022350 w 8350250"/>
              <a:gd name="connsiteY108" fmla="*/ 3011488 h 6108700"/>
              <a:gd name="connsiteX109" fmla="*/ 1057275 w 8350250"/>
              <a:gd name="connsiteY109" fmla="*/ 2852738 h 6108700"/>
              <a:gd name="connsiteX110" fmla="*/ 1089025 w 8350250"/>
              <a:gd name="connsiteY110" fmla="*/ 2689225 h 6108700"/>
              <a:gd name="connsiteX111" fmla="*/ 1123950 w 8350250"/>
              <a:gd name="connsiteY111" fmla="*/ 2516188 h 6108700"/>
              <a:gd name="connsiteX112" fmla="*/ 1158875 w 8350250"/>
              <a:gd name="connsiteY112" fmla="*/ 2332038 h 6108700"/>
              <a:gd name="connsiteX113" fmla="*/ 1196975 w 8350250"/>
              <a:gd name="connsiteY113" fmla="*/ 2143125 h 6108700"/>
              <a:gd name="connsiteX114" fmla="*/ 1216025 w 8350250"/>
              <a:gd name="connsiteY114" fmla="*/ 2049463 h 6108700"/>
              <a:gd name="connsiteX115" fmla="*/ 1238250 w 8350250"/>
              <a:gd name="connsiteY115" fmla="*/ 1951038 h 6108700"/>
              <a:gd name="connsiteX116" fmla="*/ 1260475 w 8350250"/>
              <a:gd name="connsiteY116" fmla="*/ 1852613 h 6108700"/>
              <a:gd name="connsiteX117" fmla="*/ 1289050 w 8350250"/>
              <a:gd name="connsiteY117" fmla="*/ 1755775 h 6108700"/>
              <a:gd name="connsiteX118" fmla="*/ 1316038 w 8350250"/>
              <a:gd name="connsiteY118" fmla="*/ 1655763 h 6108700"/>
              <a:gd name="connsiteX119" fmla="*/ 1347788 w 8350250"/>
              <a:gd name="connsiteY119" fmla="*/ 1558925 h 6108700"/>
              <a:gd name="connsiteX120" fmla="*/ 1382713 w 8350250"/>
              <a:gd name="connsiteY120" fmla="*/ 1462088 h 6108700"/>
              <a:gd name="connsiteX121" fmla="*/ 1422400 w 8350250"/>
              <a:gd name="connsiteY121" fmla="*/ 1363663 h 6108700"/>
              <a:gd name="connsiteX122" fmla="*/ 1465263 w 8350250"/>
              <a:gd name="connsiteY122" fmla="*/ 1270000 h 6108700"/>
              <a:gd name="connsiteX123" fmla="*/ 1512888 w 8350250"/>
              <a:gd name="connsiteY123" fmla="*/ 1174750 h 6108700"/>
              <a:gd name="connsiteX124" fmla="*/ 1562100 w 8350250"/>
              <a:gd name="connsiteY124" fmla="*/ 1082675 h 6108700"/>
              <a:gd name="connsiteX125" fmla="*/ 1616075 w 8350250"/>
              <a:gd name="connsiteY125" fmla="*/ 990600 h 6108700"/>
              <a:gd name="connsiteX126" fmla="*/ 1679575 w 8350250"/>
              <a:gd name="connsiteY126" fmla="*/ 903288 h 6108700"/>
              <a:gd name="connsiteX127" fmla="*/ 1711325 w 8350250"/>
              <a:gd name="connsiteY127" fmla="*/ 862013 h 6108700"/>
              <a:gd name="connsiteX128" fmla="*/ 1743075 w 8350250"/>
              <a:gd name="connsiteY128" fmla="*/ 819150 h 6108700"/>
              <a:gd name="connsiteX129" fmla="*/ 1778000 w 8350250"/>
              <a:gd name="connsiteY129" fmla="*/ 776288 h 6108700"/>
              <a:gd name="connsiteX130" fmla="*/ 1816100 w 8350250"/>
              <a:gd name="connsiteY130" fmla="*/ 735013 h 6108700"/>
              <a:gd name="connsiteX131" fmla="*/ 1852613 w 8350250"/>
              <a:gd name="connsiteY131" fmla="*/ 695325 h 6108700"/>
              <a:gd name="connsiteX132" fmla="*/ 1892300 w 8350250"/>
              <a:gd name="connsiteY132" fmla="*/ 655638 h 6108700"/>
              <a:gd name="connsiteX133" fmla="*/ 1935163 w 8350250"/>
              <a:gd name="connsiteY133" fmla="*/ 614363 h 6108700"/>
              <a:gd name="connsiteX134" fmla="*/ 1978025 w 8350250"/>
              <a:gd name="connsiteY134" fmla="*/ 577850 h 6108700"/>
              <a:gd name="connsiteX135" fmla="*/ 2022475 w 8350250"/>
              <a:gd name="connsiteY135" fmla="*/ 539750 h 6108700"/>
              <a:gd name="connsiteX136" fmla="*/ 2066925 w 8350250"/>
              <a:gd name="connsiteY136" fmla="*/ 504825 h 6108700"/>
              <a:gd name="connsiteX137" fmla="*/ 2114550 w 8350250"/>
              <a:gd name="connsiteY137" fmla="*/ 469900 h 6108700"/>
              <a:gd name="connsiteX138" fmla="*/ 2163763 w 8350250"/>
              <a:gd name="connsiteY138" fmla="*/ 436563 h 6108700"/>
              <a:gd name="connsiteX139" fmla="*/ 2216150 w 8350250"/>
              <a:gd name="connsiteY139" fmla="*/ 403225 h 6108700"/>
              <a:gd name="connsiteX140" fmla="*/ 2268538 w 8350250"/>
              <a:gd name="connsiteY140" fmla="*/ 371475 h 6108700"/>
              <a:gd name="connsiteX141" fmla="*/ 2322513 w 8350250"/>
              <a:gd name="connsiteY141" fmla="*/ 341313 h 6108700"/>
              <a:gd name="connsiteX142" fmla="*/ 2379663 w 8350250"/>
              <a:gd name="connsiteY142" fmla="*/ 311150 h 6108700"/>
              <a:gd name="connsiteX143" fmla="*/ 2439988 w 8350250"/>
              <a:gd name="connsiteY143" fmla="*/ 280988 h 6108700"/>
              <a:gd name="connsiteX144" fmla="*/ 2498725 w 8350250"/>
              <a:gd name="connsiteY144" fmla="*/ 254000 h 6108700"/>
              <a:gd name="connsiteX145" fmla="*/ 2563813 w 8350250"/>
              <a:gd name="connsiteY145" fmla="*/ 228600 h 6108700"/>
              <a:gd name="connsiteX146" fmla="*/ 2628900 w 8350250"/>
              <a:gd name="connsiteY146" fmla="*/ 204788 h 6108700"/>
              <a:gd name="connsiteX147" fmla="*/ 2695575 w 8350250"/>
              <a:gd name="connsiteY147" fmla="*/ 179388 h 6108700"/>
              <a:gd name="connsiteX148" fmla="*/ 2765425 w 8350250"/>
              <a:gd name="connsiteY148" fmla="*/ 157163 h 6108700"/>
              <a:gd name="connsiteX149" fmla="*/ 2835275 w 8350250"/>
              <a:gd name="connsiteY149" fmla="*/ 136525 h 6108700"/>
              <a:gd name="connsiteX150" fmla="*/ 2909888 w 8350250"/>
              <a:gd name="connsiteY150" fmla="*/ 117475 h 6108700"/>
              <a:gd name="connsiteX151" fmla="*/ 2984500 w 8350250"/>
              <a:gd name="connsiteY151" fmla="*/ 100013 h 6108700"/>
              <a:gd name="connsiteX152" fmla="*/ 3063875 w 8350250"/>
              <a:gd name="connsiteY152" fmla="*/ 84138 h 6108700"/>
              <a:gd name="connsiteX153" fmla="*/ 3221038 w 8350250"/>
              <a:gd name="connsiteY153" fmla="*/ 55563 h 6108700"/>
              <a:gd name="connsiteX154" fmla="*/ 3371850 w 8350250"/>
              <a:gd name="connsiteY154" fmla="*/ 33338 h 6108700"/>
              <a:gd name="connsiteX155" fmla="*/ 3519488 w 8350250"/>
              <a:gd name="connsiteY155" fmla="*/ 17463 h 6108700"/>
              <a:gd name="connsiteX156" fmla="*/ 3663950 w 8350250"/>
              <a:gd name="connsiteY156" fmla="*/ 7938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8350250" h="6108700">
                <a:moveTo>
                  <a:pt x="3805238" y="0"/>
                </a:moveTo>
                <a:lnTo>
                  <a:pt x="3941763" y="0"/>
                </a:lnTo>
                <a:lnTo>
                  <a:pt x="4073525" y="4763"/>
                </a:lnTo>
                <a:lnTo>
                  <a:pt x="4203700" y="15875"/>
                </a:lnTo>
                <a:lnTo>
                  <a:pt x="4327525" y="26988"/>
                </a:lnTo>
                <a:lnTo>
                  <a:pt x="4449763" y="47625"/>
                </a:lnTo>
                <a:lnTo>
                  <a:pt x="4565650" y="69850"/>
                </a:lnTo>
                <a:lnTo>
                  <a:pt x="4679950" y="96838"/>
                </a:lnTo>
                <a:lnTo>
                  <a:pt x="4792662" y="127000"/>
                </a:lnTo>
                <a:lnTo>
                  <a:pt x="4899025" y="161925"/>
                </a:lnTo>
                <a:lnTo>
                  <a:pt x="5003800" y="200025"/>
                </a:lnTo>
                <a:lnTo>
                  <a:pt x="5103812" y="239713"/>
                </a:lnTo>
                <a:lnTo>
                  <a:pt x="5202238" y="284163"/>
                </a:lnTo>
                <a:lnTo>
                  <a:pt x="5297488" y="331788"/>
                </a:lnTo>
                <a:lnTo>
                  <a:pt x="5386388" y="377825"/>
                </a:lnTo>
                <a:lnTo>
                  <a:pt x="5476875" y="430213"/>
                </a:lnTo>
                <a:lnTo>
                  <a:pt x="5561012" y="485775"/>
                </a:lnTo>
                <a:lnTo>
                  <a:pt x="5641975" y="542925"/>
                </a:lnTo>
                <a:lnTo>
                  <a:pt x="5722938" y="600075"/>
                </a:lnTo>
                <a:lnTo>
                  <a:pt x="5797550" y="660400"/>
                </a:lnTo>
                <a:lnTo>
                  <a:pt x="5872162" y="722313"/>
                </a:lnTo>
                <a:lnTo>
                  <a:pt x="5940425" y="784225"/>
                </a:lnTo>
                <a:lnTo>
                  <a:pt x="6010275" y="849313"/>
                </a:lnTo>
                <a:lnTo>
                  <a:pt x="6075362" y="914400"/>
                </a:lnTo>
                <a:lnTo>
                  <a:pt x="6137275" y="977900"/>
                </a:lnTo>
                <a:lnTo>
                  <a:pt x="6199188" y="1046163"/>
                </a:lnTo>
                <a:lnTo>
                  <a:pt x="6256338" y="1112838"/>
                </a:lnTo>
                <a:lnTo>
                  <a:pt x="6311900" y="1179513"/>
                </a:lnTo>
                <a:lnTo>
                  <a:pt x="6418262" y="1306513"/>
                </a:lnTo>
                <a:lnTo>
                  <a:pt x="6515100" y="1420813"/>
                </a:lnTo>
                <a:lnTo>
                  <a:pt x="6610350" y="1525588"/>
                </a:lnTo>
                <a:lnTo>
                  <a:pt x="6699250" y="1620838"/>
                </a:lnTo>
                <a:lnTo>
                  <a:pt x="6786562" y="1703388"/>
                </a:lnTo>
                <a:lnTo>
                  <a:pt x="6826250" y="1739900"/>
                </a:lnTo>
                <a:lnTo>
                  <a:pt x="6869112" y="1778000"/>
                </a:lnTo>
                <a:lnTo>
                  <a:pt x="6910388" y="1809750"/>
                </a:lnTo>
                <a:lnTo>
                  <a:pt x="6950075" y="1839913"/>
                </a:lnTo>
                <a:lnTo>
                  <a:pt x="6992938" y="1870075"/>
                </a:lnTo>
                <a:lnTo>
                  <a:pt x="7032625" y="1893888"/>
                </a:lnTo>
                <a:lnTo>
                  <a:pt x="7075488" y="1919288"/>
                </a:lnTo>
                <a:lnTo>
                  <a:pt x="7116762" y="1941513"/>
                </a:lnTo>
                <a:lnTo>
                  <a:pt x="7159625" y="1962150"/>
                </a:lnTo>
                <a:lnTo>
                  <a:pt x="7202488" y="1979613"/>
                </a:lnTo>
                <a:lnTo>
                  <a:pt x="7243762" y="1997075"/>
                </a:lnTo>
                <a:lnTo>
                  <a:pt x="7288212" y="2011363"/>
                </a:lnTo>
                <a:lnTo>
                  <a:pt x="7334250" y="2024063"/>
                </a:lnTo>
                <a:lnTo>
                  <a:pt x="7380288" y="2036763"/>
                </a:lnTo>
                <a:lnTo>
                  <a:pt x="7427912" y="2046288"/>
                </a:lnTo>
                <a:lnTo>
                  <a:pt x="7475538" y="2054225"/>
                </a:lnTo>
                <a:lnTo>
                  <a:pt x="7527925" y="2060575"/>
                </a:lnTo>
                <a:lnTo>
                  <a:pt x="7577138" y="2066925"/>
                </a:lnTo>
                <a:lnTo>
                  <a:pt x="7686675" y="2073275"/>
                </a:lnTo>
                <a:lnTo>
                  <a:pt x="7804150" y="2076450"/>
                </a:lnTo>
                <a:lnTo>
                  <a:pt x="7888288" y="2076450"/>
                </a:lnTo>
                <a:lnTo>
                  <a:pt x="7966075" y="2081213"/>
                </a:lnTo>
                <a:lnTo>
                  <a:pt x="8040688" y="2089150"/>
                </a:lnTo>
                <a:lnTo>
                  <a:pt x="8108950" y="2098675"/>
                </a:lnTo>
                <a:lnTo>
                  <a:pt x="8177212" y="2111375"/>
                </a:lnTo>
                <a:lnTo>
                  <a:pt x="8239125" y="2125663"/>
                </a:lnTo>
                <a:lnTo>
                  <a:pt x="8296275" y="2141538"/>
                </a:lnTo>
                <a:lnTo>
                  <a:pt x="8350250" y="2159000"/>
                </a:lnTo>
                <a:lnTo>
                  <a:pt x="8350250" y="6108700"/>
                </a:lnTo>
                <a:lnTo>
                  <a:pt x="209550" y="6108700"/>
                </a:lnTo>
                <a:lnTo>
                  <a:pt x="184150" y="6072188"/>
                </a:lnTo>
                <a:lnTo>
                  <a:pt x="158750" y="6034088"/>
                </a:lnTo>
                <a:lnTo>
                  <a:pt x="136525" y="5997575"/>
                </a:lnTo>
                <a:lnTo>
                  <a:pt x="114300" y="5959475"/>
                </a:lnTo>
                <a:lnTo>
                  <a:pt x="96838" y="5922963"/>
                </a:lnTo>
                <a:lnTo>
                  <a:pt x="77788" y="5884863"/>
                </a:lnTo>
                <a:lnTo>
                  <a:pt x="61913" y="5845175"/>
                </a:lnTo>
                <a:lnTo>
                  <a:pt x="47625" y="5805488"/>
                </a:lnTo>
                <a:lnTo>
                  <a:pt x="34925" y="5765800"/>
                </a:lnTo>
                <a:lnTo>
                  <a:pt x="25400" y="5726113"/>
                </a:lnTo>
                <a:lnTo>
                  <a:pt x="17463" y="5686425"/>
                </a:lnTo>
                <a:lnTo>
                  <a:pt x="9525" y="5643563"/>
                </a:lnTo>
                <a:lnTo>
                  <a:pt x="4763" y="5600700"/>
                </a:lnTo>
                <a:lnTo>
                  <a:pt x="0" y="5561013"/>
                </a:lnTo>
                <a:lnTo>
                  <a:pt x="0" y="5519738"/>
                </a:lnTo>
                <a:lnTo>
                  <a:pt x="0" y="5473700"/>
                </a:lnTo>
                <a:lnTo>
                  <a:pt x="4763" y="5432425"/>
                </a:lnTo>
                <a:lnTo>
                  <a:pt x="9525" y="5386388"/>
                </a:lnTo>
                <a:lnTo>
                  <a:pt x="15875" y="5345113"/>
                </a:lnTo>
                <a:lnTo>
                  <a:pt x="25400" y="5300663"/>
                </a:lnTo>
                <a:lnTo>
                  <a:pt x="38100" y="5254625"/>
                </a:lnTo>
                <a:lnTo>
                  <a:pt x="50800" y="5208588"/>
                </a:lnTo>
                <a:lnTo>
                  <a:pt x="65088" y="5162550"/>
                </a:lnTo>
                <a:lnTo>
                  <a:pt x="82550" y="5114925"/>
                </a:lnTo>
                <a:lnTo>
                  <a:pt x="104775" y="5070475"/>
                </a:lnTo>
                <a:lnTo>
                  <a:pt x="127000" y="5022850"/>
                </a:lnTo>
                <a:lnTo>
                  <a:pt x="152400" y="4976813"/>
                </a:lnTo>
                <a:lnTo>
                  <a:pt x="179388" y="4926013"/>
                </a:lnTo>
                <a:lnTo>
                  <a:pt x="206375" y="4879975"/>
                </a:lnTo>
                <a:lnTo>
                  <a:pt x="239713" y="4829175"/>
                </a:lnTo>
                <a:lnTo>
                  <a:pt x="274638" y="4779963"/>
                </a:lnTo>
                <a:lnTo>
                  <a:pt x="311150" y="4729163"/>
                </a:lnTo>
                <a:lnTo>
                  <a:pt x="388938" y="4625975"/>
                </a:lnTo>
                <a:lnTo>
                  <a:pt x="460375" y="4518025"/>
                </a:lnTo>
                <a:lnTo>
                  <a:pt x="527050" y="4408488"/>
                </a:lnTo>
                <a:lnTo>
                  <a:pt x="588963" y="4298950"/>
                </a:lnTo>
                <a:lnTo>
                  <a:pt x="646113" y="4187825"/>
                </a:lnTo>
                <a:lnTo>
                  <a:pt x="698500" y="4071938"/>
                </a:lnTo>
                <a:lnTo>
                  <a:pt x="749300" y="3956050"/>
                </a:lnTo>
                <a:lnTo>
                  <a:pt x="793750" y="3833813"/>
                </a:lnTo>
                <a:lnTo>
                  <a:pt x="836613" y="3709988"/>
                </a:lnTo>
                <a:lnTo>
                  <a:pt x="877888" y="3579813"/>
                </a:lnTo>
                <a:lnTo>
                  <a:pt x="915988" y="3444875"/>
                </a:lnTo>
                <a:lnTo>
                  <a:pt x="952500" y="3306763"/>
                </a:lnTo>
                <a:lnTo>
                  <a:pt x="987425" y="3162300"/>
                </a:lnTo>
                <a:lnTo>
                  <a:pt x="1022350" y="3011488"/>
                </a:lnTo>
                <a:lnTo>
                  <a:pt x="1057275" y="2852738"/>
                </a:lnTo>
                <a:lnTo>
                  <a:pt x="1089025" y="2689225"/>
                </a:lnTo>
                <a:lnTo>
                  <a:pt x="1123950" y="2516188"/>
                </a:lnTo>
                <a:lnTo>
                  <a:pt x="1158875" y="2332038"/>
                </a:lnTo>
                <a:lnTo>
                  <a:pt x="1196975" y="2143125"/>
                </a:lnTo>
                <a:lnTo>
                  <a:pt x="1216025" y="2049463"/>
                </a:lnTo>
                <a:lnTo>
                  <a:pt x="1238250" y="1951038"/>
                </a:lnTo>
                <a:lnTo>
                  <a:pt x="1260475" y="1852613"/>
                </a:lnTo>
                <a:lnTo>
                  <a:pt x="1289050" y="1755775"/>
                </a:lnTo>
                <a:lnTo>
                  <a:pt x="1316038" y="1655763"/>
                </a:lnTo>
                <a:lnTo>
                  <a:pt x="1347788" y="1558925"/>
                </a:lnTo>
                <a:lnTo>
                  <a:pt x="1382713" y="1462088"/>
                </a:lnTo>
                <a:lnTo>
                  <a:pt x="1422400" y="1363663"/>
                </a:lnTo>
                <a:lnTo>
                  <a:pt x="1465263" y="1270000"/>
                </a:lnTo>
                <a:lnTo>
                  <a:pt x="1512888" y="1174750"/>
                </a:lnTo>
                <a:lnTo>
                  <a:pt x="1562100" y="1082675"/>
                </a:lnTo>
                <a:lnTo>
                  <a:pt x="1616075" y="990600"/>
                </a:lnTo>
                <a:lnTo>
                  <a:pt x="1679575" y="903288"/>
                </a:lnTo>
                <a:lnTo>
                  <a:pt x="1711325" y="862013"/>
                </a:lnTo>
                <a:lnTo>
                  <a:pt x="1743075" y="819150"/>
                </a:lnTo>
                <a:lnTo>
                  <a:pt x="1778000" y="776288"/>
                </a:lnTo>
                <a:lnTo>
                  <a:pt x="1816100" y="735013"/>
                </a:lnTo>
                <a:lnTo>
                  <a:pt x="1852613" y="695325"/>
                </a:lnTo>
                <a:lnTo>
                  <a:pt x="1892300" y="655638"/>
                </a:lnTo>
                <a:lnTo>
                  <a:pt x="1935163" y="614363"/>
                </a:lnTo>
                <a:lnTo>
                  <a:pt x="1978025" y="577850"/>
                </a:lnTo>
                <a:lnTo>
                  <a:pt x="2022475" y="539750"/>
                </a:lnTo>
                <a:lnTo>
                  <a:pt x="2066925" y="504825"/>
                </a:lnTo>
                <a:lnTo>
                  <a:pt x="2114550" y="469900"/>
                </a:lnTo>
                <a:lnTo>
                  <a:pt x="2163763" y="436563"/>
                </a:lnTo>
                <a:lnTo>
                  <a:pt x="2216150" y="403225"/>
                </a:lnTo>
                <a:lnTo>
                  <a:pt x="2268538" y="371475"/>
                </a:lnTo>
                <a:lnTo>
                  <a:pt x="2322513" y="341313"/>
                </a:lnTo>
                <a:lnTo>
                  <a:pt x="2379663" y="311150"/>
                </a:lnTo>
                <a:lnTo>
                  <a:pt x="2439988" y="280988"/>
                </a:lnTo>
                <a:lnTo>
                  <a:pt x="2498725" y="254000"/>
                </a:lnTo>
                <a:lnTo>
                  <a:pt x="2563813" y="228600"/>
                </a:lnTo>
                <a:lnTo>
                  <a:pt x="2628900" y="204788"/>
                </a:lnTo>
                <a:lnTo>
                  <a:pt x="2695575" y="179388"/>
                </a:lnTo>
                <a:lnTo>
                  <a:pt x="2765425" y="157163"/>
                </a:lnTo>
                <a:lnTo>
                  <a:pt x="2835275" y="136525"/>
                </a:lnTo>
                <a:lnTo>
                  <a:pt x="2909888" y="117475"/>
                </a:lnTo>
                <a:lnTo>
                  <a:pt x="2984500" y="100013"/>
                </a:lnTo>
                <a:lnTo>
                  <a:pt x="3063875" y="84138"/>
                </a:lnTo>
                <a:lnTo>
                  <a:pt x="3221038" y="55563"/>
                </a:lnTo>
                <a:lnTo>
                  <a:pt x="3371850" y="33338"/>
                </a:lnTo>
                <a:lnTo>
                  <a:pt x="3519488" y="17463"/>
                </a:lnTo>
                <a:lnTo>
                  <a:pt x="3663950" y="79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6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等线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You can Resize without losing quality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You can Change Fill Color 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Line Color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www.freeppt7.com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34" charset="-127"/>
                <a:cs typeface="Arial" pitchFamily="34" charset="0"/>
              </a:rPr>
              <a:t>FREE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34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9302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F236A-EBA1-4943-8A76-31AE2D5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BC80E-6C0D-48E2-9AF1-BE2702CFD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EFC286-55E8-4263-8D6C-0D213D624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499994-C2F2-462A-BDF1-845AA8E1B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FC4EF1-57A5-4B53-AD9B-44A60A42C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306DDA-AF3A-4CA5-B16C-7A37FC51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3A3EB-ED59-439B-A675-9D1B8F2B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EF32E7-A3FB-4452-8729-EBA2AE2F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7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336B8-4BCD-4F5E-8237-B1AE80CA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2C3998-ED7B-431A-B258-DEFA7BB7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B41D7D-B2E9-4216-96F5-80683C9A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D991D-8B08-43F7-BB82-76857F00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7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6537DD-857F-4472-9028-28A2B021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251DA-E43C-44AD-80F1-7AD2549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246DA4-4A74-4321-967A-A1996EA9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2CFE4-5D50-4A2E-ADBD-511323C2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54EBD-5890-478E-9E94-C80E6BFE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1A89B-2517-44E9-A0E7-DA34939BD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3F4489-FD6C-46BC-A60E-56C3BA21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206CA-219F-4BB8-8E64-8DD15F95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23502-8208-46D3-96EF-968E3BB8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593D-81C0-4814-B83E-1E2B6AC7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BC978A-A96B-4EDB-A651-F5E4484FF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E53E9-81FE-4E4E-8060-4E4BF936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D9E6D-6491-4E59-A4D0-A9040CB6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F7A7D-0B93-424E-A6AB-306E5811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B05E9-9D64-4B10-8E21-489BD147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4D59C2-9B5D-41E3-A59E-96009425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8544D-3A2A-4F91-B5A4-6A2CE4D8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64D3A-E10B-4FF3-B555-C067BF9A5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94F1F-6BF2-446A-9934-5B0916EC81F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9907C-7EF6-477B-8901-0AAE537FA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C5A1C-C001-4E3D-8DAE-AA32539AC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9975-C836-4AEA-90DD-A5CF8F7C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3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advClick="0" advTm="0"/>
  <p:txStyles>
    <p:titleStyle>
      <a:lvl1pPr algn="ctr" defTabSz="1218565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7ED679-F34D-44FA-B7D4-4EB5CD15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A60FC-8B21-4EFF-95AF-B865E6B4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9C057-0705-4F48-B30E-56EC7405E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890CD-142C-4245-B090-19A108ACE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33199-80DD-4A32-A2DD-05D699DF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30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7ED679-F34D-44FA-B7D4-4EB5CD15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A60FC-8B21-4EFF-95AF-B865E6B4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9C057-0705-4F48-B30E-56EC7405E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B6DF-9E5C-4DE0-BA79-ED2A3450241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890CD-142C-4245-B090-19A108ACE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33199-80DD-4A32-A2DD-05D699DF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A7FE-83B5-4DF8-8840-0D7BB83031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3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9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5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7.xml"/><Relationship Id="rId16" Type="http://schemas.openxmlformats.org/officeDocument/2006/relationships/image" Target="../media/image12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39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23.xml"/><Relationship Id="rId17" Type="http://schemas.openxmlformats.org/officeDocument/2006/relationships/image" Target="../media/image12.png"/><Relationship Id="rId2" Type="http://schemas.openxmlformats.org/officeDocument/2006/relationships/tags" Target="../tags/tag22.xml"/><Relationship Id="rId16" Type="http://schemas.openxmlformats.org/officeDocument/2006/relationships/image" Target="../media/image11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4.xml"/><Relationship Id="rId5" Type="http://schemas.openxmlformats.org/officeDocument/2006/relationships/tags" Target="../tags/tag25.xml"/><Relationship Id="rId15" Type="http://schemas.openxmlformats.org/officeDocument/2006/relationships/image" Target="../media/image10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4.png"/><Relationship Id="rId4" Type="http://schemas.openxmlformats.org/officeDocument/2006/relationships/tags" Target="../tags/tag18.xml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_图片 16">
            <a:extLst>
              <a:ext uri="{FF2B5EF4-FFF2-40B4-BE49-F238E27FC236}">
                <a16:creationId xmlns:a16="http://schemas.microsoft.com/office/drawing/2014/main" id="{AC38ED6A-708C-4C36-A95A-128709272B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r="12861"/>
          <a:stretch>
            <a:fillRect/>
          </a:stretch>
        </p:blipFill>
        <p:spPr>
          <a:xfrm>
            <a:off x="2268956" y="0"/>
            <a:ext cx="7654088" cy="6858000"/>
          </a:xfrm>
          <a:custGeom>
            <a:avLst/>
            <a:gdLst>
              <a:gd name="connsiteX0" fmla="*/ 1749684 w 7654088"/>
              <a:gd name="connsiteY0" fmla="*/ 0 h 6858000"/>
              <a:gd name="connsiteX1" fmla="*/ 5904404 w 7654088"/>
              <a:gd name="connsiteY1" fmla="*/ 0 h 6858000"/>
              <a:gd name="connsiteX2" fmla="*/ 5966781 w 7654088"/>
              <a:gd name="connsiteY2" fmla="*/ 39989 h 6858000"/>
              <a:gd name="connsiteX3" fmla="*/ 7654088 w 7654088"/>
              <a:gd name="connsiteY3" fmla="*/ 3213434 h 6858000"/>
              <a:gd name="connsiteX4" fmla="*/ 5142910 w 7654088"/>
              <a:gd name="connsiteY4" fmla="*/ 6808254 h 6858000"/>
              <a:gd name="connsiteX5" fmla="*/ 4995890 w 7654088"/>
              <a:gd name="connsiteY5" fmla="*/ 6858000 h 6858000"/>
              <a:gd name="connsiteX6" fmla="*/ 2658198 w 7654088"/>
              <a:gd name="connsiteY6" fmla="*/ 6858000 h 6858000"/>
              <a:gd name="connsiteX7" fmla="*/ 2511178 w 7654088"/>
              <a:gd name="connsiteY7" fmla="*/ 6808254 h 6858000"/>
              <a:gd name="connsiteX8" fmla="*/ 0 w 7654088"/>
              <a:gd name="connsiteY8" fmla="*/ 3213434 h 6858000"/>
              <a:gd name="connsiteX9" fmla="*/ 1687308 w 7654088"/>
              <a:gd name="connsiteY9" fmla="*/ 399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4088" h="6858000">
                <a:moveTo>
                  <a:pt x="1749684" y="0"/>
                </a:moveTo>
                <a:lnTo>
                  <a:pt x="5904404" y="0"/>
                </a:lnTo>
                <a:lnTo>
                  <a:pt x="5966781" y="39989"/>
                </a:lnTo>
                <a:cubicBezTo>
                  <a:pt x="6984781" y="727737"/>
                  <a:pt x="7654088" y="1892423"/>
                  <a:pt x="7654088" y="3213434"/>
                </a:cubicBezTo>
                <a:cubicBezTo>
                  <a:pt x="7654088" y="4864698"/>
                  <a:pt x="6608296" y="6271705"/>
                  <a:pt x="5142910" y="6808254"/>
                </a:cubicBezTo>
                <a:lnTo>
                  <a:pt x="4995890" y="6858000"/>
                </a:lnTo>
                <a:lnTo>
                  <a:pt x="2658198" y="6858000"/>
                </a:lnTo>
                <a:lnTo>
                  <a:pt x="2511178" y="6808254"/>
                </a:lnTo>
                <a:cubicBezTo>
                  <a:pt x="1045793" y="6271705"/>
                  <a:pt x="0" y="4864698"/>
                  <a:pt x="0" y="3213434"/>
                </a:cubicBezTo>
                <a:cubicBezTo>
                  <a:pt x="0" y="1892423"/>
                  <a:pt x="669307" y="727737"/>
                  <a:pt x="1687308" y="39989"/>
                </a:cubicBezTo>
                <a:close/>
              </a:path>
            </a:pathLst>
          </a:custGeom>
        </p:spPr>
      </p:pic>
      <p:pic>
        <p:nvPicPr>
          <p:cNvPr id="8" name="PA_图片 7">
            <a:extLst>
              <a:ext uri="{FF2B5EF4-FFF2-40B4-BE49-F238E27FC236}">
                <a16:creationId xmlns:a16="http://schemas.microsoft.com/office/drawing/2014/main" id="{92DE02B8-F4E7-48F2-A94E-564FB3652F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951" y="0"/>
            <a:ext cx="6800049" cy="6858000"/>
          </a:xfrm>
          <a:prstGeom prst="rect">
            <a:avLst/>
          </a:prstGeom>
        </p:spPr>
      </p:pic>
      <p:pic>
        <p:nvPicPr>
          <p:cNvPr id="9" name="PA_图片 8">
            <a:extLst>
              <a:ext uri="{FF2B5EF4-FFF2-40B4-BE49-F238E27FC236}">
                <a16:creationId xmlns:a16="http://schemas.microsoft.com/office/drawing/2014/main" id="{273A6CA4-5994-4FA5-8AE1-4928EA48B85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01" y="44113"/>
            <a:ext cx="6800049" cy="6858000"/>
          </a:xfrm>
          <a:prstGeom prst="rect">
            <a:avLst/>
          </a:prstGeom>
        </p:spPr>
      </p:pic>
      <p:sp>
        <p:nvSpPr>
          <p:cNvPr id="21" name="PA_椭圆 20">
            <a:extLst>
              <a:ext uri="{FF2B5EF4-FFF2-40B4-BE49-F238E27FC236}">
                <a16:creationId xmlns:a16="http://schemas.microsoft.com/office/drawing/2014/main" id="{CF4975C4-3D2B-481C-8DD8-4A3867DF23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55858" y="1132971"/>
            <a:ext cx="4680284" cy="4680284"/>
          </a:xfrm>
          <a:prstGeom prst="ellipse">
            <a:avLst/>
          </a:prstGeom>
          <a:solidFill>
            <a:srgbClr val="37355D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84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9FB143-2161-4498-9EDC-54FC399F8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" y="0"/>
            <a:ext cx="12215711" cy="6878598"/>
          </a:xfrm>
          <a:prstGeom prst="rect">
            <a:avLst/>
          </a:prstGeom>
        </p:spPr>
      </p:pic>
      <p:grpSp>
        <p:nvGrpSpPr>
          <p:cNvPr id="80" name="组合 22"/>
          <p:cNvGrpSpPr/>
          <p:nvPr/>
        </p:nvGrpSpPr>
        <p:grpSpPr>
          <a:xfrm>
            <a:off x="-10478" y="299837"/>
            <a:ext cx="1629410" cy="232410"/>
            <a:chOff x="12" y="410"/>
            <a:chExt cx="2566" cy="680"/>
          </a:xfrm>
        </p:grpSpPr>
        <p:sp>
          <p:nvSpPr>
            <p:cNvPr id="81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  <p:sp>
          <p:nvSpPr>
            <p:cNvPr id="82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  <p:sp>
          <p:nvSpPr>
            <p:cNvPr id="83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  <p:sp>
          <p:nvSpPr>
            <p:cNvPr id="84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EB84DE0-2D88-4340-93EB-D7D27DA59285}"/>
              </a:ext>
            </a:extLst>
          </p:cNvPr>
          <p:cNvSpPr txBox="1"/>
          <p:nvPr/>
        </p:nvSpPr>
        <p:spPr>
          <a:xfrm>
            <a:off x="1900014" y="108482"/>
            <a:ext cx="8841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srgbClr val="6C4C8B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ĐẶC TẢ YÊU CẦU</a:t>
            </a:r>
            <a:endParaRPr lang="vi-VN" sz="3000" b="1" dirty="0">
              <a:solidFill>
                <a:srgbClr val="6C4C8B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직선 연결선 76"/>
          <p:cNvCxnSpPr/>
          <p:nvPr/>
        </p:nvCxnSpPr>
        <p:spPr>
          <a:xfrm flipH="1">
            <a:off x="7917" y="792712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Arc 20">
            <a:extLst>
              <a:ext uri="{FF2B5EF4-FFF2-40B4-BE49-F238E27FC236}">
                <a16:creationId xmlns:a16="http://schemas.microsoft.com/office/drawing/2014/main" id="{2E349284-C447-4B7E-A145-5B75731FE142}"/>
              </a:ext>
            </a:extLst>
          </p:cNvPr>
          <p:cNvSpPr/>
          <p:nvPr/>
        </p:nvSpPr>
        <p:spPr>
          <a:xfrm flipH="1">
            <a:off x="6472886" y="3517098"/>
            <a:ext cx="1871133" cy="1871133"/>
          </a:xfrm>
          <a:prstGeom prst="arc">
            <a:avLst>
              <a:gd name="adj1" fmla="val 427368"/>
              <a:gd name="adj2" fmla="val 10800137"/>
            </a:avLst>
          </a:prstGeom>
          <a:noFill/>
          <a:ln w="6350" cap="flat" cmpd="sng" algn="ctr">
            <a:solidFill>
              <a:srgbClr val="00CBF8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42" name="Arc 21">
            <a:extLst>
              <a:ext uri="{FF2B5EF4-FFF2-40B4-BE49-F238E27FC236}">
                <a16:creationId xmlns:a16="http://schemas.microsoft.com/office/drawing/2014/main" id="{D0486C61-995E-465F-9770-F8A7BA51AE15}"/>
              </a:ext>
            </a:extLst>
          </p:cNvPr>
          <p:cNvSpPr/>
          <p:nvPr/>
        </p:nvSpPr>
        <p:spPr>
          <a:xfrm>
            <a:off x="4112802" y="2132798"/>
            <a:ext cx="1871133" cy="1873251"/>
          </a:xfrm>
          <a:prstGeom prst="arc">
            <a:avLst>
              <a:gd name="adj1" fmla="val 10578021"/>
              <a:gd name="adj2" fmla="val 37338"/>
            </a:avLst>
          </a:prstGeom>
          <a:noFill/>
          <a:ln w="6350" cap="flat" cmpd="sng" algn="ctr">
            <a:solidFill>
              <a:srgbClr val="00CBF8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43" name="Arc 23">
            <a:extLst>
              <a:ext uri="{FF2B5EF4-FFF2-40B4-BE49-F238E27FC236}">
                <a16:creationId xmlns:a16="http://schemas.microsoft.com/office/drawing/2014/main" id="{FBAFDB0B-54D7-4E44-AF72-9B68408B8664}"/>
              </a:ext>
            </a:extLst>
          </p:cNvPr>
          <p:cNvSpPr/>
          <p:nvPr/>
        </p:nvSpPr>
        <p:spPr>
          <a:xfrm flipH="1">
            <a:off x="8344019" y="2215348"/>
            <a:ext cx="1873251" cy="1871133"/>
          </a:xfrm>
          <a:prstGeom prst="arc">
            <a:avLst>
              <a:gd name="adj1" fmla="val 10286108"/>
              <a:gd name="adj2" fmla="val 37338"/>
            </a:avLst>
          </a:prstGeom>
          <a:noFill/>
          <a:ln w="6350" cap="flat" cmpd="sng" algn="ctr">
            <a:solidFill>
              <a:srgbClr val="00CBF8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54" name="Arc 19">
            <a:extLst>
              <a:ext uri="{FF2B5EF4-FFF2-40B4-BE49-F238E27FC236}">
                <a16:creationId xmlns:a16="http://schemas.microsoft.com/office/drawing/2014/main" id="{06CADBE0-13F8-43ED-B191-B6A934A6F21E}"/>
              </a:ext>
            </a:extLst>
          </p:cNvPr>
          <p:cNvSpPr/>
          <p:nvPr/>
        </p:nvSpPr>
        <p:spPr>
          <a:xfrm>
            <a:off x="2241668" y="3324481"/>
            <a:ext cx="1871133" cy="1871133"/>
          </a:xfrm>
          <a:prstGeom prst="arc">
            <a:avLst>
              <a:gd name="adj1" fmla="val 427368"/>
              <a:gd name="adj2" fmla="val 10800137"/>
            </a:avLst>
          </a:prstGeom>
          <a:noFill/>
          <a:ln w="6350" cap="flat" cmpd="sng" algn="ctr">
            <a:solidFill>
              <a:srgbClr val="00CBF8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55" name="Oval 1">
            <a:extLst>
              <a:ext uri="{FF2B5EF4-FFF2-40B4-BE49-F238E27FC236}">
                <a16:creationId xmlns:a16="http://schemas.microsoft.com/office/drawing/2014/main" id="{1896FF4C-4366-4938-B98A-F8762EB099CD}"/>
              </a:ext>
            </a:extLst>
          </p:cNvPr>
          <p:cNvSpPr/>
          <p:nvPr/>
        </p:nvSpPr>
        <p:spPr>
          <a:xfrm>
            <a:off x="1752719" y="3282147"/>
            <a:ext cx="1041400" cy="1041400"/>
          </a:xfrm>
          <a:prstGeom prst="ellipse">
            <a:avLst/>
          </a:prstGeom>
          <a:solidFill>
            <a:srgbClr val="34D4D8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56" name="Oval 2">
            <a:extLst>
              <a:ext uri="{FF2B5EF4-FFF2-40B4-BE49-F238E27FC236}">
                <a16:creationId xmlns:a16="http://schemas.microsoft.com/office/drawing/2014/main" id="{1BB43AEB-7364-41F7-A0EB-C714695B1391}"/>
              </a:ext>
            </a:extLst>
          </p:cNvPr>
          <p:cNvSpPr/>
          <p:nvPr/>
        </p:nvSpPr>
        <p:spPr>
          <a:xfrm>
            <a:off x="9662701" y="3282147"/>
            <a:ext cx="1041400" cy="1041400"/>
          </a:xfrm>
          <a:prstGeom prst="ellipse">
            <a:avLst/>
          </a:prstGeom>
          <a:solidFill>
            <a:srgbClr val="34D4D8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BBEDDFF9-A8B6-4368-B6C3-58867B2518AD}"/>
              </a:ext>
            </a:extLst>
          </p:cNvPr>
          <p:cNvSpPr/>
          <p:nvPr/>
        </p:nvSpPr>
        <p:spPr>
          <a:xfrm>
            <a:off x="3433353" y="3150915"/>
            <a:ext cx="1301751" cy="1301751"/>
          </a:xfrm>
          <a:prstGeom prst="ellipse">
            <a:avLst/>
          </a:prstGeom>
          <a:gradFill>
            <a:gsLst>
              <a:gs pos="0">
                <a:srgbClr val="AF76B0"/>
              </a:gs>
              <a:gs pos="100000">
                <a:srgbClr val="34D4D8"/>
              </a:gs>
            </a:gsLst>
            <a:path path="circle">
              <a:fillToRect l="100000" b="10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58" name="Oval 4">
            <a:extLst>
              <a:ext uri="{FF2B5EF4-FFF2-40B4-BE49-F238E27FC236}">
                <a16:creationId xmlns:a16="http://schemas.microsoft.com/office/drawing/2014/main" id="{E9DB513D-3A85-4645-BEDF-820B0FA5AFA4}"/>
              </a:ext>
            </a:extLst>
          </p:cNvPr>
          <p:cNvSpPr/>
          <p:nvPr/>
        </p:nvSpPr>
        <p:spPr>
          <a:xfrm>
            <a:off x="7721719" y="3150915"/>
            <a:ext cx="1301751" cy="1301751"/>
          </a:xfrm>
          <a:prstGeom prst="ellipse">
            <a:avLst/>
          </a:prstGeom>
          <a:gradFill>
            <a:gsLst>
              <a:gs pos="0">
                <a:srgbClr val="AF76B0"/>
              </a:gs>
              <a:gs pos="100000">
                <a:srgbClr val="34D4D8"/>
              </a:gs>
            </a:gsLst>
            <a:path path="circle">
              <a:fillToRect l="100000" b="10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59" name="Oval 5">
            <a:extLst>
              <a:ext uri="{FF2B5EF4-FFF2-40B4-BE49-F238E27FC236}">
                <a16:creationId xmlns:a16="http://schemas.microsoft.com/office/drawing/2014/main" id="{1F8F1BDC-575E-498B-9B55-513762D8F22C}"/>
              </a:ext>
            </a:extLst>
          </p:cNvPr>
          <p:cNvSpPr/>
          <p:nvPr/>
        </p:nvSpPr>
        <p:spPr>
          <a:xfrm>
            <a:off x="5374335" y="2947715"/>
            <a:ext cx="1708151" cy="1708151"/>
          </a:xfrm>
          <a:prstGeom prst="ellipse">
            <a:avLst/>
          </a:prstGeom>
          <a:solidFill>
            <a:srgbClr val="34D4D8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grpSp>
        <p:nvGrpSpPr>
          <p:cNvPr id="60" name="Group 29">
            <a:extLst>
              <a:ext uri="{FF2B5EF4-FFF2-40B4-BE49-F238E27FC236}">
                <a16:creationId xmlns:a16="http://schemas.microsoft.com/office/drawing/2014/main" id="{DF651726-51C2-4FF4-8E44-94FB92353069}"/>
              </a:ext>
            </a:extLst>
          </p:cNvPr>
          <p:cNvGrpSpPr/>
          <p:nvPr/>
        </p:nvGrpSpPr>
        <p:grpSpPr>
          <a:xfrm>
            <a:off x="3840142" y="3561963"/>
            <a:ext cx="488317" cy="480568"/>
            <a:chOff x="1335088" y="2644775"/>
            <a:chExt cx="300038" cy="295275"/>
          </a:xfrm>
          <a:solidFill>
            <a:srgbClr val="FFFFFF"/>
          </a:solidFill>
        </p:grpSpPr>
        <p:sp>
          <p:nvSpPr>
            <p:cNvPr id="61" name="Freeform 312">
              <a:extLst>
                <a:ext uri="{FF2B5EF4-FFF2-40B4-BE49-F238E27FC236}">
                  <a16:creationId xmlns:a16="http://schemas.microsoft.com/office/drawing/2014/main" id="{C3760A38-03CF-43FD-BC9A-0B562E7058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5088" y="2644775"/>
              <a:ext cx="300038" cy="295275"/>
            </a:xfrm>
            <a:custGeom>
              <a:avLst/>
              <a:gdLst/>
              <a:ahLst/>
              <a:cxnLst>
                <a:cxn ang="0">
                  <a:pos x="115" y="7"/>
                </a:cxn>
                <a:cxn ang="0">
                  <a:pos x="116" y="6"/>
                </a:cxn>
                <a:cxn ang="0">
                  <a:pos x="115" y="4"/>
                </a:cxn>
                <a:cxn ang="0">
                  <a:pos x="88" y="9"/>
                </a:cxn>
                <a:cxn ang="0">
                  <a:pos x="82" y="36"/>
                </a:cxn>
                <a:cxn ang="0">
                  <a:pos x="36" y="82"/>
                </a:cxn>
                <a:cxn ang="0">
                  <a:pos x="28" y="80"/>
                </a:cxn>
                <a:cxn ang="0">
                  <a:pos x="9" y="88"/>
                </a:cxn>
                <a:cxn ang="0">
                  <a:pos x="4" y="115"/>
                </a:cxn>
                <a:cxn ang="0">
                  <a:pos x="6" y="116"/>
                </a:cxn>
                <a:cxn ang="0">
                  <a:pos x="7" y="115"/>
                </a:cxn>
                <a:cxn ang="0">
                  <a:pos x="21" y="101"/>
                </a:cxn>
                <a:cxn ang="0">
                  <a:pos x="25" y="101"/>
                </a:cxn>
                <a:cxn ang="0">
                  <a:pos x="31" y="107"/>
                </a:cxn>
                <a:cxn ang="0">
                  <a:pos x="30" y="111"/>
                </a:cxn>
                <a:cxn ang="0">
                  <a:pos x="17" y="125"/>
                </a:cxn>
                <a:cxn ang="0">
                  <a:pos x="16" y="126"/>
                </a:cxn>
                <a:cxn ang="0">
                  <a:pos x="17" y="128"/>
                </a:cxn>
                <a:cxn ang="0">
                  <a:pos x="28" y="130"/>
                </a:cxn>
                <a:cxn ang="0">
                  <a:pos x="44" y="123"/>
                </a:cxn>
                <a:cxn ang="0">
                  <a:pos x="50" y="96"/>
                </a:cxn>
                <a:cxn ang="0">
                  <a:pos x="96" y="50"/>
                </a:cxn>
                <a:cxn ang="0">
                  <a:pos x="104" y="52"/>
                </a:cxn>
                <a:cxn ang="0">
                  <a:pos x="123" y="44"/>
                </a:cxn>
                <a:cxn ang="0">
                  <a:pos x="128" y="17"/>
                </a:cxn>
                <a:cxn ang="0">
                  <a:pos x="126" y="16"/>
                </a:cxn>
                <a:cxn ang="0">
                  <a:pos x="125" y="17"/>
                </a:cxn>
                <a:cxn ang="0">
                  <a:pos x="111" y="31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101" y="21"/>
                </a:cxn>
                <a:cxn ang="0">
                  <a:pos x="115" y="7"/>
                </a:cxn>
                <a:cxn ang="0">
                  <a:pos x="99" y="27"/>
                </a:cxn>
                <a:cxn ang="0">
                  <a:pos x="105" y="33"/>
                </a:cxn>
                <a:cxn ang="0">
                  <a:pos x="113" y="33"/>
                </a:cxn>
                <a:cxn ang="0">
                  <a:pos x="125" y="22"/>
                </a:cxn>
                <a:cxn ang="0">
                  <a:pos x="120" y="41"/>
                </a:cxn>
                <a:cxn ang="0">
                  <a:pos x="104" y="48"/>
                </a:cxn>
                <a:cxn ang="0">
                  <a:pos x="97" y="46"/>
                </a:cxn>
                <a:cxn ang="0">
                  <a:pos x="95" y="47"/>
                </a:cxn>
                <a:cxn ang="0">
                  <a:pos x="47" y="95"/>
                </a:cxn>
                <a:cxn ang="0">
                  <a:pos x="46" y="97"/>
                </a:cxn>
                <a:cxn ang="0">
                  <a:pos x="42" y="120"/>
                </a:cxn>
                <a:cxn ang="0">
                  <a:pos x="22" y="125"/>
                </a:cxn>
                <a:cxn ang="0">
                  <a:pos x="33" y="113"/>
                </a:cxn>
                <a:cxn ang="0">
                  <a:pos x="33" y="105"/>
                </a:cxn>
                <a:cxn ang="0">
                  <a:pos x="27" y="98"/>
                </a:cxn>
                <a:cxn ang="0">
                  <a:pos x="19" y="99"/>
                </a:cxn>
                <a:cxn ang="0">
                  <a:pos x="7" y="110"/>
                </a:cxn>
                <a:cxn ang="0">
                  <a:pos x="12" y="91"/>
                </a:cxn>
                <a:cxn ang="0">
                  <a:pos x="28" y="84"/>
                </a:cxn>
                <a:cxn ang="0">
                  <a:pos x="35" y="86"/>
                </a:cxn>
                <a:cxn ang="0">
                  <a:pos x="37" y="85"/>
                </a:cxn>
                <a:cxn ang="0">
                  <a:pos x="85" y="37"/>
                </a:cxn>
                <a:cxn ang="0">
                  <a:pos x="86" y="35"/>
                </a:cxn>
                <a:cxn ang="0">
                  <a:pos x="90" y="12"/>
                </a:cxn>
                <a:cxn ang="0">
                  <a:pos x="110" y="7"/>
                </a:cxn>
                <a:cxn ang="0">
                  <a:pos x="99" y="19"/>
                </a:cxn>
                <a:cxn ang="0">
                  <a:pos x="99" y="27"/>
                </a:cxn>
              </a:cxnLst>
              <a:rect l="0" t="0" r="r" b="b"/>
              <a:pathLst>
                <a:path w="132" h="130">
                  <a:moveTo>
                    <a:pt x="115" y="7"/>
                  </a:moveTo>
                  <a:cubicBezTo>
                    <a:pt x="116" y="7"/>
                    <a:pt x="116" y="6"/>
                    <a:pt x="116" y="6"/>
                  </a:cubicBezTo>
                  <a:cubicBezTo>
                    <a:pt x="116" y="5"/>
                    <a:pt x="115" y="4"/>
                    <a:pt x="115" y="4"/>
                  </a:cubicBezTo>
                  <a:cubicBezTo>
                    <a:pt x="106" y="0"/>
                    <a:pt x="95" y="2"/>
                    <a:pt x="88" y="9"/>
                  </a:cubicBezTo>
                  <a:cubicBezTo>
                    <a:pt x="81" y="16"/>
                    <a:pt x="78" y="27"/>
                    <a:pt x="82" y="3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3" y="81"/>
                    <a:pt x="30" y="80"/>
                    <a:pt x="28" y="80"/>
                  </a:cubicBezTo>
                  <a:cubicBezTo>
                    <a:pt x="21" y="80"/>
                    <a:pt x="14" y="83"/>
                    <a:pt x="9" y="88"/>
                  </a:cubicBezTo>
                  <a:cubicBezTo>
                    <a:pt x="2" y="95"/>
                    <a:pt x="0" y="106"/>
                    <a:pt x="4" y="115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6" y="116"/>
                    <a:pt x="7" y="116"/>
                    <a:pt x="7" y="115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2" y="100"/>
                    <a:pt x="24" y="100"/>
                    <a:pt x="25" y="101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8"/>
                    <a:pt x="31" y="110"/>
                    <a:pt x="30" y="111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6" y="125"/>
                    <a:pt x="16" y="126"/>
                    <a:pt x="16" y="126"/>
                  </a:cubicBezTo>
                  <a:cubicBezTo>
                    <a:pt x="16" y="127"/>
                    <a:pt x="17" y="128"/>
                    <a:pt x="17" y="128"/>
                  </a:cubicBezTo>
                  <a:cubicBezTo>
                    <a:pt x="20" y="129"/>
                    <a:pt x="24" y="130"/>
                    <a:pt x="28" y="130"/>
                  </a:cubicBezTo>
                  <a:cubicBezTo>
                    <a:pt x="34" y="130"/>
                    <a:pt x="40" y="128"/>
                    <a:pt x="44" y="123"/>
                  </a:cubicBezTo>
                  <a:cubicBezTo>
                    <a:pt x="51" y="116"/>
                    <a:pt x="54" y="105"/>
                    <a:pt x="50" y="96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9" y="51"/>
                    <a:pt x="102" y="52"/>
                    <a:pt x="104" y="52"/>
                  </a:cubicBezTo>
                  <a:cubicBezTo>
                    <a:pt x="111" y="52"/>
                    <a:pt x="118" y="49"/>
                    <a:pt x="123" y="44"/>
                  </a:cubicBezTo>
                  <a:cubicBezTo>
                    <a:pt x="130" y="37"/>
                    <a:pt x="132" y="26"/>
                    <a:pt x="128" y="17"/>
                  </a:cubicBezTo>
                  <a:cubicBezTo>
                    <a:pt x="128" y="17"/>
                    <a:pt x="127" y="16"/>
                    <a:pt x="126" y="16"/>
                  </a:cubicBezTo>
                  <a:cubicBezTo>
                    <a:pt x="126" y="16"/>
                    <a:pt x="125" y="16"/>
                    <a:pt x="125" y="17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0" y="31"/>
                    <a:pt x="108" y="31"/>
                    <a:pt x="107" y="31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2"/>
                    <a:pt x="101" y="21"/>
                  </a:cubicBezTo>
                  <a:lnTo>
                    <a:pt x="115" y="7"/>
                  </a:lnTo>
                  <a:close/>
                  <a:moveTo>
                    <a:pt x="99" y="27"/>
                  </a:moveTo>
                  <a:cubicBezTo>
                    <a:pt x="105" y="33"/>
                    <a:pt x="105" y="33"/>
                    <a:pt x="105" y="33"/>
                  </a:cubicBezTo>
                  <a:cubicBezTo>
                    <a:pt x="107" y="36"/>
                    <a:pt x="111" y="36"/>
                    <a:pt x="113" y="33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7" y="29"/>
                    <a:pt x="125" y="36"/>
                    <a:pt x="120" y="41"/>
                  </a:cubicBezTo>
                  <a:cubicBezTo>
                    <a:pt x="116" y="45"/>
                    <a:pt x="110" y="48"/>
                    <a:pt x="104" y="48"/>
                  </a:cubicBezTo>
                  <a:cubicBezTo>
                    <a:pt x="102" y="48"/>
                    <a:pt x="99" y="47"/>
                    <a:pt x="97" y="46"/>
                  </a:cubicBezTo>
                  <a:cubicBezTo>
                    <a:pt x="96" y="46"/>
                    <a:pt x="95" y="46"/>
                    <a:pt x="95" y="47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6" y="95"/>
                    <a:pt x="46" y="96"/>
                    <a:pt x="46" y="97"/>
                  </a:cubicBezTo>
                  <a:cubicBezTo>
                    <a:pt x="49" y="104"/>
                    <a:pt x="47" y="114"/>
                    <a:pt x="42" y="120"/>
                  </a:cubicBezTo>
                  <a:cubicBezTo>
                    <a:pt x="36" y="126"/>
                    <a:pt x="29" y="127"/>
                    <a:pt x="22" y="125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6" y="111"/>
                    <a:pt x="36" y="107"/>
                    <a:pt x="33" y="105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5" y="96"/>
                    <a:pt x="21" y="96"/>
                    <a:pt x="19" y="99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5" y="103"/>
                    <a:pt x="7" y="96"/>
                    <a:pt x="12" y="91"/>
                  </a:cubicBezTo>
                  <a:cubicBezTo>
                    <a:pt x="16" y="87"/>
                    <a:pt x="22" y="84"/>
                    <a:pt x="28" y="84"/>
                  </a:cubicBezTo>
                  <a:cubicBezTo>
                    <a:pt x="30" y="84"/>
                    <a:pt x="33" y="85"/>
                    <a:pt x="35" y="86"/>
                  </a:cubicBezTo>
                  <a:cubicBezTo>
                    <a:pt x="36" y="86"/>
                    <a:pt x="37" y="86"/>
                    <a:pt x="37" y="85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7"/>
                    <a:pt x="86" y="36"/>
                    <a:pt x="86" y="35"/>
                  </a:cubicBezTo>
                  <a:cubicBezTo>
                    <a:pt x="83" y="28"/>
                    <a:pt x="85" y="18"/>
                    <a:pt x="90" y="12"/>
                  </a:cubicBezTo>
                  <a:cubicBezTo>
                    <a:pt x="96" y="6"/>
                    <a:pt x="103" y="5"/>
                    <a:pt x="110" y="7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6" y="21"/>
                    <a:pt x="96" y="25"/>
                    <a:pt x="99" y="27"/>
                  </a:cubicBezTo>
                  <a:close/>
                </a:path>
              </a:pathLst>
            </a:custGeom>
            <a:grpFill/>
            <a:ln w="12700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3" name="Freeform 313">
              <a:extLst>
                <a:ext uri="{FF2B5EF4-FFF2-40B4-BE49-F238E27FC236}">
                  <a16:creationId xmlns:a16="http://schemas.microsoft.com/office/drawing/2014/main" id="{41403737-C347-4454-AB7A-94991F84D010}"/>
                </a:ext>
              </a:extLst>
            </p:cNvPr>
            <p:cNvSpPr/>
            <p:nvPr/>
          </p:nvSpPr>
          <p:spPr bwMode="auto">
            <a:xfrm>
              <a:off x="1498601" y="2808288"/>
              <a:ext cx="131763" cy="128588"/>
            </a:xfrm>
            <a:custGeom>
              <a:avLst/>
              <a:gdLst/>
              <a:ahLst/>
              <a:cxnLst>
                <a:cxn ang="0">
                  <a:pos x="47" y="53"/>
                </a:cxn>
                <a:cxn ang="0">
                  <a:pos x="44" y="53"/>
                </a:cxn>
                <a:cxn ang="0">
                  <a:pos x="3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41" y="55"/>
                </a:cxn>
                <a:cxn ang="0">
                  <a:pos x="45" y="57"/>
                </a:cxn>
                <a:cxn ang="0">
                  <a:pos x="45" y="57"/>
                </a:cxn>
                <a:cxn ang="0">
                  <a:pos x="50" y="55"/>
                </a:cxn>
                <a:cxn ang="0">
                  <a:pos x="55" y="49"/>
                </a:cxn>
                <a:cxn ang="0">
                  <a:pos x="55" y="41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3" y="3"/>
                </a:cxn>
                <a:cxn ang="0">
                  <a:pos x="53" y="43"/>
                </a:cxn>
                <a:cxn ang="0">
                  <a:pos x="53" y="47"/>
                </a:cxn>
                <a:cxn ang="0">
                  <a:pos x="47" y="53"/>
                </a:cxn>
              </a:cxnLst>
              <a:rect l="0" t="0" r="r" b="b"/>
              <a:pathLst>
                <a:path w="58" h="57">
                  <a:moveTo>
                    <a:pt x="47" y="53"/>
                  </a:moveTo>
                  <a:cubicBezTo>
                    <a:pt x="46" y="53"/>
                    <a:pt x="44" y="53"/>
                    <a:pt x="44" y="5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1" y="12"/>
                    <a:pt x="1" y="13"/>
                  </a:cubicBezTo>
                  <a:cubicBezTo>
                    <a:pt x="0" y="13"/>
                    <a:pt x="0" y="15"/>
                    <a:pt x="1" y="1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2" y="57"/>
                    <a:pt x="43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8" y="57"/>
                    <a:pt x="50" y="5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8" y="47"/>
                    <a:pt x="58" y="43"/>
                    <a:pt x="55" y="4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3" y="0"/>
                    <a:pt x="13" y="1"/>
                  </a:cubicBezTo>
                  <a:cubicBezTo>
                    <a:pt x="12" y="1"/>
                    <a:pt x="12" y="3"/>
                    <a:pt x="13" y="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4"/>
                    <a:pt x="54" y="46"/>
                    <a:pt x="53" y="47"/>
                  </a:cubicBezTo>
                  <a:lnTo>
                    <a:pt x="47" y="53"/>
                  </a:lnTo>
                  <a:close/>
                </a:path>
              </a:pathLst>
            </a:custGeom>
            <a:grpFill/>
            <a:ln w="12700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5" name="Freeform 314">
              <a:extLst>
                <a:ext uri="{FF2B5EF4-FFF2-40B4-BE49-F238E27FC236}">
                  <a16:creationId xmlns:a16="http://schemas.microsoft.com/office/drawing/2014/main" id="{CFA2C13F-1C82-4545-82ED-D3BDA54937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9851" y="2649538"/>
              <a:ext cx="117475" cy="117475"/>
            </a:xfrm>
            <a:custGeom>
              <a:avLst/>
              <a:gdLst/>
              <a:ahLst/>
              <a:cxnLst>
                <a:cxn ang="0">
                  <a:pos x="23" y="13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1" y="11"/>
                </a:cxn>
                <a:cxn ang="0">
                  <a:pos x="13" y="23"/>
                </a:cxn>
                <a:cxn ang="0">
                  <a:pos x="14" y="24"/>
                </a:cxn>
                <a:cxn ang="0">
                  <a:pos x="15" y="23"/>
                </a:cxn>
                <a:cxn ang="0">
                  <a:pos x="18" y="21"/>
                </a:cxn>
                <a:cxn ang="0">
                  <a:pos x="49" y="51"/>
                </a:cxn>
                <a:cxn ang="0">
                  <a:pos x="50" y="52"/>
                </a:cxn>
                <a:cxn ang="0">
                  <a:pos x="51" y="51"/>
                </a:cxn>
                <a:cxn ang="0">
                  <a:pos x="51" y="49"/>
                </a:cxn>
                <a:cxn ang="0">
                  <a:pos x="21" y="18"/>
                </a:cxn>
                <a:cxn ang="0">
                  <a:pos x="23" y="15"/>
                </a:cxn>
                <a:cxn ang="0">
                  <a:pos x="23" y="13"/>
                </a:cxn>
                <a:cxn ang="0">
                  <a:pos x="14" y="19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19" y="14"/>
                </a:cxn>
                <a:cxn ang="0">
                  <a:pos x="14" y="19"/>
                </a:cxn>
              </a:cxnLst>
              <a:rect l="0" t="0" r="r" b="b"/>
              <a:pathLst>
                <a:path w="52" h="52">
                  <a:moveTo>
                    <a:pt x="23" y="13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9" y="0"/>
                    <a:pt x="9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4" y="24"/>
                  </a:cubicBezTo>
                  <a:cubicBezTo>
                    <a:pt x="15" y="24"/>
                    <a:pt x="15" y="24"/>
                    <a:pt x="15" y="2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2"/>
                    <a:pt x="49" y="52"/>
                    <a:pt x="50" y="52"/>
                  </a:cubicBezTo>
                  <a:cubicBezTo>
                    <a:pt x="51" y="52"/>
                    <a:pt x="51" y="52"/>
                    <a:pt x="51" y="51"/>
                  </a:cubicBezTo>
                  <a:cubicBezTo>
                    <a:pt x="52" y="51"/>
                    <a:pt x="52" y="49"/>
                    <a:pt x="51" y="4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3"/>
                    <a:pt x="23" y="13"/>
                  </a:cubicBezTo>
                  <a:close/>
                  <a:moveTo>
                    <a:pt x="14" y="1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4" y="19"/>
                  </a:lnTo>
                  <a:close/>
                </a:path>
              </a:pathLst>
            </a:custGeom>
            <a:grpFill/>
            <a:ln w="12700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89" name="Group 33">
            <a:extLst>
              <a:ext uri="{FF2B5EF4-FFF2-40B4-BE49-F238E27FC236}">
                <a16:creationId xmlns:a16="http://schemas.microsoft.com/office/drawing/2014/main" id="{99147854-A82A-4A6F-A38E-6BFDE51923AF}"/>
              </a:ext>
            </a:extLst>
          </p:cNvPr>
          <p:cNvGrpSpPr/>
          <p:nvPr/>
        </p:nvGrpSpPr>
        <p:grpSpPr>
          <a:xfrm>
            <a:off x="5961145" y="3425433"/>
            <a:ext cx="535367" cy="753629"/>
            <a:chOff x="5280026" y="2649538"/>
            <a:chExt cx="206375" cy="290512"/>
          </a:xfrm>
          <a:solidFill>
            <a:srgbClr val="FFFFFF"/>
          </a:solidFill>
        </p:grpSpPr>
        <p:sp>
          <p:nvSpPr>
            <p:cNvPr id="90" name="Freeform 329">
              <a:extLst>
                <a:ext uri="{FF2B5EF4-FFF2-40B4-BE49-F238E27FC236}">
                  <a16:creationId xmlns:a16="http://schemas.microsoft.com/office/drawing/2014/main" id="{2D417F63-C849-46BF-8F70-B472D1F7AED7}"/>
                </a:ext>
              </a:extLst>
            </p:cNvPr>
            <p:cNvSpPr/>
            <p:nvPr/>
          </p:nvSpPr>
          <p:spPr bwMode="auto">
            <a:xfrm>
              <a:off x="5305426" y="2930525"/>
              <a:ext cx="171450" cy="9525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74" y="4"/>
                </a:cxn>
                <a:cxn ang="0">
                  <a:pos x="76" y="2"/>
                </a:cxn>
              </a:cxnLst>
              <a:rect l="0" t="0" r="r" b="b"/>
              <a:pathLst>
                <a:path w="76" h="4">
                  <a:moveTo>
                    <a:pt x="76" y="2"/>
                  </a:moveTo>
                  <a:cubicBezTo>
                    <a:pt x="76" y="1"/>
                    <a:pt x="75" y="0"/>
                    <a:pt x="7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5" y="4"/>
                    <a:pt x="76" y="3"/>
                    <a:pt x="76" y="2"/>
                  </a:cubicBezTo>
                  <a:close/>
                </a:path>
              </a:pathLst>
            </a:custGeom>
            <a:grpFill/>
            <a:ln w="12700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91" name="Freeform 330">
              <a:extLst>
                <a:ext uri="{FF2B5EF4-FFF2-40B4-BE49-F238E27FC236}">
                  <a16:creationId xmlns:a16="http://schemas.microsoft.com/office/drawing/2014/main" id="{9F05042E-7570-4211-88A9-D679E2ED4D0E}"/>
                </a:ext>
              </a:extLst>
            </p:cNvPr>
            <p:cNvSpPr/>
            <p:nvPr/>
          </p:nvSpPr>
          <p:spPr bwMode="auto">
            <a:xfrm>
              <a:off x="5280026" y="2649538"/>
              <a:ext cx="187325" cy="271463"/>
            </a:xfrm>
            <a:custGeom>
              <a:avLst/>
              <a:gdLst/>
              <a:ahLst/>
              <a:cxnLst>
                <a:cxn ang="0">
                  <a:pos x="4" y="37"/>
                </a:cxn>
                <a:cxn ang="0">
                  <a:pos x="2" y="47"/>
                </a:cxn>
                <a:cxn ang="0">
                  <a:pos x="13" y="57"/>
                </a:cxn>
                <a:cxn ang="0">
                  <a:pos x="19" y="56"/>
                </a:cxn>
                <a:cxn ang="0">
                  <a:pos x="31" y="48"/>
                </a:cxn>
                <a:cxn ang="0">
                  <a:pos x="41" y="49"/>
                </a:cxn>
                <a:cxn ang="0">
                  <a:pos x="41" y="49"/>
                </a:cxn>
                <a:cxn ang="0">
                  <a:pos x="28" y="70"/>
                </a:cxn>
                <a:cxn ang="0">
                  <a:pos x="12" y="102"/>
                </a:cxn>
                <a:cxn ang="0">
                  <a:pos x="20" y="119"/>
                </a:cxn>
                <a:cxn ang="0">
                  <a:pos x="21" y="120"/>
                </a:cxn>
                <a:cxn ang="0">
                  <a:pos x="77" y="120"/>
                </a:cxn>
                <a:cxn ang="0">
                  <a:pos x="79" y="118"/>
                </a:cxn>
                <a:cxn ang="0">
                  <a:pos x="77" y="116"/>
                </a:cxn>
                <a:cxn ang="0">
                  <a:pos x="22" y="116"/>
                </a:cxn>
                <a:cxn ang="0">
                  <a:pos x="16" y="102"/>
                </a:cxn>
                <a:cxn ang="0">
                  <a:pos x="30" y="73"/>
                </a:cxn>
                <a:cxn ang="0">
                  <a:pos x="45" y="48"/>
                </a:cxn>
                <a:cxn ang="0">
                  <a:pos x="45" y="48"/>
                </a:cxn>
                <a:cxn ang="0">
                  <a:pos x="50" y="43"/>
                </a:cxn>
                <a:cxn ang="0">
                  <a:pos x="53" y="29"/>
                </a:cxn>
                <a:cxn ang="0">
                  <a:pos x="50" y="28"/>
                </a:cxn>
                <a:cxn ang="0">
                  <a:pos x="49" y="31"/>
                </a:cxn>
                <a:cxn ang="0">
                  <a:pos x="47" y="41"/>
                </a:cxn>
                <a:cxn ang="0">
                  <a:pos x="40" y="45"/>
                </a:cxn>
                <a:cxn ang="0">
                  <a:pos x="32" y="44"/>
                </a:cxn>
                <a:cxn ang="0">
                  <a:pos x="30" y="44"/>
                </a:cxn>
                <a:cxn ang="0">
                  <a:pos x="17" y="53"/>
                </a:cxn>
                <a:cxn ang="0">
                  <a:pos x="14" y="53"/>
                </a:cxn>
                <a:cxn ang="0">
                  <a:pos x="6" y="45"/>
                </a:cxn>
                <a:cxn ang="0">
                  <a:pos x="7" y="41"/>
                </a:cxn>
                <a:cxn ang="0">
                  <a:pos x="28" y="16"/>
                </a:cxn>
                <a:cxn ang="0">
                  <a:pos x="28" y="14"/>
                </a:cxn>
                <a:cxn ang="0">
                  <a:pos x="25" y="6"/>
                </a:cxn>
                <a:cxn ang="0">
                  <a:pos x="44" y="12"/>
                </a:cxn>
                <a:cxn ang="0">
                  <a:pos x="79" y="52"/>
                </a:cxn>
                <a:cxn ang="0">
                  <a:pos x="71" y="93"/>
                </a:cxn>
                <a:cxn ang="0">
                  <a:pos x="72" y="96"/>
                </a:cxn>
                <a:cxn ang="0">
                  <a:pos x="73" y="96"/>
                </a:cxn>
                <a:cxn ang="0">
                  <a:pos x="75" y="95"/>
                </a:cxn>
                <a:cxn ang="0">
                  <a:pos x="83" y="52"/>
                </a:cxn>
                <a:cxn ang="0">
                  <a:pos x="44" y="8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2"/>
                </a:cxn>
                <a:cxn ang="0">
                  <a:pos x="24" y="15"/>
                </a:cxn>
                <a:cxn ang="0">
                  <a:pos x="4" y="37"/>
                </a:cxn>
              </a:cxnLst>
              <a:rect l="0" t="0" r="r" b="b"/>
              <a:pathLst>
                <a:path w="83" h="120">
                  <a:moveTo>
                    <a:pt x="4" y="37"/>
                  </a:moveTo>
                  <a:cubicBezTo>
                    <a:pt x="2" y="39"/>
                    <a:pt x="0" y="42"/>
                    <a:pt x="2" y="47"/>
                  </a:cubicBezTo>
                  <a:cubicBezTo>
                    <a:pt x="4" y="51"/>
                    <a:pt x="8" y="56"/>
                    <a:pt x="13" y="57"/>
                  </a:cubicBezTo>
                  <a:cubicBezTo>
                    <a:pt x="15" y="58"/>
                    <a:pt x="17" y="57"/>
                    <a:pt x="19" y="56"/>
                  </a:cubicBezTo>
                  <a:cubicBezTo>
                    <a:pt x="24" y="53"/>
                    <a:pt x="29" y="50"/>
                    <a:pt x="31" y="48"/>
                  </a:cubicBezTo>
                  <a:cubicBezTo>
                    <a:pt x="34" y="50"/>
                    <a:pt x="37" y="50"/>
                    <a:pt x="4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6"/>
                    <a:pt x="39" y="60"/>
                    <a:pt x="28" y="70"/>
                  </a:cubicBezTo>
                  <a:cubicBezTo>
                    <a:pt x="18" y="79"/>
                    <a:pt x="12" y="91"/>
                    <a:pt x="12" y="102"/>
                  </a:cubicBezTo>
                  <a:cubicBezTo>
                    <a:pt x="12" y="109"/>
                    <a:pt x="15" y="115"/>
                    <a:pt x="20" y="119"/>
                  </a:cubicBezTo>
                  <a:cubicBezTo>
                    <a:pt x="20" y="120"/>
                    <a:pt x="21" y="120"/>
                    <a:pt x="21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8" y="120"/>
                    <a:pt x="79" y="119"/>
                    <a:pt x="79" y="118"/>
                  </a:cubicBezTo>
                  <a:cubicBezTo>
                    <a:pt x="79" y="117"/>
                    <a:pt x="78" y="116"/>
                    <a:pt x="77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8" y="112"/>
                    <a:pt x="16" y="107"/>
                    <a:pt x="16" y="102"/>
                  </a:cubicBezTo>
                  <a:cubicBezTo>
                    <a:pt x="16" y="92"/>
                    <a:pt x="22" y="81"/>
                    <a:pt x="30" y="73"/>
                  </a:cubicBezTo>
                  <a:cubicBezTo>
                    <a:pt x="42" y="62"/>
                    <a:pt x="45" y="57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7" y="46"/>
                    <a:pt x="49" y="45"/>
                    <a:pt x="50" y="43"/>
                  </a:cubicBezTo>
                  <a:cubicBezTo>
                    <a:pt x="52" y="41"/>
                    <a:pt x="55" y="34"/>
                    <a:pt x="53" y="29"/>
                  </a:cubicBezTo>
                  <a:cubicBezTo>
                    <a:pt x="52" y="28"/>
                    <a:pt x="51" y="28"/>
                    <a:pt x="50" y="28"/>
                  </a:cubicBezTo>
                  <a:cubicBezTo>
                    <a:pt x="49" y="29"/>
                    <a:pt x="49" y="30"/>
                    <a:pt x="49" y="31"/>
                  </a:cubicBezTo>
                  <a:cubicBezTo>
                    <a:pt x="50" y="33"/>
                    <a:pt x="50" y="37"/>
                    <a:pt x="47" y="41"/>
                  </a:cubicBezTo>
                  <a:cubicBezTo>
                    <a:pt x="46" y="43"/>
                    <a:pt x="43" y="45"/>
                    <a:pt x="40" y="45"/>
                  </a:cubicBezTo>
                  <a:cubicBezTo>
                    <a:pt x="37" y="46"/>
                    <a:pt x="34" y="46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30" y="44"/>
                    <a:pt x="23" y="49"/>
                    <a:pt x="17" y="53"/>
                  </a:cubicBezTo>
                  <a:cubicBezTo>
                    <a:pt x="16" y="53"/>
                    <a:pt x="15" y="53"/>
                    <a:pt x="14" y="53"/>
                  </a:cubicBezTo>
                  <a:cubicBezTo>
                    <a:pt x="11" y="52"/>
                    <a:pt x="8" y="48"/>
                    <a:pt x="6" y="45"/>
                  </a:cubicBezTo>
                  <a:cubicBezTo>
                    <a:pt x="5" y="42"/>
                    <a:pt x="6" y="41"/>
                    <a:pt x="7" y="41"/>
                  </a:cubicBezTo>
                  <a:cubicBezTo>
                    <a:pt x="20" y="29"/>
                    <a:pt x="27" y="16"/>
                    <a:pt x="28" y="16"/>
                  </a:cubicBezTo>
                  <a:cubicBezTo>
                    <a:pt x="28" y="15"/>
                    <a:pt x="28" y="15"/>
                    <a:pt x="28" y="14"/>
                  </a:cubicBezTo>
                  <a:cubicBezTo>
                    <a:pt x="28" y="14"/>
                    <a:pt x="26" y="10"/>
                    <a:pt x="25" y="6"/>
                  </a:cubicBezTo>
                  <a:cubicBezTo>
                    <a:pt x="30" y="9"/>
                    <a:pt x="37" y="12"/>
                    <a:pt x="44" y="12"/>
                  </a:cubicBezTo>
                  <a:cubicBezTo>
                    <a:pt x="55" y="12"/>
                    <a:pt x="79" y="16"/>
                    <a:pt x="79" y="52"/>
                  </a:cubicBezTo>
                  <a:cubicBezTo>
                    <a:pt x="79" y="52"/>
                    <a:pt x="79" y="72"/>
                    <a:pt x="71" y="93"/>
                  </a:cubicBezTo>
                  <a:cubicBezTo>
                    <a:pt x="71" y="94"/>
                    <a:pt x="71" y="96"/>
                    <a:pt x="72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4" y="96"/>
                    <a:pt x="75" y="95"/>
                    <a:pt x="75" y="95"/>
                  </a:cubicBezTo>
                  <a:cubicBezTo>
                    <a:pt x="83" y="72"/>
                    <a:pt x="83" y="53"/>
                    <a:pt x="83" y="52"/>
                  </a:cubicBezTo>
                  <a:cubicBezTo>
                    <a:pt x="83" y="11"/>
                    <a:pt x="53" y="8"/>
                    <a:pt x="44" y="8"/>
                  </a:cubicBezTo>
                  <a:cubicBezTo>
                    <a:pt x="34" y="8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  <a:cubicBezTo>
                    <a:pt x="21" y="1"/>
                    <a:pt x="21" y="1"/>
                    <a:pt x="21" y="2"/>
                  </a:cubicBezTo>
                  <a:cubicBezTo>
                    <a:pt x="21" y="6"/>
                    <a:pt x="23" y="12"/>
                    <a:pt x="24" y="15"/>
                  </a:cubicBezTo>
                  <a:cubicBezTo>
                    <a:pt x="22" y="17"/>
                    <a:pt x="15" y="28"/>
                    <a:pt x="4" y="37"/>
                  </a:cubicBezTo>
                  <a:close/>
                </a:path>
              </a:pathLst>
            </a:custGeom>
            <a:grpFill/>
            <a:ln w="12700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92" name="Freeform 331">
              <a:extLst>
                <a:ext uri="{FF2B5EF4-FFF2-40B4-BE49-F238E27FC236}">
                  <a16:creationId xmlns:a16="http://schemas.microsoft.com/office/drawing/2014/main" id="{81D9AC70-D187-4346-A3D9-41D8DB953DAE}"/>
                </a:ext>
              </a:extLst>
            </p:cNvPr>
            <p:cNvSpPr/>
            <p:nvPr/>
          </p:nvSpPr>
          <p:spPr bwMode="auto">
            <a:xfrm>
              <a:off x="5376863" y="2649538"/>
              <a:ext cx="109538" cy="190500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4" y="9"/>
                </a:cxn>
                <a:cxn ang="0">
                  <a:pos x="44" y="52"/>
                </a:cxn>
                <a:cxn ang="0">
                  <a:pos x="40" y="8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44" y="82"/>
                </a:cxn>
                <a:cxn ang="0">
                  <a:pos x="48" y="52"/>
                </a:cxn>
                <a:cxn ang="0">
                  <a:pos x="26" y="6"/>
                </a:cxn>
              </a:cxnLst>
              <a:rect l="0" t="0" r="r" b="b"/>
              <a:pathLst>
                <a:path w="48" h="84">
                  <a:moveTo>
                    <a:pt x="26" y="6"/>
                  </a:moveTo>
                  <a:cubicBezTo>
                    <a:pt x="20" y="2"/>
                    <a:pt x="1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2" y="4"/>
                    <a:pt x="18" y="6"/>
                    <a:pt x="24" y="9"/>
                  </a:cubicBezTo>
                  <a:cubicBezTo>
                    <a:pt x="33" y="16"/>
                    <a:pt x="44" y="28"/>
                    <a:pt x="44" y="52"/>
                  </a:cubicBezTo>
                  <a:cubicBezTo>
                    <a:pt x="44" y="58"/>
                    <a:pt x="44" y="66"/>
                    <a:pt x="40" y="82"/>
                  </a:cubicBezTo>
                  <a:cubicBezTo>
                    <a:pt x="40" y="83"/>
                    <a:pt x="40" y="84"/>
                    <a:pt x="42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3" y="84"/>
                    <a:pt x="44" y="83"/>
                    <a:pt x="44" y="82"/>
                  </a:cubicBezTo>
                  <a:cubicBezTo>
                    <a:pt x="48" y="66"/>
                    <a:pt x="48" y="58"/>
                    <a:pt x="48" y="52"/>
                  </a:cubicBezTo>
                  <a:cubicBezTo>
                    <a:pt x="48" y="26"/>
                    <a:pt x="36" y="13"/>
                    <a:pt x="26" y="6"/>
                  </a:cubicBezTo>
                  <a:close/>
                </a:path>
              </a:pathLst>
            </a:custGeom>
            <a:grpFill/>
            <a:ln w="12700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93" name="Group 77">
            <a:extLst>
              <a:ext uri="{FF2B5EF4-FFF2-40B4-BE49-F238E27FC236}">
                <a16:creationId xmlns:a16="http://schemas.microsoft.com/office/drawing/2014/main" id="{FF12704B-1CFC-45D2-A76C-0E529A49A974}"/>
              </a:ext>
            </a:extLst>
          </p:cNvPr>
          <p:cNvGrpSpPr/>
          <p:nvPr/>
        </p:nvGrpSpPr>
        <p:grpSpPr>
          <a:xfrm>
            <a:off x="4785902" y="1933832"/>
            <a:ext cx="488951" cy="486833"/>
            <a:chOff x="3498608" y="2077474"/>
            <a:chExt cx="366237" cy="366237"/>
          </a:xfrm>
        </p:grpSpPr>
        <p:sp>
          <p:nvSpPr>
            <p:cNvPr id="94" name="Oval 16">
              <a:extLst>
                <a:ext uri="{FF2B5EF4-FFF2-40B4-BE49-F238E27FC236}">
                  <a16:creationId xmlns:a16="http://schemas.microsoft.com/office/drawing/2014/main" id="{6615B3B4-6E05-47AA-B676-3BA572DC6E37}"/>
                </a:ext>
              </a:extLst>
            </p:cNvPr>
            <p:cNvSpPr/>
            <p:nvPr/>
          </p:nvSpPr>
          <p:spPr>
            <a:xfrm>
              <a:off x="3498608" y="2077474"/>
              <a:ext cx="366237" cy="366237"/>
            </a:xfrm>
            <a:prstGeom prst="ellipse">
              <a:avLst/>
            </a:prstGeom>
            <a:solidFill>
              <a:srgbClr val="3FBAE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  <p:grpSp>
          <p:nvGrpSpPr>
            <p:cNvPr id="95" name="Group 37">
              <a:extLst>
                <a:ext uri="{FF2B5EF4-FFF2-40B4-BE49-F238E27FC236}">
                  <a16:creationId xmlns:a16="http://schemas.microsoft.com/office/drawing/2014/main" id="{DDCD6847-AD38-4419-9899-A4A6F2C4E49E}"/>
                </a:ext>
              </a:extLst>
            </p:cNvPr>
            <p:cNvGrpSpPr/>
            <p:nvPr/>
          </p:nvGrpSpPr>
          <p:grpSpPr>
            <a:xfrm>
              <a:off x="3559648" y="2167507"/>
              <a:ext cx="244158" cy="186172"/>
              <a:chOff x="1892301" y="2176463"/>
              <a:chExt cx="381000" cy="290513"/>
            </a:xfrm>
          </p:grpSpPr>
          <p:sp>
            <p:nvSpPr>
              <p:cNvPr id="96" name="Freeform 335">
                <a:extLst>
                  <a:ext uri="{FF2B5EF4-FFF2-40B4-BE49-F238E27FC236}">
                    <a16:creationId xmlns:a16="http://schemas.microsoft.com/office/drawing/2014/main" id="{A92BE85F-EDBD-4485-A43E-693D5DA3A4E4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892301" y="2230438"/>
                <a:ext cx="236538" cy="236538"/>
              </a:xfrm>
              <a:custGeom>
                <a:avLst/>
                <a:gdLst/>
                <a:ahLst/>
                <a:cxnLst>
                  <a:cxn ang="0">
                    <a:pos x="18" y="68"/>
                  </a:cxn>
                  <a:cxn ang="0">
                    <a:pos x="13" y="86"/>
                  </a:cxn>
                  <a:cxn ang="0">
                    <a:pos x="33" y="86"/>
                  </a:cxn>
                  <a:cxn ang="0">
                    <a:pos x="41" y="89"/>
                  </a:cxn>
                  <a:cxn ang="0">
                    <a:pos x="52" y="104"/>
                  </a:cxn>
                  <a:cxn ang="0">
                    <a:pos x="63" y="89"/>
                  </a:cxn>
                  <a:cxn ang="0">
                    <a:pos x="71" y="86"/>
                  </a:cxn>
                  <a:cxn ang="0">
                    <a:pos x="86" y="91"/>
                  </a:cxn>
                  <a:cxn ang="0">
                    <a:pos x="86" y="71"/>
                  </a:cxn>
                  <a:cxn ang="0">
                    <a:pos x="89" y="63"/>
                  </a:cxn>
                  <a:cxn ang="0">
                    <a:pos x="104" y="52"/>
                  </a:cxn>
                  <a:cxn ang="0">
                    <a:pos x="89" y="41"/>
                  </a:cxn>
                  <a:cxn ang="0">
                    <a:pos x="86" y="33"/>
                  </a:cxn>
                  <a:cxn ang="0">
                    <a:pos x="86" y="13"/>
                  </a:cxn>
                  <a:cxn ang="0">
                    <a:pos x="68" y="18"/>
                  </a:cxn>
                  <a:cxn ang="0">
                    <a:pos x="60" y="4"/>
                  </a:cxn>
                  <a:cxn ang="0">
                    <a:pos x="49" y="0"/>
                  </a:cxn>
                  <a:cxn ang="0">
                    <a:pos x="39" y="17"/>
                  </a:cxn>
                  <a:cxn ang="0">
                    <a:pos x="24" y="12"/>
                  </a:cxn>
                  <a:cxn ang="0">
                    <a:pos x="12" y="24"/>
                  </a:cxn>
                  <a:cxn ang="0">
                    <a:pos x="17" y="39"/>
                  </a:cxn>
                  <a:cxn ang="0">
                    <a:pos x="0" y="49"/>
                  </a:cxn>
                  <a:cxn ang="0">
                    <a:pos x="4" y="60"/>
                  </a:cxn>
                  <a:cxn ang="0">
                    <a:pos x="4" y="49"/>
                  </a:cxn>
                  <a:cxn ang="0">
                    <a:pos x="20" y="41"/>
                  </a:cxn>
                  <a:cxn ang="0">
                    <a:pos x="16" y="22"/>
                  </a:cxn>
                  <a:cxn ang="0">
                    <a:pos x="22" y="16"/>
                  </a:cxn>
                  <a:cxn ang="0">
                    <a:pos x="41" y="20"/>
                  </a:cxn>
                  <a:cxn ang="0">
                    <a:pos x="49" y="4"/>
                  </a:cxn>
                  <a:cxn ang="0">
                    <a:pos x="56" y="5"/>
                  </a:cxn>
                  <a:cxn ang="0">
                    <a:pos x="66" y="22"/>
                  </a:cxn>
                  <a:cxn ang="0">
                    <a:pos x="83" y="16"/>
                  </a:cxn>
                  <a:cxn ang="0">
                    <a:pos x="83" y="31"/>
                  </a:cxn>
                  <a:cxn ang="0">
                    <a:pos x="88" y="45"/>
                  </a:cxn>
                  <a:cxn ang="0">
                    <a:pos x="100" y="52"/>
                  </a:cxn>
                  <a:cxn ang="0">
                    <a:pos x="88" y="59"/>
                  </a:cxn>
                  <a:cxn ang="0">
                    <a:pos x="83" y="73"/>
                  </a:cxn>
                  <a:cxn ang="0">
                    <a:pos x="84" y="88"/>
                  </a:cxn>
                  <a:cxn ang="0">
                    <a:pos x="73" y="83"/>
                  </a:cxn>
                  <a:cxn ang="0">
                    <a:pos x="59" y="88"/>
                  </a:cxn>
                  <a:cxn ang="0">
                    <a:pos x="52" y="100"/>
                  </a:cxn>
                  <a:cxn ang="0">
                    <a:pos x="45" y="88"/>
                  </a:cxn>
                  <a:cxn ang="0">
                    <a:pos x="35" y="82"/>
                  </a:cxn>
                  <a:cxn ang="0">
                    <a:pos x="21" y="88"/>
                  </a:cxn>
                  <a:cxn ang="0">
                    <a:pos x="21" y="73"/>
                  </a:cxn>
                  <a:cxn ang="0">
                    <a:pos x="16" y="59"/>
                  </a:cxn>
                  <a:cxn ang="0">
                    <a:pos x="4" y="52"/>
                  </a:cxn>
                </a:cxnLst>
                <a:rect l="0" t="0" r="0" b="0"/>
                <a:pathLst>
                  <a:path w="104" h="104">
                    <a:moveTo>
                      <a:pt x="15" y="63"/>
                    </a:moveTo>
                    <a:cubicBezTo>
                      <a:pt x="15" y="63"/>
                      <a:pt x="16" y="64"/>
                      <a:pt x="17" y="6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9"/>
                      <a:pt x="18" y="70"/>
                      <a:pt x="18" y="71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1" y="82"/>
                      <a:pt x="11" y="85"/>
                      <a:pt x="13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9" y="92"/>
                      <a:pt x="22" y="93"/>
                      <a:pt x="24" y="92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4" y="86"/>
                      <a:pt x="35" y="86"/>
                      <a:pt x="36" y="86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0" y="88"/>
                      <a:pt x="41" y="89"/>
                      <a:pt x="41" y="89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102"/>
                      <a:pt x="46" y="104"/>
                      <a:pt x="49" y="104"/>
                    </a:cubicBezTo>
                    <a:cubicBezTo>
                      <a:pt x="49" y="104"/>
                      <a:pt x="50" y="104"/>
                      <a:pt x="52" y="104"/>
                    </a:cubicBezTo>
                    <a:cubicBezTo>
                      <a:pt x="54" y="104"/>
                      <a:pt x="55" y="104"/>
                      <a:pt x="55" y="104"/>
                    </a:cubicBezTo>
                    <a:cubicBezTo>
                      <a:pt x="58" y="104"/>
                      <a:pt x="60" y="102"/>
                      <a:pt x="60" y="100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4" y="88"/>
                      <a:pt x="65" y="87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9" y="86"/>
                      <a:pt x="70" y="86"/>
                      <a:pt x="71" y="86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1" y="92"/>
                      <a:pt x="82" y="92"/>
                      <a:pt x="83" y="92"/>
                    </a:cubicBezTo>
                    <a:cubicBezTo>
                      <a:pt x="84" y="92"/>
                      <a:pt x="85" y="92"/>
                      <a:pt x="86" y="91"/>
                    </a:cubicBezTo>
                    <a:cubicBezTo>
                      <a:pt x="91" y="86"/>
                      <a:pt x="91" y="86"/>
                      <a:pt x="91" y="86"/>
                    </a:cubicBezTo>
                    <a:cubicBezTo>
                      <a:pt x="93" y="85"/>
                      <a:pt x="93" y="82"/>
                      <a:pt x="92" y="80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0"/>
                      <a:pt x="86" y="69"/>
                      <a:pt x="86" y="68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8" y="64"/>
                      <a:pt x="89" y="63"/>
                      <a:pt x="89" y="63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2" y="60"/>
                      <a:pt x="104" y="58"/>
                      <a:pt x="104" y="55"/>
                    </a:cubicBezTo>
                    <a:cubicBezTo>
                      <a:pt x="104" y="55"/>
                      <a:pt x="104" y="54"/>
                      <a:pt x="104" y="52"/>
                    </a:cubicBezTo>
                    <a:cubicBezTo>
                      <a:pt x="104" y="50"/>
                      <a:pt x="104" y="49"/>
                      <a:pt x="104" y="49"/>
                    </a:cubicBezTo>
                    <a:cubicBezTo>
                      <a:pt x="104" y="46"/>
                      <a:pt x="102" y="44"/>
                      <a:pt x="100" y="44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89" y="41"/>
                      <a:pt x="88" y="40"/>
                      <a:pt x="87" y="39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35"/>
                      <a:pt x="86" y="34"/>
                      <a:pt x="86" y="33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3" y="22"/>
                      <a:pt x="93" y="20"/>
                      <a:pt x="91" y="18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2" y="11"/>
                      <a:pt x="80" y="12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0" y="18"/>
                      <a:pt x="69" y="18"/>
                      <a:pt x="68" y="18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6"/>
                      <a:pt x="63" y="15"/>
                      <a:pt x="63" y="15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2"/>
                      <a:pt x="58" y="0"/>
                      <a:pt x="55" y="0"/>
                    </a:cubicBezTo>
                    <a:cubicBezTo>
                      <a:pt x="55" y="0"/>
                      <a:pt x="54" y="0"/>
                      <a:pt x="52" y="0"/>
                    </a:cubicBezTo>
                    <a:cubicBezTo>
                      <a:pt x="50" y="0"/>
                      <a:pt x="49" y="0"/>
                      <a:pt x="49" y="0"/>
                    </a:cubicBezTo>
                    <a:cubicBezTo>
                      <a:pt x="46" y="0"/>
                      <a:pt x="44" y="2"/>
                      <a:pt x="44" y="4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0" y="16"/>
                      <a:pt x="39" y="17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8"/>
                      <a:pt x="34" y="18"/>
                      <a:pt x="33" y="1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2" y="11"/>
                      <a:pt x="19" y="11"/>
                      <a:pt x="18" y="13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2"/>
                      <a:pt x="12" y="24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4"/>
                      <a:pt x="18" y="35"/>
                      <a:pt x="18" y="3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40"/>
                      <a:pt x="15" y="41"/>
                      <a:pt x="15" y="41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6"/>
                      <a:pt x="0" y="49"/>
                    </a:cubicBezTo>
                    <a:cubicBezTo>
                      <a:pt x="0" y="49"/>
                      <a:pt x="0" y="50"/>
                      <a:pt x="0" y="52"/>
                    </a:cubicBezTo>
                    <a:cubicBezTo>
                      <a:pt x="0" y="54"/>
                      <a:pt x="0" y="55"/>
                      <a:pt x="0" y="55"/>
                    </a:cubicBezTo>
                    <a:cubicBezTo>
                      <a:pt x="0" y="58"/>
                      <a:pt x="2" y="60"/>
                      <a:pt x="4" y="60"/>
                    </a:cubicBezTo>
                    <a:lnTo>
                      <a:pt x="15" y="63"/>
                    </a:lnTo>
                    <a:close/>
                    <a:moveTo>
                      <a:pt x="4" y="52"/>
                    </a:moveTo>
                    <a:cubicBezTo>
                      <a:pt x="4" y="50"/>
                      <a:pt x="4" y="49"/>
                      <a:pt x="4" y="49"/>
                    </a:cubicBezTo>
                    <a:cubicBezTo>
                      <a:pt x="4" y="48"/>
                      <a:pt x="5" y="48"/>
                      <a:pt x="5" y="48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8" y="45"/>
                      <a:pt x="20" y="43"/>
                      <a:pt x="20" y="41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3" y="36"/>
                      <a:pt x="22" y="33"/>
                      <a:pt x="21" y="31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2"/>
                      <a:pt x="16" y="21"/>
                      <a:pt x="16" y="2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22"/>
                      <a:pt x="36" y="23"/>
                      <a:pt x="38" y="22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3" y="20"/>
                      <a:pt x="45" y="18"/>
                      <a:pt x="45" y="16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5"/>
                      <a:pt x="48" y="4"/>
                      <a:pt x="49" y="4"/>
                    </a:cubicBezTo>
                    <a:cubicBezTo>
                      <a:pt x="49" y="4"/>
                      <a:pt x="50" y="4"/>
                      <a:pt x="52" y="4"/>
                    </a:cubicBezTo>
                    <a:cubicBezTo>
                      <a:pt x="54" y="4"/>
                      <a:pt x="55" y="4"/>
                      <a:pt x="55" y="4"/>
                    </a:cubicBezTo>
                    <a:cubicBezTo>
                      <a:pt x="56" y="4"/>
                      <a:pt x="56" y="5"/>
                      <a:pt x="56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8"/>
                      <a:pt x="61" y="20"/>
                      <a:pt x="63" y="20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8" y="23"/>
                      <a:pt x="71" y="22"/>
                      <a:pt x="73" y="21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6"/>
                      <a:pt x="83" y="16"/>
                      <a:pt x="83" y="16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1"/>
                      <a:pt x="88" y="22"/>
                      <a:pt x="88" y="22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2" y="33"/>
                      <a:pt x="81" y="36"/>
                      <a:pt x="82" y="38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3"/>
                      <a:pt x="86" y="45"/>
                      <a:pt x="88" y="45"/>
                    </a:cubicBezTo>
                    <a:cubicBezTo>
                      <a:pt x="99" y="48"/>
                      <a:pt x="99" y="48"/>
                      <a:pt x="99" y="48"/>
                    </a:cubicBezTo>
                    <a:cubicBezTo>
                      <a:pt x="99" y="48"/>
                      <a:pt x="100" y="48"/>
                      <a:pt x="100" y="49"/>
                    </a:cubicBezTo>
                    <a:cubicBezTo>
                      <a:pt x="100" y="49"/>
                      <a:pt x="100" y="50"/>
                      <a:pt x="100" y="52"/>
                    </a:cubicBezTo>
                    <a:cubicBezTo>
                      <a:pt x="100" y="54"/>
                      <a:pt x="100" y="55"/>
                      <a:pt x="100" y="55"/>
                    </a:cubicBezTo>
                    <a:cubicBezTo>
                      <a:pt x="100" y="56"/>
                      <a:pt x="99" y="56"/>
                      <a:pt x="99" y="56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6" y="59"/>
                      <a:pt x="84" y="61"/>
                      <a:pt x="84" y="63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1" y="68"/>
                      <a:pt x="82" y="71"/>
                      <a:pt x="83" y="73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3"/>
                      <a:pt x="88" y="83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1" y="82"/>
                      <a:pt x="68" y="81"/>
                      <a:pt x="66" y="82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1" y="84"/>
                      <a:pt x="59" y="86"/>
                      <a:pt x="59" y="88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9"/>
                      <a:pt x="56" y="100"/>
                      <a:pt x="55" y="100"/>
                    </a:cubicBezTo>
                    <a:cubicBezTo>
                      <a:pt x="55" y="100"/>
                      <a:pt x="54" y="100"/>
                      <a:pt x="52" y="100"/>
                    </a:cubicBezTo>
                    <a:cubicBezTo>
                      <a:pt x="50" y="100"/>
                      <a:pt x="49" y="100"/>
                      <a:pt x="49" y="100"/>
                    </a:cubicBezTo>
                    <a:cubicBezTo>
                      <a:pt x="48" y="100"/>
                      <a:pt x="48" y="99"/>
                      <a:pt x="48" y="99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45" y="86"/>
                      <a:pt x="43" y="84"/>
                      <a:pt x="41" y="84"/>
                    </a:cubicBezTo>
                    <a:cubicBezTo>
                      <a:pt x="38" y="82"/>
                      <a:pt x="38" y="82"/>
                      <a:pt x="38" y="82"/>
                    </a:cubicBezTo>
                    <a:cubicBezTo>
                      <a:pt x="37" y="82"/>
                      <a:pt x="36" y="82"/>
                      <a:pt x="35" y="82"/>
                    </a:cubicBezTo>
                    <a:cubicBezTo>
                      <a:pt x="33" y="82"/>
                      <a:pt x="32" y="82"/>
                      <a:pt x="31" y="83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2" y="88"/>
                      <a:pt x="21" y="88"/>
                      <a:pt x="21" y="88"/>
                    </a:cubicBezTo>
                    <a:cubicBezTo>
                      <a:pt x="16" y="84"/>
                      <a:pt x="16" y="84"/>
                      <a:pt x="16" y="84"/>
                    </a:cubicBezTo>
                    <a:cubicBezTo>
                      <a:pt x="16" y="83"/>
                      <a:pt x="16" y="82"/>
                      <a:pt x="16" y="82"/>
                    </a:cubicBezTo>
                    <a:cubicBezTo>
                      <a:pt x="21" y="73"/>
                      <a:pt x="21" y="73"/>
                      <a:pt x="21" y="73"/>
                    </a:cubicBezTo>
                    <a:cubicBezTo>
                      <a:pt x="22" y="71"/>
                      <a:pt x="23" y="68"/>
                      <a:pt x="22" y="66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1"/>
                      <a:pt x="18" y="59"/>
                      <a:pt x="16" y="59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56"/>
                      <a:pt x="4" y="56"/>
                      <a:pt x="4" y="55"/>
                    </a:cubicBezTo>
                    <a:cubicBezTo>
                      <a:pt x="4" y="55"/>
                      <a:pt x="4" y="54"/>
                      <a:pt x="4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97" name="Freeform 336">
                <a:extLst>
                  <a:ext uri="{FF2B5EF4-FFF2-40B4-BE49-F238E27FC236}">
                    <a16:creationId xmlns:a16="http://schemas.microsoft.com/office/drawing/2014/main" id="{DCA831DE-CD9E-4A09-9873-CF7F1FE64924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960563" y="2298700"/>
                <a:ext cx="100013" cy="100013"/>
              </a:xfrm>
              <a:custGeom>
                <a:avLst/>
                <a:gdLst/>
                <a:ahLst/>
                <a:cxnLst>
                  <a:cxn ang="0">
                    <a:pos x="22" y="44"/>
                  </a:cxn>
                  <a:cxn ang="0">
                    <a:pos x="44" y="22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22" y="44"/>
                  </a:cxn>
                  <a:cxn ang="0">
                    <a:pos x="22" y="4"/>
                  </a:cxn>
                  <a:cxn ang="0">
                    <a:pos x="40" y="22"/>
                  </a:cxn>
                  <a:cxn ang="0">
                    <a:pos x="22" y="40"/>
                  </a:cxn>
                  <a:cxn ang="0">
                    <a:pos x="4" y="22"/>
                  </a:cxn>
                  <a:cxn ang="0">
                    <a:pos x="22" y="4"/>
                  </a:cxn>
                </a:cxnLst>
                <a:rect l="0" t="0" r="0" b="0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  <a:moveTo>
                      <a:pt x="22" y="4"/>
                    </a:moveTo>
                    <a:cubicBezTo>
                      <a:pt x="32" y="4"/>
                      <a:pt x="40" y="12"/>
                      <a:pt x="40" y="22"/>
                    </a:cubicBezTo>
                    <a:cubicBezTo>
                      <a:pt x="40" y="32"/>
                      <a:pt x="32" y="40"/>
                      <a:pt x="22" y="40"/>
                    </a:cubicBezTo>
                    <a:cubicBezTo>
                      <a:pt x="12" y="40"/>
                      <a:pt x="4" y="32"/>
                      <a:pt x="4" y="22"/>
                    </a:cubicBezTo>
                    <a:cubicBezTo>
                      <a:pt x="4" y="12"/>
                      <a:pt x="12" y="4"/>
                      <a:pt x="2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98" name="Freeform 337">
                <a:extLst>
                  <a:ext uri="{FF2B5EF4-FFF2-40B4-BE49-F238E27FC236}">
                    <a16:creationId xmlns:a16="http://schemas.microsoft.com/office/drawing/2014/main" id="{7795355D-222E-441B-A90F-07E4410EC04A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2111376" y="2176463"/>
                <a:ext cx="161925" cy="163513"/>
              </a:xfrm>
              <a:custGeom>
                <a:avLst/>
                <a:gdLst/>
                <a:ahLst/>
                <a:cxnLst>
                  <a:cxn ang="0">
                    <a:pos x="5" y="22"/>
                  </a:cxn>
                  <a:cxn ang="0">
                    <a:pos x="0" y="29"/>
                  </a:cxn>
                  <a:cxn ang="0">
                    <a:pos x="10" y="39"/>
                  </a:cxn>
                  <a:cxn ang="0">
                    <a:pos x="4" y="48"/>
                  </a:cxn>
                  <a:cxn ang="0">
                    <a:pos x="11" y="58"/>
                  </a:cxn>
                  <a:cxn ang="0">
                    <a:pos x="21" y="58"/>
                  </a:cxn>
                  <a:cxn ang="0">
                    <a:pos x="25" y="71"/>
                  </a:cxn>
                  <a:cxn ang="0">
                    <a:pos x="30" y="72"/>
                  </a:cxn>
                  <a:cxn ang="0">
                    <a:pos x="39" y="62"/>
                  </a:cxn>
                  <a:cxn ang="0">
                    <a:pos x="48" y="68"/>
                  </a:cxn>
                  <a:cxn ang="0">
                    <a:pos x="58" y="61"/>
                  </a:cxn>
                  <a:cxn ang="0">
                    <a:pos x="58" y="51"/>
                  </a:cxn>
                  <a:cxn ang="0">
                    <a:pos x="71" y="47"/>
                  </a:cxn>
                  <a:cxn ang="0">
                    <a:pos x="70" y="38"/>
                  </a:cxn>
                  <a:cxn ang="0">
                    <a:pos x="62" y="31"/>
                  </a:cxn>
                  <a:cxn ang="0">
                    <a:pos x="68" y="19"/>
                  </a:cxn>
                  <a:cxn ang="0">
                    <a:pos x="54" y="16"/>
                  </a:cxn>
                  <a:cxn ang="0">
                    <a:pos x="50" y="13"/>
                  </a:cxn>
                  <a:cxn ang="0">
                    <a:pos x="45" y="1"/>
                  </a:cxn>
                  <a:cxn ang="0">
                    <a:pos x="38" y="2"/>
                  </a:cxn>
                  <a:cxn ang="0">
                    <a:pos x="31" y="10"/>
                  </a:cxn>
                  <a:cxn ang="0">
                    <a:pos x="19" y="4"/>
                  </a:cxn>
                  <a:cxn ang="0">
                    <a:pos x="16" y="18"/>
                  </a:cxn>
                  <a:cxn ang="0">
                    <a:pos x="17" y="24"/>
                  </a:cxn>
                  <a:cxn ang="0">
                    <a:pos x="17" y="10"/>
                  </a:cxn>
                  <a:cxn ang="0">
                    <a:pos x="22" y="7"/>
                  </a:cxn>
                  <a:cxn ang="0">
                    <a:pos x="32" y="14"/>
                  </a:cxn>
                  <a:cxn ang="0">
                    <a:pos x="41" y="4"/>
                  </a:cxn>
                  <a:cxn ang="0">
                    <a:pos x="46" y="5"/>
                  </a:cxn>
                  <a:cxn ang="0">
                    <a:pos x="48" y="17"/>
                  </a:cxn>
                  <a:cxn ang="0">
                    <a:pos x="62" y="17"/>
                  </a:cxn>
                  <a:cxn ang="0">
                    <a:pos x="65" y="22"/>
                  </a:cxn>
                  <a:cxn ang="0">
                    <a:pos x="58" y="34"/>
                  </a:cxn>
                  <a:cxn ang="0">
                    <a:pos x="68" y="42"/>
                  </a:cxn>
                  <a:cxn ang="0">
                    <a:pos x="67" y="46"/>
                  </a:cxn>
                  <a:cxn ang="0">
                    <a:pos x="53" y="50"/>
                  </a:cxn>
                  <a:cxn ang="0">
                    <a:pos x="55" y="63"/>
                  </a:cxn>
                  <a:cxn ang="0">
                    <a:pos x="45" y="60"/>
                  </a:cxn>
                  <a:cxn ang="0">
                    <a:pos x="38" y="58"/>
                  </a:cxn>
                  <a:cxn ang="0">
                    <a:pos x="30" y="68"/>
                  </a:cxn>
                  <a:cxn ang="0">
                    <a:pos x="26" y="67"/>
                  </a:cxn>
                  <a:cxn ang="0">
                    <a:pos x="24" y="55"/>
                  </a:cxn>
                  <a:cxn ang="0">
                    <a:pos x="17" y="52"/>
                  </a:cxn>
                  <a:cxn ang="0">
                    <a:pos x="7" y="51"/>
                  </a:cxn>
                  <a:cxn ang="0">
                    <a:pos x="14" y="40"/>
                  </a:cxn>
                  <a:cxn ang="0">
                    <a:pos x="4" y="31"/>
                  </a:cxn>
                  <a:cxn ang="0">
                    <a:pos x="5" y="26"/>
                  </a:cxn>
                  <a:cxn ang="0">
                    <a:pos x="17" y="24"/>
                  </a:cxn>
                </a:cxnLst>
                <a:rect l="0" t="0" r="0" b="0"/>
                <a:pathLst>
                  <a:path w="72" h="72">
                    <a:moveTo>
                      <a:pt x="14" y="21"/>
                    </a:moveTo>
                    <a:cubicBezTo>
                      <a:pt x="14" y="22"/>
                      <a:pt x="13" y="22"/>
                      <a:pt x="13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2" y="23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3"/>
                      <a:pt x="2" y="34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10" y="38"/>
                      <a:pt x="10" y="39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1"/>
                      <a:pt x="10" y="42"/>
                      <a:pt x="10" y="42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" y="49"/>
                      <a:pt x="3" y="51"/>
                      <a:pt x="4" y="53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7" y="58"/>
                      <a:pt x="9" y="59"/>
                      <a:pt x="11" y="58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6"/>
                      <a:pt x="19" y="56"/>
                      <a:pt x="19" y="57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8"/>
                      <a:pt x="22" y="59"/>
                      <a:pt x="22" y="59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2" y="68"/>
                      <a:pt x="23" y="70"/>
                      <a:pt x="25" y="71"/>
                    </a:cubicBezTo>
                    <a:cubicBezTo>
                      <a:pt x="25" y="71"/>
                      <a:pt x="26" y="71"/>
                      <a:pt x="27" y="71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2" y="72"/>
                      <a:pt x="33" y="71"/>
                      <a:pt x="34" y="70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2"/>
                      <a:pt x="39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9" y="69"/>
                      <a:pt x="51" y="69"/>
                      <a:pt x="53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8" y="65"/>
                      <a:pt x="59" y="63"/>
                      <a:pt x="58" y="61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4"/>
                      <a:pt x="56" y="53"/>
                      <a:pt x="57" y="53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9" y="50"/>
                      <a:pt x="59" y="50"/>
                    </a:cubicBezTo>
                    <a:cubicBezTo>
                      <a:pt x="67" y="50"/>
                      <a:pt x="67" y="50"/>
                      <a:pt x="67" y="50"/>
                    </a:cubicBezTo>
                    <a:cubicBezTo>
                      <a:pt x="68" y="50"/>
                      <a:pt x="70" y="49"/>
                      <a:pt x="71" y="47"/>
                    </a:cubicBezTo>
                    <a:cubicBezTo>
                      <a:pt x="71" y="47"/>
                      <a:pt x="71" y="46"/>
                      <a:pt x="71" y="45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41"/>
                      <a:pt x="71" y="39"/>
                      <a:pt x="70" y="38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3" y="34"/>
                      <a:pt x="62" y="34"/>
                      <a:pt x="62" y="33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9" y="23"/>
                      <a:pt x="69" y="21"/>
                      <a:pt x="68" y="19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5" y="14"/>
                      <a:pt x="63" y="13"/>
                      <a:pt x="61" y="1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6"/>
                      <a:pt x="53" y="15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4"/>
                      <a:pt x="50" y="13"/>
                      <a:pt x="50" y="13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2"/>
                      <a:pt x="47" y="1"/>
                    </a:cubicBezTo>
                    <a:cubicBezTo>
                      <a:pt x="47" y="1"/>
                      <a:pt x="46" y="1"/>
                      <a:pt x="45" y="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3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1" y="3"/>
                      <a:pt x="19" y="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7"/>
                      <a:pt x="13" y="9"/>
                      <a:pt x="14" y="1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9"/>
                      <a:pt x="15" y="19"/>
                    </a:cubicBezTo>
                    <a:lnTo>
                      <a:pt x="14" y="21"/>
                    </a:lnTo>
                    <a:close/>
                    <a:moveTo>
                      <a:pt x="17" y="24"/>
                    </a:move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0"/>
                      <a:pt x="20" y="18"/>
                      <a:pt x="20" y="17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9"/>
                      <a:pt x="17" y="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3"/>
                      <a:pt x="29" y="14"/>
                      <a:pt x="31" y="14"/>
                    </a:cubicBezTo>
                    <a:cubicBezTo>
                      <a:pt x="31" y="14"/>
                      <a:pt x="31" y="14"/>
                      <a:pt x="32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7" y="12"/>
                      <a:pt x="38" y="11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2" y="4"/>
                      <a:pt x="42" y="4"/>
                    </a:cubicBezTo>
                    <a:cubicBezTo>
                      <a:pt x="42" y="4"/>
                      <a:pt x="43" y="4"/>
                      <a:pt x="44" y="4"/>
                    </a:cubicBezTo>
                    <a:cubicBezTo>
                      <a:pt x="45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4"/>
                      <a:pt x="47" y="16"/>
                      <a:pt x="48" y="17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2" y="20"/>
                      <a:pt x="54" y="20"/>
                      <a:pt x="55" y="20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2"/>
                      <a:pt x="65" y="22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58" y="28"/>
                      <a:pt x="58" y="30"/>
                      <a:pt x="58" y="3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60" y="37"/>
                      <a:pt x="61" y="38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2"/>
                      <a:pt x="68" y="42"/>
                    </a:cubicBezTo>
                    <a:cubicBezTo>
                      <a:pt x="68" y="42"/>
                      <a:pt x="68" y="43"/>
                      <a:pt x="68" y="44"/>
                    </a:cubicBezTo>
                    <a:cubicBezTo>
                      <a:pt x="67" y="45"/>
                      <a:pt x="67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46"/>
                      <a:pt x="56" y="47"/>
                      <a:pt x="55" y="48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52" y="52"/>
                      <a:pt x="52" y="54"/>
                      <a:pt x="52" y="55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5" y="63"/>
                      <a:pt x="55" y="63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4" y="59"/>
                      <a:pt x="43" y="58"/>
                      <a:pt x="41" y="58"/>
                    </a:cubicBezTo>
                    <a:cubicBezTo>
                      <a:pt x="41" y="58"/>
                      <a:pt x="41" y="58"/>
                      <a:pt x="40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7" y="59"/>
                      <a:pt x="35" y="60"/>
                      <a:pt x="34" y="61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68"/>
                      <a:pt x="30" y="68"/>
                      <a:pt x="30" y="68"/>
                    </a:cubicBezTo>
                    <a:cubicBezTo>
                      <a:pt x="30" y="68"/>
                      <a:pt x="30" y="68"/>
                      <a:pt x="30" y="68"/>
                    </a:cubicBezTo>
                    <a:cubicBezTo>
                      <a:pt x="30" y="68"/>
                      <a:pt x="29" y="68"/>
                      <a:pt x="28" y="68"/>
                    </a:cubicBezTo>
                    <a:cubicBezTo>
                      <a:pt x="27" y="67"/>
                      <a:pt x="26" y="67"/>
                      <a:pt x="26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8"/>
                      <a:pt x="25" y="56"/>
                      <a:pt x="24" y="55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19" y="52"/>
                      <a:pt x="18" y="52"/>
                    </a:cubicBezTo>
                    <a:cubicBezTo>
                      <a:pt x="18" y="52"/>
                      <a:pt x="17" y="52"/>
                      <a:pt x="17" y="52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7" y="51"/>
                      <a:pt x="7" y="50"/>
                      <a:pt x="7" y="50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4" y="44"/>
                      <a:pt x="14" y="42"/>
                      <a:pt x="14" y="4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3" y="37"/>
                      <a:pt x="12" y="35"/>
                      <a:pt x="11" y="3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0"/>
                      <a:pt x="4" y="30"/>
                    </a:cubicBezTo>
                    <a:cubicBezTo>
                      <a:pt x="4" y="30"/>
                      <a:pt x="4" y="29"/>
                      <a:pt x="4" y="28"/>
                    </a:cubicBezTo>
                    <a:cubicBezTo>
                      <a:pt x="5" y="27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5" y="26"/>
                      <a:pt x="16" y="25"/>
                      <a:pt x="17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99" name="Freeform 338">
                <a:extLst>
                  <a:ext uri="{FF2B5EF4-FFF2-40B4-BE49-F238E27FC236}">
                    <a16:creationId xmlns:a16="http://schemas.microsoft.com/office/drawing/2014/main" id="{70054BA0-E814-405D-B617-AC78459D7C42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2165351" y="2230438"/>
                <a:ext cx="53975" cy="55563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12" y="24"/>
                  </a:cxn>
                  <a:cxn ang="0">
                    <a:pos x="12" y="4"/>
                  </a:cxn>
                  <a:cxn ang="0">
                    <a:pos x="20" y="12"/>
                  </a:cxn>
                  <a:cxn ang="0">
                    <a:pos x="12" y="20"/>
                  </a:cxn>
                  <a:cxn ang="0">
                    <a:pos x="4" y="12"/>
                  </a:cxn>
                  <a:cxn ang="0">
                    <a:pos x="12" y="4"/>
                  </a:cxn>
                </a:cxnLst>
                <a:rect l="0" t="0" r="0" b="0"/>
                <a:pathLst>
                  <a:path w="24" h="24">
                    <a:moveTo>
                      <a:pt x="12" y="24"/>
                    </a:move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4"/>
                    </a:moveTo>
                    <a:cubicBezTo>
                      <a:pt x="16" y="4"/>
                      <a:pt x="20" y="8"/>
                      <a:pt x="20" y="12"/>
                    </a:cubicBezTo>
                    <a:cubicBezTo>
                      <a:pt x="20" y="16"/>
                      <a:pt x="16" y="20"/>
                      <a:pt x="12" y="20"/>
                    </a:cubicBezTo>
                    <a:cubicBezTo>
                      <a:pt x="8" y="20"/>
                      <a:pt x="4" y="16"/>
                      <a:pt x="4" y="12"/>
                    </a:cubicBezTo>
                    <a:cubicBezTo>
                      <a:pt x="4" y="8"/>
                      <a:pt x="8" y="4"/>
                      <a:pt x="1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2BE57E11-6B0B-437E-97C9-AE8D0538EFCA}"/>
              </a:ext>
            </a:extLst>
          </p:cNvPr>
          <p:cNvGrpSpPr/>
          <p:nvPr/>
        </p:nvGrpSpPr>
        <p:grpSpPr>
          <a:xfrm>
            <a:off x="2093502" y="3637747"/>
            <a:ext cx="359833" cy="330200"/>
            <a:chOff x="1350963" y="2176463"/>
            <a:chExt cx="315913" cy="290513"/>
          </a:xfrm>
          <a:solidFill>
            <a:srgbClr val="FFFFFF"/>
          </a:solidFill>
        </p:grpSpPr>
        <p:sp>
          <p:nvSpPr>
            <p:cNvPr id="101" name="Freeform 339">
              <a:extLst>
                <a:ext uri="{FF2B5EF4-FFF2-40B4-BE49-F238E27FC236}">
                  <a16:creationId xmlns:a16="http://schemas.microsoft.com/office/drawing/2014/main" id="{43DB9227-4803-4C3B-A1CF-361EC723221D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1350963" y="2193925"/>
              <a:ext cx="292100" cy="187325"/>
            </a:xfrm>
            <a:custGeom>
              <a:avLst/>
              <a:gdLst/>
              <a:ahLst/>
              <a:cxnLst>
                <a:cxn ang="0">
                  <a:pos x="109" y="1"/>
                </a:cxn>
                <a:cxn ang="0">
                  <a:pos x="108" y="0"/>
                </a:cxn>
                <a:cxn ang="0">
                  <a:pos x="106" y="0"/>
                </a:cxn>
                <a:cxn ang="0">
                  <a:pos x="58" y="25"/>
                </a:cxn>
                <a:cxn ang="0">
                  <a:pos x="58" y="28"/>
                </a:cxn>
                <a:cxn ang="0">
                  <a:pos x="58" y="30"/>
                </a:cxn>
                <a:cxn ang="0">
                  <a:pos x="31" y="45"/>
                </a:cxn>
                <a:cxn ang="0">
                  <a:pos x="30" y="48"/>
                </a:cxn>
                <a:cxn ang="0">
                  <a:pos x="31" y="50"/>
                </a:cxn>
                <a:cxn ang="0">
                  <a:pos x="2" y="64"/>
                </a:cxn>
                <a:cxn ang="0">
                  <a:pos x="1" y="67"/>
                </a:cxn>
                <a:cxn ang="0">
                  <a:pos x="7" y="81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40" y="71"/>
                </a:cxn>
                <a:cxn ang="0">
                  <a:pos x="41" y="74"/>
                </a:cxn>
                <a:cxn ang="0">
                  <a:pos x="43" y="75"/>
                </a:cxn>
                <a:cxn ang="0">
                  <a:pos x="43" y="75"/>
                </a:cxn>
                <a:cxn ang="0">
                  <a:pos x="72" y="66"/>
                </a:cxn>
                <a:cxn ang="0">
                  <a:pos x="73" y="69"/>
                </a:cxn>
                <a:cxn ang="0">
                  <a:pos x="75" y="70"/>
                </a:cxn>
                <a:cxn ang="0">
                  <a:pos x="76" y="70"/>
                </a:cxn>
                <a:cxn ang="0">
                  <a:pos x="128" y="54"/>
                </a:cxn>
                <a:cxn ang="0">
                  <a:pos x="129" y="53"/>
                </a:cxn>
                <a:cxn ang="0">
                  <a:pos x="129" y="51"/>
                </a:cxn>
                <a:cxn ang="0">
                  <a:pos x="109" y="1"/>
                </a:cxn>
                <a:cxn ang="0">
                  <a:pos x="10" y="78"/>
                </a:cxn>
                <a:cxn ang="0">
                  <a:pos x="5" y="67"/>
                </a:cxn>
                <a:cxn ang="0">
                  <a:pos x="33" y="54"/>
                </a:cxn>
                <a:cxn ang="0">
                  <a:pos x="38" y="68"/>
                </a:cxn>
                <a:cxn ang="0">
                  <a:pos x="10" y="78"/>
                </a:cxn>
                <a:cxn ang="0">
                  <a:pos x="44" y="70"/>
                </a:cxn>
                <a:cxn ang="0">
                  <a:pos x="43" y="68"/>
                </a:cxn>
                <a:cxn ang="0">
                  <a:pos x="43" y="68"/>
                </a:cxn>
                <a:cxn ang="0">
                  <a:pos x="35" y="50"/>
                </a:cxn>
                <a:cxn ang="0">
                  <a:pos x="35" y="50"/>
                </a:cxn>
                <a:cxn ang="0">
                  <a:pos x="34" y="48"/>
                </a:cxn>
                <a:cxn ang="0">
                  <a:pos x="60" y="34"/>
                </a:cxn>
                <a:cxn ang="0">
                  <a:pos x="69" y="59"/>
                </a:cxn>
                <a:cxn ang="0">
                  <a:pos x="71" y="63"/>
                </a:cxn>
                <a:cxn ang="0">
                  <a:pos x="44" y="70"/>
                </a:cxn>
                <a:cxn ang="0">
                  <a:pos x="76" y="66"/>
                </a:cxn>
                <a:cxn ang="0">
                  <a:pos x="75" y="63"/>
                </a:cxn>
                <a:cxn ang="0">
                  <a:pos x="75" y="63"/>
                </a:cxn>
                <a:cxn ang="0">
                  <a:pos x="73" y="57"/>
                </a:cxn>
                <a:cxn ang="0">
                  <a:pos x="62" y="28"/>
                </a:cxn>
                <a:cxn ang="0">
                  <a:pos x="106" y="5"/>
                </a:cxn>
                <a:cxn ang="0">
                  <a:pos x="124" y="51"/>
                </a:cxn>
                <a:cxn ang="0">
                  <a:pos x="76" y="66"/>
                </a:cxn>
              </a:cxnLst>
              <a:rect l="0" t="0" r="0" b="0"/>
              <a:pathLst>
                <a:path w="129" h="82">
                  <a:moveTo>
                    <a:pt x="109" y="1"/>
                  </a:moveTo>
                  <a:cubicBezTo>
                    <a:pt x="109" y="1"/>
                    <a:pt x="108" y="0"/>
                    <a:pt x="108" y="0"/>
                  </a:cubicBezTo>
                  <a:cubicBezTo>
                    <a:pt x="107" y="0"/>
                    <a:pt x="107" y="0"/>
                    <a:pt x="106" y="0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6"/>
                    <a:pt x="57" y="27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0" y="46"/>
                    <a:pt x="30" y="47"/>
                    <a:pt x="30" y="4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5"/>
                    <a:pt x="0" y="66"/>
                    <a:pt x="1" y="67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82"/>
                    <a:pt x="8" y="82"/>
                    <a:pt x="9" y="82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4"/>
                    <a:pt x="42" y="75"/>
                    <a:pt x="43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70"/>
                    <a:pt x="74" y="70"/>
                    <a:pt x="75" y="70"/>
                  </a:cubicBezTo>
                  <a:cubicBezTo>
                    <a:pt x="75" y="70"/>
                    <a:pt x="75" y="70"/>
                    <a:pt x="76" y="70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9" y="53"/>
                    <a:pt x="129" y="53"/>
                  </a:cubicBezTo>
                  <a:cubicBezTo>
                    <a:pt x="129" y="52"/>
                    <a:pt x="129" y="52"/>
                    <a:pt x="129" y="51"/>
                  </a:cubicBezTo>
                  <a:lnTo>
                    <a:pt x="109" y="1"/>
                  </a:lnTo>
                  <a:close/>
                  <a:moveTo>
                    <a:pt x="10" y="78"/>
                  </a:moveTo>
                  <a:cubicBezTo>
                    <a:pt x="5" y="67"/>
                    <a:pt x="5" y="67"/>
                    <a:pt x="5" y="67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8" y="68"/>
                    <a:pt x="38" y="68"/>
                    <a:pt x="38" y="68"/>
                  </a:cubicBezTo>
                  <a:lnTo>
                    <a:pt x="10" y="78"/>
                  </a:lnTo>
                  <a:close/>
                  <a:moveTo>
                    <a:pt x="44" y="70"/>
                  </a:moveTo>
                  <a:cubicBezTo>
                    <a:pt x="43" y="68"/>
                    <a:pt x="43" y="68"/>
                    <a:pt x="43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1" y="63"/>
                    <a:pt x="71" y="63"/>
                    <a:pt x="71" y="63"/>
                  </a:cubicBezTo>
                  <a:lnTo>
                    <a:pt x="44" y="70"/>
                  </a:lnTo>
                  <a:close/>
                  <a:moveTo>
                    <a:pt x="76" y="66"/>
                  </a:moveTo>
                  <a:cubicBezTo>
                    <a:pt x="75" y="63"/>
                    <a:pt x="75" y="63"/>
                    <a:pt x="75" y="63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24" y="51"/>
                    <a:pt x="124" y="51"/>
                    <a:pt x="124" y="51"/>
                  </a:cubicBezTo>
                  <a:lnTo>
                    <a:pt x="76" y="66"/>
                  </a:ln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defTabSz="121917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2" name="Freeform 340">
              <a:extLst>
                <a:ext uri="{FF2B5EF4-FFF2-40B4-BE49-F238E27FC236}">
                  <a16:creationId xmlns:a16="http://schemas.microsoft.com/office/drawing/2014/main" id="{28997B5D-C442-4FF9-934B-99E8C0E98560}"/>
                </a:ext>
              </a:extLst>
            </p:cNvPr>
            <p:cNvSpPr/>
            <p:nvPr/>
          </p:nvSpPr>
          <p:spPr>
            <a:xfrm>
              <a:off x="1603376" y="2176463"/>
              <a:ext cx="63500" cy="144463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24" y="63"/>
                </a:cxn>
                <a:cxn ang="0">
                  <a:pos x="26" y="64"/>
                </a:cxn>
                <a:cxn ang="0">
                  <a:pos x="27" y="64"/>
                </a:cxn>
                <a:cxn ang="0">
                  <a:pos x="28" y="61"/>
                </a:cxn>
                <a:cxn ang="0">
                  <a:pos x="4" y="1"/>
                </a:cxn>
              </a:cxnLst>
              <a:rect l="0" t="0" r="0" b="0"/>
              <a:pathLst>
                <a:path w="28" h="64">
                  <a:moveTo>
                    <a:pt x="4" y="1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4"/>
                    <a:pt x="25" y="64"/>
                    <a:pt x="26" y="64"/>
                  </a:cubicBezTo>
                  <a:cubicBezTo>
                    <a:pt x="26" y="64"/>
                    <a:pt x="27" y="64"/>
                    <a:pt x="27" y="64"/>
                  </a:cubicBezTo>
                  <a:cubicBezTo>
                    <a:pt x="28" y="63"/>
                    <a:pt x="28" y="62"/>
                    <a:pt x="28" y="6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defTabSz="121917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3" name="Freeform 341">
              <a:extLst>
                <a:ext uri="{FF2B5EF4-FFF2-40B4-BE49-F238E27FC236}">
                  <a16:creationId xmlns:a16="http://schemas.microsoft.com/office/drawing/2014/main" id="{35648B36-7230-4E38-BF43-D609C3B35C78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1411288" y="2366963"/>
              <a:ext cx="173038" cy="100013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2" y="0"/>
                </a:cxn>
                <a:cxn ang="0">
                  <a:pos x="24" y="8"/>
                </a:cxn>
                <a:cxn ang="0">
                  <a:pos x="24" y="13"/>
                </a:cxn>
                <a:cxn ang="0">
                  <a:pos x="0" y="41"/>
                </a:cxn>
                <a:cxn ang="0">
                  <a:pos x="1" y="44"/>
                </a:cxn>
                <a:cxn ang="0">
                  <a:pos x="2" y="44"/>
                </a:cxn>
                <a:cxn ang="0">
                  <a:pos x="4" y="43"/>
                </a:cxn>
                <a:cxn ang="0">
                  <a:pos x="27" y="16"/>
                </a:cxn>
                <a:cxn ang="0">
                  <a:pos x="36" y="16"/>
                </a:cxn>
                <a:cxn ang="0">
                  <a:pos x="36" y="42"/>
                </a:cxn>
                <a:cxn ang="0">
                  <a:pos x="38" y="44"/>
                </a:cxn>
                <a:cxn ang="0">
                  <a:pos x="40" y="42"/>
                </a:cxn>
                <a:cxn ang="0">
                  <a:pos x="40" y="16"/>
                </a:cxn>
                <a:cxn ang="0">
                  <a:pos x="49" y="16"/>
                </a:cxn>
                <a:cxn ang="0">
                  <a:pos x="72" y="43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6" y="41"/>
                </a:cxn>
                <a:cxn ang="0">
                  <a:pos x="52" y="13"/>
                </a:cxn>
                <a:cxn ang="0">
                  <a:pos x="52" y="8"/>
                </a:cxn>
                <a:cxn ang="0">
                  <a:pos x="44" y="0"/>
                </a:cxn>
                <a:cxn ang="0">
                  <a:pos x="48" y="12"/>
                </a:cxn>
                <a:cxn ang="0">
                  <a:pos x="28" y="12"/>
                </a:cxn>
                <a:cxn ang="0">
                  <a:pos x="28" y="8"/>
                </a:cxn>
                <a:cxn ang="0">
                  <a:pos x="32" y="4"/>
                </a:cxn>
                <a:cxn ang="0">
                  <a:pos x="44" y="4"/>
                </a:cxn>
                <a:cxn ang="0">
                  <a:pos x="48" y="8"/>
                </a:cxn>
                <a:cxn ang="0">
                  <a:pos x="48" y="12"/>
                </a:cxn>
              </a:cxnLst>
              <a:rect l="0" t="0" r="0" b="0"/>
              <a:pathLst>
                <a:path w="76" h="44">
                  <a:moveTo>
                    <a:pt x="4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4" y="3"/>
                    <a:pt x="24" y="8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1" y="44"/>
                    <a:pt x="2" y="44"/>
                    <a:pt x="2" y="44"/>
                  </a:cubicBezTo>
                  <a:cubicBezTo>
                    <a:pt x="3" y="44"/>
                    <a:pt x="3" y="44"/>
                    <a:pt x="4" y="4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3"/>
                    <a:pt x="37" y="44"/>
                    <a:pt x="38" y="44"/>
                  </a:cubicBezTo>
                  <a:cubicBezTo>
                    <a:pt x="39" y="44"/>
                    <a:pt x="40" y="43"/>
                    <a:pt x="40" y="42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3" y="44"/>
                    <a:pt x="73" y="44"/>
                    <a:pt x="74" y="44"/>
                  </a:cubicBezTo>
                  <a:cubicBezTo>
                    <a:pt x="74" y="44"/>
                    <a:pt x="75" y="44"/>
                    <a:pt x="75" y="44"/>
                  </a:cubicBezTo>
                  <a:cubicBezTo>
                    <a:pt x="76" y="43"/>
                    <a:pt x="76" y="42"/>
                    <a:pt x="76" y="41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lose/>
                  <a:moveTo>
                    <a:pt x="48" y="1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6"/>
                    <a:pt x="30" y="4"/>
                    <a:pt x="3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8" y="6"/>
                    <a:pt x="48" y="8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defTabSz="121917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104" name="Group 50">
            <a:extLst>
              <a:ext uri="{FF2B5EF4-FFF2-40B4-BE49-F238E27FC236}">
                <a16:creationId xmlns:a16="http://schemas.microsoft.com/office/drawing/2014/main" id="{9ACCAC94-43D6-4B88-9759-21DF97B91568}"/>
              </a:ext>
            </a:extLst>
          </p:cNvPr>
          <p:cNvGrpSpPr/>
          <p:nvPr/>
        </p:nvGrpSpPr>
        <p:grpSpPr>
          <a:xfrm>
            <a:off x="10020419" y="3635632"/>
            <a:ext cx="328083" cy="334433"/>
            <a:chOff x="5327651" y="2173288"/>
            <a:chExt cx="287338" cy="293687"/>
          </a:xfrm>
          <a:solidFill>
            <a:srgbClr val="FFFFFF"/>
          </a:solidFill>
        </p:grpSpPr>
        <p:sp>
          <p:nvSpPr>
            <p:cNvPr id="105" name="Freeform 358">
              <a:extLst>
                <a:ext uri="{FF2B5EF4-FFF2-40B4-BE49-F238E27FC236}">
                  <a16:creationId xmlns:a16="http://schemas.microsoft.com/office/drawing/2014/main" id="{5B00BFCB-9FFE-45B3-89CC-7910918864ED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327651" y="2173288"/>
              <a:ext cx="287338" cy="171450"/>
            </a:xfrm>
            <a:custGeom>
              <a:avLst/>
              <a:gdLst/>
              <a:ahLst/>
              <a:cxnLst>
                <a:cxn ang="0">
                  <a:pos x="121" y="30"/>
                </a:cxn>
                <a:cxn ang="0">
                  <a:pos x="75" y="4"/>
                </a:cxn>
                <a:cxn ang="0">
                  <a:pos x="52" y="4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5" y="46"/>
                </a:cxn>
                <a:cxn ang="0">
                  <a:pos x="52" y="72"/>
                </a:cxn>
                <a:cxn ang="0">
                  <a:pos x="63" y="75"/>
                </a:cxn>
                <a:cxn ang="0">
                  <a:pos x="75" y="72"/>
                </a:cxn>
                <a:cxn ang="0">
                  <a:pos x="121" y="46"/>
                </a:cxn>
                <a:cxn ang="0">
                  <a:pos x="127" y="38"/>
                </a:cxn>
                <a:cxn ang="0">
                  <a:pos x="121" y="30"/>
                </a:cxn>
                <a:cxn ang="0">
                  <a:pos x="119" y="42"/>
                </a:cxn>
                <a:cxn ang="0">
                  <a:pos x="73" y="68"/>
                </a:cxn>
                <a:cxn ang="0">
                  <a:pos x="54" y="68"/>
                </a:cxn>
                <a:cxn ang="0">
                  <a:pos x="7" y="42"/>
                </a:cxn>
                <a:cxn ang="0">
                  <a:pos x="4" y="38"/>
                </a:cxn>
                <a:cxn ang="0">
                  <a:pos x="7" y="34"/>
                </a:cxn>
                <a:cxn ang="0">
                  <a:pos x="54" y="8"/>
                </a:cxn>
                <a:cxn ang="0">
                  <a:pos x="63" y="6"/>
                </a:cxn>
                <a:cxn ang="0">
                  <a:pos x="73" y="8"/>
                </a:cxn>
                <a:cxn ang="0">
                  <a:pos x="119" y="34"/>
                </a:cxn>
                <a:cxn ang="0">
                  <a:pos x="122" y="38"/>
                </a:cxn>
                <a:cxn ang="0">
                  <a:pos x="119" y="42"/>
                </a:cxn>
              </a:cxnLst>
              <a:rect l="0" t="0" r="0" b="0"/>
              <a:pathLst>
                <a:path w="127" h="75">
                  <a:moveTo>
                    <a:pt x="121" y="30"/>
                  </a:moveTo>
                  <a:cubicBezTo>
                    <a:pt x="75" y="4"/>
                    <a:pt x="75" y="4"/>
                    <a:pt x="75" y="4"/>
                  </a:cubicBezTo>
                  <a:cubicBezTo>
                    <a:pt x="69" y="0"/>
                    <a:pt x="58" y="0"/>
                    <a:pt x="52" y="4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2"/>
                    <a:pt x="0" y="35"/>
                    <a:pt x="0" y="38"/>
                  </a:cubicBezTo>
                  <a:cubicBezTo>
                    <a:pt x="0" y="41"/>
                    <a:pt x="2" y="44"/>
                    <a:pt x="5" y="46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5" y="74"/>
                    <a:pt x="59" y="75"/>
                    <a:pt x="63" y="75"/>
                  </a:cubicBezTo>
                  <a:cubicBezTo>
                    <a:pt x="68" y="75"/>
                    <a:pt x="72" y="74"/>
                    <a:pt x="75" y="72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5" y="44"/>
                    <a:pt x="127" y="41"/>
                    <a:pt x="127" y="38"/>
                  </a:cubicBezTo>
                  <a:cubicBezTo>
                    <a:pt x="127" y="35"/>
                    <a:pt x="125" y="32"/>
                    <a:pt x="121" y="30"/>
                  </a:cubicBezTo>
                  <a:close/>
                  <a:moveTo>
                    <a:pt x="119" y="42"/>
                  </a:moveTo>
                  <a:cubicBezTo>
                    <a:pt x="73" y="68"/>
                    <a:pt x="73" y="68"/>
                    <a:pt x="73" y="68"/>
                  </a:cubicBezTo>
                  <a:cubicBezTo>
                    <a:pt x="68" y="71"/>
                    <a:pt x="59" y="71"/>
                    <a:pt x="54" y="6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" y="41"/>
                    <a:pt x="4" y="39"/>
                    <a:pt x="4" y="38"/>
                  </a:cubicBezTo>
                  <a:cubicBezTo>
                    <a:pt x="4" y="36"/>
                    <a:pt x="5" y="35"/>
                    <a:pt x="7" y="34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6"/>
                    <a:pt x="60" y="6"/>
                    <a:pt x="63" y="6"/>
                  </a:cubicBezTo>
                  <a:cubicBezTo>
                    <a:pt x="67" y="6"/>
                    <a:pt x="70" y="6"/>
                    <a:pt x="73" y="8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21" y="35"/>
                    <a:pt x="122" y="36"/>
                    <a:pt x="122" y="38"/>
                  </a:cubicBezTo>
                  <a:cubicBezTo>
                    <a:pt x="122" y="39"/>
                    <a:pt x="121" y="41"/>
                    <a:pt x="119" y="4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defTabSz="121917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6" name="Freeform 359">
              <a:extLst>
                <a:ext uri="{FF2B5EF4-FFF2-40B4-BE49-F238E27FC236}">
                  <a16:creationId xmlns:a16="http://schemas.microsoft.com/office/drawing/2014/main" id="{24C1FF11-7787-4CB7-9F74-C93D23FAB9E7}"/>
                </a:ext>
              </a:extLst>
            </p:cNvPr>
            <p:cNvSpPr/>
            <p:nvPr/>
          </p:nvSpPr>
          <p:spPr>
            <a:xfrm>
              <a:off x="5327651" y="2303463"/>
              <a:ext cx="287338" cy="10160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18" y="1"/>
                </a:cxn>
                <a:cxn ang="0">
                  <a:pos x="119" y="4"/>
                </a:cxn>
                <a:cxn ang="0">
                  <a:pos x="122" y="8"/>
                </a:cxn>
                <a:cxn ang="0">
                  <a:pos x="119" y="12"/>
                </a:cxn>
                <a:cxn ang="0">
                  <a:pos x="73" y="38"/>
                </a:cxn>
                <a:cxn ang="0">
                  <a:pos x="54" y="38"/>
                </a:cxn>
                <a:cxn ang="0">
                  <a:pos x="7" y="12"/>
                </a:cxn>
                <a:cxn ang="0">
                  <a:pos x="4" y="8"/>
                </a:cxn>
                <a:cxn ang="0">
                  <a:pos x="7" y="4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0" y="8"/>
                </a:cxn>
                <a:cxn ang="0">
                  <a:pos x="5" y="16"/>
                </a:cxn>
                <a:cxn ang="0">
                  <a:pos x="52" y="42"/>
                </a:cxn>
                <a:cxn ang="0">
                  <a:pos x="63" y="45"/>
                </a:cxn>
                <a:cxn ang="0">
                  <a:pos x="75" y="42"/>
                </a:cxn>
                <a:cxn ang="0">
                  <a:pos x="121" y="16"/>
                </a:cxn>
                <a:cxn ang="0">
                  <a:pos x="127" y="8"/>
                </a:cxn>
                <a:cxn ang="0">
                  <a:pos x="121" y="0"/>
                </a:cxn>
              </a:cxnLst>
              <a:rect l="0" t="0" r="0" b="0"/>
              <a:pathLst>
                <a:path w="127" h="45">
                  <a:moveTo>
                    <a:pt x="121" y="0"/>
                  </a:moveTo>
                  <a:cubicBezTo>
                    <a:pt x="120" y="0"/>
                    <a:pt x="119" y="0"/>
                    <a:pt x="118" y="1"/>
                  </a:cubicBezTo>
                  <a:cubicBezTo>
                    <a:pt x="118" y="2"/>
                    <a:pt x="118" y="4"/>
                    <a:pt x="119" y="4"/>
                  </a:cubicBezTo>
                  <a:cubicBezTo>
                    <a:pt x="121" y="5"/>
                    <a:pt x="122" y="7"/>
                    <a:pt x="122" y="8"/>
                  </a:cubicBezTo>
                  <a:cubicBezTo>
                    <a:pt x="122" y="10"/>
                    <a:pt x="121" y="11"/>
                    <a:pt x="119" y="1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8" y="41"/>
                    <a:pt x="59" y="41"/>
                    <a:pt x="54" y="3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11"/>
                    <a:pt x="4" y="10"/>
                    <a:pt x="4" y="8"/>
                  </a:cubicBezTo>
                  <a:cubicBezTo>
                    <a:pt x="4" y="7"/>
                    <a:pt x="5" y="5"/>
                    <a:pt x="7" y="4"/>
                  </a:cubicBezTo>
                  <a:cubicBezTo>
                    <a:pt x="8" y="4"/>
                    <a:pt x="9" y="2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5" y="44"/>
                    <a:pt x="59" y="45"/>
                    <a:pt x="63" y="45"/>
                  </a:cubicBezTo>
                  <a:cubicBezTo>
                    <a:pt x="67" y="45"/>
                    <a:pt x="72" y="44"/>
                    <a:pt x="75" y="42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5" y="14"/>
                    <a:pt x="127" y="11"/>
                    <a:pt x="127" y="8"/>
                  </a:cubicBezTo>
                  <a:cubicBezTo>
                    <a:pt x="127" y="5"/>
                    <a:pt x="125" y="2"/>
                    <a:pt x="121" y="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defTabSz="121917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7" name="Freeform 360">
              <a:extLst>
                <a:ext uri="{FF2B5EF4-FFF2-40B4-BE49-F238E27FC236}">
                  <a16:creationId xmlns:a16="http://schemas.microsoft.com/office/drawing/2014/main" id="{D879B60D-5B02-4B0D-8934-C3E1B5D03F8F}"/>
                </a:ext>
              </a:extLst>
            </p:cNvPr>
            <p:cNvSpPr/>
            <p:nvPr/>
          </p:nvSpPr>
          <p:spPr>
            <a:xfrm>
              <a:off x="5327651" y="2365375"/>
              <a:ext cx="287338" cy="10160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18" y="1"/>
                </a:cxn>
                <a:cxn ang="0">
                  <a:pos x="119" y="4"/>
                </a:cxn>
                <a:cxn ang="0">
                  <a:pos x="122" y="8"/>
                </a:cxn>
                <a:cxn ang="0">
                  <a:pos x="119" y="12"/>
                </a:cxn>
                <a:cxn ang="0">
                  <a:pos x="73" y="38"/>
                </a:cxn>
                <a:cxn ang="0">
                  <a:pos x="54" y="38"/>
                </a:cxn>
                <a:cxn ang="0">
                  <a:pos x="7" y="12"/>
                </a:cxn>
                <a:cxn ang="0">
                  <a:pos x="4" y="8"/>
                </a:cxn>
                <a:cxn ang="0">
                  <a:pos x="7" y="4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0" y="8"/>
                </a:cxn>
                <a:cxn ang="0">
                  <a:pos x="5" y="16"/>
                </a:cxn>
                <a:cxn ang="0">
                  <a:pos x="52" y="42"/>
                </a:cxn>
                <a:cxn ang="0">
                  <a:pos x="63" y="45"/>
                </a:cxn>
                <a:cxn ang="0">
                  <a:pos x="75" y="42"/>
                </a:cxn>
                <a:cxn ang="0">
                  <a:pos x="121" y="16"/>
                </a:cxn>
                <a:cxn ang="0">
                  <a:pos x="127" y="8"/>
                </a:cxn>
                <a:cxn ang="0">
                  <a:pos x="121" y="0"/>
                </a:cxn>
              </a:cxnLst>
              <a:rect l="0" t="0" r="0" b="0"/>
              <a:pathLst>
                <a:path w="127" h="45">
                  <a:moveTo>
                    <a:pt x="121" y="0"/>
                  </a:moveTo>
                  <a:cubicBezTo>
                    <a:pt x="120" y="0"/>
                    <a:pt x="119" y="0"/>
                    <a:pt x="118" y="1"/>
                  </a:cubicBezTo>
                  <a:cubicBezTo>
                    <a:pt x="118" y="2"/>
                    <a:pt x="118" y="3"/>
                    <a:pt x="119" y="4"/>
                  </a:cubicBezTo>
                  <a:cubicBezTo>
                    <a:pt x="121" y="5"/>
                    <a:pt x="122" y="7"/>
                    <a:pt x="122" y="8"/>
                  </a:cubicBezTo>
                  <a:cubicBezTo>
                    <a:pt x="122" y="10"/>
                    <a:pt x="121" y="11"/>
                    <a:pt x="119" y="1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8" y="41"/>
                    <a:pt x="59" y="41"/>
                    <a:pt x="54" y="3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11"/>
                    <a:pt x="4" y="10"/>
                    <a:pt x="4" y="8"/>
                  </a:cubicBezTo>
                  <a:cubicBezTo>
                    <a:pt x="4" y="7"/>
                    <a:pt x="5" y="5"/>
                    <a:pt x="7" y="4"/>
                  </a:cubicBezTo>
                  <a:cubicBezTo>
                    <a:pt x="8" y="3"/>
                    <a:pt x="9" y="2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5" y="44"/>
                    <a:pt x="59" y="45"/>
                    <a:pt x="63" y="45"/>
                  </a:cubicBezTo>
                  <a:cubicBezTo>
                    <a:pt x="67" y="45"/>
                    <a:pt x="72" y="44"/>
                    <a:pt x="75" y="42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5" y="14"/>
                    <a:pt x="127" y="11"/>
                    <a:pt x="127" y="8"/>
                  </a:cubicBezTo>
                  <a:cubicBezTo>
                    <a:pt x="127" y="5"/>
                    <a:pt x="125" y="2"/>
                    <a:pt x="121" y="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pPr marL="0" marR="0" lvl="0" indent="0" defTabSz="121917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108" name="Group 54">
            <a:extLst>
              <a:ext uri="{FF2B5EF4-FFF2-40B4-BE49-F238E27FC236}">
                <a16:creationId xmlns:a16="http://schemas.microsoft.com/office/drawing/2014/main" id="{B3551149-180D-4907-BE2F-BE7751DE3F33}"/>
              </a:ext>
            </a:extLst>
          </p:cNvPr>
          <p:cNvGrpSpPr/>
          <p:nvPr/>
        </p:nvGrpSpPr>
        <p:grpSpPr>
          <a:xfrm>
            <a:off x="8210584" y="3565839"/>
            <a:ext cx="325545" cy="472815"/>
            <a:chOff x="4795838" y="2176463"/>
            <a:chExt cx="200025" cy="290512"/>
          </a:xfrm>
          <a:solidFill>
            <a:srgbClr val="FFFFFF"/>
          </a:solidFill>
        </p:grpSpPr>
        <p:sp>
          <p:nvSpPr>
            <p:cNvPr id="109" name="Freeform 369">
              <a:extLst>
                <a:ext uri="{FF2B5EF4-FFF2-40B4-BE49-F238E27FC236}">
                  <a16:creationId xmlns:a16="http://schemas.microsoft.com/office/drawing/2014/main" id="{FFFBA24B-A2E5-4594-8808-37595D6D4557}"/>
                </a:ext>
              </a:extLst>
            </p:cNvPr>
            <p:cNvSpPr/>
            <p:nvPr/>
          </p:nvSpPr>
          <p:spPr bwMode="auto">
            <a:xfrm>
              <a:off x="4795838" y="2176463"/>
              <a:ext cx="200025" cy="242888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44"/>
                </a:cxn>
                <a:cxn ang="0">
                  <a:pos x="16" y="77"/>
                </a:cxn>
                <a:cxn ang="0">
                  <a:pos x="16" y="78"/>
                </a:cxn>
                <a:cxn ang="0">
                  <a:pos x="24" y="91"/>
                </a:cxn>
                <a:cxn ang="0">
                  <a:pos x="24" y="93"/>
                </a:cxn>
                <a:cxn ang="0">
                  <a:pos x="24" y="94"/>
                </a:cxn>
                <a:cxn ang="0">
                  <a:pos x="28" y="100"/>
                </a:cxn>
                <a:cxn ang="0">
                  <a:pos x="60" y="107"/>
                </a:cxn>
                <a:cxn ang="0">
                  <a:pos x="60" y="107"/>
                </a:cxn>
                <a:cxn ang="0">
                  <a:pos x="62" y="106"/>
                </a:cxn>
                <a:cxn ang="0">
                  <a:pos x="61" y="103"/>
                </a:cxn>
                <a:cxn ang="0">
                  <a:pos x="29" y="96"/>
                </a:cxn>
                <a:cxn ang="0">
                  <a:pos x="28" y="94"/>
                </a:cxn>
                <a:cxn ang="0">
                  <a:pos x="28" y="93"/>
                </a:cxn>
                <a:cxn ang="0">
                  <a:pos x="28" y="91"/>
                </a:cxn>
                <a:cxn ang="0">
                  <a:pos x="19" y="75"/>
                </a:cxn>
                <a:cxn ang="0">
                  <a:pos x="18" y="74"/>
                </a:cxn>
                <a:cxn ang="0">
                  <a:pos x="4" y="44"/>
                </a:cxn>
                <a:cxn ang="0">
                  <a:pos x="44" y="4"/>
                </a:cxn>
                <a:cxn ang="0">
                  <a:pos x="84" y="44"/>
                </a:cxn>
                <a:cxn ang="0">
                  <a:pos x="70" y="74"/>
                </a:cxn>
                <a:cxn ang="0">
                  <a:pos x="69" y="75"/>
                </a:cxn>
                <a:cxn ang="0">
                  <a:pos x="60" y="91"/>
                </a:cxn>
                <a:cxn ang="0">
                  <a:pos x="60" y="91"/>
                </a:cxn>
                <a:cxn ang="0">
                  <a:pos x="60" y="92"/>
                </a:cxn>
                <a:cxn ang="0">
                  <a:pos x="60" y="92"/>
                </a:cxn>
                <a:cxn ang="0">
                  <a:pos x="59" y="92"/>
                </a:cxn>
                <a:cxn ang="0">
                  <a:pos x="43" y="88"/>
                </a:cxn>
                <a:cxn ang="0">
                  <a:pos x="40" y="90"/>
                </a:cxn>
                <a:cxn ang="0">
                  <a:pos x="42" y="92"/>
                </a:cxn>
                <a:cxn ang="0">
                  <a:pos x="58" y="96"/>
                </a:cxn>
                <a:cxn ang="0">
                  <a:pos x="62" y="95"/>
                </a:cxn>
                <a:cxn ang="0">
                  <a:pos x="64" y="92"/>
                </a:cxn>
                <a:cxn ang="0">
                  <a:pos x="64" y="92"/>
                </a:cxn>
                <a:cxn ang="0">
                  <a:pos x="64" y="91"/>
                </a:cxn>
                <a:cxn ang="0">
                  <a:pos x="64" y="91"/>
                </a:cxn>
                <a:cxn ang="0">
                  <a:pos x="64" y="91"/>
                </a:cxn>
                <a:cxn ang="0">
                  <a:pos x="72" y="78"/>
                </a:cxn>
                <a:cxn ang="0">
                  <a:pos x="72" y="78"/>
                </a:cxn>
                <a:cxn ang="0">
                  <a:pos x="88" y="44"/>
                </a:cxn>
                <a:cxn ang="0">
                  <a:pos x="44" y="0"/>
                </a:cxn>
              </a:cxnLst>
              <a:rect l="0" t="0" r="r" b="b"/>
              <a:pathLst>
                <a:path w="88" h="107">
                  <a:moveTo>
                    <a:pt x="44" y="0"/>
                  </a:moveTo>
                  <a:cubicBezTo>
                    <a:pt x="23" y="0"/>
                    <a:pt x="0" y="17"/>
                    <a:pt x="0" y="44"/>
                  </a:cubicBezTo>
                  <a:cubicBezTo>
                    <a:pt x="0" y="57"/>
                    <a:pt x="5" y="69"/>
                    <a:pt x="16" y="77"/>
                  </a:cubicBezTo>
                  <a:cubicBezTo>
                    <a:pt x="16" y="77"/>
                    <a:pt x="16" y="78"/>
                    <a:pt x="16" y="78"/>
                  </a:cubicBezTo>
                  <a:cubicBezTo>
                    <a:pt x="24" y="86"/>
                    <a:pt x="24" y="87"/>
                    <a:pt x="24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6"/>
                    <a:pt x="24" y="99"/>
                    <a:pt x="28" y="100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1" y="107"/>
                    <a:pt x="62" y="106"/>
                    <a:pt x="62" y="106"/>
                  </a:cubicBezTo>
                  <a:cubicBezTo>
                    <a:pt x="63" y="104"/>
                    <a:pt x="62" y="103"/>
                    <a:pt x="61" y="103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8" y="96"/>
                    <a:pt x="28" y="96"/>
                    <a:pt x="28" y="94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93"/>
                    <a:pt x="28" y="93"/>
                    <a:pt x="28" y="91"/>
                  </a:cubicBezTo>
                  <a:cubicBezTo>
                    <a:pt x="28" y="86"/>
                    <a:pt x="27" y="83"/>
                    <a:pt x="19" y="75"/>
                  </a:cubicBezTo>
                  <a:cubicBezTo>
                    <a:pt x="19" y="75"/>
                    <a:pt x="18" y="74"/>
                    <a:pt x="18" y="74"/>
                  </a:cubicBezTo>
                  <a:cubicBezTo>
                    <a:pt x="9" y="66"/>
                    <a:pt x="4" y="56"/>
                    <a:pt x="4" y="44"/>
                  </a:cubicBezTo>
                  <a:cubicBezTo>
                    <a:pt x="4" y="19"/>
                    <a:pt x="25" y="4"/>
                    <a:pt x="44" y="4"/>
                  </a:cubicBezTo>
                  <a:cubicBezTo>
                    <a:pt x="64" y="4"/>
                    <a:pt x="84" y="19"/>
                    <a:pt x="84" y="44"/>
                  </a:cubicBezTo>
                  <a:cubicBezTo>
                    <a:pt x="84" y="60"/>
                    <a:pt x="76" y="69"/>
                    <a:pt x="70" y="74"/>
                  </a:cubicBezTo>
                  <a:cubicBezTo>
                    <a:pt x="70" y="74"/>
                    <a:pt x="70" y="74"/>
                    <a:pt x="69" y="75"/>
                  </a:cubicBezTo>
                  <a:cubicBezTo>
                    <a:pt x="61" y="83"/>
                    <a:pt x="60" y="86"/>
                    <a:pt x="60" y="91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0" y="92"/>
                    <a:pt x="59" y="92"/>
                    <a:pt x="59" y="92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2" y="88"/>
                    <a:pt x="41" y="88"/>
                    <a:pt x="40" y="90"/>
                  </a:cubicBezTo>
                  <a:cubicBezTo>
                    <a:pt x="40" y="91"/>
                    <a:pt x="41" y="92"/>
                    <a:pt x="42" y="9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9" y="96"/>
                    <a:pt x="61" y="97"/>
                    <a:pt x="62" y="95"/>
                  </a:cubicBezTo>
                  <a:cubicBezTo>
                    <a:pt x="63" y="95"/>
                    <a:pt x="64" y="94"/>
                    <a:pt x="64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2"/>
                    <a:pt x="64" y="91"/>
                    <a:pt x="64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87"/>
                    <a:pt x="64" y="86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83" y="69"/>
                    <a:pt x="88" y="58"/>
                    <a:pt x="88" y="44"/>
                  </a:cubicBezTo>
                  <a:cubicBezTo>
                    <a:pt x="88" y="16"/>
                    <a:pt x="66" y="0"/>
                    <a:pt x="44" y="0"/>
                  </a:cubicBezTo>
                  <a:close/>
                </a:path>
              </a:pathLst>
            </a:custGeom>
            <a:grpFill/>
            <a:ln w="12700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10" name="Freeform 370">
              <a:extLst>
                <a:ext uri="{FF2B5EF4-FFF2-40B4-BE49-F238E27FC236}">
                  <a16:creationId xmlns:a16="http://schemas.microsoft.com/office/drawing/2014/main" id="{76E79FFE-58B0-44FD-9564-8C35E2C7FCED}"/>
                </a:ext>
              </a:extLst>
            </p:cNvPr>
            <p:cNvSpPr/>
            <p:nvPr/>
          </p:nvSpPr>
          <p:spPr bwMode="auto">
            <a:xfrm>
              <a:off x="4856163" y="2419350"/>
              <a:ext cx="80963" cy="25400"/>
            </a:xfrm>
            <a:custGeom>
              <a:avLst/>
              <a:gdLst/>
              <a:ahLst/>
              <a:cxnLst>
                <a:cxn ang="0">
                  <a:pos x="34" y="11"/>
                </a:cxn>
                <a:cxn ang="0">
                  <a:pos x="36" y="9"/>
                </a:cxn>
                <a:cxn ang="0">
                  <a:pos x="34" y="7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4"/>
                </a:cxn>
                <a:cxn ang="0">
                  <a:pos x="34" y="11"/>
                </a:cxn>
                <a:cxn ang="0">
                  <a:pos x="34" y="11"/>
                </a:cxn>
              </a:cxnLst>
              <a:rect l="0" t="0" r="r" b="b"/>
              <a:pathLst>
                <a:path w="36" h="11">
                  <a:moveTo>
                    <a:pt x="34" y="11"/>
                  </a:moveTo>
                  <a:cubicBezTo>
                    <a:pt x="35" y="11"/>
                    <a:pt x="36" y="10"/>
                    <a:pt x="36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lose/>
                </a:path>
              </a:pathLst>
            </a:custGeom>
            <a:grpFill/>
            <a:ln w="12700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11" name="Freeform 371">
              <a:extLst>
                <a:ext uri="{FF2B5EF4-FFF2-40B4-BE49-F238E27FC236}">
                  <a16:creationId xmlns:a16="http://schemas.microsoft.com/office/drawing/2014/main" id="{4A930209-B5A4-41FE-8B36-EAB7A5EBCDD6}"/>
                </a:ext>
              </a:extLst>
            </p:cNvPr>
            <p:cNvSpPr/>
            <p:nvPr/>
          </p:nvSpPr>
          <p:spPr bwMode="auto">
            <a:xfrm>
              <a:off x="4859338" y="2444750"/>
              <a:ext cx="68263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" y="0"/>
                </a:cxn>
              </a:cxnLst>
              <a:rect l="0" t="0" r="r" b="b"/>
              <a:pathLst>
                <a:path w="30" h="1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0"/>
                    <a:pt x="30" y="9"/>
                    <a:pt x="30" y="8"/>
                  </a:cubicBezTo>
                  <a:cubicBezTo>
                    <a:pt x="30" y="7"/>
                    <a:pt x="30" y="6"/>
                    <a:pt x="28" y="6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12700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112" name="Group 74">
            <a:extLst>
              <a:ext uri="{FF2B5EF4-FFF2-40B4-BE49-F238E27FC236}">
                <a16:creationId xmlns:a16="http://schemas.microsoft.com/office/drawing/2014/main" id="{A449BD7E-8302-4D52-A85F-90B5E7AD3B90}"/>
              </a:ext>
            </a:extLst>
          </p:cNvPr>
          <p:cNvGrpSpPr/>
          <p:nvPr/>
        </p:nvGrpSpPr>
        <p:grpSpPr>
          <a:xfrm>
            <a:off x="2974036" y="4933148"/>
            <a:ext cx="486833" cy="488951"/>
            <a:chOff x="2139461" y="4327799"/>
            <a:chExt cx="366237" cy="366237"/>
          </a:xfrm>
        </p:grpSpPr>
        <p:sp>
          <p:nvSpPr>
            <p:cNvPr id="113" name="Oval 7">
              <a:extLst>
                <a:ext uri="{FF2B5EF4-FFF2-40B4-BE49-F238E27FC236}">
                  <a16:creationId xmlns:a16="http://schemas.microsoft.com/office/drawing/2014/main" id="{4CE25556-4063-4B39-B7A8-E10088BA2D5A}"/>
                </a:ext>
              </a:extLst>
            </p:cNvPr>
            <p:cNvSpPr/>
            <p:nvPr/>
          </p:nvSpPr>
          <p:spPr>
            <a:xfrm>
              <a:off x="2139461" y="4327799"/>
              <a:ext cx="366237" cy="366237"/>
            </a:xfrm>
            <a:prstGeom prst="ellipse">
              <a:avLst/>
            </a:prstGeom>
            <a:solidFill>
              <a:srgbClr val="3FBAE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  <p:grpSp>
          <p:nvGrpSpPr>
            <p:cNvPr id="114" name="Group 58">
              <a:extLst>
                <a:ext uri="{FF2B5EF4-FFF2-40B4-BE49-F238E27FC236}">
                  <a16:creationId xmlns:a16="http://schemas.microsoft.com/office/drawing/2014/main" id="{0C057D4E-701B-4922-A798-6DB36BB6CD72}"/>
                </a:ext>
              </a:extLst>
            </p:cNvPr>
            <p:cNvGrpSpPr/>
            <p:nvPr/>
          </p:nvGrpSpPr>
          <p:grpSpPr>
            <a:xfrm>
              <a:off x="2200500" y="4417832"/>
              <a:ext cx="244158" cy="186172"/>
              <a:chOff x="1892301" y="2176463"/>
              <a:chExt cx="381000" cy="290513"/>
            </a:xfrm>
          </p:grpSpPr>
          <p:sp>
            <p:nvSpPr>
              <p:cNvPr id="115" name="Freeform 335">
                <a:extLst>
                  <a:ext uri="{FF2B5EF4-FFF2-40B4-BE49-F238E27FC236}">
                    <a16:creationId xmlns:a16="http://schemas.microsoft.com/office/drawing/2014/main" id="{47A031BF-6199-4631-8F80-20E238A9F466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892301" y="2230438"/>
                <a:ext cx="236538" cy="236538"/>
              </a:xfrm>
              <a:custGeom>
                <a:avLst/>
                <a:gdLst/>
                <a:ahLst/>
                <a:cxnLst>
                  <a:cxn ang="0">
                    <a:pos x="18" y="68"/>
                  </a:cxn>
                  <a:cxn ang="0">
                    <a:pos x="13" y="86"/>
                  </a:cxn>
                  <a:cxn ang="0">
                    <a:pos x="33" y="86"/>
                  </a:cxn>
                  <a:cxn ang="0">
                    <a:pos x="41" y="89"/>
                  </a:cxn>
                  <a:cxn ang="0">
                    <a:pos x="52" y="104"/>
                  </a:cxn>
                  <a:cxn ang="0">
                    <a:pos x="63" y="89"/>
                  </a:cxn>
                  <a:cxn ang="0">
                    <a:pos x="71" y="86"/>
                  </a:cxn>
                  <a:cxn ang="0">
                    <a:pos x="86" y="91"/>
                  </a:cxn>
                  <a:cxn ang="0">
                    <a:pos x="86" y="71"/>
                  </a:cxn>
                  <a:cxn ang="0">
                    <a:pos x="89" y="63"/>
                  </a:cxn>
                  <a:cxn ang="0">
                    <a:pos x="104" y="52"/>
                  </a:cxn>
                  <a:cxn ang="0">
                    <a:pos x="89" y="41"/>
                  </a:cxn>
                  <a:cxn ang="0">
                    <a:pos x="86" y="33"/>
                  </a:cxn>
                  <a:cxn ang="0">
                    <a:pos x="86" y="13"/>
                  </a:cxn>
                  <a:cxn ang="0">
                    <a:pos x="68" y="18"/>
                  </a:cxn>
                  <a:cxn ang="0">
                    <a:pos x="60" y="4"/>
                  </a:cxn>
                  <a:cxn ang="0">
                    <a:pos x="49" y="0"/>
                  </a:cxn>
                  <a:cxn ang="0">
                    <a:pos x="39" y="17"/>
                  </a:cxn>
                  <a:cxn ang="0">
                    <a:pos x="24" y="12"/>
                  </a:cxn>
                  <a:cxn ang="0">
                    <a:pos x="12" y="24"/>
                  </a:cxn>
                  <a:cxn ang="0">
                    <a:pos x="17" y="39"/>
                  </a:cxn>
                  <a:cxn ang="0">
                    <a:pos x="0" y="49"/>
                  </a:cxn>
                  <a:cxn ang="0">
                    <a:pos x="4" y="60"/>
                  </a:cxn>
                  <a:cxn ang="0">
                    <a:pos x="4" y="49"/>
                  </a:cxn>
                  <a:cxn ang="0">
                    <a:pos x="20" y="41"/>
                  </a:cxn>
                  <a:cxn ang="0">
                    <a:pos x="16" y="22"/>
                  </a:cxn>
                  <a:cxn ang="0">
                    <a:pos x="22" y="16"/>
                  </a:cxn>
                  <a:cxn ang="0">
                    <a:pos x="41" y="20"/>
                  </a:cxn>
                  <a:cxn ang="0">
                    <a:pos x="49" y="4"/>
                  </a:cxn>
                  <a:cxn ang="0">
                    <a:pos x="56" y="5"/>
                  </a:cxn>
                  <a:cxn ang="0">
                    <a:pos x="66" y="22"/>
                  </a:cxn>
                  <a:cxn ang="0">
                    <a:pos x="83" y="16"/>
                  </a:cxn>
                  <a:cxn ang="0">
                    <a:pos x="83" y="31"/>
                  </a:cxn>
                  <a:cxn ang="0">
                    <a:pos x="88" y="45"/>
                  </a:cxn>
                  <a:cxn ang="0">
                    <a:pos x="100" y="52"/>
                  </a:cxn>
                  <a:cxn ang="0">
                    <a:pos x="88" y="59"/>
                  </a:cxn>
                  <a:cxn ang="0">
                    <a:pos x="83" y="73"/>
                  </a:cxn>
                  <a:cxn ang="0">
                    <a:pos x="84" y="88"/>
                  </a:cxn>
                  <a:cxn ang="0">
                    <a:pos x="73" y="83"/>
                  </a:cxn>
                  <a:cxn ang="0">
                    <a:pos x="59" y="88"/>
                  </a:cxn>
                  <a:cxn ang="0">
                    <a:pos x="52" y="100"/>
                  </a:cxn>
                  <a:cxn ang="0">
                    <a:pos x="45" y="88"/>
                  </a:cxn>
                  <a:cxn ang="0">
                    <a:pos x="35" y="82"/>
                  </a:cxn>
                  <a:cxn ang="0">
                    <a:pos x="21" y="88"/>
                  </a:cxn>
                  <a:cxn ang="0">
                    <a:pos x="21" y="73"/>
                  </a:cxn>
                  <a:cxn ang="0">
                    <a:pos x="16" y="59"/>
                  </a:cxn>
                  <a:cxn ang="0">
                    <a:pos x="4" y="52"/>
                  </a:cxn>
                </a:cxnLst>
                <a:rect l="0" t="0" r="0" b="0"/>
                <a:pathLst>
                  <a:path w="104" h="104">
                    <a:moveTo>
                      <a:pt x="15" y="63"/>
                    </a:moveTo>
                    <a:cubicBezTo>
                      <a:pt x="15" y="63"/>
                      <a:pt x="16" y="64"/>
                      <a:pt x="17" y="6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9"/>
                      <a:pt x="18" y="70"/>
                      <a:pt x="18" y="71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1" y="82"/>
                      <a:pt x="11" y="85"/>
                      <a:pt x="13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9" y="92"/>
                      <a:pt x="22" y="93"/>
                      <a:pt x="24" y="92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4" y="86"/>
                      <a:pt x="35" y="86"/>
                      <a:pt x="36" y="86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0" y="88"/>
                      <a:pt x="41" y="89"/>
                      <a:pt x="41" y="89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102"/>
                      <a:pt x="46" y="104"/>
                      <a:pt x="49" y="104"/>
                    </a:cubicBezTo>
                    <a:cubicBezTo>
                      <a:pt x="49" y="104"/>
                      <a:pt x="50" y="104"/>
                      <a:pt x="52" y="104"/>
                    </a:cubicBezTo>
                    <a:cubicBezTo>
                      <a:pt x="54" y="104"/>
                      <a:pt x="55" y="104"/>
                      <a:pt x="55" y="104"/>
                    </a:cubicBezTo>
                    <a:cubicBezTo>
                      <a:pt x="58" y="104"/>
                      <a:pt x="60" y="102"/>
                      <a:pt x="60" y="100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4" y="88"/>
                      <a:pt x="65" y="87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9" y="86"/>
                      <a:pt x="70" y="86"/>
                      <a:pt x="71" y="86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1" y="92"/>
                      <a:pt x="82" y="92"/>
                      <a:pt x="83" y="92"/>
                    </a:cubicBezTo>
                    <a:cubicBezTo>
                      <a:pt x="84" y="92"/>
                      <a:pt x="85" y="92"/>
                      <a:pt x="86" y="91"/>
                    </a:cubicBezTo>
                    <a:cubicBezTo>
                      <a:pt x="91" y="86"/>
                      <a:pt x="91" y="86"/>
                      <a:pt x="91" y="86"/>
                    </a:cubicBezTo>
                    <a:cubicBezTo>
                      <a:pt x="93" y="85"/>
                      <a:pt x="93" y="82"/>
                      <a:pt x="92" y="80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0"/>
                      <a:pt x="86" y="69"/>
                      <a:pt x="86" y="68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8" y="64"/>
                      <a:pt x="89" y="63"/>
                      <a:pt x="89" y="63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2" y="60"/>
                      <a:pt x="104" y="58"/>
                      <a:pt x="104" y="55"/>
                    </a:cubicBezTo>
                    <a:cubicBezTo>
                      <a:pt x="104" y="55"/>
                      <a:pt x="104" y="54"/>
                      <a:pt x="104" y="52"/>
                    </a:cubicBezTo>
                    <a:cubicBezTo>
                      <a:pt x="104" y="50"/>
                      <a:pt x="104" y="49"/>
                      <a:pt x="104" y="49"/>
                    </a:cubicBezTo>
                    <a:cubicBezTo>
                      <a:pt x="104" y="46"/>
                      <a:pt x="102" y="44"/>
                      <a:pt x="100" y="44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89" y="41"/>
                      <a:pt x="88" y="40"/>
                      <a:pt x="87" y="39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35"/>
                      <a:pt x="86" y="34"/>
                      <a:pt x="86" y="33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3" y="22"/>
                      <a:pt x="93" y="20"/>
                      <a:pt x="91" y="18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2" y="11"/>
                      <a:pt x="80" y="12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0" y="18"/>
                      <a:pt x="69" y="18"/>
                      <a:pt x="68" y="18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6"/>
                      <a:pt x="63" y="15"/>
                      <a:pt x="63" y="15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2"/>
                      <a:pt x="58" y="0"/>
                      <a:pt x="55" y="0"/>
                    </a:cubicBezTo>
                    <a:cubicBezTo>
                      <a:pt x="55" y="0"/>
                      <a:pt x="54" y="0"/>
                      <a:pt x="52" y="0"/>
                    </a:cubicBezTo>
                    <a:cubicBezTo>
                      <a:pt x="50" y="0"/>
                      <a:pt x="49" y="0"/>
                      <a:pt x="49" y="0"/>
                    </a:cubicBezTo>
                    <a:cubicBezTo>
                      <a:pt x="46" y="0"/>
                      <a:pt x="44" y="2"/>
                      <a:pt x="44" y="4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0" y="16"/>
                      <a:pt x="39" y="17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8"/>
                      <a:pt x="34" y="18"/>
                      <a:pt x="33" y="1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2" y="11"/>
                      <a:pt x="19" y="11"/>
                      <a:pt x="18" y="13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2"/>
                      <a:pt x="12" y="24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4"/>
                      <a:pt x="18" y="35"/>
                      <a:pt x="18" y="3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40"/>
                      <a:pt x="15" y="41"/>
                      <a:pt x="15" y="41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6"/>
                      <a:pt x="0" y="49"/>
                    </a:cubicBezTo>
                    <a:cubicBezTo>
                      <a:pt x="0" y="49"/>
                      <a:pt x="0" y="50"/>
                      <a:pt x="0" y="52"/>
                    </a:cubicBezTo>
                    <a:cubicBezTo>
                      <a:pt x="0" y="54"/>
                      <a:pt x="0" y="55"/>
                      <a:pt x="0" y="55"/>
                    </a:cubicBezTo>
                    <a:cubicBezTo>
                      <a:pt x="0" y="58"/>
                      <a:pt x="2" y="60"/>
                      <a:pt x="4" y="60"/>
                    </a:cubicBezTo>
                    <a:lnTo>
                      <a:pt x="15" y="63"/>
                    </a:lnTo>
                    <a:close/>
                    <a:moveTo>
                      <a:pt x="4" y="52"/>
                    </a:moveTo>
                    <a:cubicBezTo>
                      <a:pt x="4" y="50"/>
                      <a:pt x="4" y="49"/>
                      <a:pt x="4" y="49"/>
                    </a:cubicBezTo>
                    <a:cubicBezTo>
                      <a:pt x="4" y="48"/>
                      <a:pt x="5" y="48"/>
                      <a:pt x="5" y="48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8" y="45"/>
                      <a:pt x="20" y="43"/>
                      <a:pt x="20" y="41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3" y="36"/>
                      <a:pt x="22" y="33"/>
                      <a:pt x="21" y="31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2"/>
                      <a:pt x="16" y="21"/>
                      <a:pt x="16" y="2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22"/>
                      <a:pt x="36" y="23"/>
                      <a:pt x="38" y="22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3" y="20"/>
                      <a:pt x="45" y="18"/>
                      <a:pt x="45" y="16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5"/>
                      <a:pt x="48" y="4"/>
                      <a:pt x="49" y="4"/>
                    </a:cubicBezTo>
                    <a:cubicBezTo>
                      <a:pt x="49" y="4"/>
                      <a:pt x="50" y="4"/>
                      <a:pt x="52" y="4"/>
                    </a:cubicBezTo>
                    <a:cubicBezTo>
                      <a:pt x="54" y="4"/>
                      <a:pt x="55" y="4"/>
                      <a:pt x="55" y="4"/>
                    </a:cubicBezTo>
                    <a:cubicBezTo>
                      <a:pt x="56" y="4"/>
                      <a:pt x="56" y="5"/>
                      <a:pt x="56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8"/>
                      <a:pt x="61" y="20"/>
                      <a:pt x="63" y="20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8" y="23"/>
                      <a:pt x="71" y="22"/>
                      <a:pt x="73" y="21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6"/>
                      <a:pt x="83" y="16"/>
                      <a:pt x="83" y="16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1"/>
                      <a:pt x="88" y="22"/>
                      <a:pt x="88" y="22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2" y="33"/>
                      <a:pt x="81" y="36"/>
                      <a:pt x="82" y="38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3"/>
                      <a:pt x="86" y="45"/>
                      <a:pt x="88" y="45"/>
                    </a:cubicBezTo>
                    <a:cubicBezTo>
                      <a:pt x="99" y="48"/>
                      <a:pt x="99" y="48"/>
                      <a:pt x="99" y="48"/>
                    </a:cubicBezTo>
                    <a:cubicBezTo>
                      <a:pt x="99" y="48"/>
                      <a:pt x="100" y="48"/>
                      <a:pt x="100" y="49"/>
                    </a:cubicBezTo>
                    <a:cubicBezTo>
                      <a:pt x="100" y="49"/>
                      <a:pt x="100" y="50"/>
                      <a:pt x="100" y="52"/>
                    </a:cubicBezTo>
                    <a:cubicBezTo>
                      <a:pt x="100" y="54"/>
                      <a:pt x="100" y="55"/>
                      <a:pt x="100" y="55"/>
                    </a:cubicBezTo>
                    <a:cubicBezTo>
                      <a:pt x="100" y="56"/>
                      <a:pt x="99" y="56"/>
                      <a:pt x="99" y="56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6" y="59"/>
                      <a:pt x="84" y="61"/>
                      <a:pt x="84" y="63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1" y="68"/>
                      <a:pt x="82" y="71"/>
                      <a:pt x="83" y="73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3"/>
                      <a:pt x="88" y="83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1" y="82"/>
                      <a:pt x="68" y="81"/>
                      <a:pt x="66" y="82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1" y="84"/>
                      <a:pt x="59" y="86"/>
                      <a:pt x="59" y="88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9"/>
                      <a:pt x="56" y="100"/>
                      <a:pt x="55" y="100"/>
                    </a:cubicBezTo>
                    <a:cubicBezTo>
                      <a:pt x="55" y="100"/>
                      <a:pt x="54" y="100"/>
                      <a:pt x="52" y="100"/>
                    </a:cubicBezTo>
                    <a:cubicBezTo>
                      <a:pt x="50" y="100"/>
                      <a:pt x="49" y="100"/>
                      <a:pt x="49" y="100"/>
                    </a:cubicBezTo>
                    <a:cubicBezTo>
                      <a:pt x="48" y="100"/>
                      <a:pt x="48" y="99"/>
                      <a:pt x="48" y="99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45" y="86"/>
                      <a:pt x="43" y="84"/>
                      <a:pt x="41" y="84"/>
                    </a:cubicBezTo>
                    <a:cubicBezTo>
                      <a:pt x="38" y="82"/>
                      <a:pt x="38" y="82"/>
                      <a:pt x="38" y="82"/>
                    </a:cubicBezTo>
                    <a:cubicBezTo>
                      <a:pt x="37" y="82"/>
                      <a:pt x="36" y="82"/>
                      <a:pt x="35" y="82"/>
                    </a:cubicBezTo>
                    <a:cubicBezTo>
                      <a:pt x="33" y="82"/>
                      <a:pt x="32" y="82"/>
                      <a:pt x="31" y="83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2" y="88"/>
                      <a:pt x="21" y="88"/>
                      <a:pt x="21" y="88"/>
                    </a:cubicBezTo>
                    <a:cubicBezTo>
                      <a:pt x="16" y="84"/>
                      <a:pt x="16" y="84"/>
                      <a:pt x="16" y="84"/>
                    </a:cubicBezTo>
                    <a:cubicBezTo>
                      <a:pt x="16" y="83"/>
                      <a:pt x="16" y="82"/>
                      <a:pt x="16" y="82"/>
                    </a:cubicBezTo>
                    <a:cubicBezTo>
                      <a:pt x="21" y="73"/>
                      <a:pt x="21" y="73"/>
                      <a:pt x="21" y="73"/>
                    </a:cubicBezTo>
                    <a:cubicBezTo>
                      <a:pt x="22" y="71"/>
                      <a:pt x="23" y="68"/>
                      <a:pt x="22" y="66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1"/>
                      <a:pt x="18" y="59"/>
                      <a:pt x="16" y="59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56"/>
                      <a:pt x="4" y="56"/>
                      <a:pt x="4" y="55"/>
                    </a:cubicBezTo>
                    <a:cubicBezTo>
                      <a:pt x="4" y="55"/>
                      <a:pt x="4" y="54"/>
                      <a:pt x="4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16" name="Freeform 336">
                <a:extLst>
                  <a:ext uri="{FF2B5EF4-FFF2-40B4-BE49-F238E27FC236}">
                    <a16:creationId xmlns:a16="http://schemas.microsoft.com/office/drawing/2014/main" id="{1565C31B-C78B-4076-8413-AF136713F7EE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960563" y="2298700"/>
                <a:ext cx="100013" cy="100013"/>
              </a:xfrm>
              <a:custGeom>
                <a:avLst/>
                <a:gdLst/>
                <a:ahLst/>
                <a:cxnLst>
                  <a:cxn ang="0">
                    <a:pos x="22" y="44"/>
                  </a:cxn>
                  <a:cxn ang="0">
                    <a:pos x="44" y="22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22" y="44"/>
                  </a:cxn>
                  <a:cxn ang="0">
                    <a:pos x="22" y="4"/>
                  </a:cxn>
                  <a:cxn ang="0">
                    <a:pos x="40" y="22"/>
                  </a:cxn>
                  <a:cxn ang="0">
                    <a:pos x="22" y="40"/>
                  </a:cxn>
                  <a:cxn ang="0">
                    <a:pos x="4" y="22"/>
                  </a:cxn>
                  <a:cxn ang="0">
                    <a:pos x="22" y="4"/>
                  </a:cxn>
                </a:cxnLst>
                <a:rect l="0" t="0" r="0" b="0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  <a:moveTo>
                      <a:pt x="22" y="4"/>
                    </a:moveTo>
                    <a:cubicBezTo>
                      <a:pt x="32" y="4"/>
                      <a:pt x="40" y="12"/>
                      <a:pt x="40" y="22"/>
                    </a:cubicBezTo>
                    <a:cubicBezTo>
                      <a:pt x="40" y="32"/>
                      <a:pt x="32" y="40"/>
                      <a:pt x="22" y="40"/>
                    </a:cubicBezTo>
                    <a:cubicBezTo>
                      <a:pt x="12" y="40"/>
                      <a:pt x="4" y="32"/>
                      <a:pt x="4" y="22"/>
                    </a:cubicBezTo>
                    <a:cubicBezTo>
                      <a:pt x="4" y="12"/>
                      <a:pt x="12" y="4"/>
                      <a:pt x="2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17" name="Freeform 337">
                <a:extLst>
                  <a:ext uri="{FF2B5EF4-FFF2-40B4-BE49-F238E27FC236}">
                    <a16:creationId xmlns:a16="http://schemas.microsoft.com/office/drawing/2014/main" id="{5D5A44C1-B9B3-4015-B418-75BE34976C2E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2111376" y="2176463"/>
                <a:ext cx="161925" cy="163513"/>
              </a:xfrm>
              <a:custGeom>
                <a:avLst/>
                <a:gdLst/>
                <a:ahLst/>
                <a:cxnLst>
                  <a:cxn ang="0">
                    <a:pos x="5" y="22"/>
                  </a:cxn>
                  <a:cxn ang="0">
                    <a:pos x="0" y="29"/>
                  </a:cxn>
                  <a:cxn ang="0">
                    <a:pos x="10" y="39"/>
                  </a:cxn>
                  <a:cxn ang="0">
                    <a:pos x="4" y="48"/>
                  </a:cxn>
                  <a:cxn ang="0">
                    <a:pos x="11" y="58"/>
                  </a:cxn>
                  <a:cxn ang="0">
                    <a:pos x="21" y="58"/>
                  </a:cxn>
                  <a:cxn ang="0">
                    <a:pos x="25" y="71"/>
                  </a:cxn>
                  <a:cxn ang="0">
                    <a:pos x="30" y="72"/>
                  </a:cxn>
                  <a:cxn ang="0">
                    <a:pos x="39" y="62"/>
                  </a:cxn>
                  <a:cxn ang="0">
                    <a:pos x="48" y="68"/>
                  </a:cxn>
                  <a:cxn ang="0">
                    <a:pos x="58" y="61"/>
                  </a:cxn>
                  <a:cxn ang="0">
                    <a:pos x="58" y="51"/>
                  </a:cxn>
                  <a:cxn ang="0">
                    <a:pos x="71" y="47"/>
                  </a:cxn>
                  <a:cxn ang="0">
                    <a:pos x="70" y="38"/>
                  </a:cxn>
                  <a:cxn ang="0">
                    <a:pos x="62" y="31"/>
                  </a:cxn>
                  <a:cxn ang="0">
                    <a:pos x="68" y="19"/>
                  </a:cxn>
                  <a:cxn ang="0">
                    <a:pos x="54" y="16"/>
                  </a:cxn>
                  <a:cxn ang="0">
                    <a:pos x="50" y="13"/>
                  </a:cxn>
                  <a:cxn ang="0">
                    <a:pos x="45" y="1"/>
                  </a:cxn>
                  <a:cxn ang="0">
                    <a:pos x="38" y="2"/>
                  </a:cxn>
                  <a:cxn ang="0">
                    <a:pos x="31" y="10"/>
                  </a:cxn>
                  <a:cxn ang="0">
                    <a:pos x="19" y="4"/>
                  </a:cxn>
                  <a:cxn ang="0">
                    <a:pos x="16" y="18"/>
                  </a:cxn>
                  <a:cxn ang="0">
                    <a:pos x="17" y="24"/>
                  </a:cxn>
                  <a:cxn ang="0">
                    <a:pos x="17" y="10"/>
                  </a:cxn>
                  <a:cxn ang="0">
                    <a:pos x="22" y="7"/>
                  </a:cxn>
                  <a:cxn ang="0">
                    <a:pos x="32" y="14"/>
                  </a:cxn>
                  <a:cxn ang="0">
                    <a:pos x="41" y="4"/>
                  </a:cxn>
                  <a:cxn ang="0">
                    <a:pos x="46" y="5"/>
                  </a:cxn>
                  <a:cxn ang="0">
                    <a:pos x="48" y="17"/>
                  </a:cxn>
                  <a:cxn ang="0">
                    <a:pos x="62" y="17"/>
                  </a:cxn>
                  <a:cxn ang="0">
                    <a:pos x="65" y="22"/>
                  </a:cxn>
                  <a:cxn ang="0">
                    <a:pos x="58" y="34"/>
                  </a:cxn>
                  <a:cxn ang="0">
                    <a:pos x="68" y="42"/>
                  </a:cxn>
                  <a:cxn ang="0">
                    <a:pos x="67" y="46"/>
                  </a:cxn>
                  <a:cxn ang="0">
                    <a:pos x="53" y="50"/>
                  </a:cxn>
                  <a:cxn ang="0">
                    <a:pos x="55" y="63"/>
                  </a:cxn>
                  <a:cxn ang="0">
                    <a:pos x="45" y="60"/>
                  </a:cxn>
                  <a:cxn ang="0">
                    <a:pos x="38" y="58"/>
                  </a:cxn>
                  <a:cxn ang="0">
                    <a:pos x="30" y="68"/>
                  </a:cxn>
                  <a:cxn ang="0">
                    <a:pos x="26" y="67"/>
                  </a:cxn>
                  <a:cxn ang="0">
                    <a:pos x="24" y="55"/>
                  </a:cxn>
                  <a:cxn ang="0">
                    <a:pos x="17" y="52"/>
                  </a:cxn>
                  <a:cxn ang="0">
                    <a:pos x="7" y="51"/>
                  </a:cxn>
                  <a:cxn ang="0">
                    <a:pos x="14" y="40"/>
                  </a:cxn>
                  <a:cxn ang="0">
                    <a:pos x="4" y="31"/>
                  </a:cxn>
                  <a:cxn ang="0">
                    <a:pos x="5" y="26"/>
                  </a:cxn>
                  <a:cxn ang="0">
                    <a:pos x="17" y="24"/>
                  </a:cxn>
                </a:cxnLst>
                <a:rect l="0" t="0" r="0" b="0"/>
                <a:pathLst>
                  <a:path w="72" h="72">
                    <a:moveTo>
                      <a:pt x="14" y="21"/>
                    </a:moveTo>
                    <a:cubicBezTo>
                      <a:pt x="14" y="22"/>
                      <a:pt x="13" y="22"/>
                      <a:pt x="13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2" y="23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3"/>
                      <a:pt x="2" y="34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10" y="38"/>
                      <a:pt x="10" y="39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1"/>
                      <a:pt x="10" y="42"/>
                      <a:pt x="10" y="42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" y="49"/>
                      <a:pt x="3" y="51"/>
                      <a:pt x="4" y="53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7" y="58"/>
                      <a:pt x="9" y="59"/>
                      <a:pt x="11" y="58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6"/>
                      <a:pt x="19" y="56"/>
                      <a:pt x="19" y="57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8"/>
                      <a:pt x="22" y="59"/>
                      <a:pt x="22" y="59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2" y="68"/>
                      <a:pt x="23" y="70"/>
                      <a:pt x="25" y="71"/>
                    </a:cubicBezTo>
                    <a:cubicBezTo>
                      <a:pt x="25" y="71"/>
                      <a:pt x="26" y="71"/>
                      <a:pt x="27" y="71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2" y="72"/>
                      <a:pt x="33" y="71"/>
                      <a:pt x="34" y="70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2"/>
                      <a:pt x="39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9" y="69"/>
                      <a:pt x="51" y="69"/>
                      <a:pt x="53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8" y="65"/>
                      <a:pt x="59" y="63"/>
                      <a:pt x="58" y="61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4"/>
                      <a:pt x="56" y="53"/>
                      <a:pt x="57" y="53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9" y="50"/>
                      <a:pt x="59" y="50"/>
                    </a:cubicBezTo>
                    <a:cubicBezTo>
                      <a:pt x="67" y="50"/>
                      <a:pt x="67" y="50"/>
                      <a:pt x="67" y="50"/>
                    </a:cubicBezTo>
                    <a:cubicBezTo>
                      <a:pt x="68" y="50"/>
                      <a:pt x="70" y="49"/>
                      <a:pt x="71" y="47"/>
                    </a:cubicBezTo>
                    <a:cubicBezTo>
                      <a:pt x="71" y="47"/>
                      <a:pt x="71" y="46"/>
                      <a:pt x="71" y="45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41"/>
                      <a:pt x="71" y="39"/>
                      <a:pt x="70" y="38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3" y="34"/>
                      <a:pt x="62" y="34"/>
                      <a:pt x="62" y="33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9" y="23"/>
                      <a:pt x="69" y="21"/>
                      <a:pt x="68" y="19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5" y="14"/>
                      <a:pt x="63" y="13"/>
                      <a:pt x="61" y="1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6"/>
                      <a:pt x="53" y="15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4"/>
                      <a:pt x="50" y="13"/>
                      <a:pt x="50" y="13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2"/>
                      <a:pt x="47" y="1"/>
                    </a:cubicBezTo>
                    <a:cubicBezTo>
                      <a:pt x="47" y="1"/>
                      <a:pt x="46" y="1"/>
                      <a:pt x="45" y="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3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1" y="3"/>
                      <a:pt x="19" y="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7"/>
                      <a:pt x="13" y="9"/>
                      <a:pt x="14" y="1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9"/>
                      <a:pt x="15" y="19"/>
                    </a:cubicBezTo>
                    <a:lnTo>
                      <a:pt x="14" y="21"/>
                    </a:lnTo>
                    <a:close/>
                    <a:moveTo>
                      <a:pt x="17" y="24"/>
                    </a:move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0"/>
                      <a:pt x="20" y="18"/>
                      <a:pt x="20" y="17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9"/>
                      <a:pt x="17" y="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3"/>
                      <a:pt x="29" y="14"/>
                      <a:pt x="31" y="14"/>
                    </a:cubicBezTo>
                    <a:cubicBezTo>
                      <a:pt x="31" y="14"/>
                      <a:pt x="31" y="14"/>
                      <a:pt x="32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7" y="12"/>
                      <a:pt x="38" y="11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2" y="4"/>
                      <a:pt x="42" y="4"/>
                    </a:cubicBezTo>
                    <a:cubicBezTo>
                      <a:pt x="42" y="4"/>
                      <a:pt x="43" y="4"/>
                      <a:pt x="44" y="4"/>
                    </a:cubicBezTo>
                    <a:cubicBezTo>
                      <a:pt x="45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4"/>
                      <a:pt x="47" y="16"/>
                      <a:pt x="48" y="17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2" y="20"/>
                      <a:pt x="54" y="20"/>
                      <a:pt x="55" y="20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2"/>
                      <a:pt x="65" y="22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58" y="28"/>
                      <a:pt x="58" y="30"/>
                      <a:pt x="58" y="3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60" y="37"/>
                      <a:pt x="61" y="38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2"/>
                      <a:pt x="68" y="42"/>
                    </a:cubicBezTo>
                    <a:cubicBezTo>
                      <a:pt x="68" y="42"/>
                      <a:pt x="68" y="43"/>
                      <a:pt x="68" y="44"/>
                    </a:cubicBezTo>
                    <a:cubicBezTo>
                      <a:pt x="67" y="45"/>
                      <a:pt x="67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46"/>
                      <a:pt x="56" y="47"/>
                      <a:pt x="55" y="48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52" y="52"/>
                      <a:pt x="52" y="54"/>
                      <a:pt x="52" y="55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5" y="63"/>
                      <a:pt x="55" y="63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4" y="59"/>
                      <a:pt x="43" y="58"/>
                      <a:pt x="41" y="58"/>
                    </a:cubicBezTo>
                    <a:cubicBezTo>
                      <a:pt x="41" y="58"/>
                      <a:pt x="41" y="58"/>
                      <a:pt x="40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7" y="59"/>
                      <a:pt x="35" y="60"/>
                      <a:pt x="34" y="61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68"/>
                      <a:pt x="30" y="68"/>
                      <a:pt x="30" y="68"/>
                    </a:cubicBezTo>
                    <a:cubicBezTo>
                      <a:pt x="30" y="68"/>
                      <a:pt x="30" y="68"/>
                      <a:pt x="30" y="68"/>
                    </a:cubicBezTo>
                    <a:cubicBezTo>
                      <a:pt x="30" y="68"/>
                      <a:pt x="29" y="68"/>
                      <a:pt x="28" y="68"/>
                    </a:cubicBezTo>
                    <a:cubicBezTo>
                      <a:pt x="27" y="67"/>
                      <a:pt x="26" y="67"/>
                      <a:pt x="26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8"/>
                      <a:pt x="25" y="56"/>
                      <a:pt x="24" y="55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19" y="52"/>
                      <a:pt x="18" y="52"/>
                    </a:cubicBezTo>
                    <a:cubicBezTo>
                      <a:pt x="18" y="52"/>
                      <a:pt x="17" y="52"/>
                      <a:pt x="17" y="52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7" y="51"/>
                      <a:pt x="7" y="50"/>
                      <a:pt x="7" y="50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4" y="44"/>
                      <a:pt x="14" y="42"/>
                      <a:pt x="14" y="4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3" y="37"/>
                      <a:pt x="12" y="35"/>
                      <a:pt x="11" y="3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0"/>
                      <a:pt x="4" y="30"/>
                    </a:cubicBezTo>
                    <a:cubicBezTo>
                      <a:pt x="4" y="30"/>
                      <a:pt x="4" y="29"/>
                      <a:pt x="4" y="28"/>
                    </a:cubicBezTo>
                    <a:cubicBezTo>
                      <a:pt x="5" y="27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5" y="26"/>
                      <a:pt x="16" y="25"/>
                      <a:pt x="17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18" name="Freeform 338">
                <a:extLst>
                  <a:ext uri="{FF2B5EF4-FFF2-40B4-BE49-F238E27FC236}">
                    <a16:creationId xmlns:a16="http://schemas.microsoft.com/office/drawing/2014/main" id="{215FBF1A-6156-4EBF-8707-0D94DE9A9C63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2165351" y="2230438"/>
                <a:ext cx="53975" cy="55563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12" y="24"/>
                  </a:cxn>
                  <a:cxn ang="0">
                    <a:pos x="12" y="4"/>
                  </a:cxn>
                  <a:cxn ang="0">
                    <a:pos x="20" y="12"/>
                  </a:cxn>
                  <a:cxn ang="0">
                    <a:pos x="12" y="20"/>
                  </a:cxn>
                  <a:cxn ang="0">
                    <a:pos x="4" y="12"/>
                  </a:cxn>
                  <a:cxn ang="0">
                    <a:pos x="12" y="4"/>
                  </a:cxn>
                </a:cxnLst>
                <a:rect l="0" t="0" r="0" b="0"/>
                <a:pathLst>
                  <a:path w="24" h="24">
                    <a:moveTo>
                      <a:pt x="12" y="24"/>
                    </a:move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4"/>
                    </a:moveTo>
                    <a:cubicBezTo>
                      <a:pt x="16" y="4"/>
                      <a:pt x="20" y="8"/>
                      <a:pt x="20" y="12"/>
                    </a:cubicBezTo>
                    <a:cubicBezTo>
                      <a:pt x="20" y="16"/>
                      <a:pt x="16" y="20"/>
                      <a:pt x="12" y="20"/>
                    </a:cubicBezTo>
                    <a:cubicBezTo>
                      <a:pt x="8" y="20"/>
                      <a:pt x="4" y="16"/>
                      <a:pt x="4" y="12"/>
                    </a:cubicBezTo>
                    <a:cubicBezTo>
                      <a:pt x="4" y="8"/>
                      <a:pt x="8" y="4"/>
                      <a:pt x="1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119" name="Group 78">
            <a:extLst>
              <a:ext uri="{FF2B5EF4-FFF2-40B4-BE49-F238E27FC236}">
                <a16:creationId xmlns:a16="http://schemas.microsoft.com/office/drawing/2014/main" id="{D2A92DDB-08C6-48C6-ACEC-E2844E64904D}"/>
              </a:ext>
            </a:extLst>
          </p:cNvPr>
          <p:cNvGrpSpPr/>
          <p:nvPr/>
        </p:nvGrpSpPr>
        <p:grpSpPr>
          <a:xfrm>
            <a:off x="7156567" y="5106716"/>
            <a:ext cx="488951" cy="488951"/>
            <a:chOff x="5276892" y="4458018"/>
            <a:chExt cx="366237" cy="366237"/>
          </a:xfrm>
        </p:grpSpPr>
        <p:sp>
          <p:nvSpPr>
            <p:cNvPr id="120" name="Oval 18">
              <a:extLst>
                <a:ext uri="{FF2B5EF4-FFF2-40B4-BE49-F238E27FC236}">
                  <a16:creationId xmlns:a16="http://schemas.microsoft.com/office/drawing/2014/main" id="{48D1AD58-E5EC-4C7B-AF9F-0984C7A30259}"/>
                </a:ext>
              </a:extLst>
            </p:cNvPr>
            <p:cNvSpPr/>
            <p:nvPr/>
          </p:nvSpPr>
          <p:spPr>
            <a:xfrm>
              <a:off x="5276892" y="4458018"/>
              <a:ext cx="366237" cy="366237"/>
            </a:xfrm>
            <a:prstGeom prst="ellipse">
              <a:avLst/>
            </a:prstGeom>
            <a:solidFill>
              <a:srgbClr val="3FBAE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  <p:grpSp>
          <p:nvGrpSpPr>
            <p:cNvPr id="121" name="Group 63">
              <a:extLst>
                <a:ext uri="{FF2B5EF4-FFF2-40B4-BE49-F238E27FC236}">
                  <a16:creationId xmlns:a16="http://schemas.microsoft.com/office/drawing/2014/main" id="{AAB1C5D2-0A33-473F-8AC8-2D6DDF346463}"/>
                </a:ext>
              </a:extLst>
            </p:cNvPr>
            <p:cNvGrpSpPr/>
            <p:nvPr/>
          </p:nvGrpSpPr>
          <p:grpSpPr>
            <a:xfrm>
              <a:off x="5337934" y="4548050"/>
              <a:ext cx="244158" cy="186172"/>
              <a:chOff x="1892301" y="2176463"/>
              <a:chExt cx="381000" cy="290513"/>
            </a:xfrm>
          </p:grpSpPr>
          <p:sp>
            <p:nvSpPr>
              <p:cNvPr id="122" name="Freeform 335">
                <a:extLst>
                  <a:ext uri="{FF2B5EF4-FFF2-40B4-BE49-F238E27FC236}">
                    <a16:creationId xmlns:a16="http://schemas.microsoft.com/office/drawing/2014/main" id="{1EDE41E3-F7EE-442D-AE6C-18BDE54DA17E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892301" y="2230438"/>
                <a:ext cx="236538" cy="236538"/>
              </a:xfrm>
              <a:custGeom>
                <a:avLst/>
                <a:gdLst/>
                <a:ahLst/>
                <a:cxnLst>
                  <a:cxn ang="0">
                    <a:pos x="18" y="68"/>
                  </a:cxn>
                  <a:cxn ang="0">
                    <a:pos x="13" y="86"/>
                  </a:cxn>
                  <a:cxn ang="0">
                    <a:pos x="33" y="86"/>
                  </a:cxn>
                  <a:cxn ang="0">
                    <a:pos x="41" y="89"/>
                  </a:cxn>
                  <a:cxn ang="0">
                    <a:pos x="52" y="104"/>
                  </a:cxn>
                  <a:cxn ang="0">
                    <a:pos x="63" y="89"/>
                  </a:cxn>
                  <a:cxn ang="0">
                    <a:pos x="71" y="86"/>
                  </a:cxn>
                  <a:cxn ang="0">
                    <a:pos x="86" y="91"/>
                  </a:cxn>
                  <a:cxn ang="0">
                    <a:pos x="86" y="71"/>
                  </a:cxn>
                  <a:cxn ang="0">
                    <a:pos x="89" y="63"/>
                  </a:cxn>
                  <a:cxn ang="0">
                    <a:pos x="104" y="52"/>
                  </a:cxn>
                  <a:cxn ang="0">
                    <a:pos x="89" y="41"/>
                  </a:cxn>
                  <a:cxn ang="0">
                    <a:pos x="86" y="33"/>
                  </a:cxn>
                  <a:cxn ang="0">
                    <a:pos x="86" y="13"/>
                  </a:cxn>
                  <a:cxn ang="0">
                    <a:pos x="68" y="18"/>
                  </a:cxn>
                  <a:cxn ang="0">
                    <a:pos x="60" y="4"/>
                  </a:cxn>
                  <a:cxn ang="0">
                    <a:pos x="49" y="0"/>
                  </a:cxn>
                  <a:cxn ang="0">
                    <a:pos x="39" y="17"/>
                  </a:cxn>
                  <a:cxn ang="0">
                    <a:pos x="24" y="12"/>
                  </a:cxn>
                  <a:cxn ang="0">
                    <a:pos x="12" y="24"/>
                  </a:cxn>
                  <a:cxn ang="0">
                    <a:pos x="17" y="39"/>
                  </a:cxn>
                  <a:cxn ang="0">
                    <a:pos x="0" y="49"/>
                  </a:cxn>
                  <a:cxn ang="0">
                    <a:pos x="4" y="60"/>
                  </a:cxn>
                  <a:cxn ang="0">
                    <a:pos x="4" y="49"/>
                  </a:cxn>
                  <a:cxn ang="0">
                    <a:pos x="20" y="41"/>
                  </a:cxn>
                  <a:cxn ang="0">
                    <a:pos x="16" y="22"/>
                  </a:cxn>
                  <a:cxn ang="0">
                    <a:pos x="22" y="16"/>
                  </a:cxn>
                  <a:cxn ang="0">
                    <a:pos x="41" y="20"/>
                  </a:cxn>
                  <a:cxn ang="0">
                    <a:pos x="49" y="4"/>
                  </a:cxn>
                  <a:cxn ang="0">
                    <a:pos x="56" y="5"/>
                  </a:cxn>
                  <a:cxn ang="0">
                    <a:pos x="66" y="22"/>
                  </a:cxn>
                  <a:cxn ang="0">
                    <a:pos x="83" y="16"/>
                  </a:cxn>
                  <a:cxn ang="0">
                    <a:pos x="83" y="31"/>
                  </a:cxn>
                  <a:cxn ang="0">
                    <a:pos x="88" y="45"/>
                  </a:cxn>
                  <a:cxn ang="0">
                    <a:pos x="100" y="52"/>
                  </a:cxn>
                  <a:cxn ang="0">
                    <a:pos x="88" y="59"/>
                  </a:cxn>
                  <a:cxn ang="0">
                    <a:pos x="83" y="73"/>
                  </a:cxn>
                  <a:cxn ang="0">
                    <a:pos x="84" y="88"/>
                  </a:cxn>
                  <a:cxn ang="0">
                    <a:pos x="73" y="83"/>
                  </a:cxn>
                  <a:cxn ang="0">
                    <a:pos x="59" y="88"/>
                  </a:cxn>
                  <a:cxn ang="0">
                    <a:pos x="52" y="100"/>
                  </a:cxn>
                  <a:cxn ang="0">
                    <a:pos x="45" y="88"/>
                  </a:cxn>
                  <a:cxn ang="0">
                    <a:pos x="35" y="82"/>
                  </a:cxn>
                  <a:cxn ang="0">
                    <a:pos x="21" y="88"/>
                  </a:cxn>
                  <a:cxn ang="0">
                    <a:pos x="21" y="73"/>
                  </a:cxn>
                  <a:cxn ang="0">
                    <a:pos x="16" y="59"/>
                  </a:cxn>
                  <a:cxn ang="0">
                    <a:pos x="4" y="52"/>
                  </a:cxn>
                </a:cxnLst>
                <a:rect l="0" t="0" r="0" b="0"/>
                <a:pathLst>
                  <a:path w="104" h="104">
                    <a:moveTo>
                      <a:pt x="15" y="63"/>
                    </a:moveTo>
                    <a:cubicBezTo>
                      <a:pt x="15" y="63"/>
                      <a:pt x="16" y="64"/>
                      <a:pt x="17" y="6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9"/>
                      <a:pt x="18" y="70"/>
                      <a:pt x="18" y="71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1" y="82"/>
                      <a:pt x="11" y="85"/>
                      <a:pt x="13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9" y="92"/>
                      <a:pt x="22" y="93"/>
                      <a:pt x="24" y="92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4" y="86"/>
                      <a:pt x="35" y="86"/>
                      <a:pt x="36" y="86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0" y="88"/>
                      <a:pt x="41" y="89"/>
                      <a:pt x="41" y="89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102"/>
                      <a:pt x="46" y="104"/>
                      <a:pt x="49" y="104"/>
                    </a:cubicBezTo>
                    <a:cubicBezTo>
                      <a:pt x="49" y="104"/>
                      <a:pt x="50" y="104"/>
                      <a:pt x="52" y="104"/>
                    </a:cubicBezTo>
                    <a:cubicBezTo>
                      <a:pt x="54" y="104"/>
                      <a:pt x="55" y="104"/>
                      <a:pt x="55" y="104"/>
                    </a:cubicBezTo>
                    <a:cubicBezTo>
                      <a:pt x="58" y="104"/>
                      <a:pt x="60" y="102"/>
                      <a:pt x="60" y="100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4" y="88"/>
                      <a:pt x="65" y="87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9" y="86"/>
                      <a:pt x="70" y="86"/>
                      <a:pt x="71" y="86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1" y="92"/>
                      <a:pt x="82" y="92"/>
                      <a:pt x="83" y="92"/>
                    </a:cubicBezTo>
                    <a:cubicBezTo>
                      <a:pt x="84" y="92"/>
                      <a:pt x="85" y="92"/>
                      <a:pt x="86" y="91"/>
                    </a:cubicBezTo>
                    <a:cubicBezTo>
                      <a:pt x="91" y="86"/>
                      <a:pt x="91" y="86"/>
                      <a:pt x="91" y="86"/>
                    </a:cubicBezTo>
                    <a:cubicBezTo>
                      <a:pt x="93" y="85"/>
                      <a:pt x="93" y="82"/>
                      <a:pt x="92" y="80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0"/>
                      <a:pt x="86" y="69"/>
                      <a:pt x="86" y="68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8" y="64"/>
                      <a:pt x="89" y="63"/>
                      <a:pt x="89" y="63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2" y="60"/>
                      <a:pt x="104" y="58"/>
                      <a:pt x="104" y="55"/>
                    </a:cubicBezTo>
                    <a:cubicBezTo>
                      <a:pt x="104" y="55"/>
                      <a:pt x="104" y="54"/>
                      <a:pt x="104" y="52"/>
                    </a:cubicBezTo>
                    <a:cubicBezTo>
                      <a:pt x="104" y="50"/>
                      <a:pt x="104" y="49"/>
                      <a:pt x="104" y="49"/>
                    </a:cubicBezTo>
                    <a:cubicBezTo>
                      <a:pt x="104" y="46"/>
                      <a:pt x="102" y="44"/>
                      <a:pt x="100" y="44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89" y="41"/>
                      <a:pt x="88" y="40"/>
                      <a:pt x="87" y="39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35"/>
                      <a:pt x="86" y="34"/>
                      <a:pt x="86" y="33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3" y="22"/>
                      <a:pt x="93" y="20"/>
                      <a:pt x="91" y="18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2" y="11"/>
                      <a:pt x="80" y="12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0" y="18"/>
                      <a:pt x="69" y="18"/>
                      <a:pt x="68" y="18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6"/>
                      <a:pt x="63" y="15"/>
                      <a:pt x="63" y="15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2"/>
                      <a:pt x="58" y="0"/>
                      <a:pt x="55" y="0"/>
                    </a:cubicBezTo>
                    <a:cubicBezTo>
                      <a:pt x="55" y="0"/>
                      <a:pt x="54" y="0"/>
                      <a:pt x="52" y="0"/>
                    </a:cubicBezTo>
                    <a:cubicBezTo>
                      <a:pt x="50" y="0"/>
                      <a:pt x="49" y="0"/>
                      <a:pt x="49" y="0"/>
                    </a:cubicBezTo>
                    <a:cubicBezTo>
                      <a:pt x="46" y="0"/>
                      <a:pt x="44" y="2"/>
                      <a:pt x="44" y="4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0" y="16"/>
                      <a:pt x="39" y="17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8"/>
                      <a:pt x="34" y="18"/>
                      <a:pt x="33" y="1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2" y="11"/>
                      <a:pt x="19" y="11"/>
                      <a:pt x="18" y="13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2"/>
                      <a:pt x="12" y="24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4"/>
                      <a:pt x="18" y="35"/>
                      <a:pt x="18" y="3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40"/>
                      <a:pt x="15" y="41"/>
                      <a:pt x="15" y="41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6"/>
                      <a:pt x="0" y="49"/>
                    </a:cubicBezTo>
                    <a:cubicBezTo>
                      <a:pt x="0" y="49"/>
                      <a:pt x="0" y="50"/>
                      <a:pt x="0" y="52"/>
                    </a:cubicBezTo>
                    <a:cubicBezTo>
                      <a:pt x="0" y="54"/>
                      <a:pt x="0" y="55"/>
                      <a:pt x="0" y="55"/>
                    </a:cubicBezTo>
                    <a:cubicBezTo>
                      <a:pt x="0" y="58"/>
                      <a:pt x="2" y="60"/>
                      <a:pt x="4" y="60"/>
                    </a:cubicBezTo>
                    <a:lnTo>
                      <a:pt x="15" y="63"/>
                    </a:lnTo>
                    <a:close/>
                    <a:moveTo>
                      <a:pt x="4" y="52"/>
                    </a:moveTo>
                    <a:cubicBezTo>
                      <a:pt x="4" y="50"/>
                      <a:pt x="4" y="49"/>
                      <a:pt x="4" y="49"/>
                    </a:cubicBezTo>
                    <a:cubicBezTo>
                      <a:pt x="4" y="48"/>
                      <a:pt x="5" y="48"/>
                      <a:pt x="5" y="48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8" y="45"/>
                      <a:pt x="20" y="43"/>
                      <a:pt x="20" y="41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3" y="36"/>
                      <a:pt x="22" y="33"/>
                      <a:pt x="21" y="31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2"/>
                      <a:pt x="16" y="21"/>
                      <a:pt x="16" y="2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22"/>
                      <a:pt x="36" y="23"/>
                      <a:pt x="38" y="22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3" y="20"/>
                      <a:pt x="45" y="18"/>
                      <a:pt x="45" y="16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5"/>
                      <a:pt x="48" y="4"/>
                      <a:pt x="49" y="4"/>
                    </a:cubicBezTo>
                    <a:cubicBezTo>
                      <a:pt x="49" y="4"/>
                      <a:pt x="50" y="4"/>
                      <a:pt x="52" y="4"/>
                    </a:cubicBezTo>
                    <a:cubicBezTo>
                      <a:pt x="54" y="4"/>
                      <a:pt x="55" y="4"/>
                      <a:pt x="55" y="4"/>
                    </a:cubicBezTo>
                    <a:cubicBezTo>
                      <a:pt x="56" y="4"/>
                      <a:pt x="56" y="5"/>
                      <a:pt x="56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8"/>
                      <a:pt x="61" y="20"/>
                      <a:pt x="63" y="20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8" y="23"/>
                      <a:pt x="71" y="22"/>
                      <a:pt x="73" y="21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6"/>
                      <a:pt x="83" y="16"/>
                      <a:pt x="83" y="16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1"/>
                      <a:pt x="88" y="22"/>
                      <a:pt x="88" y="22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2" y="33"/>
                      <a:pt x="81" y="36"/>
                      <a:pt x="82" y="38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3"/>
                      <a:pt x="86" y="45"/>
                      <a:pt x="88" y="45"/>
                    </a:cubicBezTo>
                    <a:cubicBezTo>
                      <a:pt x="99" y="48"/>
                      <a:pt x="99" y="48"/>
                      <a:pt x="99" y="48"/>
                    </a:cubicBezTo>
                    <a:cubicBezTo>
                      <a:pt x="99" y="48"/>
                      <a:pt x="100" y="48"/>
                      <a:pt x="100" y="49"/>
                    </a:cubicBezTo>
                    <a:cubicBezTo>
                      <a:pt x="100" y="49"/>
                      <a:pt x="100" y="50"/>
                      <a:pt x="100" y="52"/>
                    </a:cubicBezTo>
                    <a:cubicBezTo>
                      <a:pt x="100" y="54"/>
                      <a:pt x="100" y="55"/>
                      <a:pt x="100" y="55"/>
                    </a:cubicBezTo>
                    <a:cubicBezTo>
                      <a:pt x="100" y="56"/>
                      <a:pt x="99" y="56"/>
                      <a:pt x="99" y="56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6" y="59"/>
                      <a:pt x="84" y="61"/>
                      <a:pt x="84" y="63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1" y="68"/>
                      <a:pt x="82" y="71"/>
                      <a:pt x="83" y="73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3"/>
                      <a:pt x="88" y="83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1" y="82"/>
                      <a:pt x="68" y="81"/>
                      <a:pt x="66" y="82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1" y="84"/>
                      <a:pt x="59" y="86"/>
                      <a:pt x="59" y="88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9"/>
                      <a:pt x="56" y="100"/>
                      <a:pt x="55" y="100"/>
                    </a:cubicBezTo>
                    <a:cubicBezTo>
                      <a:pt x="55" y="100"/>
                      <a:pt x="54" y="100"/>
                      <a:pt x="52" y="100"/>
                    </a:cubicBezTo>
                    <a:cubicBezTo>
                      <a:pt x="50" y="100"/>
                      <a:pt x="49" y="100"/>
                      <a:pt x="49" y="100"/>
                    </a:cubicBezTo>
                    <a:cubicBezTo>
                      <a:pt x="48" y="100"/>
                      <a:pt x="48" y="99"/>
                      <a:pt x="48" y="99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45" y="86"/>
                      <a:pt x="43" y="84"/>
                      <a:pt x="41" y="84"/>
                    </a:cubicBezTo>
                    <a:cubicBezTo>
                      <a:pt x="38" y="82"/>
                      <a:pt x="38" y="82"/>
                      <a:pt x="38" y="82"/>
                    </a:cubicBezTo>
                    <a:cubicBezTo>
                      <a:pt x="37" y="82"/>
                      <a:pt x="36" y="82"/>
                      <a:pt x="35" y="82"/>
                    </a:cubicBezTo>
                    <a:cubicBezTo>
                      <a:pt x="33" y="82"/>
                      <a:pt x="32" y="82"/>
                      <a:pt x="31" y="83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2" y="88"/>
                      <a:pt x="21" y="88"/>
                      <a:pt x="21" y="88"/>
                    </a:cubicBezTo>
                    <a:cubicBezTo>
                      <a:pt x="16" y="84"/>
                      <a:pt x="16" y="84"/>
                      <a:pt x="16" y="84"/>
                    </a:cubicBezTo>
                    <a:cubicBezTo>
                      <a:pt x="16" y="83"/>
                      <a:pt x="16" y="82"/>
                      <a:pt x="16" y="82"/>
                    </a:cubicBezTo>
                    <a:cubicBezTo>
                      <a:pt x="21" y="73"/>
                      <a:pt x="21" y="73"/>
                      <a:pt x="21" y="73"/>
                    </a:cubicBezTo>
                    <a:cubicBezTo>
                      <a:pt x="22" y="71"/>
                      <a:pt x="23" y="68"/>
                      <a:pt x="22" y="66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1"/>
                      <a:pt x="18" y="59"/>
                      <a:pt x="16" y="59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56"/>
                      <a:pt x="4" y="56"/>
                      <a:pt x="4" y="55"/>
                    </a:cubicBezTo>
                    <a:cubicBezTo>
                      <a:pt x="4" y="55"/>
                      <a:pt x="4" y="54"/>
                      <a:pt x="4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23" name="Freeform 336">
                <a:extLst>
                  <a:ext uri="{FF2B5EF4-FFF2-40B4-BE49-F238E27FC236}">
                    <a16:creationId xmlns:a16="http://schemas.microsoft.com/office/drawing/2014/main" id="{A8C2DCB9-960F-44F1-8FB8-2FA1DA6A0EB9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960563" y="2298700"/>
                <a:ext cx="100013" cy="100013"/>
              </a:xfrm>
              <a:custGeom>
                <a:avLst/>
                <a:gdLst/>
                <a:ahLst/>
                <a:cxnLst>
                  <a:cxn ang="0">
                    <a:pos x="22" y="44"/>
                  </a:cxn>
                  <a:cxn ang="0">
                    <a:pos x="44" y="22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22" y="44"/>
                  </a:cxn>
                  <a:cxn ang="0">
                    <a:pos x="22" y="4"/>
                  </a:cxn>
                  <a:cxn ang="0">
                    <a:pos x="40" y="22"/>
                  </a:cxn>
                  <a:cxn ang="0">
                    <a:pos x="22" y="40"/>
                  </a:cxn>
                  <a:cxn ang="0">
                    <a:pos x="4" y="22"/>
                  </a:cxn>
                  <a:cxn ang="0">
                    <a:pos x="22" y="4"/>
                  </a:cxn>
                </a:cxnLst>
                <a:rect l="0" t="0" r="0" b="0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  <a:moveTo>
                      <a:pt x="22" y="4"/>
                    </a:moveTo>
                    <a:cubicBezTo>
                      <a:pt x="32" y="4"/>
                      <a:pt x="40" y="12"/>
                      <a:pt x="40" y="22"/>
                    </a:cubicBezTo>
                    <a:cubicBezTo>
                      <a:pt x="40" y="32"/>
                      <a:pt x="32" y="40"/>
                      <a:pt x="22" y="40"/>
                    </a:cubicBezTo>
                    <a:cubicBezTo>
                      <a:pt x="12" y="40"/>
                      <a:pt x="4" y="32"/>
                      <a:pt x="4" y="22"/>
                    </a:cubicBezTo>
                    <a:cubicBezTo>
                      <a:pt x="4" y="12"/>
                      <a:pt x="12" y="4"/>
                      <a:pt x="2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24" name="Freeform 337">
                <a:extLst>
                  <a:ext uri="{FF2B5EF4-FFF2-40B4-BE49-F238E27FC236}">
                    <a16:creationId xmlns:a16="http://schemas.microsoft.com/office/drawing/2014/main" id="{F2389A10-06AF-4670-9499-A129ACBB046E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2111376" y="2176463"/>
                <a:ext cx="161925" cy="163513"/>
              </a:xfrm>
              <a:custGeom>
                <a:avLst/>
                <a:gdLst/>
                <a:ahLst/>
                <a:cxnLst>
                  <a:cxn ang="0">
                    <a:pos x="5" y="22"/>
                  </a:cxn>
                  <a:cxn ang="0">
                    <a:pos x="0" y="29"/>
                  </a:cxn>
                  <a:cxn ang="0">
                    <a:pos x="10" y="39"/>
                  </a:cxn>
                  <a:cxn ang="0">
                    <a:pos x="4" y="48"/>
                  </a:cxn>
                  <a:cxn ang="0">
                    <a:pos x="11" y="58"/>
                  </a:cxn>
                  <a:cxn ang="0">
                    <a:pos x="21" y="58"/>
                  </a:cxn>
                  <a:cxn ang="0">
                    <a:pos x="25" y="71"/>
                  </a:cxn>
                  <a:cxn ang="0">
                    <a:pos x="30" y="72"/>
                  </a:cxn>
                  <a:cxn ang="0">
                    <a:pos x="39" y="62"/>
                  </a:cxn>
                  <a:cxn ang="0">
                    <a:pos x="48" y="68"/>
                  </a:cxn>
                  <a:cxn ang="0">
                    <a:pos x="58" y="61"/>
                  </a:cxn>
                  <a:cxn ang="0">
                    <a:pos x="58" y="51"/>
                  </a:cxn>
                  <a:cxn ang="0">
                    <a:pos x="71" y="47"/>
                  </a:cxn>
                  <a:cxn ang="0">
                    <a:pos x="70" y="38"/>
                  </a:cxn>
                  <a:cxn ang="0">
                    <a:pos x="62" y="31"/>
                  </a:cxn>
                  <a:cxn ang="0">
                    <a:pos x="68" y="19"/>
                  </a:cxn>
                  <a:cxn ang="0">
                    <a:pos x="54" y="16"/>
                  </a:cxn>
                  <a:cxn ang="0">
                    <a:pos x="50" y="13"/>
                  </a:cxn>
                  <a:cxn ang="0">
                    <a:pos x="45" y="1"/>
                  </a:cxn>
                  <a:cxn ang="0">
                    <a:pos x="38" y="2"/>
                  </a:cxn>
                  <a:cxn ang="0">
                    <a:pos x="31" y="10"/>
                  </a:cxn>
                  <a:cxn ang="0">
                    <a:pos x="19" y="4"/>
                  </a:cxn>
                  <a:cxn ang="0">
                    <a:pos x="16" y="18"/>
                  </a:cxn>
                  <a:cxn ang="0">
                    <a:pos x="17" y="24"/>
                  </a:cxn>
                  <a:cxn ang="0">
                    <a:pos x="17" y="10"/>
                  </a:cxn>
                  <a:cxn ang="0">
                    <a:pos x="22" y="7"/>
                  </a:cxn>
                  <a:cxn ang="0">
                    <a:pos x="32" y="14"/>
                  </a:cxn>
                  <a:cxn ang="0">
                    <a:pos x="41" y="4"/>
                  </a:cxn>
                  <a:cxn ang="0">
                    <a:pos x="46" y="5"/>
                  </a:cxn>
                  <a:cxn ang="0">
                    <a:pos x="48" y="17"/>
                  </a:cxn>
                  <a:cxn ang="0">
                    <a:pos x="62" y="17"/>
                  </a:cxn>
                  <a:cxn ang="0">
                    <a:pos x="65" y="22"/>
                  </a:cxn>
                  <a:cxn ang="0">
                    <a:pos x="58" y="34"/>
                  </a:cxn>
                  <a:cxn ang="0">
                    <a:pos x="68" y="42"/>
                  </a:cxn>
                  <a:cxn ang="0">
                    <a:pos x="67" y="46"/>
                  </a:cxn>
                  <a:cxn ang="0">
                    <a:pos x="53" y="50"/>
                  </a:cxn>
                  <a:cxn ang="0">
                    <a:pos x="55" y="63"/>
                  </a:cxn>
                  <a:cxn ang="0">
                    <a:pos x="45" y="60"/>
                  </a:cxn>
                  <a:cxn ang="0">
                    <a:pos x="38" y="58"/>
                  </a:cxn>
                  <a:cxn ang="0">
                    <a:pos x="30" y="68"/>
                  </a:cxn>
                  <a:cxn ang="0">
                    <a:pos x="26" y="67"/>
                  </a:cxn>
                  <a:cxn ang="0">
                    <a:pos x="24" y="55"/>
                  </a:cxn>
                  <a:cxn ang="0">
                    <a:pos x="17" y="52"/>
                  </a:cxn>
                  <a:cxn ang="0">
                    <a:pos x="7" y="51"/>
                  </a:cxn>
                  <a:cxn ang="0">
                    <a:pos x="14" y="40"/>
                  </a:cxn>
                  <a:cxn ang="0">
                    <a:pos x="4" y="31"/>
                  </a:cxn>
                  <a:cxn ang="0">
                    <a:pos x="5" y="26"/>
                  </a:cxn>
                  <a:cxn ang="0">
                    <a:pos x="17" y="24"/>
                  </a:cxn>
                </a:cxnLst>
                <a:rect l="0" t="0" r="0" b="0"/>
                <a:pathLst>
                  <a:path w="72" h="72">
                    <a:moveTo>
                      <a:pt x="14" y="21"/>
                    </a:moveTo>
                    <a:cubicBezTo>
                      <a:pt x="14" y="22"/>
                      <a:pt x="13" y="22"/>
                      <a:pt x="13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2" y="23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3"/>
                      <a:pt x="2" y="34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10" y="38"/>
                      <a:pt x="10" y="39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1"/>
                      <a:pt x="10" y="42"/>
                      <a:pt x="10" y="42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" y="49"/>
                      <a:pt x="3" y="51"/>
                      <a:pt x="4" y="53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7" y="58"/>
                      <a:pt x="9" y="59"/>
                      <a:pt x="11" y="58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6"/>
                      <a:pt x="19" y="56"/>
                      <a:pt x="19" y="57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8"/>
                      <a:pt x="22" y="59"/>
                      <a:pt x="22" y="59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2" y="68"/>
                      <a:pt x="23" y="70"/>
                      <a:pt x="25" y="71"/>
                    </a:cubicBezTo>
                    <a:cubicBezTo>
                      <a:pt x="25" y="71"/>
                      <a:pt x="26" y="71"/>
                      <a:pt x="27" y="71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2" y="72"/>
                      <a:pt x="33" y="71"/>
                      <a:pt x="34" y="70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2"/>
                      <a:pt x="39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9" y="69"/>
                      <a:pt x="51" y="69"/>
                      <a:pt x="53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8" y="65"/>
                      <a:pt x="59" y="63"/>
                      <a:pt x="58" y="61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4"/>
                      <a:pt x="56" y="53"/>
                      <a:pt x="57" y="53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9" y="50"/>
                      <a:pt x="59" y="50"/>
                    </a:cubicBezTo>
                    <a:cubicBezTo>
                      <a:pt x="67" y="50"/>
                      <a:pt x="67" y="50"/>
                      <a:pt x="67" y="50"/>
                    </a:cubicBezTo>
                    <a:cubicBezTo>
                      <a:pt x="68" y="50"/>
                      <a:pt x="70" y="49"/>
                      <a:pt x="71" y="47"/>
                    </a:cubicBezTo>
                    <a:cubicBezTo>
                      <a:pt x="71" y="47"/>
                      <a:pt x="71" y="46"/>
                      <a:pt x="71" y="45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41"/>
                      <a:pt x="71" y="39"/>
                      <a:pt x="70" y="38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3" y="34"/>
                      <a:pt x="62" y="34"/>
                      <a:pt x="62" y="33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9" y="23"/>
                      <a:pt x="69" y="21"/>
                      <a:pt x="68" y="19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5" y="14"/>
                      <a:pt x="63" y="13"/>
                      <a:pt x="61" y="1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6"/>
                      <a:pt x="53" y="15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4"/>
                      <a:pt x="50" y="13"/>
                      <a:pt x="50" y="13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2"/>
                      <a:pt x="47" y="1"/>
                    </a:cubicBezTo>
                    <a:cubicBezTo>
                      <a:pt x="47" y="1"/>
                      <a:pt x="46" y="1"/>
                      <a:pt x="45" y="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3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1" y="3"/>
                      <a:pt x="19" y="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7"/>
                      <a:pt x="13" y="9"/>
                      <a:pt x="14" y="1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9"/>
                      <a:pt x="15" y="19"/>
                    </a:cubicBezTo>
                    <a:lnTo>
                      <a:pt x="14" y="21"/>
                    </a:lnTo>
                    <a:close/>
                    <a:moveTo>
                      <a:pt x="17" y="24"/>
                    </a:move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0"/>
                      <a:pt x="20" y="18"/>
                      <a:pt x="20" y="17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9"/>
                      <a:pt x="17" y="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3"/>
                      <a:pt x="29" y="14"/>
                      <a:pt x="31" y="14"/>
                    </a:cubicBezTo>
                    <a:cubicBezTo>
                      <a:pt x="31" y="14"/>
                      <a:pt x="31" y="14"/>
                      <a:pt x="32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7" y="12"/>
                      <a:pt x="38" y="11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2" y="4"/>
                      <a:pt x="42" y="4"/>
                    </a:cubicBezTo>
                    <a:cubicBezTo>
                      <a:pt x="42" y="4"/>
                      <a:pt x="43" y="4"/>
                      <a:pt x="44" y="4"/>
                    </a:cubicBezTo>
                    <a:cubicBezTo>
                      <a:pt x="45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4"/>
                      <a:pt x="47" y="16"/>
                      <a:pt x="48" y="17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2" y="20"/>
                      <a:pt x="54" y="20"/>
                      <a:pt x="55" y="20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2"/>
                      <a:pt x="65" y="22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58" y="28"/>
                      <a:pt x="58" y="30"/>
                      <a:pt x="58" y="3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60" y="37"/>
                      <a:pt x="61" y="38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2"/>
                      <a:pt x="68" y="42"/>
                    </a:cubicBezTo>
                    <a:cubicBezTo>
                      <a:pt x="68" y="42"/>
                      <a:pt x="68" y="43"/>
                      <a:pt x="68" y="44"/>
                    </a:cubicBezTo>
                    <a:cubicBezTo>
                      <a:pt x="67" y="45"/>
                      <a:pt x="67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46"/>
                      <a:pt x="56" y="47"/>
                      <a:pt x="55" y="48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52" y="52"/>
                      <a:pt x="52" y="54"/>
                      <a:pt x="52" y="55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5" y="63"/>
                      <a:pt x="55" y="63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4" y="59"/>
                      <a:pt x="43" y="58"/>
                      <a:pt x="41" y="58"/>
                    </a:cubicBezTo>
                    <a:cubicBezTo>
                      <a:pt x="41" y="58"/>
                      <a:pt x="41" y="58"/>
                      <a:pt x="40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7" y="59"/>
                      <a:pt x="35" y="60"/>
                      <a:pt x="34" y="61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68"/>
                      <a:pt x="30" y="68"/>
                      <a:pt x="30" y="68"/>
                    </a:cubicBezTo>
                    <a:cubicBezTo>
                      <a:pt x="30" y="68"/>
                      <a:pt x="30" y="68"/>
                      <a:pt x="30" y="68"/>
                    </a:cubicBezTo>
                    <a:cubicBezTo>
                      <a:pt x="30" y="68"/>
                      <a:pt x="29" y="68"/>
                      <a:pt x="28" y="68"/>
                    </a:cubicBezTo>
                    <a:cubicBezTo>
                      <a:pt x="27" y="67"/>
                      <a:pt x="26" y="67"/>
                      <a:pt x="26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8"/>
                      <a:pt x="25" y="56"/>
                      <a:pt x="24" y="55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19" y="52"/>
                      <a:pt x="18" y="52"/>
                    </a:cubicBezTo>
                    <a:cubicBezTo>
                      <a:pt x="18" y="52"/>
                      <a:pt x="17" y="52"/>
                      <a:pt x="17" y="52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7" y="51"/>
                      <a:pt x="7" y="50"/>
                      <a:pt x="7" y="50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4" y="44"/>
                      <a:pt x="14" y="42"/>
                      <a:pt x="14" y="4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3" y="37"/>
                      <a:pt x="12" y="35"/>
                      <a:pt x="11" y="3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0"/>
                      <a:pt x="4" y="30"/>
                    </a:cubicBezTo>
                    <a:cubicBezTo>
                      <a:pt x="4" y="30"/>
                      <a:pt x="4" y="29"/>
                      <a:pt x="4" y="28"/>
                    </a:cubicBezTo>
                    <a:cubicBezTo>
                      <a:pt x="5" y="27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5" y="26"/>
                      <a:pt x="16" y="25"/>
                      <a:pt x="17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25" name="Freeform 338">
                <a:extLst>
                  <a:ext uri="{FF2B5EF4-FFF2-40B4-BE49-F238E27FC236}">
                    <a16:creationId xmlns:a16="http://schemas.microsoft.com/office/drawing/2014/main" id="{25D4ACB6-56DC-4582-B98A-E521415FF117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2165351" y="2230438"/>
                <a:ext cx="53975" cy="55563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12" y="24"/>
                  </a:cxn>
                  <a:cxn ang="0">
                    <a:pos x="12" y="4"/>
                  </a:cxn>
                  <a:cxn ang="0">
                    <a:pos x="20" y="12"/>
                  </a:cxn>
                  <a:cxn ang="0">
                    <a:pos x="12" y="20"/>
                  </a:cxn>
                  <a:cxn ang="0">
                    <a:pos x="4" y="12"/>
                  </a:cxn>
                  <a:cxn ang="0">
                    <a:pos x="12" y="4"/>
                  </a:cxn>
                </a:cxnLst>
                <a:rect l="0" t="0" r="0" b="0"/>
                <a:pathLst>
                  <a:path w="24" h="24">
                    <a:moveTo>
                      <a:pt x="12" y="24"/>
                    </a:move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4"/>
                    </a:moveTo>
                    <a:cubicBezTo>
                      <a:pt x="16" y="4"/>
                      <a:pt x="20" y="8"/>
                      <a:pt x="20" y="12"/>
                    </a:cubicBezTo>
                    <a:cubicBezTo>
                      <a:pt x="20" y="16"/>
                      <a:pt x="16" y="20"/>
                      <a:pt x="12" y="20"/>
                    </a:cubicBezTo>
                    <a:cubicBezTo>
                      <a:pt x="8" y="20"/>
                      <a:pt x="4" y="16"/>
                      <a:pt x="4" y="12"/>
                    </a:cubicBezTo>
                    <a:cubicBezTo>
                      <a:pt x="4" y="8"/>
                      <a:pt x="8" y="4"/>
                      <a:pt x="1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marL="0" marR="0" lvl="0" indent="0" defTabSz="121917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cxnSp>
        <p:nvCxnSpPr>
          <p:cNvPr id="133" name="Straight Connector 75">
            <a:extLst>
              <a:ext uri="{FF2B5EF4-FFF2-40B4-BE49-F238E27FC236}">
                <a16:creationId xmlns:a16="http://schemas.microsoft.com/office/drawing/2014/main" id="{9FF5E552-D730-440C-A80A-73B0D1A9D306}"/>
              </a:ext>
            </a:extLst>
          </p:cNvPr>
          <p:cNvCxnSpPr>
            <a:stCxn id="57" idx="1"/>
          </p:cNvCxnSpPr>
          <p:nvPr/>
        </p:nvCxnSpPr>
        <p:spPr>
          <a:xfrm rot="16200000" flipV="1">
            <a:off x="2911594" y="2629156"/>
            <a:ext cx="774700" cy="649817"/>
          </a:xfrm>
          <a:prstGeom prst="line">
            <a:avLst/>
          </a:prstGeom>
          <a:noFill/>
          <a:ln w="6350" cap="flat" cmpd="sng" algn="ctr">
            <a:solidFill>
              <a:srgbClr val="00CBF8"/>
            </a:solidFill>
            <a:prstDash val="dash"/>
            <a:miter lim="800000"/>
            <a:headEnd type="none"/>
            <a:tailEnd type="triangle"/>
          </a:ln>
          <a:effectLst/>
        </p:spPr>
      </p:cxnSp>
      <p:cxnSp>
        <p:nvCxnSpPr>
          <p:cNvPr id="134" name="Straight Connector 80">
            <a:extLst>
              <a:ext uri="{FF2B5EF4-FFF2-40B4-BE49-F238E27FC236}">
                <a16:creationId xmlns:a16="http://schemas.microsoft.com/office/drawing/2014/main" id="{FE24778F-0EB4-409E-B56F-F0816A995319}"/>
              </a:ext>
            </a:extLst>
          </p:cNvPr>
          <p:cNvCxnSpPr>
            <a:endCxn id="58" idx="5"/>
          </p:cNvCxnSpPr>
          <p:nvPr/>
        </p:nvCxnSpPr>
        <p:spPr>
          <a:xfrm rot="16200000" flipV="1">
            <a:off x="8759943" y="4335189"/>
            <a:ext cx="778933" cy="632884"/>
          </a:xfrm>
          <a:prstGeom prst="line">
            <a:avLst/>
          </a:prstGeom>
          <a:noFill/>
          <a:ln w="6350" cap="flat" cmpd="sng" algn="ctr">
            <a:solidFill>
              <a:srgbClr val="00CBF8"/>
            </a:solidFill>
            <a:prstDash val="dash"/>
            <a:miter lim="800000"/>
            <a:headEnd type="triangle"/>
            <a:tailEnd type="none"/>
          </a:ln>
          <a:effectLst/>
        </p:spPr>
      </p:cxnSp>
      <p:sp>
        <p:nvSpPr>
          <p:cNvPr id="135" name="Rectangle 85">
            <a:extLst>
              <a:ext uri="{FF2B5EF4-FFF2-40B4-BE49-F238E27FC236}">
                <a16:creationId xmlns:a16="http://schemas.microsoft.com/office/drawing/2014/main" id="{43910C87-7E50-4C5C-B7B4-ABCD01FB396A}"/>
              </a:ext>
            </a:extLst>
          </p:cNvPr>
          <p:cNvSpPr/>
          <p:nvPr/>
        </p:nvSpPr>
        <p:spPr>
          <a:xfrm>
            <a:off x="261883" y="4895138"/>
            <a:ext cx="224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inpin heiti" panose="00000500000000000000" pitchFamily="2" charset="-122"/>
              </a:rPr>
              <a:t>Độ bảo mật cao.</a:t>
            </a:r>
            <a:endParaRPr lang="es-ES" altLang="zh-CN" sz="1050" dirty="0">
              <a:solidFill>
                <a:srgbClr val="FFFFFF"/>
              </a:solidFill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136" name="Rectangle 86">
            <a:extLst>
              <a:ext uri="{FF2B5EF4-FFF2-40B4-BE49-F238E27FC236}">
                <a16:creationId xmlns:a16="http://schemas.microsoft.com/office/drawing/2014/main" id="{10B48FBF-F85C-420B-B68D-C225BED22C37}"/>
              </a:ext>
            </a:extLst>
          </p:cNvPr>
          <p:cNvSpPr/>
          <p:nvPr/>
        </p:nvSpPr>
        <p:spPr>
          <a:xfrm>
            <a:off x="9573801" y="4823081"/>
            <a:ext cx="19984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Đầy đủ chức năng, d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ễ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nhìn, dễ dùng, dễ nhớ và thân thiện với người dùng.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Straight Connector 87">
            <a:extLst>
              <a:ext uri="{FF2B5EF4-FFF2-40B4-BE49-F238E27FC236}">
                <a16:creationId xmlns:a16="http://schemas.microsoft.com/office/drawing/2014/main" id="{E6120075-0AEB-44B9-8FD9-B7F0FA684A7E}"/>
              </a:ext>
            </a:extLst>
          </p:cNvPr>
          <p:cNvCxnSpPr>
            <a:endCxn id="56" idx="6"/>
          </p:cNvCxnSpPr>
          <p:nvPr/>
        </p:nvCxnSpPr>
        <p:spPr>
          <a:xfrm rot="5400000">
            <a:off x="10425760" y="3115989"/>
            <a:ext cx="965200" cy="408517"/>
          </a:xfrm>
          <a:prstGeom prst="bentConnector2">
            <a:avLst/>
          </a:prstGeom>
          <a:noFill/>
          <a:ln w="6350" cap="flat" cmpd="sng" algn="ctr">
            <a:solidFill>
              <a:srgbClr val="00CBF8"/>
            </a:solidFill>
            <a:prstDash val="dash"/>
            <a:miter lim="800000"/>
            <a:headEnd type="triangle"/>
            <a:tailEnd type="none"/>
          </a:ln>
          <a:effectLst/>
        </p:spPr>
      </p:cxnSp>
      <p:cxnSp>
        <p:nvCxnSpPr>
          <p:cNvPr id="138" name="Straight Connector 87">
            <a:extLst>
              <a:ext uri="{FF2B5EF4-FFF2-40B4-BE49-F238E27FC236}">
                <a16:creationId xmlns:a16="http://schemas.microsoft.com/office/drawing/2014/main" id="{AEB24033-3B5D-424B-890F-AB2715DFED6A}"/>
              </a:ext>
            </a:extLst>
          </p:cNvPr>
          <p:cNvCxnSpPr>
            <a:endCxn id="55" idx="2"/>
          </p:cNvCxnSpPr>
          <p:nvPr/>
        </p:nvCxnSpPr>
        <p:spPr>
          <a:xfrm rot="5400000" flipH="1" flipV="1">
            <a:off x="1055277" y="4093889"/>
            <a:ext cx="988484" cy="406400"/>
          </a:xfrm>
          <a:prstGeom prst="bentConnector2">
            <a:avLst/>
          </a:prstGeom>
          <a:noFill/>
          <a:ln w="6350" cap="flat" cmpd="sng" algn="ctr">
            <a:solidFill>
              <a:srgbClr val="00CBF8"/>
            </a:solidFill>
            <a:prstDash val="dash"/>
            <a:miter lim="800000"/>
            <a:headEnd type="triangle"/>
            <a:tailEnd type="none"/>
          </a:ln>
          <a:effectLst/>
        </p:spPr>
      </p:cxnSp>
      <p:sp>
        <p:nvSpPr>
          <p:cNvPr id="139" name="Rectangle 96">
            <a:extLst>
              <a:ext uri="{FF2B5EF4-FFF2-40B4-BE49-F238E27FC236}">
                <a16:creationId xmlns:a16="http://schemas.microsoft.com/office/drawing/2014/main" id="{226E41A4-4F81-4B47-9471-2797628A911E}"/>
              </a:ext>
            </a:extLst>
          </p:cNvPr>
          <p:cNvSpPr/>
          <p:nvPr/>
        </p:nvSpPr>
        <p:spPr>
          <a:xfrm>
            <a:off x="10427695" y="1912290"/>
            <a:ext cx="1794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Đáp ứng về lượng truy cập lớn cùng lúc.</a:t>
            </a:r>
            <a:endParaRPr lang="es-ES" altLang="zh-CN" sz="1050" dirty="0">
              <a:solidFill>
                <a:srgbClr val="FFFFFF"/>
              </a:solidFill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140" name="Rectangle 97">
            <a:extLst>
              <a:ext uri="{FF2B5EF4-FFF2-40B4-BE49-F238E27FC236}">
                <a16:creationId xmlns:a16="http://schemas.microsoft.com/office/drawing/2014/main" id="{47A68AF7-7240-43E1-A295-CEF4B4E673F1}"/>
              </a:ext>
            </a:extLst>
          </p:cNvPr>
          <p:cNvSpPr/>
          <p:nvPr/>
        </p:nvSpPr>
        <p:spPr>
          <a:xfrm>
            <a:off x="1020352" y="2054481"/>
            <a:ext cx="1953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trình được xử lý nhanh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Straight Connector 75">
            <a:extLst>
              <a:ext uri="{FF2B5EF4-FFF2-40B4-BE49-F238E27FC236}">
                <a16:creationId xmlns:a16="http://schemas.microsoft.com/office/drawing/2014/main" id="{9FF5E552-D730-440C-A80A-73B0D1A9D306}"/>
              </a:ext>
            </a:extLst>
          </p:cNvPr>
          <p:cNvCxnSpPr/>
          <p:nvPr/>
        </p:nvCxnSpPr>
        <p:spPr>
          <a:xfrm flipV="1">
            <a:off x="6565264" y="2252097"/>
            <a:ext cx="898" cy="2194782"/>
          </a:xfrm>
          <a:prstGeom prst="line">
            <a:avLst/>
          </a:prstGeom>
          <a:noFill/>
          <a:ln w="6350" cap="flat" cmpd="sng" algn="ctr">
            <a:solidFill>
              <a:srgbClr val="00CBF8"/>
            </a:solidFill>
            <a:prstDash val="dash"/>
            <a:miter lim="800000"/>
            <a:headEnd type="none"/>
            <a:tailEnd type="triangle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5543777" y="1463377"/>
            <a:ext cx="2558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Hệ thống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luôn luôn hoạt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động ổn định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24/7.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470" y="1922447"/>
            <a:ext cx="597460" cy="597460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3518161" y="708647"/>
            <a:ext cx="5163593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85750"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Thiết kế về hệ thống quản lý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endParaRPr lang="en-GB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09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4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6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4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8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2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6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4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4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8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2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6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4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135" grpId="0"/>
      <p:bldP spid="136" grpId="0"/>
      <p:bldP spid="139" grpId="0"/>
      <p:bldP spid="140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9FB143-2161-4498-9EDC-54FC399F8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95" y="-81072"/>
            <a:ext cx="12215711" cy="6878598"/>
          </a:xfrm>
          <a:prstGeom prst="rect">
            <a:avLst/>
          </a:prstGeom>
        </p:spPr>
      </p:pic>
      <p:grpSp>
        <p:nvGrpSpPr>
          <p:cNvPr id="44" name="组合 22"/>
          <p:cNvGrpSpPr/>
          <p:nvPr/>
        </p:nvGrpSpPr>
        <p:grpSpPr>
          <a:xfrm>
            <a:off x="-10478" y="299837"/>
            <a:ext cx="1629410" cy="232410"/>
            <a:chOff x="12" y="410"/>
            <a:chExt cx="2566" cy="680"/>
          </a:xfrm>
        </p:grpSpPr>
        <p:sp>
          <p:nvSpPr>
            <p:cNvPr id="45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46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47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48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</p:grpSp>
      <p:cxnSp>
        <p:nvCxnSpPr>
          <p:cNvPr id="49" name="직선 연결선 76"/>
          <p:cNvCxnSpPr/>
          <p:nvPr/>
        </p:nvCxnSpPr>
        <p:spPr>
          <a:xfrm flipH="1">
            <a:off x="7917" y="792712"/>
            <a:ext cx="12184083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B84DE0-2D88-4340-93EB-D7D27DA59285}"/>
              </a:ext>
            </a:extLst>
          </p:cNvPr>
          <p:cNvSpPr txBox="1"/>
          <p:nvPr/>
        </p:nvSpPr>
        <p:spPr>
          <a:xfrm>
            <a:off x="1900014" y="108482"/>
            <a:ext cx="8841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srgbClr val="6C4C8B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XÁC ĐỊNH CÁC ACTOR</a:t>
            </a:r>
            <a:endParaRPr lang="vi-VN" sz="3000" b="1" dirty="0">
              <a:solidFill>
                <a:srgbClr val="6C4C8B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矩形 15">
            <a:extLst>
              <a:ext uri="{FF2B5EF4-FFF2-40B4-BE49-F238E27FC236}">
                <a16:creationId xmlns:a16="http://schemas.microsoft.com/office/drawing/2014/main" id="{9E9F694B-E346-4172-B7B2-728F2F03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375" y="1177884"/>
            <a:ext cx="45719" cy="1051687"/>
          </a:xfrm>
          <a:prstGeom prst="rect">
            <a:avLst/>
          </a:prstGeom>
          <a:solidFill>
            <a:srgbClr val="B81A4D"/>
          </a:solidFill>
          <a:ln>
            <a:solidFill>
              <a:srgbClr val="B81A4D"/>
            </a:solidFill>
          </a:ln>
          <a:effectLst/>
        </p:spPr>
        <p:txBody>
          <a:bodyPr lIns="72095" tIns="36048" rIns="72095" bIns="36048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9" name="矩形 21">
            <a:extLst>
              <a:ext uri="{FF2B5EF4-FFF2-40B4-BE49-F238E27FC236}">
                <a16:creationId xmlns:a16="http://schemas.microsoft.com/office/drawing/2014/main" id="{B64E2CDB-BA91-4589-8F2D-4176BB12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0" y="3143854"/>
            <a:ext cx="45719" cy="10039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txBody>
          <a:bodyPr lIns="72095" tIns="36048" rIns="72095" bIns="36048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0" name="矩形 23">
            <a:extLst>
              <a:ext uri="{FF2B5EF4-FFF2-40B4-BE49-F238E27FC236}">
                <a16:creationId xmlns:a16="http://schemas.microsoft.com/office/drawing/2014/main" id="{6617C6DC-4A90-4626-A442-925CB7CD4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57" y="3143855"/>
            <a:ext cx="55460" cy="1003938"/>
          </a:xfrm>
          <a:prstGeom prst="rect">
            <a:avLst/>
          </a:prstGeom>
          <a:solidFill>
            <a:srgbClr val="B81A4D"/>
          </a:solidFill>
          <a:ln>
            <a:solidFill>
              <a:srgbClr val="B81A4D"/>
            </a:solidFill>
          </a:ln>
          <a:effectLst/>
        </p:spPr>
        <p:txBody>
          <a:bodyPr lIns="72095" tIns="36048" rIns="72095" bIns="36048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7" name="矩形 31">
            <a:extLst>
              <a:ext uri="{FF2B5EF4-FFF2-40B4-BE49-F238E27FC236}">
                <a16:creationId xmlns:a16="http://schemas.microsoft.com/office/drawing/2014/main" id="{92DE77D3-BEA3-4BD5-A82E-B9D49F09E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139" y="5062074"/>
            <a:ext cx="45719" cy="1003938"/>
          </a:xfrm>
          <a:prstGeom prst="rect">
            <a:avLst/>
          </a:prstGeom>
          <a:solidFill>
            <a:srgbClr val="FBD77F"/>
          </a:solidFill>
          <a:ln>
            <a:solidFill>
              <a:srgbClr val="FBD77F"/>
            </a:solidFill>
          </a:ln>
          <a:effectLst/>
        </p:spPr>
        <p:txBody>
          <a:bodyPr lIns="72095" tIns="36048" rIns="72095" bIns="36048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8" name="矩形 36">
            <a:extLst>
              <a:ext uri="{FF2B5EF4-FFF2-40B4-BE49-F238E27FC236}">
                <a16:creationId xmlns:a16="http://schemas.microsoft.com/office/drawing/2014/main" id="{D74BCF87-C2F9-4363-BF73-045D51EB1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698" y="1225633"/>
            <a:ext cx="45719" cy="1003938"/>
          </a:xfrm>
          <a:prstGeom prst="rect">
            <a:avLst/>
          </a:prstGeom>
          <a:solidFill>
            <a:srgbClr val="6C4C8B"/>
          </a:solidFill>
          <a:ln>
            <a:solidFill>
              <a:srgbClr val="6C4C8B"/>
            </a:solidFill>
          </a:ln>
          <a:effectLst/>
        </p:spPr>
        <p:txBody>
          <a:bodyPr lIns="72095" tIns="36048" rIns="72095" bIns="36048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2" name="矩形 41">
            <a:extLst>
              <a:ext uri="{FF2B5EF4-FFF2-40B4-BE49-F238E27FC236}">
                <a16:creationId xmlns:a16="http://schemas.microsoft.com/office/drawing/2014/main" id="{5AF96461-B5CF-4E6C-BAB6-2466E51D3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57" y="5061610"/>
            <a:ext cx="55460" cy="988084"/>
          </a:xfrm>
          <a:prstGeom prst="rect">
            <a:avLst/>
          </a:prstGeom>
          <a:solidFill>
            <a:srgbClr val="262626"/>
          </a:solidFill>
          <a:ln>
            <a:solidFill>
              <a:srgbClr val="6C4C8B"/>
            </a:solidFill>
          </a:ln>
          <a:effectLst/>
        </p:spPr>
        <p:txBody>
          <a:bodyPr lIns="72095" tIns="36048" rIns="72095" bIns="36048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3" name="TextBox 19"/>
          <p:cNvSpPr txBox="1"/>
          <p:nvPr/>
        </p:nvSpPr>
        <p:spPr>
          <a:xfrm>
            <a:off x="1661322" y="1505528"/>
            <a:ext cx="372958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2400" b="1" smtClean="0">
                <a:solidFill>
                  <a:srgbClr val="B81A4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Khách hàng</a:t>
            </a:r>
            <a:endParaRPr lang="zh-CN" altLang="en-US" sz="2400" b="1" dirty="0">
              <a:solidFill>
                <a:srgbClr val="B81A4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4" name="TextBox 19"/>
          <p:cNvSpPr txBox="1"/>
          <p:nvPr/>
        </p:nvSpPr>
        <p:spPr>
          <a:xfrm>
            <a:off x="1661322" y="3402006"/>
            <a:ext cx="4865563" cy="4876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b="1">
                <a:solidFill>
                  <a:srgbClr val="EF413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 viên tín dụng</a:t>
            </a:r>
            <a:endParaRPr lang="vi-VN" sz="2400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19"/>
          <p:cNvSpPr txBox="1"/>
          <p:nvPr/>
        </p:nvSpPr>
        <p:spPr>
          <a:xfrm>
            <a:off x="1618932" y="5172969"/>
            <a:ext cx="4012290" cy="4876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b="1">
                <a:solidFill>
                  <a:srgbClr val="EF413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400" smtClean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 viên giao dịch</a:t>
            </a:r>
            <a:endParaRPr lang="vi-VN" sz="2400" dirty="0">
              <a:solidFill>
                <a:srgbClr val="FFC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19"/>
          <p:cNvSpPr txBox="1"/>
          <p:nvPr/>
        </p:nvSpPr>
        <p:spPr>
          <a:xfrm>
            <a:off x="7599560" y="1378283"/>
            <a:ext cx="3998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b="1">
                <a:solidFill>
                  <a:srgbClr val="EF413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400" smtClean="0">
                <a:solidFill>
                  <a:srgbClr val="6C4C8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 viên thanh toán quốc tế</a:t>
            </a:r>
            <a:endParaRPr lang="vi-VN" sz="2400" dirty="0">
              <a:solidFill>
                <a:srgbClr val="6C4C8B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19"/>
          <p:cNvSpPr txBox="1"/>
          <p:nvPr/>
        </p:nvSpPr>
        <p:spPr>
          <a:xfrm>
            <a:off x="7599560" y="3358227"/>
            <a:ext cx="3562531" cy="4876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b="1">
                <a:solidFill>
                  <a:srgbClr val="EF413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400" smtClean="0">
                <a:solidFill>
                  <a:srgbClr val="B81A4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 toán</a:t>
            </a:r>
            <a:endParaRPr lang="vi-VN" sz="2400" dirty="0">
              <a:solidFill>
                <a:srgbClr val="B81A4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19"/>
          <p:cNvSpPr txBox="1"/>
          <p:nvPr/>
        </p:nvSpPr>
        <p:spPr>
          <a:xfrm>
            <a:off x="7599560" y="5191296"/>
            <a:ext cx="4048001" cy="4876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b="1">
                <a:solidFill>
                  <a:srgbClr val="EF413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400" smtClean="0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 đốc</a:t>
            </a:r>
            <a:endParaRPr lang="vi-VN" sz="2400" dirty="0">
              <a:solidFill>
                <a:srgbClr val="26262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6453004" y="3358227"/>
            <a:ext cx="562384" cy="5751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C5252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cs typeface="+mn-cs"/>
            </a:endParaRPr>
          </a:p>
        </p:txBody>
      </p:sp>
      <p:sp>
        <p:nvSpPr>
          <p:cNvPr id="4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6435152" y="1428041"/>
            <a:ext cx="554287" cy="52430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7030A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971" y="1390268"/>
            <a:ext cx="593541" cy="599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971" y="3358227"/>
            <a:ext cx="504045" cy="575192"/>
          </a:xfrm>
          <a:prstGeom prst="rect">
            <a:avLst/>
          </a:prstGeom>
        </p:spPr>
      </p:pic>
      <p:sp>
        <p:nvSpPr>
          <p:cNvPr id="71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597971" y="5307612"/>
            <a:ext cx="491834" cy="52068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biLevel thresh="50000"/>
          </a:blip>
          <a:stretch>
            <a:fillRect/>
          </a:stretch>
        </p:blipFill>
        <p:spPr>
          <a:xfrm>
            <a:off x="6608952" y="5191296"/>
            <a:ext cx="344089" cy="6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81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  <p:bldP spid="60" grpId="0" animBg="1"/>
      <p:bldP spid="77" grpId="0" animBg="1"/>
      <p:bldP spid="88" grpId="0" animBg="1"/>
      <p:bldP spid="92" grpId="0" animBg="1"/>
      <p:bldP spid="93" grpId="0"/>
      <p:bldP spid="94" grpId="0"/>
      <p:bldP spid="95" grpId="0"/>
      <p:bldP spid="96" grpId="0"/>
      <p:bldP spid="98" grpId="0"/>
      <p:bldP spid="42" grpId="0" animBg="1"/>
      <p:bldP spid="43" grpId="0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B257169-96CD-422C-916D-D7FD3CB1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11" y="-20598"/>
            <a:ext cx="12215711" cy="68785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5AA34C-4CD7-481B-AB94-588F3E0B43ED}"/>
              </a:ext>
            </a:extLst>
          </p:cNvPr>
          <p:cNvSpPr/>
          <p:nvPr/>
        </p:nvSpPr>
        <p:spPr>
          <a:xfrm>
            <a:off x="2346158" y="721895"/>
            <a:ext cx="8049126" cy="539014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A51227-71EA-4890-9B04-EA6133641AC0}"/>
              </a:ext>
            </a:extLst>
          </p:cNvPr>
          <p:cNvSpPr/>
          <p:nvPr/>
        </p:nvSpPr>
        <p:spPr>
          <a:xfrm>
            <a:off x="9516979" y="-20598"/>
            <a:ext cx="2675021" cy="6878598"/>
          </a:xfrm>
          <a:prstGeom prst="rect">
            <a:avLst/>
          </a:prstGeom>
          <a:solidFill>
            <a:srgbClr val="FBD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DD64C85-C1FD-4351-8C9B-E13656417D7A}"/>
              </a:ext>
            </a:extLst>
          </p:cNvPr>
          <p:cNvGrpSpPr/>
          <p:nvPr/>
        </p:nvGrpSpPr>
        <p:grpSpPr>
          <a:xfrm>
            <a:off x="830186" y="1780298"/>
            <a:ext cx="429122" cy="3273339"/>
            <a:chOff x="866277" y="1170071"/>
            <a:chExt cx="429122" cy="326150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09EAC9D-F32F-40AB-A38C-7078AD6E25B1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1082841" y="1170071"/>
              <a:ext cx="2005" cy="284040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6F86BB4-3A9A-44FB-849A-FFABC19D76F0}"/>
                </a:ext>
              </a:extLst>
            </p:cNvPr>
            <p:cNvSpPr/>
            <p:nvPr/>
          </p:nvSpPr>
          <p:spPr>
            <a:xfrm>
              <a:off x="866277" y="2480484"/>
              <a:ext cx="421106" cy="421106"/>
            </a:xfrm>
            <a:prstGeom prst="ellipse">
              <a:avLst/>
            </a:prstGeom>
            <a:solidFill>
              <a:srgbClr val="C4D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14A65F-7074-4035-A866-8596E7716424}"/>
                </a:ext>
              </a:extLst>
            </p:cNvPr>
            <p:cNvSpPr/>
            <p:nvPr/>
          </p:nvSpPr>
          <p:spPr>
            <a:xfrm>
              <a:off x="874293" y="4010473"/>
              <a:ext cx="421106" cy="421106"/>
            </a:xfrm>
            <a:prstGeom prst="ellipse">
              <a:avLst/>
            </a:prstGeom>
            <a:solidFill>
              <a:srgbClr val="FBD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79CC180-B58E-42A0-A742-49FA28E897C3}"/>
              </a:ext>
            </a:extLst>
          </p:cNvPr>
          <p:cNvGrpSpPr/>
          <p:nvPr/>
        </p:nvGrpSpPr>
        <p:grpSpPr>
          <a:xfrm>
            <a:off x="7772400" y="1479884"/>
            <a:ext cx="4214837" cy="3946358"/>
            <a:chOff x="7772400" y="1479884"/>
            <a:chExt cx="4214837" cy="39463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DAA9740-3368-4BBF-A67F-F2D7336E559C}"/>
                </a:ext>
              </a:extLst>
            </p:cNvPr>
            <p:cNvSpPr/>
            <p:nvPr/>
          </p:nvSpPr>
          <p:spPr>
            <a:xfrm>
              <a:off x="7772400" y="1479884"/>
              <a:ext cx="3645568" cy="3946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37E19EE-359F-4D9B-8224-878CC362391A}"/>
                </a:ext>
              </a:extLst>
            </p:cNvPr>
            <p:cNvSpPr/>
            <p:nvPr/>
          </p:nvSpPr>
          <p:spPr>
            <a:xfrm>
              <a:off x="8114721" y="2192695"/>
              <a:ext cx="3872516" cy="22388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ts val="6000"/>
                </a:lnSpc>
                <a:spcBef>
                  <a:spcPct val="0"/>
                </a:spcBef>
              </a:pPr>
              <a:r>
                <a:rPr lang="en-US" altLang="zh-CN" sz="32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仓耳今楷05-6763 W05" panose="02020400000000000000" pitchFamily="18" charset="-122"/>
                  <a:cs typeface="Times New Roman" panose="02020603050405020304" pitchFamily="18" charset="0"/>
                </a:rPr>
                <a:t>03</a:t>
              </a:r>
            </a:p>
            <a:p>
              <a:pPr>
                <a:lnSpc>
                  <a:spcPts val="6000"/>
                </a:lnSpc>
                <a:spcBef>
                  <a:spcPct val="0"/>
                </a:spcBef>
              </a:pPr>
              <a:r>
                <a:rPr lang="en-GB" altLang="zh-CN" sz="32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仓耳今楷05-6763 W05" panose="02020400000000000000" pitchFamily="18" charset="-122"/>
                  <a:cs typeface="Times New Roman" panose="02020603050405020304" pitchFamily="18" charset="0"/>
                </a:rPr>
                <a:t>THIẾT KẾ HỆ THỐNG</a:t>
              </a:r>
              <a:endParaRPr lang="en-GB" altLang="zh-CN" sz="3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仓耳今楷05-6763 W05" panose="02020400000000000000" pitchFamily="18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96C2DBA8-04B7-47CB-9C36-7EFCC40F7D18}"/>
              </a:ext>
            </a:extLst>
          </p:cNvPr>
          <p:cNvSpPr/>
          <p:nvPr/>
        </p:nvSpPr>
        <p:spPr>
          <a:xfrm>
            <a:off x="2319937" y="5645809"/>
            <a:ext cx="3011718" cy="523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5400" i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j-cs"/>
              </a:rPr>
              <a:t>THREE</a:t>
            </a:r>
            <a:endParaRPr lang="zh-CN" altLang="en-US" sz="5400" i="1" spc="300" dirty="0">
              <a:solidFill>
                <a:schemeClr val="tx1">
                  <a:lumMod val="85000"/>
                  <a:lumOff val="1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  <a:cs typeface="+mj-cs"/>
            </a:endParaRPr>
          </a:p>
        </p:txBody>
      </p:sp>
      <p:sp>
        <p:nvSpPr>
          <p:cNvPr id="18" name="椭圆 12">
            <a:extLst>
              <a:ext uri="{FF2B5EF4-FFF2-40B4-BE49-F238E27FC236}">
                <a16:creationId xmlns:a16="http://schemas.microsoft.com/office/drawing/2014/main" id="{F6F86BB4-3A9A-44FB-849A-FFABC19D76F0}"/>
              </a:ext>
            </a:extLst>
          </p:cNvPr>
          <p:cNvSpPr/>
          <p:nvPr/>
        </p:nvSpPr>
        <p:spPr>
          <a:xfrm>
            <a:off x="830186" y="1569745"/>
            <a:ext cx="421106" cy="421106"/>
          </a:xfrm>
          <a:prstGeom prst="ellipse">
            <a:avLst/>
          </a:prstGeom>
          <a:solidFill>
            <a:srgbClr val="C4D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4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conveyor dir="l"/>
      </p:transition>
    </mc:Choice>
    <mc:Fallback xmlns="" xmlns:a16="http://schemas.microsoft.com/office/drawing/2014/main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-10478" y="157597"/>
            <a:ext cx="1629410" cy="232410"/>
            <a:chOff x="12" y="410"/>
            <a:chExt cx="2566" cy="680"/>
          </a:xfrm>
        </p:grpSpPr>
        <p:sp>
          <p:nvSpPr>
            <p:cNvPr id="3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4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5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6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造字工房悦黑体验版常规体" pitchFamily="50" charset="-122"/>
                <a:cs typeface="+mn-cs"/>
              </a:endParaRPr>
            </a:p>
          </p:txBody>
        </p:sp>
      </p:grpSp>
      <p:cxnSp>
        <p:nvCxnSpPr>
          <p:cNvPr id="7" name="직선 연결선 76"/>
          <p:cNvCxnSpPr/>
          <p:nvPr/>
        </p:nvCxnSpPr>
        <p:spPr>
          <a:xfrm flipH="1">
            <a:off x="7917" y="559032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B84DE0-2D88-4340-93EB-D7D27DA59285}"/>
              </a:ext>
            </a:extLst>
          </p:cNvPr>
          <p:cNvSpPr txBox="1"/>
          <p:nvPr/>
        </p:nvSpPr>
        <p:spPr>
          <a:xfrm>
            <a:off x="1900014" y="17042"/>
            <a:ext cx="8841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6C4C8B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" panose="020F0502020204030204" pitchFamily="34" charset="0"/>
              </a:rPr>
              <a:t>SƠ ĐỒ USECASE</a:t>
            </a:r>
            <a:endParaRPr kumimoji="0" lang="vi-VN" sz="3000" b="1" i="0" u="none" strike="noStrike" kern="1200" cap="none" spc="0" normalizeH="0" baseline="0" noProof="0" dirty="0">
              <a:ln>
                <a:noFill/>
              </a:ln>
              <a:solidFill>
                <a:srgbClr val="6C4C8B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580" y="108482"/>
            <a:ext cx="869337" cy="412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597036"/>
            <a:ext cx="8188960" cy="62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19152" y="848130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D604FC-50B6-49B0-AFD9-C987C2FD980D}"/>
              </a:ext>
            </a:extLst>
          </p:cNvPr>
          <p:cNvSpPr txBox="1"/>
          <p:nvPr/>
        </p:nvSpPr>
        <p:spPr>
          <a:xfrm>
            <a:off x="2101251" y="126432"/>
            <a:ext cx="855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6C4C8B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SƠ ĐỒ HOẠT ĐỘNG </a:t>
            </a:r>
            <a:endParaRPr kumimoji="0" lang="vi-VN" sz="3000" b="1" i="0" u="none" strike="noStrike" kern="1200" cap="none" spc="0" normalizeH="0" baseline="0" noProof="0" dirty="0">
              <a:ln>
                <a:noFill/>
              </a:ln>
              <a:solidFill>
                <a:srgbClr val="6C4C8B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4044" y="992429"/>
            <a:ext cx="16278367" cy="74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4044" y="4383328"/>
            <a:ext cx="16278367" cy="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002745"/>
            <a:ext cx="9321798" cy="57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19152" y="848130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D604FC-50B6-49B0-AFD9-C987C2FD980D}"/>
              </a:ext>
            </a:extLst>
          </p:cNvPr>
          <p:cNvSpPr txBox="1"/>
          <p:nvPr/>
        </p:nvSpPr>
        <p:spPr>
          <a:xfrm>
            <a:off x="2101251" y="126432"/>
            <a:ext cx="855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6C4C8B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SƠ ĐỒ HOẠT ĐỘNG </a:t>
            </a:r>
            <a:endParaRPr kumimoji="0" lang="vi-VN" sz="3000" b="1" i="0" u="none" strike="noStrike" kern="1200" cap="none" spc="0" normalizeH="0" baseline="0" noProof="0" dirty="0">
              <a:ln>
                <a:noFill/>
              </a:ln>
              <a:solidFill>
                <a:srgbClr val="6C4C8B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4044" y="992429"/>
            <a:ext cx="16278367" cy="74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4044" y="4383328"/>
            <a:ext cx="16278367" cy="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 descr="Không có mô tả.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70" y="1015831"/>
            <a:ext cx="10615446" cy="5670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2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19152" y="848130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D604FC-50B6-49B0-AFD9-C987C2FD980D}"/>
              </a:ext>
            </a:extLst>
          </p:cNvPr>
          <p:cNvSpPr txBox="1"/>
          <p:nvPr/>
        </p:nvSpPr>
        <p:spPr>
          <a:xfrm>
            <a:off x="2101251" y="126432"/>
            <a:ext cx="855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srgbClr val="6C4C8B"/>
                </a:solidFill>
                <a:latin typeface="Candara" panose="020E0502030303020204" pitchFamily="34" charset="0"/>
              </a:rPr>
              <a:t>SƠ ĐỒ HOẠT ĐỘNG </a:t>
            </a:r>
            <a:endParaRPr lang="vi-VN" sz="3000" b="1" dirty="0">
              <a:solidFill>
                <a:srgbClr val="6C4C8B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6E2BD24-5D59-4BB0-9C2B-4E934CDC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192" y="125776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4044" y="992429"/>
            <a:ext cx="16278367" cy="74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4044" y="4383328"/>
            <a:ext cx="16278367" cy="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05" y="988175"/>
            <a:ext cx="9579150" cy="55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0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19152" y="848130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D604FC-50B6-49B0-AFD9-C987C2FD980D}"/>
              </a:ext>
            </a:extLst>
          </p:cNvPr>
          <p:cNvSpPr txBox="1"/>
          <p:nvPr/>
        </p:nvSpPr>
        <p:spPr>
          <a:xfrm>
            <a:off x="2101251" y="126432"/>
            <a:ext cx="855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6C4C8B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SƠ ĐỒ TUẦN TỰ</a:t>
            </a:r>
            <a:endParaRPr kumimoji="0" lang="vi-VN" sz="3000" b="1" i="0" u="none" strike="noStrike" kern="1200" cap="none" spc="0" normalizeH="0" baseline="0" noProof="0" dirty="0">
              <a:ln>
                <a:noFill/>
              </a:ln>
              <a:solidFill>
                <a:srgbClr val="6C4C8B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4044" y="992429"/>
            <a:ext cx="16278367" cy="74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4044" y="4383328"/>
            <a:ext cx="16278367" cy="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6" y="1135370"/>
            <a:ext cx="9930673" cy="54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4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19152" y="848130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D604FC-50B6-49B0-AFD9-C987C2FD980D}"/>
              </a:ext>
            </a:extLst>
          </p:cNvPr>
          <p:cNvSpPr txBox="1"/>
          <p:nvPr/>
        </p:nvSpPr>
        <p:spPr>
          <a:xfrm>
            <a:off x="2101251" y="126432"/>
            <a:ext cx="855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6C4C8B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SƠ ĐỒ TUẦN TỰ</a:t>
            </a:r>
            <a:endParaRPr kumimoji="0" lang="vi-VN" sz="3000" b="1" i="0" u="none" strike="noStrike" kern="1200" cap="none" spc="0" normalizeH="0" baseline="0" noProof="0" dirty="0">
              <a:ln>
                <a:noFill/>
              </a:ln>
              <a:solidFill>
                <a:srgbClr val="6C4C8B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4044" y="992429"/>
            <a:ext cx="16278367" cy="74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4044" y="4383328"/>
            <a:ext cx="16278367" cy="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65" y="1155876"/>
            <a:ext cx="9577068" cy="52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19152" y="848130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D604FC-50B6-49B0-AFD9-C987C2FD980D}"/>
              </a:ext>
            </a:extLst>
          </p:cNvPr>
          <p:cNvSpPr txBox="1"/>
          <p:nvPr/>
        </p:nvSpPr>
        <p:spPr>
          <a:xfrm>
            <a:off x="2101251" y="126432"/>
            <a:ext cx="855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6C4C8B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SƠ ĐỒ TUẦN TỰ</a:t>
            </a:r>
            <a:endParaRPr kumimoji="0" lang="vi-VN" sz="3000" b="1" i="0" u="none" strike="noStrike" kern="1200" cap="none" spc="0" normalizeH="0" baseline="0" noProof="0" dirty="0">
              <a:ln>
                <a:noFill/>
              </a:ln>
              <a:solidFill>
                <a:srgbClr val="6C4C8B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4044" y="992429"/>
            <a:ext cx="16278367" cy="74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4044" y="4383328"/>
            <a:ext cx="16278367" cy="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05" y="1015831"/>
            <a:ext cx="9821321" cy="57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_图片 16">
            <a:extLst>
              <a:ext uri="{FF2B5EF4-FFF2-40B4-BE49-F238E27FC236}">
                <a16:creationId xmlns:a16="http://schemas.microsoft.com/office/drawing/2014/main" id="{AC38ED6A-708C-4C36-A95A-128709272B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r="12861"/>
          <a:stretch>
            <a:fillRect/>
          </a:stretch>
        </p:blipFill>
        <p:spPr>
          <a:xfrm>
            <a:off x="2268956" y="0"/>
            <a:ext cx="7654088" cy="6858000"/>
          </a:xfrm>
          <a:custGeom>
            <a:avLst/>
            <a:gdLst>
              <a:gd name="connsiteX0" fmla="*/ 1749684 w 7654088"/>
              <a:gd name="connsiteY0" fmla="*/ 0 h 6858000"/>
              <a:gd name="connsiteX1" fmla="*/ 5904404 w 7654088"/>
              <a:gd name="connsiteY1" fmla="*/ 0 h 6858000"/>
              <a:gd name="connsiteX2" fmla="*/ 5966781 w 7654088"/>
              <a:gd name="connsiteY2" fmla="*/ 39989 h 6858000"/>
              <a:gd name="connsiteX3" fmla="*/ 7654088 w 7654088"/>
              <a:gd name="connsiteY3" fmla="*/ 3213434 h 6858000"/>
              <a:gd name="connsiteX4" fmla="*/ 5142910 w 7654088"/>
              <a:gd name="connsiteY4" fmla="*/ 6808254 h 6858000"/>
              <a:gd name="connsiteX5" fmla="*/ 4995890 w 7654088"/>
              <a:gd name="connsiteY5" fmla="*/ 6858000 h 6858000"/>
              <a:gd name="connsiteX6" fmla="*/ 2658198 w 7654088"/>
              <a:gd name="connsiteY6" fmla="*/ 6858000 h 6858000"/>
              <a:gd name="connsiteX7" fmla="*/ 2511178 w 7654088"/>
              <a:gd name="connsiteY7" fmla="*/ 6808254 h 6858000"/>
              <a:gd name="connsiteX8" fmla="*/ 0 w 7654088"/>
              <a:gd name="connsiteY8" fmla="*/ 3213434 h 6858000"/>
              <a:gd name="connsiteX9" fmla="*/ 1687308 w 7654088"/>
              <a:gd name="connsiteY9" fmla="*/ 399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4088" h="6858000">
                <a:moveTo>
                  <a:pt x="1749684" y="0"/>
                </a:moveTo>
                <a:lnTo>
                  <a:pt x="5904404" y="0"/>
                </a:lnTo>
                <a:lnTo>
                  <a:pt x="5966781" y="39989"/>
                </a:lnTo>
                <a:cubicBezTo>
                  <a:pt x="6984781" y="727737"/>
                  <a:pt x="7654088" y="1892423"/>
                  <a:pt x="7654088" y="3213434"/>
                </a:cubicBezTo>
                <a:cubicBezTo>
                  <a:pt x="7654088" y="4864698"/>
                  <a:pt x="6608296" y="6271705"/>
                  <a:pt x="5142910" y="6808254"/>
                </a:cubicBezTo>
                <a:lnTo>
                  <a:pt x="4995890" y="6858000"/>
                </a:lnTo>
                <a:lnTo>
                  <a:pt x="2658198" y="6858000"/>
                </a:lnTo>
                <a:lnTo>
                  <a:pt x="2511178" y="6808254"/>
                </a:lnTo>
                <a:cubicBezTo>
                  <a:pt x="1045793" y="6271705"/>
                  <a:pt x="0" y="4864698"/>
                  <a:pt x="0" y="3213434"/>
                </a:cubicBezTo>
                <a:cubicBezTo>
                  <a:pt x="0" y="1892423"/>
                  <a:pt x="669307" y="727737"/>
                  <a:pt x="1687308" y="39989"/>
                </a:cubicBezTo>
                <a:close/>
              </a:path>
            </a:pathLst>
          </a:custGeom>
        </p:spPr>
      </p:pic>
      <p:pic>
        <p:nvPicPr>
          <p:cNvPr id="8" name="PA_图片 7">
            <a:extLst>
              <a:ext uri="{FF2B5EF4-FFF2-40B4-BE49-F238E27FC236}">
                <a16:creationId xmlns:a16="http://schemas.microsoft.com/office/drawing/2014/main" id="{92DE02B8-F4E7-48F2-A94E-564FB3652F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951" y="0"/>
            <a:ext cx="6800049" cy="6858000"/>
          </a:xfrm>
          <a:prstGeom prst="rect">
            <a:avLst/>
          </a:prstGeom>
        </p:spPr>
      </p:pic>
      <p:pic>
        <p:nvPicPr>
          <p:cNvPr id="9" name="PA_图片 8">
            <a:extLst>
              <a:ext uri="{FF2B5EF4-FFF2-40B4-BE49-F238E27FC236}">
                <a16:creationId xmlns:a16="http://schemas.microsoft.com/office/drawing/2014/main" id="{273A6CA4-5994-4FA5-8AE1-4928EA48B85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01" y="44113"/>
            <a:ext cx="6800049" cy="6858000"/>
          </a:xfrm>
          <a:prstGeom prst="rect">
            <a:avLst/>
          </a:prstGeom>
        </p:spPr>
      </p:pic>
      <p:sp>
        <p:nvSpPr>
          <p:cNvPr id="21" name="PA_椭圆 20">
            <a:extLst>
              <a:ext uri="{FF2B5EF4-FFF2-40B4-BE49-F238E27FC236}">
                <a16:creationId xmlns:a16="http://schemas.microsoft.com/office/drawing/2014/main" id="{CF4975C4-3D2B-481C-8DD8-4A3867DF23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55858" y="1132971"/>
            <a:ext cx="4680284" cy="4680284"/>
          </a:xfrm>
          <a:prstGeom prst="ellipse">
            <a:avLst/>
          </a:prstGeom>
          <a:solidFill>
            <a:srgbClr val="37355D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23" name="PA_库_文本框 22">
            <a:extLst>
              <a:ext uri="{FF2B5EF4-FFF2-40B4-BE49-F238E27FC236}">
                <a16:creationId xmlns:a16="http://schemas.microsoft.com/office/drawing/2014/main" id="{55984969-56D5-4AA2-8EF9-7CFBECB62FA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641809" y="2559233"/>
            <a:ext cx="49083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400" b="1">
                <a:solidFill>
                  <a:srgbClr val="FFFFF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PHÂN TÍCH THIẾT KẾ VÀ YÊU CẦU</a:t>
            </a:r>
          </a:p>
        </p:txBody>
      </p:sp>
      <p:pic>
        <p:nvPicPr>
          <p:cNvPr id="27" name="PA_库_图片 26">
            <a:extLst>
              <a:ext uri="{FF2B5EF4-FFF2-40B4-BE49-F238E27FC236}">
                <a16:creationId xmlns:a16="http://schemas.microsoft.com/office/drawing/2014/main" id="{160162E9-3355-4DC0-BB12-738B2A96AC9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1" y="5312203"/>
            <a:ext cx="1061788" cy="587605"/>
          </a:xfrm>
          <a:prstGeom prst="rect">
            <a:avLst/>
          </a:prstGeom>
        </p:spPr>
      </p:pic>
      <p:pic>
        <p:nvPicPr>
          <p:cNvPr id="29" name="PA_库_图片 28">
            <a:extLst>
              <a:ext uri="{FF2B5EF4-FFF2-40B4-BE49-F238E27FC236}">
                <a16:creationId xmlns:a16="http://schemas.microsoft.com/office/drawing/2014/main" id="{5E77C37F-6A24-4A6A-BFB9-1558E92AD94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02" y="5109572"/>
            <a:ext cx="939985" cy="496433"/>
          </a:xfrm>
          <a:prstGeom prst="rect">
            <a:avLst/>
          </a:prstGeom>
        </p:spPr>
      </p:pic>
      <p:pic>
        <p:nvPicPr>
          <p:cNvPr id="30" name="PA_库_图片 29">
            <a:extLst>
              <a:ext uri="{FF2B5EF4-FFF2-40B4-BE49-F238E27FC236}">
                <a16:creationId xmlns:a16="http://schemas.microsoft.com/office/drawing/2014/main" id="{5E531474-C801-4ECA-B593-C09B9F4DE8C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62" y="759124"/>
            <a:ext cx="678818" cy="358503"/>
          </a:xfrm>
          <a:prstGeom prst="rect">
            <a:avLst/>
          </a:prstGeom>
        </p:spPr>
      </p:pic>
      <p:pic>
        <p:nvPicPr>
          <p:cNvPr id="32" name="PA_库_图片 31">
            <a:extLst>
              <a:ext uri="{FF2B5EF4-FFF2-40B4-BE49-F238E27FC236}">
                <a16:creationId xmlns:a16="http://schemas.microsoft.com/office/drawing/2014/main" id="{D67941BD-879C-4F56-8E23-BD79AE1A31D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59" y="1259561"/>
            <a:ext cx="1872768" cy="954352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" y="44112"/>
            <a:ext cx="1296408" cy="71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023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19152" y="848130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D604FC-50B6-49B0-AFD9-C987C2FD980D}"/>
              </a:ext>
            </a:extLst>
          </p:cNvPr>
          <p:cNvSpPr txBox="1"/>
          <p:nvPr/>
        </p:nvSpPr>
        <p:spPr>
          <a:xfrm>
            <a:off x="2101251" y="126432"/>
            <a:ext cx="855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6C4C8B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SƠ ĐỒ </a:t>
            </a:r>
            <a:r>
              <a:rPr lang="en-US" sz="3000" b="1" smtClean="0">
                <a:solidFill>
                  <a:srgbClr val="6C4C8B"/>
                </a:solidFill>
                <a:latin typeface="Candara" panose="020E0502030303020204" pitchFamily="34" charset="0"/>
              </a:rPr>
              <a:t>ERD</a:t>
            </a:r>
            <a:endParaRPr kumimoji="0" lang="vi-VN" sz="3000" b="1" i="0" u="none" strike="noStrike" kern="1200" cap="none" spc="0" normalizeH="0" baseline="0" noProof="0" dirty="0">
              <a:ln>
                <a:noFill/>
              </a:ln>
              <a:solidFill>
                <a:srgbClr val="6C4C8B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4044" y="992429"/>
            <a:ext cx="16278367" cy="74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4044" y="4383328"/>
            <a:ext cx="16278367" cy="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8" y="904095"/>
            <a:ext cx="11613931" cy="5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19152" y="848130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D604FC-50B6-49B0-AFD9-C987C2FD980D}"/>
              </a:ext>
            </a:extLst>
          </p:cNvPr>
          <p:cNvSpPr txBox="1"/>
          <p:nvPr/>
        </p:nvSpPr>
        <p:spPr>
          <a:xfrm>
            <a:off x="2101251" y="126432"/>
            <a:ext cx="855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6C4C8B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SƠ ĐỒ </a:t>
            </a: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6C4C8B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CLASS</a:t>
            </a:r>
            <a:endParaRPr kumimoji="0" lang="vi-VN" sz="3000" b="1" i="0" u="none" strike="noStrike" kern="1200" cap="none" spc="0" normalizeH="0" baseline="0" noProof="0" dirty="0">
              <a:ln>
                <a:noFill/>
              </a:ln>
              <a:solidFill>
                <a:srgbClr val="6C4C8B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4044" y="992429"/>
            <a:ext cx="16278367" cy="74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4044" y="4383328"/>
            <a:ext cx="16278367" cy="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924913"/>
            <a:ext cx="9632725" cy="58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19152" y="848130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造字工房悦黑体验版常规体" pitchFamily="50" charset="-122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D604FC-50B6-49B0-AFD9-C987C2FD980D}"/>
              </a:ext>
            </a:extLst>
          </p:cNvPr>
          <p:cNvSpPr txBox="1"/>
          <p:nvPr/>
        </p:nvSpPr>
        <p:spPr>
          <a:xfrm>
            <a:off x="2101251" y="126432"/>
            <a:ext cx="855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6C4C8B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MÔ HÌNH PHÁT TRIỂN</a:t>
            </a:r>
            <a:endParaRPr kumimoji="0" lang="vi-VN" sz="3000" b="1" i="0" u="none" strike="noStrike" kern="1200" cap="none" spc="0" normalizeH="0" baseline="0" noProof="0" dirty="0">
              <a:ln>
                <a:noFill/>
              </a:ln>
              <a:solidFill>
                <a:srgbClr val="6C4C8B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4044" y="992429"/>
            <a:ext cx="16278367" cy="74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4044" y="4383328"/>
            <a:ext cx="16278367" cy="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4" name="Picture 13" descr="SDLC - Waterfall Model - Tutorialspoi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10" y="1363321"/>
            <a:ext cx="9047480" cy="494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7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AC38ED6A-708C-4C36-A95A-128709272B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r="12861"/>
          <a:stretch>
            <a:fillRect/>
          </a:stretch>
        </p:blipFill>
        <p:spPr>
          <a:xfrm>
            <a:off x="2268956" y="0"/>
            <a:ext cx="7654088" cy="6858000"/>
          </a:xfrm>
          <a:custGeom>
            <a:avLst/>
            <a:gdLst>
              <a:gd name="connsiteX0" fmla="*/ 1749684 w 7654088"/>
              <a:gd name="connsiteY0" fmla="*/ 0 h 6858000"/>
              <a:gd name="connsiteX1" fmla="*/ 5904404 w 7654088"/>
              <a:gd name="connsiteY1" fmla="*/ 0 h 6858000"/>
              <a:gd name="connsiteX2" fmla="*/ 5966781 w 7654088"/>
              <a:gd name="connsiteY2" fmla="*/ 39989 h 6858000"/>
              <a:gd name="connsiteX3" fmla="*/ 7654088 w 7654088"/>
              <a:gd name="connsiteY3" fmla="*/ 3213434 h 6858000"/>
              <a:gd name="connsiteX4" fmla="*/ 5142910 w 7654088"/>
              <a:gd name="connsiteY4" fmla="*/ 6808254 h 6858000"/>
              <a:gd name="connsiteX5" fmla="*/ 4995890 w 7654088"/>
              <a:gd name="connsiteY5" fmla="*/ 6858000 h 6858000"/>
              <a:gd name="connsiteX6" fmla="*/ 2658198 w 7654088"/>
              <a:gd name="connsiteY6" fmla="*/ 6858000 h 6858000"/>
              <a:gd name="connsiteX7" fmla="*/ 2511178 w 7654088"/>
              <a:gd name="connsiteY7" fmla="*/ 6808254 h 6858000"/>
              <a:gd name="connsiteX8" fmla="*/ 0 w 7654088"/>
              <a:gd name="connsiteY8" fmla="*/ 3213434 h 6858000"/>
              <a:gd name="connsiteX9" fmla="*/ 1687308 w 7654088"/>
              <a:gd name="connsiteY9" fmla="*/ 399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4088" h="6858000">
                <a:moveTo>
                  <a:pt x="1749684" y="0"/>
                </a:moveTo>
                <a:lnTo>
                  <a:pt x="5904404" y="0"/>
                </a:lnTo>
                <a:lnTo>
                  <a:pt x="5966781" y="39989"/>
                </a:lnTo>
                <a:cubicBezTo>
                  <a:pt x="6984781" y="727737"/>
                  <a:pt x="7654088" y="1892423"/>
                  <a:pt x="7654088" y="3213434"/>
                </a:cubicBezTo>
                <a:cubicBezTo>
                  <a:pt x="7654088" y="4864698"/>
                  <a:pt x="6608296" y="6271705"/>
                  <a:pt x="5142910" y="6808254"/>
                </a:cubicBezTo>
                <a:lnTo>
                  <a:pt x="4995890" y="6858000"/>
                </a:lnTo>
                <a:lnTo>
                  <a:pt x="2658198" y="6858000"/>
                </a:lnTo>
                <a:lnTo>
                  <a:pt x="2511178" y="6808254"/>
                </a:lnTo>
                <a:cubicBezTo>
                  <a:pt x="1045793" y="6271705"/>
                  <a:pt x="0" y="4864698"/>
                  <a:pt x="0" y="3213434"/>
                </a:cubicBezTo>
                <a:cubicBezTo>
                  <a:pt x="0" y="1892423"/>
                  <a:pt x="669307" y="727737"/>
                  <a:pt x="1687308" y="39989"/>
                </a:cubicBez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DE02B8-F4E7-48F2-A94E-564FB3652F1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027" y="0"/>
            <a:ext cx="6800049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3A6CA4-5994-4FA5-8AE1-4928EA48B85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01" y="44113"/>
            <a:ext cx="6800049" cy="6858000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CF4975C4-3D2B-481C-8DD8-4A3867DF2325}"/>
              </a:ext>
            </a:extLst>
          </p:cNvPr>
          <p:cNvSpPr/>
          <p:nvPr/>
        </p:nvSpPr>
        <p:spPr>
          <a:xfrm>
            <a:off x="3755858" y="1132971"/>
            <a:ext cx="4680284" cy="4680284"/>
          </a:xfrm>
          <a:prstGeom prst="ellipse">
            <a:avLst/>
          </a:prstGeom>
          <a:solidFill>
            <a:srgbClr val="37355D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23" name="PA_库_文本框 22">
            <a:extLst>
              <a:ext uri="{FF2B5EF4-FFF2-40B4-BE49-F238E27FC236}">
                <a16:creationId xmlns:a16="http://schemas.microsoft.com/office/drawing/2014/main" id="{55984969-56D5-4AA2-8EF9-7CFBECB62FA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78546" y="2550024"/>
            <a:ext cx="5234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rPr>
              <a:t>THANKSFOR WATCHING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27" name="PA_库_图片 26">
            <a:extLst>
              <a:ext uri="{FF2B5EF4-FFF2-40B4-BE49-F238E27FC236}">
                <a16:creationId xmlns:a16="http://schemas.microsoft.com/office/drawing/2014/main" id="{160162E9-3355-4DC0-BB12-738B2A96AC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44" y="4724598"/>
            <a:ext cx="1061788" cy="587605"/>
          </a:xfrm>
          <a:prstGeom prst="rect">
            <a:avLst/>
          </a:prstGeom>
        </p:spPr>
      </p:pic>
      <p:pic>
        <p:nvPicPr>
          <p:cNvPr id="29" name="PA_库_图片 28">
            <a:extLst>
              <a:ext uri="{FF2B5EF4-FFF2-40B4-BE49-F238E27FC236}">
                <a16:creationId xmlns:a16="http://schemas.microsoft.com/office/drawing/2014/main" id="{5E77C37F-6A24-4A6A-BFB9-1558E92AD94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71" y="5986459"/>
            <a:ext cx="939985" cy="496433"/>
          </a:xfrm>
          <a:prstGeom prst="rect">
            <a:avLst/>
          </a:prstGeom>
        </p:spPr>
      </p:pic>
      <p:pic>
        <p:nvPicPr>
          <p:cNvPr id="30" name="PA_库_图片 29">
            <a:extLst>
              <a:ext uri="{FF2B5EF4-FFF2-40B4-BE49-F238E27FC236}">
                <a16:creationId xmlns:a16="http://schemas.microsoft.com/office/drawing/2014/main" id="{5E531474-C801-4ECA-B593-C09B9F4DE8C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62" y="759124"/>
            <a:ext cx="678818" cy="358503"/>
          </a:xfrm>
          <a:prstGeom prst="rect">
            <a:avLst/>
          </a:prstGeom>
        </p:spPr>
      </p:pic>
      <p:pic>
        <p:nvPicPr>
          <p:cNvPr id="32" name="PA_库_图片 31">
            <a:extLst>
              <a:ext uri="{FF2B5EF4-FFF2-40B4-BE49-F238E27FC236}">
                <a16:creationId xmlns:a16="http://schemas.microsoft.com/office/drawing/2014/main" id="{D67941BD-879C-4F56-8E23-BD79AE1A31D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59" y="1259561"/>
            <a:ext cx="1872768" cy="954352"/>
          </a:xfrm>
          <a:prstGeom prst="rect">
            <a:avLst/>
          </a:prstGeom>
        </p:spPr>
      </p:pic>
      <p:pic>
        <p:nvPicPr>
          <p:cNvPr id="11" name="PA_库_图片 28">
            <a:extLst>
              <a:ext uri="{FF2B5EF4-FFF2-40B4-BE49-F238E27FC236}">
                <a16:creationId xmlns:a16="http://schemas.microsoft.com/office/drawing/2014/main" id="{5E77C37F-6A24-4A6A-BFB9-1558E92AD94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01" y="3473113"/>
            <a:ext cx="939985" cy="496433"/>
          </a:xfrm>
          <a:prstGeom prst="rect">
            <a:avLst/>
          </a:prstGeom>
        </p:spPr>
      </p:pic>
      <p:pic>
        <p:nvPicPr>
          <p:cNvPr id="12" name="PA_库_图片 26">
            <a:extLst>
              <a:ext uri="{FF2B5EF4-FFF2-40B4-BE49-F238E27FC236}">
                <a16:creationId xmlns:a16="http://schemas.microsoft.com/office/drawing/2014/main" id="{160162E9-3355-4DC0-BB12-738B2A96AC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36" y="2362299"/>
            <a:ext cx="1061788" cy="587605"/>
          </a:xfrm>
          <a:prstGeom prst="rect">
            <a:avLst/>
          </a:prstGeom>
        </p:spPr>
      </p:pic>
      <p:pic>
        <p:nvPicPr>
          <p:cNvPr id="13" name="PA_库_图片 26">
            <a:extLst>
              <a:ext uri="{FF2B5EF4-FFF2-40B4-BE49-F238E27FC236}">
                <a16:creationId xmlns:a16="http://schemas.microsoft.com/office/drawing/2014/main" id="{160162E9-3355-4DC0-BB12-738B2A96AC9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71" y="229507"/>
            <a:ext cx="1061788" cy="587605"/>
          </a:xfrm>
          <a:prstGeom prst="rect">
            <a:avLst/>
          </a:prstGeom>
        </p:spPr>
      </p:pic>
      <p:pic>
        <p:nvPicPr>
          <p:cNvPr id="14" name="PA_库_图片 28">
            <a:extLst>
              <a:ext uri="{FF2B5EF4-FFF2-40B4-BE49-F238E27FC236}">
                <a16:creationId xmlns:a16="http://schemas.microsoft.com/office/drawing/2014/main" id="{5E77C37F-6A24-4A6A-BFB9-1558E92AD94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51" y="150116"/>
            <a:ext cx="939985" cy="496433"/>
          </a:xfrm>
          <a:prstGeom prst="rect">
            <a:avLst/>
          </a:prstGeom>
        </p:spPr>
      </p:pic>
      <p:pic>
        <p:nvPicPr>
          <p:cNvPr id="15" name="PA_库_图片 26">
            <a:extLst>
              <a:ext uri="{FF2B5EF4-FFF2-40B4-BE49-F238E27FC236}">
                <a16:creationId xmlns:a16="http://schemas.microsoft.com/office/drawing/2014/main" id="{160162E9-3355-4DC0-BB12-738B2A96AC9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073" y="5813255"/>
            <a:ext cx="1061788" cy="58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04E714-E079-4FAE-AA4B-4FA46C948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11" y="-20598"/>
            <a:ext cx="12215711" cy="687859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604F090-ECA3-40F4-BD64-CCFFB12BDE42}"/>
              </a:ext>
            </a:extLst>
          </p:cNvPr>
          <p:cNvSpPr/>
          <p:nvPr/>
        </p:nvSpPr>
        <p:spPr>
          <a:xfrm>
            <a:off x="12725066" y="119600"/>
            <a:ext cx="1176756" cy="1359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24000" spc="3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9422" y="535645"/>
            <a:ext cx="5805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rgbClr val="6C4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NGÂN HÀNG</a:t>
            </a:r>
            <a:endParaRPr lang="vi-VN" sz="4800" b="1" dirty="0">
              <a:solidFill>
                <a:srgbClr val="6C4C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0891" y="2798806"/>
            <a:ext cx="9697300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  <a:spcBef>
                <a:spcPts val="1200"/>
              </a:spcBef>
            </a:pPr>
            <a:r>
              <a:rPr lang="en-US" sz="2800" b="1" smtClean="0">
                <a:solidFill>
                  <a:srgbClr val="B81A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THÀNH VIÊN NHÓM 42</a:t>
            </a:r>
            <a:endParaRPr lang="vi-VN" sz="2800" b="1" dirty="0">
              <a:solidFill>
                <a:srgbClr val="B81A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4627" y="2532864"/>
            <a:ext cx="386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81A4D"/>
                </a:solidFill>
                <a:effectLst/>
                <a:uLnTx/>
                <a:uFillTx/>
                <a:sym typeface="Wingdings 2"/>
              </a:rPr>
              <a:t>                                  	  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B81A4D"/>
              </a:solidFill>
              <a:effectLst/>
              <a:uLnTx/>
              <a:uFillTx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4835882" y="2723119"/>
            <a:ext cx="2717200" cy="0"/>
          </a:xfrm>
          <a:prstGeom prst="line">
            <a:avLst/>
          </a:prstGeom>
          <a:noFill/>
          <a:ln w="28575" cap="flat" cmpd="sng" algn="ctr">
            <a:solidFill>
              <a:srgbClr val="B81A4D"/>
            </a:solidFill>
            <a:prstDash val="solid"/>
            <a:miter lim="800000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D57253-6918-42AE-9424-0FFBCE584F16}"/>
              </a:ext>
            </a:extLst>
          </p:cNvPr>
          <p:cNvSpPr txBox="1"/>
          <p:nvPr/>
        </p:nvSpPr>
        <p:spPr>
          <a:xfrm>
            <a:off x="2981974" y="3724766"/>
            <a:ext cx="6435133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400" b="1">
                <a:solidFill>
                  <a:srgbClr val="6C4C8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TRẦN MINH TÀI – 51900204</a:t>
            </a:r>
          </a:p>
          <a:p>
            <a:pPr algn="ctr">
              <a:lnSpc>
                <a:spcPct val="150000"/>
              </a:lnSpc>
            </a:pPr>
            <a:r>
              <a:rPr lang="en-GB" altLang="zh-CN" sz="2400" b="1" smtClean="0">
                <a:solidFill>
                  <a:srgbClr val="6C4C8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NGUYỄN </a:t>
            </a:r>
            <a:r>
              <a:rPr lang="en-GB" altLang="zh-CN" sz="2400" b="1">
                <a:solidFill>
                  <a:srgbClr val="6C4C8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KHÁNH MINH – 51900132</a:t>
            </a:r>
          </a:p>
          <a:p>
            <a:pPr algn="ctr">
              <a:lnSpc>
                <a:spcPct val="150000"/>
              </a:lnSpc>
            </a:pPr>
            <a:r>
              <a:rPr lang="en-GB" altLang="zh-CN" sz="2400" b="1">
                <a:solidFill>
                  <a:srgbClr val="6C4C8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HOÀNG NHẬT TÂN – 51900206</a:t>
            </a:r>
          </a:p>
          <a:p>
            <a:pPr algn="ctr">
              <a:lnSpc>
                <a:spcPct val="150000"/>
              </a:lnSpc>
            </a:pPr>
            <a:r>
              <a:rPr lang="en-GB" altLang="zh-CN" sz="2400" b="1">
                <a:solidFill>
                  <a:srgbClr val="6C4C8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NGUYỄN NHẬT TÂN – 51900773</a:t>
            </a:r>
          </a:p>
          <a:p>
            <a:pPr algn="ctr">
              <a:lnSpc>
                <a:spcPct val="150000"/>
              </a:lnSpc>
            </a:pPr>
            <a:r>
              <a:rPr lang="en-GB" altLang="zh-CN" sz="2400" b="1">
                <a:solidFill>
                  <a:srgbClr val="6C4C8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NGUYỄN THỊ CẨM NHUNG – 51900164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0891" y="1872846"/>
            <a:ext cx="9697300" cy="72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  <a:spcBef>
                <a:spcPts val="1200"/>
              </a:spcBef>
            </a:pPr>
            <a:r>
              <a:rPr lang="en-US" sz="2800" b="1" smtClean="0">
                <a:solidFill>
                  <a:srgbClr val="B81A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Thầy Nguyễn Trọng Nhân </a:t>
            </a:r>
            <a:endParaRPr lang="vi-VN" sz="2800" b="1" dirty="0">
              <a:solidFill>
                <a:srgbClr val="B81A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8" y="0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5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window dir="vert"/>
      </p:transition>
    </mc:Choice>
    <mc:Fallback xmlns="" xmlns:a16="http://schemas.microsoft.com/office/drawing/2014/main" xmlns:a14="http://schemas.microsoft.com/office/drawing/2010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2" grpId="0"/>
      <p:bldP spid="1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9FB143-2161-4498-9EDC-54FC399F8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" y="-20598"/>
            <a:ext cx="12215711" cy="6878598"/>
          </a:xfrm>
          <a:prstGeom prst="rect">
            <a:avLst/>
          </a:prstGeom>
        </p:spPr>
      </p:pic>
      <p:cxnSp>
        <p:nvCxnSpPr>
          <p:cNvPr id="87" name="직선 연결선 76"/>
          <p:cNvCxnSpPr/>
          <p:nvPr/>
        </p:nvCxnSpPr>
        <p:spPr>
          <a:xfrm flipH="1">
            <a:off x="7917" y="744990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8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造字工房悦黑体验版常规体" pitchFamily="50" charset="-122"/>
              </a:endParaRPr>
            </a:p>
          </p:txBody>
        </p:sp>
        <p:sp>
          <p:nvSpPr>
            <p:cNvPr id="9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造字工房悦黑体验版常规体" pitchFamily="50" charset="-122"/>
              </a:endParaRPr>
            </a:p>
          </p:txBody>
        </p:sp>
        <p:sp>
          <p:nvSpPr>
            <p:cNvPr id="9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造字工房悦黑体验版常规体" pitchFamily="50" charset="-122"/>
              </a:endParaRPr>
            </a:p>
          </p:txBody>
        </p:sp>
        <p:sp>
          <p:nvSpPr>
            <p:cNvPr id="9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造字工房悦黑体验版常规体" pitchFamily="50" charset="-122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417F33E-13B6-45F2-BBCE-BCCD47BA3696}"/>
              </a:ext>
            </a:extLst>
          </p:cNvPr>
          <p:cNvSpPr txBox="1"/>
          <p:nvPr/>
        </p:nvSpPr>
        <p:spPr>
          <a:xfrm>
            <a:off x="2101251" y="145844"/>
            <a:ext cx="855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srgbClr val="6C4C8B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GIỚI THIỆU</a:t>
            </a:r>
            <a:endParaRPr lang="vi-VN" sz="3000" b="1" dirty="0">
              <a:solidFill>
                <a:srgbClr val="6C4C8B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46" y="1080427"/>
            <a:ext cx="5735321" cy="5556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025" y="1080427"/>
            <a:ext cx="5939256" cy="55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04E714-E079-4FAE-AA4B-4FA46C948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11" y="-20598"/>
            <a:ext cx="12215711" cy="6878598"/>
          </a:xfrm>
          <a:prstGeom prst="rect">
            <a:avLst/>
          </a:prstGeom>
        </p:spPr>
      </p:pic>
      <p:grpSp>
        <p:nvGrpSpPr>
          <p:cNvPr id="16" name="组合 58">
            <a:extLst>
              <a:ext uri="{FF2B5EF4-FFF2-40B4-BE49-F238E27FC236}">
                <a16:creationId xmlns:a16="http://schemas.microsoft.com/office/drawing/2014/main" id="{ED0CB280-CE4A-421C-B495-31EB2FD9621F}"/>
              </a:ext>
            </a:extLst>
          </p:cNvPr>
          <p:cNvGrpSpPr/>
          <p:nvPr/>
        </p:nvGrpSpPr>
        <p:grpSpPr>
          <a:xfrm>
            <a:off x="2358099" y="2228562"/>
            <a:ext cx="1823073" cy="2406274"/>
            <a:chOff x="854419" y="2228562"/>
            <a:chExt cx="1823073" cy="2406274"/>
          </a:xfrm>
        </p:grpSpPr>
        <p:grpSp>
          <p:nvGrpSpPr>
            <p:cNvPr id="17" name="组合 45">
              <a:extLst>
                <a:ext uri="{FF2B5EF4-FFF2-40B4-BE49-F238E27FC236}">
                  <a16:creationId xmlns:a16="http://schemas.microsoft.com/office/drawing/2014/main" id="{2B8B67C5-17E5-49CE-9923-79546901E34A}"/>
                </a:ext>
              </a:extLst>
            </p:cNvPr>
            <p:cNvGrpSpPr/>
            <p:nvPr/>
          </p:nvGrpSpPr>
          <p:grpSpPr>
            <a:xfrm>
              <a:off x="1699415" y="4059691"/>
              <a:ext cx="136606" cy="575145"/>
              <a:chOff x="-865922" y="3565277"/>
              <a:chExt cx="152847" cy="643524"/>
            </a:xfrm>
          </p:grpSpPr>
          <p:cxnSp>
            <p:nvCxnSpPr>
              <p:cNvPr id="23" name="直接连接符 46">
                <a:extLst>
                  <a:ext uri="{FF2B5EF4-FFF2-40B4-BE49-F238E27FC236}">
                    <a16:creationId xmlns:a16="http://schemas.microsoft.com/office/drawing/2014/main" id="{291E518C-49F5-4C71-A7F3-B420C5F65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90477" y="3565277"/>
                <a:ext cx="980" cy="58561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47">
                <a:extLst>
                  <a:ext uri="{FF2B5EF4-FFF2-40B4-BE49-F238E27FC236}">
                    <a16:creationId xmlns:a16="http://schemas.microsoft.com/office/drawing/2014/main" id="{4014DCD3-E24E-499B-B8E9-083282674DCE}"/>
                  </a:ext>
                </a:extLst>
              </p:cNvPr>
              <p:cNvSpPr/>
              <p:nvPr/>
            </p:nvSpPr>
            <p:spPr>
              <a:xfrm>
                <a:off x="-865922" y="4055954"/>
                <a:ext cx="152847" cy="15284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endParaRPr>
              </a:p>
            </p:txBody>
          </p:sp>
        </p:grpSp>
        <p:sp>
          <p:nvSpPr>
            <p:cNvPr id="21" name="矩形 6">
              <a:extLst>
                <a:ext uri="{FF2B5EF4-FFF2-40B4-BE49-F238E27FC236}">
                  <a16:creationId xmlns:a16="http://schemas.microsoft.com/office/drawing/2014/main" id="{88C8F634-082E-4465-A85B-266CC1881B48}"/>
                </a:ext>
              </a:extLst>
            </p:cNvPr>
            <p:cNvSpPr/>
            <p:nvPr/>
          </p:nvSpPr>
          <p:spPr>
            <a:xfrm>
              <a:off x="997854" y="2228562"/>
              <a:ext cx="1536199" cy="1887203"/>
            </a:xfrm>
            <a:prstGeom prst="rect">
              <a:avLst/>
            </a:prstGeom>
            <a:solidFill>
              <a:srgbClr val="FBD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ONE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  <p:sp>
          <p:nvSpPr>
            <p:cNvPr id="22" name="矩形 5">
              <a:extLst>
                <a:ext uri="{FF2B5EF4-FFF2-40B4-BE49-F238E27FC236}">
                  <a16:creationId xmlns:a16="http://schemas.microsoft.com/office/drawing/2014/main" id="{90058478-807F-43BD-92F4-C7180F987F9E}"/>
                </a:ext>
              </a:extLst>
            </p:cNvPr>
            <p:cNvSpPr/>
            <p:nvPr/>
          </p:nvSpPr>
          <p:spPr>
            <a:xfrm>
              <a:off x="854419" y="2372660"/>
              <a:ext cx="1823073" cy="1599007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25" name="组合 59">
            <a:extLst>
              <a:ext uri="{FF2B5EF4-FFF2-40B4-BE49-F238E27FC236}">
                <a16:creationId xmlns:a16="http://schemas.microsoft.com/office/drawing/2014/main" id="{2A2FC172-4DCD-4D91-86AC-1BFA58626FB4}"/>
              </a:ext>
            </a:extLst>
          </p:cNvPr>
          <p:cNvGrpSpPr/>
          <p:nvPr/>
        </p:nvGrpSpPr>
        <p:grpSpPr>
          <a:xfrm>
            <a:off x="5231484" y="2226456"/>
            <a:ext cx="1823073" cy="2433721"/>
            <a:chOff x="3727804" y="2226456"/>
            <a:chExt cx="1823073" cy="2433721"/>
          </a:xfrm>
        </p:grpSpPr>
        <p:sp>
          <p:nvSpPr>
            <p:cNvPr id="26" name="矩形 10">
              <a:extLst>
                <a:ext uri="{FF2B5EF4-FFF2-40B4-BE49-F238E27FC236}">
                  <a16:creationId xmlns:a16="http://schemas.microsoft.com/office/drawing/2014/main" id="{B69F0487-F919-46DB-AC18-2B47C8B297B0}"/>
                </a:ext>
              </a:extLst>
            </p:cNvPr>
            <p:cNvSpPr/>
            <p:nvPr/>
          </p:nvSpPr>
          <p:spPr>
            <a:xfrm>
              <a:off x="3877503" y="2226456"/>
              <a:ext cx="1536199" cy="1887203"/>
            </a:xfrm>
            <a:prstGeom prst="rect">
              <a:avLst/>
            </a:prstGeom>
            <a:solidFill>
              <a:srgbClr val="FBD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TWO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  <p:sp>
          <p:nvSpPr>
            <p:cNvPr id="27" name="矩形 13">
              <a:extLst>
                <a:ext uri="{FF2B5EF4-FFF2-40B4-BE49-F238E27FC236}">
                  <a16:creationId xmlns:a16="http://schemas.microsoft.com/office/drawing/2014/main" id="{78C44358-B8EC-45B8-883F-8103896F6C90}"/>
                </a:ext>
              </a:extLst>
            </p:cNvPr>
            <p:cNvSpPr/>
            <p:nvPr/>
          </p:nvSpPr>
          <p:spPr>
            <a:xfrm>
              <a:off x="3727804" y="2370754"/>
              <a:ext cx="1823073" cy="1599007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  <p:grpSp>
          <p:nvGrpSpPr>
            <p:cNvPr id="28" name="组合 22">
              <a:extLst>
                <a:ext uri="{FF2B5EF4-FFF2-40B4-BE49-F238E27FC236}">
                  <a16:creationId xmlns:a16="http://schemas.microsoft.com/office/drawing/2014/main" id="{CBE0263A-F585-4101-BCD2-AFBBF8F17655}"/>
                </a:ext>
              </a:extLst>
            </p:cNvPr>
            <p:cNvGrpSpPr/>
            <p:nvPr/>
          </p:nvGrpSpPr>
          <p:grpSpPr>
            <a:xfrm>
              <a:off x="4583189" y="4085032"/>
              <a:ext cx="136606" cy="575145"/>
              <a:chOff x="-865922" y="3565277"/>
              <a:chExt cx="152847" cy="643524"/>
            </a:xfrm>
          </p:grpSpPr>
          <p:cxnSp>
            <p:nvCxnSpPr>
              <p:cNvPr id="29" name="直接连接符 23">
                <a:extLst>
                  <a:ext uri="{FF2B5EF4-FFF2-40B4-BE49-F238E27FC236}">
                    <a16:creationId xmlns:a16="http://schemas.microsoft.com/office/drawing/2014/main" id="{F13BC290-83C2-4017-A6D6-73FC37FF85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90477" y="3565277"/>
                <a:ext cx="980" cy="58561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4">
                <a:extLst>
                  <a:ext uri="{FF2B5EF4-FFF2-40B4-BE49-F238E27FC236}">
                    <a16:creationId xmlns:a16="http://schemas.microsoft.com/office/drawing/2014/main" id="{95068775-E49A-4E9E-9C42-941E513D929F}"/>
                  </a:ext>
                </a:extLst>
              </p:cNvPr>
              <p:cNvSpPr/>
              <p:nvPr/>
            </p:nvSpPr>
            <p:spPr>
              <a:xfrm>
                <a:off x="-865922" y="4055954"/>
                <a:ext cx="152847" cy="15284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endParaRPr>
              </a:p>
            </p:txBody>
          </p:sp>
        </p:grpSp>
      </p:grpSp>
      <p:grpSp>
        <p:nvGrpSpPr>
          <p:cNvPr id="31" name="组合 60">
            <a:extLst>
              <a:ext uri="{FF2B5EF4-FFF2-40B4-BE49-F238E27FC236}">
                <a16:creationId xmlns:a16="http://schemas.microsoft.com/office/drawing/2014/main" id="{91F32B2B-CEC7-4A4D-9EBF-1D7DCB57D13C}"/>
              </a:ext>
            </a:extLst>
          </p:cNvPr>
          <p:cNvGrpSpPr/>
          <p:nvPr/>
        </p:nvGrpSpPr>
        <p:grpSpPr>
          <a:xfrm>
            <a:off x="8097732" y="2226656"/>
            <a:ext cx="1823073" cy="2437978"/>
            <a:chOff x="6594052" y="2226656"/>
            <a:chExt cx="1823073" cy="2437978"/>
          </a:xfrm>
        </p:grpSpPr>
        <p:sp>
          <p:nvSpPr>
            <p:cNvPr id="32" name="矩形 11">
              <a:extLst>
                <a:ext uri="{FF2B5EF4-FFF2-40B4-BE49-F238E27FC236}">
                  <a16:creationId xmlns:a16="http://schemas.microsoft.com/office/drawing/2014/main" id="{575DEFAD-B1C5-4E8E-A1A3-519B84DDCC61}"/>
                </a:ext>
              </a:extLst>
            </p:cNvPr>
            <p:cNvSpPr/>
            <p:nvPr/>
          </p:nvSpPr>
          <p:spPr>
            <a:xfrm>
              <a:off x="6745553" y="2226656"/>
              <a:ext cx="1536199" cy="1887203"/>
            </a:xfrm>
            <a:prstGeom prst="rect">
              <a:avLst/>
            </a:prstGeom>
            <a:solidFill>
              <a:srgbClr val="FBD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THREE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FB52F8D5-9B5B-459D-B46B-C11087F8B225}"/>
                </a:ext>
              </a:extLst>
            </p:cNvPr>
            <p:cNvSpPr/>
            <p:nvPr/>
          </p:nvSpPr>
          <p:spPr>
            <a:xfrm>
              <a:off x="6594052" y="2372660"/>
              <a:ext cx="1823073" cy="1599007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  <p:grpSp>
          <p:nvGrpSpPr>
            <p:cNvPr id="34" name="组合 25">
              <a:extLst>
                <a:ext uri="{FF2B5EF4-FFF2-40B4-BE49-F238E27FC236}">
                  <a16:creationId xmlns:a16="http://schemas.microsoft.com/office/drawing/2014/main" id="{4CF013A0-7CE0-4E8A-9C95-24A76CF8E4BB}"/>
                </a:ext>
              </a:extLst>
            </p:cNvPr>
            <p:cNvGrpSpPr/>
            <p:nvPr/>
          </p:nvGrpSpPr>
          <p:grpSpPr>
            <a:xfrm>
              <a:off x="7447700" y="4089489"/>
              <a:ext cx="136606" cy="575145"/>
              <a:chOff x="-865922" y="3565277"/>
              <a:chExt cx="152847" cy="643524"/>
            </a:xfrm>
          </p:grpSpPr>
          <p:cxnSp>
            <p:nvCxnSpPr>
              <p:cNvPr id="35" name="直接连接符 26">
                <a:extLst>
                  <a:ext uri="{FF2B5EF4-FFF2-40B4-BE49-F238E27FC236}">
                    <a16:creationId xmlns:a16="http://schemas.microsoft.com/office/drawing/2014/main" id="{A25FA4A8-8C32-4ECE-B9B0-83F30FBD9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90477" y="3565277"/>
                <a:ext cx="980" cy="58561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27">
                <a:extLst>
                  <a:ext uri="{FF2B5EF4-FFF2-40B4-BE49-F238E27FC236}">
                    <a16:creationId xmlns:a16="http://schemas.microsoft.com/office/drawing/2014/main" id="{60265935-5F0A-48E5-9591-E398ADE29B2E}"/>
                  </a:ext>
                </a:extLst>
              </p:cNvPr>
              <p:cNvSpPr/>
              <p:nvPr/>
            </p:nvSpPr>
            <p:spPr>
              <a:xfrm>
                <a:off x="-865922" y="4055954"/>
                <a:ext cx="152847" cy="15284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endParaRPr>
              </a:p>
            </p:txBody>
          </p:sp>
        </p:grpSp>
      </p:grpSp>
      <p:sp>
        <p:nvSpPr>
          <p:cNvPr id="37" name="文本框 51">
            <a:extLst>
              <a:ext uri="{FF2B5EF4-FFF2-40B4-BE49-F238E27FC236}">
                <a16:creationId xmlns:a16="http://schemas.microsoft.com/office/drawing/2014/main" id="{8EBC7D55-CFA7-47B9-8ABE-EF4A3406887A}"/>
              </a:ext>
            </a:extLst>
          </p:cNvPr>
          <p:cNvSpPr txBox="1"/>
          <p:nvPr/>
        </p:nvSpPr>
        <p:spPr>
          <a:xfrm>
            <a:off x="3890331" y="937514"/>
            <a:ext cx="4454606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6C4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en-US" sz="4000" b="1" dirty="0">
              <a:solidFill>
                <a:srgbClr val="6C4C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740" y="4890319"/>
            <a:ext cx="488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0070C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KHẢO SÁT HỆ THỐNG</a:t>
            </a:r>
            <a:endParaRPr lang="vi-VN" sz="2400" b="1" dirty="0">
              <a:solidFill>
                <a:srgbClr val="0070C0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3182" y="4890320"/>
            <a:ext cx="730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6C4C8B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PHÂN TÍCH YÊU CẦU</a:t>
            </a:r>
            <a:endParaRPr lang="en-US" sz="2400" b="1">
              <a:solidFill>
                <a:srgbClr val="6C4C8B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15177" y="4888414"/>
            <a:ext cx="438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B81A4D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THIẾT KẾ YÊU CẦU</a:t>
            </a:r>
            <a:endParaRPr lang="en-US" sz="2400" b="1">
              <a:solidFill>
                <a:srgbClr val="B81A4D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8" y="0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16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B257169-96CD-422C-916D-D7FD3CB1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11" y="-20598"/>
            <a:ext cx="12215711" cy="68785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5AA34C-4CD7-481B-AB94-588F3E0B43ED}"/>
              </a:ext>
            </a:extLst>
          </p:cNvPr>
          <p:cNvSpPr/>
          <p:nvPr/>
        </p:nvSpPr>
        <p:spPr>
          <a:xfrm>
            <a:off x="2346158" y="721895"/>
            <a:ext cx="8049126" cy="539014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A51227-71EA-4890-9B04-EA6133641AC0}"/>
              </a:ext>
            </a:extLst>
          </p:cNvPr>
          <p:cNvSpPr/>
          <p:nvPr/>
        </p:nvSpPr>
        <p:spPr>
          <a:xfrm>
            <a:off x="9516979" y="-20598"/>
            <a:ext cx="2675021" cy="6878598"/>
          </a:xfrm>
          <a:prstGeom prst="rect">
            <a:avLst/>
          </a:prstGeom>
          <a:solidFill>
            <a:srgbClr val="FBD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79CC180-B58E-42A0-A742-49FA28E897C3}"/>
              </a:ext>
            </a:extLst>
          </p:cNvPr>
          <p:cNvGrpSpPr/>
          <p:nvPr/>
        </p:nvGrpSpPr>
        <p:grpSpPr>
          <a:xfrm>
            <a:off x="7772400" y="1479884"/>
            <a:ext cx="3645568" cy="3946358"/>
            <a:chOff x="7772400" y="1479884"/>
            <a:chExt cx="3645568" cy="39463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DAA9740-3368-4BBF-A67F-F2D7336E559C}"/>
                </a:ext>
              </a:extLst>
            </p:cNvPr>
            <p:cNvSpPr/>
            <p:nvPr/>
          </p:nvSpPr>
          <p:spPr>
            <a:xfrm>
              <a:off x="7772400" y="1479884"/>
              <a:ext cx="3645568" cy="3946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37E19EE-359F-4D9B-8224-878CC362391A}"/>
                </a:ext>
              </a:extLst>
            </p:cNvPr>
            <p:cNvSpPr/>
            <p:nvPr/>
          </p:nvSpPr>
          <p:spPr>
            <a:xfrm>
              <a:off x="8206214" y="2021560"/>
              <a:ext cx="3211754" cy="219946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ts val="6000"/>
                </a:lnSpc>
                <a:spcBef>
                  <a:spcPct val="0"/>
                </a:spcBef>
              </a:pPr>
              <a:r>
                <a:rPr lang="en-US" altLang="zh-CN" sz="3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</a:p>
            <a:p>
              <a:pPr>
                <a:lnSpc>
                  <a:spcPts val="6000"/>
                </a:lnSpc>
                <a:spcBef>
                  <a:spcPct val="0"/>
                </a:spcBef>
              </a:pPr>
              <a:r>
                <a:rPr lang="en-GB" altLang="zh-CN" sz="32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KHẢO SÁT HỆ THỐNG</a:t>
              </a: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96C2DBA8-04B7-47CB-9C36-7EFCC40F7D18}"/>
              </a:ext>
            </a:extLst>
          </p:cNvPr>
          <p:cNvSpPr/>
          <p:nvPr/>
        </p:nvSpPr>
        <p:spPr>
          <a:xfrm>
            <a:off x="2011928" y="5426242"/>
            <a:ext cx="2373273" cy="742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5400" i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j-cs"/>
              </a:rPr>
              <a:t>ONE</a:t>
            </a:r>
            <a:endParaRPr lang="zh-CN" altLang="en-US" sz="5400" i="1" spc="300" dirty="0">
              <a:solidFill>
                <a:schemeClr val="tx1">
                  <a:lumMod val="85000"/>
                  <a:lumOff val="1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  <a:cs typeface="+mj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" y="37574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27">
            <a:extLst>
              <a:ext uri="{FF2B5EF4-FFF2-40B4-BE49-F238E27FC236}">
                <a16:creationId xmlns:a16="http://schemas.microsoft.com/office/drawing/2014/main" id="{DDD64C85-C1FD-4351-8C9B-E13656417D7A}"/>
              </a:ext>
            </a:extLst>
          </p:cNvPr>
          <p:cNvGrpSpPr/>
          <p:nvPr/>
        </p:nvGrpSpPr>
        <p:grpSpPr>
          <a:xfrm>
            <a:off x="830186" y="1780298"/>
            <a:ext cx="429122" cy="3273339"/>
            <a:chOff x="866277" y="1170071"/>
            <a:chExt cx="429122" cy="3261508"/>
          </a:xfrm>
          <a:solidFill>
            <a:srgbClr val="C4D7D3"/>
          </a:solidFill>
        </p:grpSpPr>
        <p:cxnSp>
          <p:nvCxnSpPr>
            <p:cNvPr id="21" name="直接连接符 11">
              <a:extLst>
                <a:ext uri="{FF2B5EF4-FFF2-40B4-BE49-F238E27FC236}">
                  <a16:creationId xmlns:a16="http://schemas.microsoft.com/office/drawing/2014/main" id="{309EAC9D-F32F-40AB-A38C-7078AD6E25B1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1082841" y="1170071"/>
              <a:ext cx="2005" cy="2840402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12">
              <a:extLst>
                <a:ext uri="{FF2B5EF4-FFF2-40B4-BE49-F238E27FC236}">
                  <a16:creationId xmlns:a16="http://schemas.microsoft.com/office/drawing/2014/main" id="{F6F86BB4-3A9A-44FB-849A-FFABC19D76F0}"/>
                </a:ext>
              </a:extLst>
            </p:cNvPr>
            <p:cNvSpPr/>
            <p:nvPr/>
          </p:nvSpPr>
          <p:spPr>
            <a:xfrm>
              <a:off x="866277" y="2480484"/>
              <a:ext cx="421106" cy="42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13">
              <a:extLst>
                <a:ext uri="{FF2B5EF4-FFF2-40B4-BE49-F238E27FC236}">
                  <a16:creationId xmlns:a16="http://schemas.microsoft.com/office/drawing/2014/main" id="{E014A65F-7074-4035-A866-8596E7716424}"/>
                </a:ext>
              </a:extLst>
            </p:cNvPr>
            <p:cNvSpPr/>
            <p:nvPr/>
          </p:nvSpPr>
          <p:spPr>
            <a:xfrm>
              <a:off x="874293" y="4010473"/>
              <a:ext cx="421106" cy="42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12">
            <a:extLst>
              <a:ext uri="{FF2B5EF4-FFF2-40B4-BE49-F238E27FC236}">
                <a16:creationId xmlns:a16="http://schemas.microsoft.com/office/drawing/2014/main" id="{F6F86BB4-3A9A-44FB-849A-FFABC19D76F0}"/>
              </a:ext>
            </a:extLst>
          </p:cNvPr>
          <p:cNvSpPr/>
          <p:nvPr/>
        </p:nvSpPr>
        <p:spPr>
          <a:xfrm>
            <a:off x="830186" y="1569745"/>
            <a:ext cx="421106" cy="421106"/>
          </a:xfrm>
          <a:prstGeom prst="ellipse">
            <a:avLst/>
          </a:prstGeom>
          <a:solidFill>
            <a:srgbClr val="FBD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9FB143-2161-4498-9EDC-54FC399F8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" y="-20598"/>
            <a:ext cx="12215711" cy="6878598"/>
          </a:xfrm>
          <a:prstGeom prst="rect">
            <a:avLst/>
          </a:prstGeom>
        </p:spPr>
      </p:pic>
      <p:sp>
        <p:nvSpPr>
          <p:cNvPr id="64" name="Hexagon 63">
            <a:extLst>
              <a:ext uri="{FF2B5EF4-FFF2-40B4-BE49-F238E27FC236}">
                <a16:creationId xmlns:a16="http://schemas.microsoft.com/office/drawing/2014/main" id="{5FD6FFE6-D220-4D7C-BA59-0AA8C2133064}"/>
              </a:ext>
            </a:extLst>
          </p:cNvPr>
          <p:cNvSpPr/>
          <p:nvPr/>
        </p:nvSpPr>
        <p:spPr>
          <a:xfrm rot="16200000">
            <a:off x="7425183" y="2932219"/>
            <a:ext cx="1356953" cy="1169787"/>
          </a:xfrm>
          <a:prstGeom prst="hexagon">
            <a:avLst/>
          </a:prstGeom>
          <a:solidFill>
            <a:srgbClr val="B81A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6" name="Hexagon 5">
            <a:extLst>
              <a:ext uri="{FF2B5EF4-FFF2-40B4-BE49-F238E27FC236}">
                <a16:creationId xmlns:a16="http://schemas.microsoft.com/office/drawing/2014/main" id="{D81F2258-702B-463B-84C9-73D4059D73E1}"/>
              </a:ext>
            </a:extLst>
          </p:cNvPr>
          <p:cNvSpPr/>
          <p:nvPr/>
        </p:nvSpPr>
        <p:spPr>
          <a:xfrm rot="16200000">
            <a:off x="5928041" y="2932219"/>
            <a:ext cx="1356953" cy="1169787"/>
          </a:xfrm>
          <a:prstGeom prst="hexagon">
            <a:avLst/>
          </a:prstGeom>
          <a:solidFill>
            <a:srgbClr val="6C4C8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8" name="Hexagon 4">
            <a:extLst>
              <a:ext uri="{FF2B5EF4-FFF2-40B4-BE49-F238E27FC236}">
                <a16:creationId xmlns:a16="http://schemas.microsoft.com/office/drawing/2014/main" id="{09750003-246A-4EE2-AFE5-C05B9646B385}"/>
              </a:ext>
            </a:extLst>
          </p:cNvPr>
          <p:cNvSpPr/>
          <p:nvPr/>
        </p:nvSpPr>
        <p:spPr>
          <a:xfrm rot="16200000">
            <a:off x="4526037" y="2932217"/>
            <a:ext cx="1356953" cy="1169787"/>
          </a:xfrm>
          <a:prstGeom prst="hexagon">
            <a:avLst/>
          </a:prstGeom>
          <a:solidFill>
            <a:srgbClr val="B81A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0" name="Hexagon 3">
            <a:extLst>
              <a:ext uri="{FF2B5EF4-FFF2-40B4-BE49-F238E27FC236}">
                <a16:creationId xmlns:a16="http://schemas.microsoft.com/office/drawing/2014/main" id="{1308CCD1-9DB5-4EC4-8F31-ABE44070CA34}"/>
              </a:ext>
            </a:extLst>
          </p:cNvPr>
          <p:cNvSpPr/>
          <p:nvPr/>
        </p:nvSpPr>
        <p:spPr>
          <a:xfrm rot="16200000">
            <a:off x="3092297" y="2937498"/>
            <a:ext cx="1356953" cy="1169787"/>
          </a:xfrm>
          <a:prstGeom prst="hexagon">
            <a:avLst/>
          </a:prstGeom>
          <a:solidFill>
            <a:srgbClr val="6C4C8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71" name="Group 24">
            <a:extLst>
              <a:ext uri="{FF2B5EF4-FFF2-40B4-BE49-F238E27FC236}">
                <a16:creationId xmlns:a16="http://schemas.microsoft.com/office/drawing/2014/main" id="{D00A3091-B225-4900-8E2A-4B718C4E775E}"/>
              </a:ext>
            </a:extLst>
          </p:cNvPr>
          <p:cNvGrpSpPr/>
          <p:nvPr/>
        </p:nvGrpSpPr>
        <p:grpSpPr>
          <a:xfrm>
            <a:off x="5189315" y="4361130"/>
            <a:ext cx="748752" cy="806375"/>
            <a:chOff x="7258929" y="1631852"/>
            <a:chExt cx="1674056" cy="464234"/>
          </a:xfrm>
        </p:grpSpPr>
        <p:cxnSp>
          <p:nvCxnSpPr>
            <p:cNvPr id="72" name="Straight Connector 25">
              <a:extLst>
                <a:ext uri="{FF2B5EF4-FFF2-40B4-BE49-F238E27FC236}">
                  <a16:creationId xmlns:a16="http://schemas.microsoft.com/office/drawing/2014/main" id="{983B9DBE-4664-490F-9EC5-E60B712DED18}"/>
                </a:ext>
              </a:extLst>
            </p:cNvPr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noFill/>
            <a:ln w="6350" cap="flat" cmpd="sng" algn="ctr">
              <a:solidFill>
                <a:srgbClr val="B81A4D"/>
              </a:solidFill>
              <a:prstDash val="sysDash"/>
              <a:miter lim="800000"/>
              <a:headEnd type="oval"/>
              <a:tailEnd type="oval"/>
            </a:ln>
            <a:effectLst/>
          </p:spPr>
        </p:cxnSp>
        <p:cxnSp>
          <p:nvCxnSpPr>
            <p:cNvPr id="73" name="Straight Connector 26">
              <a:extLst>
                <a:ext uri="{FF2B5EF4-FFF2-40B4-BE49-F238E27FC236}">
                  <a16:creationId xmlns:a16="http://schemas.microsoft.com/office/drawing/2014/main" id="{AF182721-AA70-4CDA-9107-2570613582CC}"/>
                </a:ext>
              </a:extLst>
            </p:cNvPr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noFill/>
            <a:ln w="6350" cap="flat" cmpd="sng" algn="ctr">
              <a:solidFill>
                <a:srgbClr val="B81A4D"/>
              </a:solidFill>
              <a:prstDash val="sysDash"/>
              <a:miter lim="800000"/>
              <a:headEnd type="oval"/>
              <a:tailEnd type="oval"/>
            </a:ln>
            <a:effectLst/>
          </p:spPr>
        </p:cxnSp>
      </p:grpSp>
      <p:grpSp>
        <p:nvGrpSpPr>
          <p:cNvPr id="74" name="Group 33">
            <a:extLst>
              <a:ext uri="{FF2B5EF4-FFF2-40B4-BE49-F238E27FC236}">
                <a16:creationId xmlns:a16="http://schemas.microsoft.com/office/drawing/2014/main" id="{19E60F03-16A5-42AD-814E-63748A976EB4}"/>
              </a:ext>
            </a:extLst>
          </p:cNvPr>
          <p:cNvGrpSpPr/>
          <p:nvPr/>
        </p:nvGrpSpPr>
        <p:grpSpPr>
          <a:xfrm flipH="1" flipV="1">
            <a:off x="5469659" y="2154671"/>
            <a:ext cx="1146962" cy="528975"/>
            <a:chOff x="7258929" y="1631852"/>
            <a:chExt cx="1674056" cy="464234"/>
          </a:xfrm>
        </p:grpSpPr>
        <p:cxnSp>
          <p:nvCxnSpPr>
            <p:cNvPr id="75" name="Straight Connector 34">
              <a:extLst>
                <a:ext uri="{FF2B5EF4-FFF2-40B4-BE49-F238E27FC236}">
                  <a16:creationId xmlns:a16="http://schemas.microsoft.com/office/drawing/2014/main" id="{9B8DAAC4-6184-440A-A97B-9E5B10A921B6}"/>
                </a:ext>
              </a:extLst>
            </p:cNvPr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noFill/>
            <a:ln w="6350" cap="flat" cmpd="sng" algn="ctr">
              <a:solidFill>
                <a:srgbClr val="6C4C8B"/>
              </a:solidFill>
              <a:prstDash val="sysDash"/>
              <a:miter lim="800000"/>
              <a:headEnd type="oval"/>
              <a:tailEnd type="oval"/>
            </a:ln>
            <a:effectLst/>
          </p:spPr>
        </p:cxnSp>
        <p:cxnSp>
          <p:nvCxnSpPr>
            <p:cNvPr id="76" name="Straight Connector 35">
              <a:extLst>
                <a:ext uri="{FF2B5EF4-FFF2-40B4-BE49-F238E27FC236}">
                  <a16:creationId xmlns:a16="http://schemas.microsoft.com/office/drawing/2014/main" id="{ECABF80F-2697-4B0F-B7D6-D48C4ADF178A}"/>
                </a:ext>
              </a:extLst>
            </p:cNvPr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noFill/>
            <a:ln w="6350" cap="flat" cmpd="sng" algn="ctr">
              <a:solidFill>
                <a:srgbClr val="6C4C8B"/>
              </a:solidFill>
              <a:prstDash val="sysDash"/>
              <a:miter lim="800000"/>
              <a:headEnd type="oval"/>
              <a:tailEnd type="oval"/>
            </a:ln>
            <a:effectLst/>
          </p:spPr>
        </p:cxnSp>
      </p:grpSp>
      <p:grpSp>
        <p:nvGrpSpPr>
          <p:cNvPr id="77" name="Group 39">
            <a:extLst>
              <a:ext uri="{FF2B5EF4-FFF2-40B4-BE49-F238E27FC236}">
                <a16:creationId xmlns:a16="http://schemas.microsoft.com/office/drawing/2014/main" id="{94119415-4447-4107-8DE8-09888D82A7BA}"/>
              </a:ext>
            </a:extLst>
          </p:cNvPr>
          <p:cNvGrpSpPr/>
          <p:nvPr/>
        </p:nvGrpSpPr>
        <p:grpSpPr>
          <a:xfrm flipV="1">
            <a:off x="8103659" y="2154671"/>
            <a:ext cx="757169" cy="505248"/>
            <a:chOff x="7258929" y="1631852"/>
            <a:chExt cx="1674056" cy="464234"/>
          </a:xfrm>
        </p:grpSpPr>
        <p:cxnSp>
          <p:nvCxnSpPr>
            <p:cNvPr id="78" name="Straight Connector 40">
              <a:extLst>
                <a:ext uri="{FF2B5EF4-FFF2-40B4-BE49-F238E27FC236}">
                  <a16:creationId xmlns:a16="http://schemas.microsoft.com/office/drawing/2014/main" id="{4816DDDA-B09C-46DC-8F94-F4B33CFFF366}"/>
                </a:ext>
              </a:extLst>
            </p:cNvPr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noFill/>
            <a:ln w="6350" cap="flat" cmpd="sng" algn="ctr">
              <a:solidFill>
                <a:srgbClr val="B81A4D"/>
              </a:solidFill>
              <a:prstDash val="sysDash"/>
              <a:miter lim="800000"/>
              <a:headEnd type="oval"/>
              <a:tailEnd type="oval"/>
            </a:ln>
            <a:effectLst/>
          </p:spPr>
        </p:cxnSp>
        <p:cxnSp>
          <p:nvCxnSpPr>
            <p:cNvPr id="79" name="Straight Connector 41">
              <a:extLst>
                <a:ext uri="{FF2B5EF4-FFF2-40B4-BE49-F238E27FC236}">
                  <a16:creationId xmlns:a16="http://schemas.microsoft.com/office/drawing/2014/main" id="{0BCDE089-7BE2-4F3A-9D9B-8A6F3A89DEA5}"/>
                </a:ext>
              </a:extLst>
            </p:cNvPr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noFill/>
            <a:ln w="6350" cap="flat" cmpd="sng" algn="ctr">
              <a:solidFill>
                <a:srgbClr val="B81A4D"/>
              </a:solidFill>
              <a:prstDash val="sysDash"/>
              <a:miter lim="800000"/>
              <a:headEnd type="oval"/>
              <a:tailEnd type="oval"/>
            </a:ln>
            <a:effectLst/>
          </p:spPr>
        </p:cxnSp>
      </p:grpSp>
      <p:sp>
        <p:nvSpPr>
          <p:cNvPr id="80" name="文本框 28">
            <a:extLst>
              <a:ext uri="{FF2B5EF4-FFF2-40B4-BE49-F238E27FC236}">
                <a16:creationId xmlns:a16="http://schemas.microsoft.com/office/drawing/2014/main" id="{CC28F90D-14F3-47AB-8B66-271A85C0FBBC}"/>
              </a:ext>
            </a:extLst>
          </p:cNvPr>
          <p:cNvSpPr txBox="1"/>
          <p:nvPr/>
        </p:nvSpPr>
        <p:spPr>
          <a:xfrm>
            <a:off x="3295395" y="1643102"/>
            <a:ext cx="239887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smtClean="0">
                <a:solidFill>
                  <a:srgbClr val="262626">
                    <a:lumMod val="75000"/>
                    <a:lumOff val="25000"/>
                  </a:srgbClr>
                </a:solidFill>
                <a:latin typeface="Candara" panose="020E0502030303020204" pitchFamily="34" charset="0"/>
                <a:cs typeface="Calibri" panose="020F0502020204030204" pitchFamily="34" charset="0"/>
                <a:sym typeface="+mn-lt"/>
              </a:rPr>
              <a:t>Hoạt động của hệ thống</a:t>
            </a:r>
            <a:endParaRPr lang="zh-CN" altLang="en-US" sz="2000" b="1" dirty="0">
              <a:solidFill>
                <a:srgbClr val="262626">
                  <a:lumMod val="75000"/>
                  <a:lumOff val="25000"/>
                </a:srgbClr>
              </a:solidFill>
              <a:latin typeface="Candara" panose="020E050203030302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1" name="文本框 37">
            <a:extLst>
              <a:ext uri="{FF2B5EF4-FFF2-40B4-BE49-F238E27FC236}">
                <a16:creationId xmlns:a16="http://schemas.microsoft.com/office/drawing/2014/main" id="{F4528CFE-FC68-46E6-928A-F58292C6B45B}"/>
              </a:ext>
            </a:extLst>
          </p:cNvPr>
          <p:cNvSpPr txBox="1"/>
          <p:nvPr/>
        </p:nvSpPr>
        <p:spPr>
          <a:xfrm>
            <a:off x="5455142" y="4700198"/>
            <a:ext cx="31554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smtClean="0">
                <a:solidFill>
                  <a:srgbClr val="262626">
                    <a:lumMod val="75000"/>
                    <a:lumOff val="25000"/>
                  </a:srgbClr>
                </a:solidFill>
                <a:latin typeface="Candara" panose="020E0502030303020204" pitchFamily="34" charset="0"/>
                <a:cs typeface="Calibri" panose="020F0502020204030204" pitchFamily="34" charset="0"/>
                <a:sym typeface="+mn-lt"/>
              </a:rPr>
              <a:t>Bảng câu hỏi phỏng vấn</a:t>
            </a:r>
            <a:endParaRPr lang="zh-CN" altLang="en-US" sz="2000" b="1" dirty="0">
              <a:solidFill>
                <a:srgbClr val="262626">
                  <a:lumMod val="75000"/>
                  <a:lumOff val="25000"/>
                </a:srgbClr>
              </a:solidFill>
              <a:latin typeface="Candara" panose="020E050203030302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2" name="文本框 40">
            <a:extLst>
              <a:ext uri="{FF2B5EF4-FFF2-40B4-BE49-F238E27FC236}">
                <a16:creationId xmlns:a16="http://schemas.microsoft.com/office/drawing/2014/main" id="{2B70E887-DD88-49FD-9EE3-D27786F41CE8}"/>
              </a:ext>
            </a:extLst>
          </p:cNvPr>
          <p:cNvSpPr txBox="1"/>
          <p:nvPr/>
        </p:nvSpPr>
        <p:spPr>
          <a:xfrm>
            <a:off x="1060194" y="4700198"/>
            <a:ext cx="271057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smtClean="0">
                <a:solidFill>
                  <a:srgbClr val="262626">
                    <a:lumMod val="75000"/>
                    <a:lumOff val="25000"/>
                  </a:srgbClr>
                </a:solidFill>
                <a:latin typeface="Candara" panose="020E0502030303020204" pitchFamily="34" charset="0"/>
                <a:cs typeface="Calibri" panose="020F0502020204030204" pitchFamily="34" charset="0"/>
                <a:sym typeface="+mn-lt"/>
              </a:rPr>
              <a:t>Khảo sát</a:t>
            </a:r>
            <a:endParaRPr lang="zh-CN" altLang="en-US" sz="2000" b="1" dirty="0">
              <a:solidFill>
                <a:srgbClr val="262626">
                  <a:lumMod val="75000"/>
                  <a:lumOff val="25000"/>
                </a:srgbClr>
              </a:solidFill>
              <a:latin typeface="Candara" panose="020E050203030302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83" name="Group 48">
            <a:extLst>
              <a:ext uri="{FF2B5EF4-FFF2-40B4-BE49-F238E27FC236}">
                <a16:creationId xmlns:a16="http://schemas.microsoft.com/office/drawing/2014/main" id="{11AE59E9-4F54-4522-B914-222EF824B812}"/>
              </a:ext>
            </a:extLst>
          </p:cNvPr>
          <p:cNvGrpSpPr/>
          <p:nvPr/>
        </p:nvGrpSpPr>
        <p:grpSpPr>
          <a:xfrm rot="16200000">
            <a:off x="3114962" y="4511694"/>
            <a:ext cx="806375" cy="505248"/>
            <a:chOff x="7258929" y="1631852"/>
            <a:chExt cx="1674056" cy="464234"/>
          </a:xfrm>
        </p:grpSpPr>
        <p:cxnSp>
          <p:nvCxnSpPr>
            <p:cNvPr id="84" name="Straight Connector 49">
              <a:extLst>
                <a:ext uri="{FF2B5EF4-FFF2-40B4-BE49-F238E27FC236}">
                  <a16:creationId xmlns:a16="http://schemas.microsoft.com/office/drawing/2014/main" id="{7C126BB6-7F5F-435F-9090-6C42DB18033C}"/>
                </a:ext>
              </a:extLst>
            </p:cNvPr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noFill/>
            <a:ln w="6350" cap="flat" cmpd="sng" algn="ctr">
              <a:solidFill>
                <a:srgbClr val="6C4C8B"/>
              </a:solidFill>
              <a:prstDash val="sysDash"/>
              <a:miter lim="800000"/>
              <a:headEnd type="oval"/>
              <a:tailEnd type="oval"/>
            </a:ln>
            <a:effectLst/>
          </p:spPr>
        </p:cxnSp>
        <p:cxnSp>
          <p:nvCxnSpPr>
            <p:cNvPr id="85" name="Straight Connector 50">
              <a:extLst>
                <a:ext uri="{FF2B5EF4-FFF2-40B4-BE49-F238E27FC236}">
                  <a16:creationId xmlns:a16="http://schemas.microsoft.com/office/drawing/2014/main" id="{B26760D0-077E-4B58-808F-F7705B6291D3}"/>
                </a:ext>
              </a:extLst>
            </p:cNvPr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noFill/>
            <a:ln w="6350" cap="flat" cmpd="sng" algn="ctr">
              <a:solidFill>
                <a:srgbClr val="6C4C8B"/>
              </a:solidFill>
              <a:prstDash val="sysDash"/>
              <a:miter lim="800000"/>
              <a:headEnd type="oval"/>
              <a:tailEnd type="oval"/>
            </a:ln>
            <a:effectLst/>
          </p:spPr>
        </p:cxnSp>
      </p:grpSp>
      <p:cxnSp>
        <p:nvCxnSpPr>
          <p:cNvPr id="87" name="직선 연결선 76"/>
          <p:cNvCxnSpPr/>
          <p:nvPr/>
        </p:nvCxnSpPr>
        <p:spPr>
          <a:xfrm flipH="1">
            <a:off x="7917" y="744990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8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造字工房悦黑体验版常规体" pitchFamily="50" charset="-122"/>
              </a:endParaRPr>
            </a:p>
          </p:txBody>
        </p:sp>
        <p:sp>
          <p:nvSpPr>
            <p:cNvPr id="9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造字工房悦黑体验版常规体" pitchFamily="50" charset="-122"/>
              </a:endParaRPr>
            </a:p>
          </p:txBody>
        </p:sp>
        <p:sp>
          <p:nvSpPr>
            <p:cNvPr id="9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造字工房悦黑体验版常规体" pitchFamily="50" charset="-122"/>
              </a:endParaRPr>
            </a:p>
          </p:txBody>
        </p:sp>
        <p:sp>
          <p:nvSpPr>
            <p:cNvPr id="9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造字工房悦黑体验版常规体" pitchFamily="50" charset="-122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417F33E-13B6-45F2-BBCE-BCCD47BA3696}"/>
              </a:ext>
            </a:extLst>
          </p:cNvPr>
          <p:cNvSpPr txBox="1"/>
          <p:nvPr/>
        </p:nvSpPr>
        <p:spPr>
          <a:xfrm>
            <a:off x="2101251" y="145844"/>
            <a:ext cx="855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srgbClr val="6C4C8B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KHẢO SÁT HỆ THỐNG</a:t>
            </a:r>
            <a:endParaRPr lang="vi-VN" sz="3000" b="1" dirty="0">
              <a:solidFill>
                <a:srgbClr val="6C4C8B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文本框 31">
            <a:extLst>
              <a:ext uri="{FF2B5EF4-FFF2-40B4-BE49-F238E27FC236}">
                <a16:creationId xmlns:a16="http://schemas.microsoft.com/office/drawing/2014/main" id="{6F1F62A4-DC48-4ABE-8EF0-F134E82519F3}"/>
              </a:ext>
            </a:extLst>
          </p:cNvPr>
          <p:cNvSpPr txBox="1"/>
          <p:nvPr/>
        </p:nvSpPr>
        <p:spPr>
          <a:xfrm>
            <a:off x="8156210" y="1635235"/>
            <a:ext cx="23988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smtClean="0">
                <a:solidFill>
                  <a:srgbClr val="262626">
                    <a:lumMod val="75000"/>
                    <a:lumOff val="25000"/>
                  </a:srgbClr>
                </a:solidFill>
                <a:latin typeface="Candara" panose="020E0502030303020204" pitchFamily="34" charset="0"/>
                <a:cs typeface="Calibri" panose="020F0502020204030204" pitchFamily="34" charset="0"/>
                <a:sym typeface="+mn-lt"/>
              </a:rPr>
              <a:t>Đặc tả hệ thống</a:t>
            </a:r>
            <a:endParaRPr lang="zh-CN" altLang="en-US" sz="2000" b="1" dirty="0">
              <a:solidFill>
                <a:srgbClr val="262626">
                  <a:lumMod val="75000"/>
                  <a:lumOff val="25000"/>
                </a:srgbClr>
              </a:solidFill>
              <a:latin typeface="Candara" panose="020E050203030302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椭圆 26">
            <a:extLst>
              <a:ext uri="{FF2B5EF4-FFF2-40B4-BE49-F238E27FC236}">
                <a16:creationId xmlns:a16="http://schemas.microsoft.com/office/drawing/2014/main" id="{E5FEFED7-1BE4-45AF-ADC1-3AB28F9A7F40}"/>
              </a:ext>
            </a:extLst>
          </p:cNvPr>
          <p:cNvSpPr/>
          <p:nvPr/>
        </p:nvSpPr>
        <p:spPr>
          <a:xfrm>
            <a:off x="3518150" y="3288864"/>
            <a:ext cx="457199" cy="456492"/>
          </a:xfrm>
          <a:custGeom>
            <a:avLst/>
            <a:gdLst>
              <a:gd name="connsiteX0" fmla="*/ 444103 w 607089"/>
              <a:gd name="connsiteY0" fmla="*/ 163584 h 606152"/>
              <a:gd name="connsiteX1" fmla="*/ 469914 w 607089"/>
              <a:gd name="connsiteY1" fmla="*/ 176766 h 606152"/>
              <a:gd name="connsiteX2" fmla="*/ 475193 w 607089"/>
              <a:gd name="connsiteY2" fmla="*/ 220412 h 606152"/>
              <a:gd name="connsiteX3" fmla="*/ 378258 w 607089"/>
              <a:gd name="connsiteY3" fmla="*/ 317225 h 606152"/>
              <a:gd name="connsiteX4" fmla="*/ 346435 w 607089"/>
              <a:gd name="connsiteY4" fmla="*/ 330260 h 606152"/>
              <a:gd name="connsiteX5" fmla="*/ 313879 w 607089"/>
              <a:gd name="connsiteY5" fmla="*/ 316492 h 606152"/>
              <a:gd name="connsiteX6" fmla="*/ 248913 w 607089"/>
              <a:gd name="connsiteY6" fmla="*/ 251755 h 606152"/>
              <a:gd name="connsiteX7" fmla="*/ 242021 w 607089"/>
              <a:gd name="connsiteY7" fmla="*/ 228760 h 606152"/>
              <a:gd name="connsiteX8" fmla="*/ 254926 w 607089"/>
              <a:gd name="connsiteY8" fmla="*/ 208695 h 606152"/>
              <a:gd name="connsiteX9" fmla="*/ 280883 w 607089"/>
              <a:gd name="connsiteY9" fmla="*/ 195074 h 606152"/>
              <a:gd name="connsiteX10" fmla="*/ 297894 w 607089"/>
              <a:gd name="connsiteY10" fmla="*/ 202836 h 606152"/>
              <a:gd name="connsiteX11" fmla="*/ 342036 w 607089"/>
              <a:gd name="connsiteY11" fmla="*/ 246922 h 606152"/>
              <a:gd name="connsiteX12" fmla="*/ 346435 w 607089"/>
              <a:gd name="connsiteY12" fmla="*/ 249705 h 606152"/>
              <a:gd name="connsiteX13" fmla="*/ 350541 w 607089"/>
              <a:gd name="connsiteY13" fmla="*/ 247068 h 606152"/>
              <a:gd name="connsiteX14" fmla="*/ 426212 w 607089"/>
              <a:gd name="connsiteY14" fmla="*/ 171493 h 606152"/>
              <a:gd name="connsiteX15" fmla="*/ 444103 w 607089"/>
              <a:gd name="connsiteY15" fmla="*/ 163584 h 606152"/>
              <a:gd name="connsiteX16" fmla="*/ 360877 w 607089"/>
              <a:gd name="connsiteY16" fmla="*/ 64177 h 606152"/>
              <a:gd name="connsiteX17" fmla="*/ 232178 w 607089"/>
              <a:gd name="connsiteY17" fmla="*/ 117334 h 606152"/>
              <a:gd name="connsiteX18" fmla="*/ 232178 w 607089"/>
              <a:gd name="connsiteY18" fmla="*/ 374333 h 606152"/>
              <a:gd name="connsiteX19" fmla="*/ 489575 w 607089"/>
              <a:gd name="connsiteY19" fmla="*/ 374333 h 606152"/>
              <a:gd name="connsiteX20" fmla="*/ 489575 w 607089"/>
              <a:gd name="connsiteY20" fmla="*/ 117334 h 606152"/>
              <a:gd name="connsiteX21" fmla="*/ 360877 w 607089"/>
              <a:gd name="connsiteY21" fmla="*/ 64177 h 606152"/>
              <a:gd name="connsiteX22" fmla="*/ 360876 w 607089"/>
              <a:gd name="connsiteY22" fmla="*/ 0 h 606152"/>
              <a:gd name="connsiteX23" fmla="*/ 535041 w 607089"/>
              <a:gd name="connsiteY23" fmla="*/ 71938 h 606152"/>
              <a:gd name="connsiteX24" fmla="*/ 535041 w 607089"/>
              <a:gd name="connsiteY24" fmla="*/ 419729 h 606152"/>
              <a:gd name="connsiteX25" fmla="*/ 237751 w 607089"/>
              <a:gd name="connsiteY25" fmla="*/ 456778 h 606152"/>
              <a:gd name="connsiteX26" fmla="*/ 225138 w 607089"/>
              <a:gd name="connsiteY26" fmla="*/ 458388 h 606152"/>
              <a:gd name="connsiteX27" fmla="*/ 99740 w 607089"/>
              <a:gd name="connsiteY27" fmla="*/ 583593 h 606152"/>
              <a:gd name="connsiteX28" fmla="*/ 17607 w 607089"/>
              <a:gd name="connsiteY28" fmla="*/ 592379 h 606152"/>
              <a:gd name="connsiteX29" fmla="*/ 13794 w 607089"/>
              <a:gd name="connsiteY29" fmla="*/ 588572 h 606152"/>
              <a:gd name="connsiteX30" fmla="*/ 22594 w 607089"/>
              <a:gd name="connsiteY30" fmla="*/ 506567 h 606152"/>
              <a:gd name="connsiteX31" fmla="*/ 148139 w 607089"/>
              <a:gd name="connsiteY31" fmla="*/ 381069 h 606152"/>
              <a:gd name="connsiteX32" fmla="*/ 149606 w 607089"/>
              <a:gd name="connsiteY32" fmla="*/ 368768 h 606152"/>
              <a:gd name="connsiteX33" fmla="*/ 186712 w 607089"/>
              <a:gd name="connsiteY33" fmla="*/ 71938 h 606152"/>
              <a:gd name="connsiteX34" fmla="*/ 360876 w 607089"/>
              <a:gd name="connsiteY34" fmla="*/ 0 h 60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089" h="606152">
                <a:moveTo>
                  <a:pt x="444103" y="163584"/>
                </a:moveTo>
                <a:cubicBezTo>
                  <a:pt x="452462" y="163584"/>
                  <a:pt x="461261" y="167978"/>
                  <a:pt x="469914" y="176766"/>
                </a:cubicBezTo>
                <a:cubicBezTo>
                  <a:pt x="485459" y="192291"/>
                  <a:pt x="487365" y="208256"/>
                  <a:pt x="475193" y="220412"/>
                </a:cubicBezTo>
                <a:lnTo>
                  <a:pt x="378258" y="317225"/>
                </a:lnTo>
                <a:cubicBezTo>
                  <a:pt x="369459" y="326013"/>
                  <a:pt x="359047" y="330260"/>
                  <a:pt x="346435" y="330260"/>
                </a:cubicBezTo>
                <a:cubicBezTo>
                  <a:pt x="337783" y="330260"/>
                  <a:pt x="325171" y="327917"/>
                  <a:pt x="313879" y="316492"/>
                </a:cubicBezTo>
                <a:lnTo>
                  <a:pt x="248913" y="251755"/>
                </a:lnTo>
                <a:cubicBezTo>
                  <a:pt x="242314" y="245018"/>
                  <a:pt x="239821" y="237109"/>
                  <a:pt x="242021" y="228760"/>
                </a:cubicBezTo>
                <a:cubicBezTo>
                  <a:pt x="243634" y="222463"/>
                  <a:pt x="247887" y="215872"/>
                  <a:pt x="254926" y="208695"/>
                </a:cubicBezTo>
                <a:cubicBezTo>
                  <a:pt x="264165" y="199614"/>
                  <a:pt x="272670" y="195074"/>
                  <a:pt x="280883" y="195074"/>
                </a:cubicBezTo>
                <a:cubicBezTo>
                  <a:pt x="287042" y="195074"/>
                  <a:pt x="292761" y="197710"/>
                  <a:pt x="297894" y="202836"/>
                </a:cubicBezTo>
                <a:cubicBezTo>
                  <a:pt x="298187" y="203129"/>
                  <a:pt x="326491" y="231397"/>
                  <a:pt x="342036" y="246922"/>
                </a:cubicBezTo>
                <a:cubicBezTo>
                  <a:pt x="343649" y="248533"/>
                  <a:pt x="344529" y="249705"/>
                  <a:pt x="346435" y="249705"/>
                </a:cubicBezTo>
                <a:cubicBezTo>
                  <a:pt x="348195" y="249705"/>
                  <a:pt x="349075" y="248533"/>
                  <a:pt x="350541" y="247068"/>
                </a:cubicBezTo>
                <a:cubicBezTo>
                  <a:pt x="376058" y="221584"/>
                  <a:pt x="425626" y="172079"/>
                  <a:pt x="426212" y="171493"/>
                </a:cubicBezTo>
                <a:cubicBezTo>
                  <a:pt x="431492" y="166220"/>
                  <a:pt x="437504" y="163584"/>
                  <a:pt x="444103" y="163584"/>
                </a:cubicBezTo>
                <a:close/>
                <a:moveTo>
                  <a:pt x="360877" y="64177"/>
                </a:moveTo>
                <a:cubicBezTo>
                  <a:pt x="314274" y="64177"/>
                  <a:pt x="267671" y="81896"/>
                  <a:pt x="232178" y="117334"/>
                </a:cubicBezTo>
                <a:cubicBezTo>
                  <a:pt x="161192" y="188210"/>
                  <a:pt x="161192" y="303457"/>
                  <a:pt x="232178" y="374333"/>
                </a:cubicBezTo>
                <a:cubicBezTo>
                  <a:pt x="303164" y="445209"/>
                  <a:pt x="418589" y="445209"/>
                  <a:pt x="489575" y="374333"/>
                </a:cubicBezTo>
                <a:cubicBezTo>
                  <a:pt x="560560" y="303457"/>
                  <a:pt x="560560" y="188210"/>
                  <a:pt x="489575" y="117334"/>
                </a:cubicBezTo>
                <a:cubicBezTo>
                  <a:pt x="454082" y="81896"/>
                  <a:pt x="407479" y="64177"/>
                  <a:pt x="360877" y="64177"/>
                </a:cubicBezTo>
                <a:close/>
                <a:moveTo>
                  <a:pt x="360876" y="0"/>
                </a:moveTo>
                <a:cubicBezTo>
                  <a:pt x="423942" y="0"/>
                  <a:pt x="487008" y="23980"/>
                  <a:pt x="535041" y="71938"/>
                </a:cubicBezTo>
                <a:cubicBezTo>
                  <a:pt x="631106" y="167855"/>
                  <a:pt x="631106" y="323812"/>
                  <a:pt x="535041" y="419729"/>
                </a:cubicBezTo>
                <a:cubicBezTo>
                  <a:pt x="453495" y="501148"/>
                  <a:pt x="332350" y="513449"/>
                  <a:pt x="237751" y="456778"/>
                </a:cubicBezTo>
                <a:cubicBezTo>
                  <a:pt x="237751" y="456778"/>
                  <a:pt x="230858" y="452677"/>
                  <a:pt x="225138" y="458388"/>
                </a:cubicBezTo>
                <a:cubicBezTo>
                  <a:pt x="193752" y="489726"/>
                  <a:pt x="99740" y="583593"/>
                  <a:pt x="99740" y="583593"/>
                </a:cubicBezTo>
                <a:cubicBezTo>
                  <a:pt x="74660" y="608634"/>
                  <a:pt x="39754" y="614638"/>
                  <a:pt x="17607" y="592379"/>
                </a:cubicBezTo>
                <a:lnTo>
                  <a:pt x="13794" y="588572"/>
                </a:lnTo>
                <a:cubicBezTo>
                  <a:pt x="-8499" y="566460"/>
                  <a:pt x="-2486" y="531608"/>
                  <a:pt x="22594" y="506567"/>
                </a:cubicBezTo>
                <a:cubicBezTo>
                  <a:pt x="22594" y="506567"/>
                  <a:pt x="116753" y="412407"/>
                  <a:pt x="148139" y="381069"/>
                </a:cubicBezTo>
                <a:cubicBezTo>
                  <a:pt x="153712" y="375651"/>
                  <a:pt x="149606" y="368768"/>
                  <a:pt x="149606" y="368768"/>
                </a:cubicBezTo>
                <a:cubicBezTo>
                  <a:pt x="92846" y="274316"/>
                  <a:pt x="105166" y="153358"/>
                  <a:pt x="186712" y="71938"/>
                </a:cubicBezTo>
                <a:cubicBezTo>
                  <a:pt x="234745" y="23980"/>
                  <a:pt x="297810" y="0"/>
                  <a:pt x="3608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8" name="椭圆 23">
            <a:extLst>
              <a:ext uri="{FF2B5EF4-FFF2-40B4-BE49-F238E27FC236}">
                <a16:creationId xmlns:a16="http://schemas.microsoft.com/office/drawing/2014/main" id="{FF199E29-D624-44AF-A2FC-2B3C35676554}"/>
              </a:ext>
            </a:extLst>
          </p:cNvPr>
          <p:cNvSpPr/>
          <p:nvPr/>
        </p:nvSpPr>
        <p:spPr>
          <a:xfrm>
            <a:off x="5011349" y="3299024"/>
            <a:ext cx="438315" cy="457199"/>
          </a:xfrm>
          <a:custGeom>
            <a:avLst/>
            <a:gdLst>
              <a:gd name="connsiteX0" fmla="*/ 538645 w 553582"/>
              <a:gd name="connsiteY0" fmla="*/ 334589 h 577432"/>
              <a:gd name="connsiteX1" fmla="*/ 548787 w 553582"/>
              <a:gd name="connsiteY1" fmla="*/ 338849 h 577432"/>
              <a:gd name="connsiteX2" fmla="*/ 550631 w 553582"/>
              <a:gd name="connsiteY2" fmla="*/ 360036 h 577432"/>
              <a:gd name="connsiteX3" fmla="*/ 395736 w 553582"/>
              <a:gd name="connsiteY3" fmla="*/ 570984 h 577432"/>
              <a:gd name="connsiteX4" fmla="*/ 382828 w 553582"/>
              <a:gd name="connsiteY4" fmla="*/ 577432 h 577432"/>
              <a:gd name="connsiteX5" fmla="*/ 369920 w 553582"/>
              <a:gd name="connsiteY5" fmla="*/ 570063 h 577432"/>
              <a:gd name="connsiteX6" fmla="*/ 265735 w 553582"/>
              <a:gd name="connsiteY6" fmla="*/ 422675 h 577432"/>
              <a:gd name="connsiteX7" fmla="*/ 266657 w 553582"/>
              <a:gd name="connsiteY7" fmla="*/ 402410 h 577432"/>
              <a:gd name="connsiteX8" fmla="*/ 286941 w 553582"/>
              <a:gd name="connsiteY8" fmla="*/ 399646 h 577432"/>
              <a:gd name="connsiteX9" fmla="*/ 382828 w 553582"/>
              <a:gd name="connsiteY9" fmla="*/ 457680 h 577432"/>
              <a:gd name="connsiteX10" fmla="*/ 528503 w 553582"/>
              <a:gd name="connsiteY10" fmla="*/ 337928 h 577432"/>
              <a:gd name="connsiteX11" fmla="*/ 538645 w 553582"/>
              <a:gd name="connsiteY11" fmla="*/ 334589 h 577432"/>
              <a:gd name="connsiteX12" fmla="*/ 134657 w 553582"/>
              <a:gd name="connsiteY12" fmla="*/ 299294 h 577432"/>
              <a:gd name="connsiteX13" fmla="*/ 323715 w 553582"/>
              <a:gd name="connsiteY13" fmla="*/ 299294 h 577432"/>
              <a:gd name="connsiteX14" fmla="*/ 355071 w 553582"/>
              <a:gd name="connsiteY14" fmla="*/ 331488 h 577432"/>
              <a:gd name="connsiteX15" fmla="*/ 323715 w 553582"/>
              <a:gd name="connsiteY15" fmla="*/ 362763 h 577432"/>
              <a:gd name="connsiteX16" fmla="*/ 134657 w 553582"/>
              <a:gd name="connsiteY16" fmla="*/ 362763 h 577432"/>
              <a:gd name="connsiteX17" fmla="*/ 102379 w 553582"/>
              <a:gd name="connsiteY17" fmla="*/ 331488 h 577432"/>
              <a:gd name="connsiteX18" fmla="*/ 134657 w 553582"/>
              <a:gd name="connsiteY18" fmla="*/ 299294 h 577432"/>
              <a:gd name="connsiteX19" fmla="*/ 134657 w 553582"/>
              <a:gd name="connsiteY19" fmla="*/ 205349 h 577432"/>
              <a:gd name="connsiteX20" fmla="*/ 323715 w 553582"/>
              <a:gd name="connsiteY20" fmla="*/ 205349 h 577432"/>
              <a:gd name="connsiteX21" fmla="*/ 355071 w 553582"/>
              <a:gd name="connsiteY21" fmla="*/ 236640 h 577432"/>
              <a:gd name="connsiteX22" fmla="*/ 323715 w 553582"/>
              <a:gd name="connsiteY22" fmla="*/ 267930 h 577432"/>
              <a:gd name="connsiteX23" fmla="*/ 134657 w 553582"/>
              <a:gd name="connsiteY23" fmla="*/ 267930 h 577432"/>
              <a:gd name="connsiteX24" fmla="*/ 102379 w 553582"/>
              <a:gd name="connsiteY24" fmla="*/ 236640 h 577432"/>
              <a:gd name="connsiteX25" fmla="*/ 134657 w 553582"/>
              <a:gd name="connsiteY25" fmla="*/ 205349 h 577432"/>
              <a:gd name="connsiteX26" fmla="*/ 134657 w 553582"/>
              <a:gd name="connsiteY26" fmla="*/ 110515 h 577432"/>
              <a:gd name="connsiteX27" fmla="*/ 323715 w 553582"/>
              <a:gd name="connsiteY27" fmla="*/ 110515 h 577432"/>
              <a:gd name="connsiteX28" fmla="*/ 355071 w 553582"/>
              <a:gd name="connsiteY28" fmla="*/ 141806 h 577432"/>
              <a:gd name="connsiteX29" fmla="*/ 323715 w 553582"/>
              <a:gd name="connsiteY29" fmla="*/ 173096 h 577432"/>
              <a:gd name="connsiteX30" fmla="*/ 134657 w 553582"/>
              <a:gd name="connsiteY30" fmla="*/ 173096 h 577432"/>
              <a:gd name="connsiteX31" fmla="*/ 102379 w 553582"/>
              <a:gd name="connsiteY31" fmla="*/ 141806 h 577432"/>
              <a:gd name="connsiteX32" fmla="*/ 134657 w 553582"/>
              <a:gd name="connsiteY32" fmla="*/ 110515 h 577432"/>
              <a:gd name="connsiteX33" fmla="*/ 31365 w 553582"/>
              <a:gd name="connsiteY33" fmla="*/ 0 h 577432"/>
              <a:gd name="connsiteX34" fmla="*/ 426196 w 553582"/>
              <a:gd name="connsiteY34" fmla="*/ 0 h 577432"/>
              <a:gd name="connsiteX35" fmla="*/ 458484 w 553582"/>
              <a:gd name="connsiteY35" fmla="*/ 31313 h 577432"/>
              <a:gd name="connsiteX36" fmla="*/ 458484 w 553582"/>
              <a:gd name="connsiteY36" fmla="*/ 355496 h 577432"/>
              <a:gd name="connsiteX37" fmla="*/ 394831 w 553582"/>
              <a:gd name="connsiteY37" fmla="*/ 407071 h 577432"/>
              <a:gd name="connsiteX38" fmla="*/ 394831 w 553582"/>
              <a:gd name="connsiteY38" fmla="*/ 62626 h 577432"/>
              <a:gd name="connsiteX39" fmla="*/ 63653 w 553582"/>
              <a:gd name="connsiteY39" fmla="*/ 62626 h 577432"/>
              <a:gd name="connsiteX40" fmla="*/ 63653 w 553582"/>
              <a:gd name="connsiteY40" fmla="*/ 473381 h 577432"/>
              <a:gd name="connsiteX41" fmla="*/ 262913 w 553582"/>
              <a:gd name="connsiteY41" fmla="*/ 473381 h 577432"/>
              <a:gd name="connsiteX42" fmla="*/ 307194 w 553582"/>
              <a:gd name="connsiteY42" fmla="*/ 536007 h 577432"/>
              <a:gd name="connsiteX43" fmla="*/ 31365 w 553582"/>
              <a:gd name="connsiteY43" fmla="*/ 536007 h 577432"/>
              <a:gd name="connsiteX44" fmla="*/ 0 w 553582"/>
              <a:gd name="connsiteY44" fmla="*/ 504694 h 577432"/>
              <a:gd name="connsiteX45" fmla="*/ 0 w 553582"/>
              <a:gd name="connsiteY45" fmla="*/ 31313 h 577432"/>
              <a:gd name="connsiteX46" fmla="*/ 31365 w 553582"/>
              <a:gd name="connsiteY46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53582" h="577432">
                <a:moveTo>
                  <a:pt x="538645" y="334589"/>
                </a:moveTo>
                <a:cubicBezTo>
                  <a:pt x="542333" y="334704"/>
                  <a:pt x="546021" y="336086"/>
                  <a:pt x="548787" y="338849"/>
                </a:cubicBezTo>
                <a:cubicBezTo>
                  <a:pt x="554319" y="344376"/>
                  <a:pt x="555241" y="353588"/>
                  <a:pt x="550631" y="360036"/>
                </a:cubicBezTo>
                <a:lnTo>
                  <a:pt x="395736" y="570984"/>
                </a:lnTo>
                <a:cubicBezTo>
                  <a:pt x="392970" y="574669"/>
                  <a:pt x="388360" y="577432"/>
                  <a:pt x="382828" y="577432"/>
                </a:cubicBezTo>
                <a:cubicBezTo>
                  <a:pt x="378218" y="577432"/>
                  <a:pt x="373608" y="574669"/>
                  <a:pt x="369920" y="570063"/>
                </a:cubicBezTo>
                <a:lnTo>
                  <a:pt x="265735" y="422675"/>
                </a:lnTo>
                <a:cubicBezTo>
                  <a:pt x="261125" y="416227"/>
                  <a:pt x="262047" y="407937"/>
                  <a:pt x="266657" y="402410"/>
                </a:cubicBezTo>
                <a:cubicBezTo>
                  <a:pt x="272189" y="396883"/>
                  <a:pt x="280487" y="395962"/>
                  <a:pt x="286941" y="399646"/>
                </a:cubicBezTo>
                <a:lnTo>
                  <a:pt x="382828" y="457680"/>
                </a:lnTo>
                <a:lnTo>
                  <a:pt x="528503" y="337928"/>
                </a:lnTo>
                <a:cubicBezTo>
                  <a:pt x="531269" y="335625"/>
                  <a:pt x="534957" y="334473"/>
                  <a:pt x="538645" y="334589"/>
                </a:cubicBezTo>
                <a:close/>
                <a:moveTo>
                  <a:pt x="134657" y="299294"/>
                </a:moveTo>
                <a:lnTo>
                  <a:pt x="323715" y="299294"/>
                </a:lnTo>
                <a:cubicBezTo>
                  <a:pt x="341238" y="299294"/>
                  <a:pt x="355071" y="314011"/>
                  <a:pt x="355071" y="331488"/>
                </a:cubicBezTo>
                <a:cubicBezTo>
                  <a:pt x="355071" y="348046"/>
                  <a:pt x="341238" y="362763"/>
                  <a:pt x="323715" y="362763"/>
                </a:cubicBezTo>
                <a:lnTo>
                  <a:pt x="134657" y="362763"/>
                </a:lnTo>
                <a:cubicBezTo>
                  <a:pt x="117135" y="362763"/>
                  <a:pt x="102379" y="348046"/>
                  <a:pt x="102379" y="331488"/>
                </a:cubicBezTo>
                <a:cubicBezTo>
                  <a:pt x="102379" y="314011"/>
                  <a:pt x="117135" y="299294"/>
                  <a:pt x="134657" y="299294"/>
                </a:cubicBezTo>
                <a:close/>
                <a:moveTo>
                  <a:pt x="134657" y="205349"/>
                </a:moveTo>
                <a:lnTo>
                  <a:pt x="323715" y="205349"/>
                </a:lnTo>
                <a:cubicBezTo>
                  <a:pt x="341238" y="205349"/>
                  <a:pt x="355071" y="219154"/>
                  <a:pt x="355071" y="236640"/>
                </a:cubicBezTo>
                <a:cubicBezTo>
                  <a:pt x="355071" y="254125"/>
                  <a:pt x="341238" y="267930"/>
                  <a:pt x="323715" y="267930"/>
                </a:cubicBezTo>
                <a:lnTo>
                  <a:pt x="134657" y="267930"/>
                </a:lnTo>
                <a:cubicBezTo>
                  <a:pt x="117135" y="267930"/>
                  <a:pt x="102379" y="254125"/>
                  <a:pt x="102379" y="236640"/>
                </a:cubicBezTo>
                <a:cubicBezTo>
                  <a:pt x="102379" y="219154"/>
                  <a:pt x="117135" y="205349"/>
                  <a:pt x="134657" y="205349"/>
                </a:cubicBezTo>
                <a:close/>
                <a:moveTo>
                  <a:pt x="134657" y="110515"/>
                </a:moveTo>
                <a:lnTo>
                  <a:pt x="323715" y="110515"/>
                </a:lnTo>
                <a:cubicBezTo>
                  <a:pt x="341238" y="110515"/>
                  <a:pt x="355071" y="124320"/>
                  <a:pt x="355071" y="141806"/>
                </a:cubicBezTo>
                <a:cubicBezTo>
                  <a:pt x="355071" y="159291"/>
                  <a:pt x="341238" y="173096"/>
                  <a:pt x="323715" y="173096"/>
                </a:cubicBezTo>
                <a:lnTo>
                  <a:pt x="134657" y="173096"/>
                </a:lnTo>
                <a:cubicBezTo>
                  <a:pt x="117135" y="173096"/>
                  <a:pt x="102379" y="159291"/>
                  <a:pt x="102379" y="141806"/>
                </a:cubicBezTo>
                <a:cubicBezTo>
                  <a:pt x="102379" y="124320"/>
                  <a:pt x="117135" y="110515"/>
                  <a:pt x="134657" y="110515"/>
                </a:cubicBezTo>
                <a:close/>
                <a:moveTo>
                  <a:pt x="31365" y="0"/>
                </a:moveTo>
                <a:lnTo>
                  <a:pt x="426196" y="0"/>
                </a:lnTo>
                <a:cubicBezTo>
                  <a:pt x="443724" y="0"/>
                  <a:pt x="458484" y="13815"/>
                  <a:pt x="458484" y="31313"/>
                </a:cubicBezTo>
                <a:lnTo>
                  <a:pt x="458484" y="355496"/>
                </a:lnTo>
                <a:lnTo>
                  <a:pt x="394831" y="407071"/>
                </a:lnTo>
                <a:lnTo>
                  <a:pt x="394831" y="62626"/>
                </a:lnTo>
                <a:lnTo>
                  <a:pt x="63653" y="62626"/>
                </a:lnTo>
                <a:lnTo>
                  <a:pt x="63653" y="473381"/>
                </a:lnTo>
                <a:lnTo>
                  <a:pt x="262913" y="473381"/>
                </a:lnTo>
                <a:lnTo>
                  <a:pt x="307194" y="536007"/>
                </a:lnTo>
                <a:lnTo>
                  <a:pt x="31365" y="536007"/>
                </a:lnTo>
                <a:cubicBezTo>
                  <a:pt x="13838" y="536007"/>
                  <a:pt x="0" y="522192"/>
                  <a:pt x="0" y="504694"/>
                </a:cubicBezTo>
                <a:lnTo>
                  <a:pt x="0" y="31313"/>
                </a:lnTo>
                <a:cubicBezTo>
                  <a:pt x="0" y="13815"/>
                  <a:pt x="13838" y="0"/>
                  <a:pt x="313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9" name="椭圆 27">
            <a:extLst>
              <a:ext uri="{FF2B5EF4-FFF2-40B4-BE49-F238E27FC236}">
                <a16:creationId xmlns:a16="http://schemas.microsoft.com/office/drawing/2014/main" id="{F6B67942-3F93-4FA5-B8A5-4E0C61A5FE47}"/>
              </a:ext>
            </a:extLst>
          </p:cNvPr>
          <p:cNvSpPr/>
          <p:nvPr/>
        </p:nvSpPr>
        <p:spPr>
          <a:xfrm>
            <a:off x="6377917" y="3289841"/>
            <a:ext cx="457199" cy="456453"/>
          </a:xfrm>
          <a:custGeom>
            <a:avLst/>
            <a:gdLst>
              <a:gd name="connsiteX0" fmla="*/ 303336 w 606862"/>
              <a:gd name="connsiteY0" fmla="*/ 213981 h 605874"/>
              <a:gd name="connsiteX1" fmla="*/ 214283 w 606862"/>
              <a:gd name="connsiteY1" fmla="*/ 302877 h 605874"/>
              <a:gd name="connsiteX2" fmla="*/ 303336 w 606862"/>
              <a:gd name="connsiteY2" fmla="*/ 391681 h 605874"/>
              <a:gd name="connsiteX3" fmla="*/ 392296 w 606862"/>
              <a:gd name="connsiteY3" fmla="*/ 302877 h 605874"/>
              <a:gd name="connsiteX4" fmla="*/ 303336 w 606862"/>
              <a:gd name="connsiteY4" fmla="*/ 213981 h 605874"/>
              <a:gd name="connsiteX5" fmla="*/ 303336 w 606862"/>
              <a:gd name="connsiteY5" fmla="*/ 162441 h 605874"/>
              <a:gd name="connsiteX6" fmla="*/ 443926 w 606862"/>
              <a:gd name="connsiteY6" fmla="*/ 302877 h 605874"/>
              <a:gd name="connsiteX7" fmla="*/ 303336 w 606862"/>
              <a:gd name="connsiteY7" fmla="*/ 443220 h 605874"/>
              <a:gd name="connsiteX8" fmla="*/ 162653 w 606862"/>
              <a:gd name="connsiteY8" fmla="*/ 302877 h 605874"/>
              <a:gd name="connsiteX9" fmla="*/ 303336 w 606862"/>
              <a:gd name="connsiteY9" fmla="*/ 162441 h 605874"/>
              <a:gd name="connsiteX10" fmla="*/ 265827 w 606862"/>
              <a:gd name="connsiteY10" fmla="*/ 51540 h 605874"/>
              <a:gd name="connsiteX11" fmla="*/ 265827 w 606862"/>
              <a:gd name="connsiteY11" fmla="*/ 90195 h 605874"/>
              <a:gd name="connsiteX12" fmla="*/ 247722 w 606862"/>
              <a:gd name="connsiteY12" fmla="*/ 114667 h 605874"/>
              <a:gd name="connsiteX13" fmla="*/ 210303 w 606862"/>
              <a:gd name="connsiteY13" fmla="*/ 130148 h 605874"/>
              <a:gd name="connsiteX14" fmla="*/ 179385 w 606862"/>
              <a:gd name="connsiteY14" fmla="*/ 126347 h 605874"/>
              <a:gd name="connsiteX15" fmla="*/ 152273 w 606862"/>
              <a:gd name="connsiteY15" fmla="*/ 99279 h 605874"/>
              <a:gd name="connsiteX16" fmla="*/ 99441 w 606862"/>
              <a:gd name="connsiteY16" fmla="*/ 152024 h 605874"/>
              <a:gd name="connsiteX17" fmla="*/ 126553 w 606862"/>
              <a:gd name="connsiteY17" fmla="*/ 179185 h 605874"/>
              <a:gd name="connsiteX18" fmla="*/ 130360 w 606862"/>
              <a:gd name="connsiteY18" fmla="*/ 210147 h 605874"/>
              <a:gd name="connsiteX19" fmla="*/ 114854 w 606862"/>
              <a:gd name="connsiteY19" fmla="*/ 247411 h 605874"/>
              <a:gd name="connsiteX20" fmla="*/ 90342 w 606862"/>
              <a:gd name="connsiteY20" fmla="*/ 265487 h 605874"/>
              <a:gd name="connsiteX21" fmla="*/ 51624 w 606862"/>
              <a:gd name="connsiteY21" fmla="*/ 265487 h 605874"/>
              <a:gd name="connsiteX22" fmla="*/ 51624 w 606862"/>
              <a:gd name="connsiteY22" fmla="*/ 340295 h 605874"/>
              <a:gd name="connsiteX23" fmla="*/ 90342 w 606862"/>
              <a:gd name="connsiteY23" fmla="*/ 340295 h 605874"/>
              <a:gd name="connsiteX24" fmla="*/ 114854 w 606862"/>
              <a:gd name="connsiteY24" fmla="*/ 358278 h 605874"/>
              <a:gd name="connsiteX25" fmla="*/ 130360 w 606862"/>
              <a:gd name="connsiteY25" fmla="*/ 395635 h 605874"/>
              <a:gd name="connsiteX26" fmla="*/ 126553 w 606862"/>
              <a:gd name="connsiteY26" fmla="*/ 426504 h 605874"/>
              <a:gd name="connsiteX27" fmla="*/ 99441 w 606862"/>
              <a:gd name="connsiteY27" fmla="*/ 453571 h 605874"/>
              <a:gd name="connsiteX28" fmla="*/ 152273 w 606862"/>
              <a:gd name="connsiteY28" fmla="*/ 506409 h 605874"/>
              <a:gd name="connsiteX29" fmla="*/ 179477 w 606862"/>
              <a:gd name="connsiteY29" fmla="*/ 479341 h 605874"/>
              <a:gd name="connsiteX30" fmla="*/ 210489 w 606862"/>
              <a:gd name="connsiteY30" fmla="*/ 475448 h 605874"/>
              <a:gd name="connsiteX31" fmla="*/ 247814 w 606862"/>
              <a:gd name="connsiteY31" fmla="*/ 490929 h 605874"/>
              <a:gd name="connsiteX32" fmla="*/ 265920 w 606862"/>
              <a:gd name="connsiteY32" fmla="*/ 515401 h 605874"/>
              <a:gd name="connsiteX33" fmla="*/ 265920 w 606862"/>
              <a:gd name="connsiteY33" fmla="*/ 554056 h 605874"/>
              <a:gd name="connsiteX34" fmla="*/ 340849 w 606862"/>
              <a:gd name="connsiteY34" fmla="*/ 554056 h 605874"/>
              <a:gd name="connsiteX35" fmla="*/ 340849 w 606862"/>
              <a:gd name="connsiteY35" fmla="*/ 515401 h 605874"/>
              <a:gd name="connsiteX36" fmla="*/ 358862 w 606862"/>
              <a:gd name="connsiteY36" fmla="*/ 490929 h 605874"/>
              <a:gd name="connsiteX37" fmla="*/ 396280 w 606862"/>
              <a:gd name="connsiteY37" fmla="*/ 475448 h 605874"/>
              <a:gd name="connsiteX38" fmla="*/ 427199 w 606862"/>
              <a:gd name="connsiteY38" fmla="*/ 479341 h 605874"/>
              <a:gd name="connsiteX39" fmla="*/ 454311 w 606862"/>
              <a:gd name="connsiteY39" fmla="*/ 506409 h 605874"/>
              <a:gd name="connsiteX40" fmla="*/ 507235 w 606862"/>
              <a:gd name="connsiteY40" fmla="*/ 453479 h 605874"/>
              <a:gd name="connsiteX41" fmla="*/ 480123 w 606862"/>
              <a:gd name="connsiteY41" fmla="*/ 426411 h 605874"/>
              <a:gd name="connsiteX42" fmla="*/ 476223 w 606862"/>
              <a:gd name="connsiteY42" fmla="*/ 395543 h 605874"/>
              <a:gd name="connsiteX43" fmla="*/ 491729 w 606862"/>
              <a:gd name="connsiteY43" fmla="*/ 358185 h 605874"/>
              <a:gd name="connsiteX44" fmla="*/ 516241 w 606862"/>
              <a:gd name="connsiteY44" fmla="*/ 340109 h 605874"/>
              <a:gd name="connsiteX45" fmla="*/ 554959 w 606862"/>
              <a:gd name="connsiteY45" fmla="*/ 340109 h 605874"/>
              <a:gd name="connsiteX46" fmla="*/ 554959 w 606862"/>
              <a:gd name="connsiteY46" fmla="*/ 265395 h 605874"/>
              <a:gd name="connsiteX47" fmla="*/ 516241 w 606862"/>
              <a:gd name="connsiteY47" fmla="*/ 265395 h 605874"/>
              <a:gd name="connsiteX48" fmla="*/ 491729 w 606862"/>
              <a:gd name="connsiteY48" fmla="*/ 247318 h 605874"/>
              <a:gd name="connsiteX49" fmla="*/ 476223 w 606862"/>
              <a:gd name="connsiteY49" fmla="*/ 209961 h 605874"/>
              <a:gd name="connsiteX50" fmla="*/ 480123 w 606862"/>
              <a:gd name="connsiteY50" fmla="*/ 179093 h 605874"/>
              <a:gd name="connsiteX51" fmla="*/ 507235 w 606862"/>
              <a:gd name="connsiteY51" fmla="*/ 152024 h 605874"/>
              <a:gd name="connsiteX52" fmla="*/ 454311 w 606862"/>
              <a:gd name="connsiteY52" fmla="*/ 99279 h 605874"/>
              <a:gd name="connsiteX53" fmla="*/ 427106 w 606862"/>
              <a:gd name="connsiteY53" fmla="*/ 126347 h 605874"/>
              <a:gd name="connsiteX54" fmla="*/ 396187 w 606862"/>
              <a:gd name="connsiteY54" fmla="*/ 130148 h 605874"/>
              <a:gd name="connsiteX55" fmla="*/ 358769 w 606862"/>
              <a:gd name="connsiteY55" fmla="*/ 114667 h 605874"/>
              <a:gd name="connsiteX56" fmla="*/ 340664 w 606862"/>
              <a:gd name="connsiteY56" fmla="*/ 90195 h 605874"/>
              <a:gd name="connsiteX57" fmla="*/ 340664 w 606862"/>
              <a:gd name="connsiteY57" fmla="*/ 51540 h 605874"/>
              <a:gd name="connsiteX58" fmla="*/ 240015 w 606862"/>
              <a:gd name="connsiteY58" fmla="*/ 0 h 605874"/>
              <a:gd name="connsiteX59" fmla="*/ 366476 w 606862"/>
              <a:gd name="connsiteY59" fmla="*/ 0 h 605874"/>
              <a:gd name="connsiteX60" fmla="*/ 392288 w 606862"/>
              <a:gd name="connsiteY60" fmla="*/ 25862 h 605874"/>
              <a:gd name="connsiteX61" fmla="*/ 392288 w 606862"/>
              <a:gd name="connsiteY61" fmla="*/ 72211 h 605874"/>
              <a:gd name="connsiteX62" fmla="*/ 403987 w 606862"/>
              <a:gd name="connsiteY62" fmla="*/ 77403 h 605874"/>
              <a:gd name="connsiteX63" fmla="*/ 436298 w 606862"/>
              <a:gd name="connsiteY63" fmla="*/ 45144 h 605874"/>
              <a:gd name="connsiteX64" fmla="*/ 472416 w 606862"/>
              <a:gd name="connsiteY64" fmla="*/ 45144 h 605874"/>
              <a:gd name="connsiteX65" fmla="*/ 561459 w 606862"/>
              <a:gd name="connsiteY65" fmla="*/ 133948 h 605874"/>
              <a:gd name="connsiteX66" fmla="*/ 561459 w 606862"/>
              <a:gd name="connsiteY66" fmla="*/ 170101 h 605874"/>
              <a:gd name="connsiteX67" fmla="*/ 529147 w 606862"/>
              <a:gd name="connsiteY67" fmla="*/ 202360 h 605874"/>
              <a:gd name="connsiteX68" fmla="*/ 534347 w 606862"/>
              <a:gd name="connsiteY68" fmla="*/ 213947 h 605874"/>
              <a:gd name="connsiteX69" fmla="*/ 580771 w 606862"/>
              <a:gd name="connsiteY69" fmla="*/ 213947 h 605874"/>
              <a:gd name="connsiteX70" fmla="*/ 606862 w 606862"/>
              <a:gd name="connsiteY70" fmla="*/ 239625 h 605874"/>
              <a:gd name="connsiteX71" fmla="*/ 606862 w 606862"/>
              <a:gd name="connsiteY71" fmla="*/ 366065 h 605874"/>
              <a:gd name="connsiteX72" fmla="*/ 580957 w 606862"/>
              <a:gd name="connsiteY72" fmla="*/ 391927 h 605874"/>
              <a:gd name="connsiteX73" fmla="*/ 534533 w 606862"/>
              <a:gd name="connsiteY73" fmla="*/ 391927 h 605874"/>
              <a:gd name="connsiteX74" fmla="*/ 529333 w 606862"/>
              <a:gd name="connsiteY74" fmla="*/ 403515 h 605874"/>
              <a:gd name="connsiteX75" fmla="*/ 561644 w 606862"/>
              <a:gd name="connsiteY75" fmla="*/ 435773 h 605874"/>
              <a:gd name="connsiteX76" fmla="*/ 561644 w 606862"/>
              <a:gd name="connsiteY76" fmla="*/ 471926 h 605874"/>
              <a:gd name="connsiteX77" fmla="*/ 472695 w 606862"/>
              <a:gd name="connsiteY77" fmla="*/ 560730 h 605874"/>
              <a:gd name="connsiteX78" fmla="*/ 436484 w 606862"/>
              <a:gd name="connsiteY78" fmla="*/ 560730 h 605874"/>
              <a:gd name="connsiteX79" fmla="*/ 404172 w 606862"/>
              <a:gd name="connsiteY79" fmla="*/ 528471 h 605874"/>
              <a:gd name="connsiteX80" fmla="*/ 392566 w 606862"/>
              <a:gd name="connsiteY80" fmla="*/ 533662 h 605874"/>
              <a:gd name="connsiteX81" fmla="*/ 392566 w 606862"/>
              <a:gd name="connsiteY81" fmla="*/ 580011 h 605874"/>
              <a:gd name="connsiteX82" fmla="*/ 366661 w 606862"/>
              <a:gd name="connsiteY82" fmla="*/ 605874 h 605874"/>
              <a:gd name="connsiteX83" fmla="*/ 240201 w 606862"/>
              <a:gd name="connsiteY83" fmla="*/ 605874 h 605874"/>
              <a:gd name="connsiteX84" fmla="*/ 214296 w 606862"/>
              <a:gd name="connsiteY84" fmla="*/ 580011 h 605874"/>
              <a:gd name="connsiteX85" fmla="*/ 214296 w 606862"/>
              <a:gd name="connsiteY85" fmla="*/ 533662 h 605874"/>
              <a:gd name="connsiteX86" fmla="*/ 202690 w 606862"/>
              <a:gd name="connsiteY86" fmla="*/ 528471 h 605874"/>
              <a:gd name="connsiteX87" fmla="*/ 170378 w 606862"/>
              <a:gd name="connsiteY87" fmla="*/ 560730 h 605874"/>
              <a:gd name="connsiteX88" fmla="*/ 134167 w 606862"/>
              <a:gd name="connsiteY88" fmla="*/ 560730 h 605874"/>
              <a:gd name="connsiteX89" fmla="*/ 45218 w 606862"/>
              <a:gd name="connsiteY89" fmla="*/ 471926 h 605874"/>
              <a:gd name="connsiteX90" fmla="*/ 37418 w 606862"/>
              <a:gd name="connsiteY90" fmla="*/ 453850 h 605874"/>
              <a:gd name="connsiteX91" fmla="*/ 45218 w 606862"/>
              <a:gd name="connsiteY91" fmla="*/ 435773 h 605874"/>
              <a:gd name="connsiteX92" fmla="*/ 77529 w 606862"/>
              <a:gd name="connsiteY92" fmla="*/ 403515 h 605874"/>
              <a:gd name="connsiteX93" fmla="*/ 72329 w 606862"/>
              <a:gd name="connsiteY93" fmla="*/ 391927 h 605874"/>
              <a:gd name="connsiteX94" fmla="*/ 25905 w 606862"/>
              <a:gd name="connsiteY94" fmla="*/ 391927 h 605874"/>
              <a:gd name="connsiteX95" fmla="*/ 0 w 606862"/>
              <a:gd name="connsiteY95" fmla="*/ 366065 h 605874"/>
              <a:gd name="connsiteX96" fmla="*/ 0 w 606862"/>
              <a:gd name="connsiteY96" fmla="*/ 239810 h 605874"/>
              <a:gd name="connsiteX97" fmla="*/ 25905 w 606862"/>
              <a:gd name="connsiteY97" fmla="*/ 213947 h 605874"/>
              <a:gd name="connsiteX98" fmla="*/ 72144 w 606862"/>
              <a:gd name="connsiteY98" fmla="*/ 213947 h 605874"/>
              <a:gd name="connsiteX99" fmla="*/ 77343 w 606862"/>
              <a:gd name="connsiteY99" fmla="*/ 202360 h 605874"/>
              <a:gd name="connsiteX100" fmla="*/ 45032 w 606862"/>
              <a:gd name="connsiteY100" fmla="*/ 170101 h 605874"/>
              <a:gd name="connsiteX101" fmla="*/ 37233 w 606862"/>
              <a:gd name="connsiteY101" fmla="*/ 152024 h 605874"/>
              <a:gd name="connsiteX102" fmla="*/ 45032 w 606862"/>
              <a:gd name="connsiteY102" fmla="*/ 133948 h 605874"/>
              <a:gd name="connsiteX103" fmla="*/ 134074 w 606862"/>
              <a:gd name="connsiteY103" fmla="*/ 45144 h 605874"/>
              <a:gd name="connsiteX104" fmla="*/ 170192 w 606862"/>
              <a:gd name="connsiteY104" fmla="*/ 45144 h 605874"/>
              <a:gd name="connsiteX105" fmla="*/ 202504 w 606862"/>
              <a:gd name="connsiteY105" fmla="*/ 77403 h 605874"/>
              <a:gd name="connsiteX106" fmla="*/ 214203 w 606862"/>
              <a:gd name="connsiteY106" fmla="*/ 72211 h 605874"/>
              <a:gd name="connsiteX107" fmla="*/ 214203 w 606862"/>
              <a:gd name="connsiteY107" fmla="*/ 25862 h 605874"/>
              <a:gd name="connsiteX108" fmla="*/ 240015 w 606862"/>
              <a:gd name="connsiteY108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606862" h="605874">
                <a:moveTo>
                  <a:pt x="303336" y="213981"/>
                </a:moveTo>
                <a:cubicBezTo>
                  <a:pt x="254306" y="213981"/>
                  <a:pt x="214283" y="253933"/>
                  <a:pt x="214283" y="302877"/>
                </a:cubicBezTo>
                <a:cubicBezTo>
                  <a:pt x="214283" y="351821"/>
                  <a:pt x="254306" y="391681"/>
                  <a:pt x="303336" y="391681"/>
                </a:cubicBezTo>
                <a:cubicBezTo>
                  <a:pt x="352366" y="391681"/>
                  <a:pt x="392296" y="351821"/>
                  <a:pt x="392296" y="302877"/>
                </a:cubicBezTo>
                <a:cubicBezTo>
                  <a:pt x="392296" y="253933"/>
                  <a:pt x="352366" y="213981"/>
                  <a:pt x="303336" y="213981"/>
                </a:cubicBezTo>
                <a:close/>
                <a:moveTo>
                  <a:pt x="303336" y="162441"/>
                </a:moveTo>
                <a:cubicBezTo>
                  <a:pt x="380781" y="162441"/>
                  <a:pt x="443926" y="225475"/>
                  <a:pt x="443926" y="302877"/>
                </a:cubicBezTo>
                <a:cubicBezTo>
                  <a:pt x="443926" y="380186"/>
                  <a:pt x="380781" y="443220"/>
                  <a:pt x="303336" y="443220"/>
                </a:cubicBezTo>
                <a:cubicBezTo>
                  <a:pt x="225798" y="443220"/>
                  <a:pt x="162653" y="380094"/>
                  <a:pt x="162653" y="302877"/>
                </a:cubicBezTo>
                <a:cubicBezTo>
                  <a:pt x="162653" y="225568"/>
                  <a:pt x="225798" y="162441"/>
                  <a:pt x="303336" y="162441"/>
                </a:cubicBezTo>
                <a:close/>
                <a:moveTo>
                  <a:pt x="265827" y="51540"/>
                </a:moveTo>
                <a:lnTo>
                  <a:pt x="265827" y="90195"/>
                </a:lnTo>
                <a:cubicBezTo>
                  <a:pt x="265827" y="101875"/>
                  <a:pt x="258028" y="112072"/>
                  <a:pt x="247722" y="114667"/>
                </a:cubicBezTo>
                <a:cubicBezTo>
                  <a:pt x="234815" y="118560"/>
                  <a:pt x="222002" y="123752"/>
                  <a:pt x="210303" y="130148"/>
                </a:cubicBezTo>
                <a:cubicBezTo>
                  <a:pt x="200090" y="135339"/>
                  <a:pt x="188391" y="134134"/>
                  <a:pt x="179385" y="126347"/>
                </a:cubicBezTo>
                <a:lnTo>
                  <a:pt x="152273" y="99279"/>
                </a:lnTo>
                <a:lnTo>
                  <a:pt x="99441" y="152024"/>
                </a:lnTo>
                <a:lnTo>
                  <a:pt x="126553" y="179185"/>
                </a:lnTo>
                <a:cubicBezTo>
                  <a:pt x="134167" y="186879"/>
                  <a:pt x="136767" y="199857"/>
                  <a:pt x="130360" y="210147"/>
                </a:cubicBezTo>
                <a:cubicBezTo>
                  <a:pt x="123954" y="221641"/>
                  <a:pt x="118754" y="234619"/>
                  <a:pt x="114854" y="247411"/>
                </a:cubicBezTo>
                <a:cubicBezTo>
                  <a:pt x="111048" y="257701"/>
                  <a:pt x="102041" y="265487"/>
                  <a:pt x="90342" y="265487"/>
                </a:cubicBezTo>
                <a:lnTo>
                  <a:pt x="51624" y="265487"/>
                </a:lnTo>
                <a:lnTo>
                  <a:pt x="51624" y="340295"/>
                </a:lnTo>
                <a:lnTo>
                  <a:pt x="90342" y="340295"/>
                </a:lnTo>
                <a:cubicBezTo>
                  <a:pt x="102041" y="340295"/>
                  <a:pt x="112255" y="348081"/>
                  <a:pt x="114854" y="358278"/>
                </a:cubicBezTo>
                <a:cubicBezTo>
                  <a:pt x="118754" y="371163"/>
                  <a:pt x="123954" y="384048"/>
                  <a:pt x="130360" y="395635"/>
                </a:cubicBezTo>
                <a:cubicBezTo>
                  <a:pt x="135560" y="405925"/>
                  <a:pt x="134353" y="417512"/>
                  <a:pt x="126553" y="426504"/>
                </a:cubicBezTo>
                <a:lnTo>
                  <a:pt x="99441" y="453571"/>
                </a:lnTo>
                <a:lnTo>
                  <a:pt x="152273" y="506409"/>
                </a:lnTo>
                <a:lnTo>
                  <a:pt x="179477" y="479341"/>
                </a:lnTo>
                <a:cubicBezTo>
                  <a:pt x="187184" y="471648"/>
                  <a:pt x="200183" y="469052"/>
                  <a:pt x="210489" y="475448"/>
                </a:cubicBezTo>
                <a:cubicBezTo>
                  <a:pt x="222002" y="481937"/>
                  <a:pt x="235001" y="487128"/>
                  <a:pt x="247814" y="490929"/>
                </a:cubicBezTo>
                <a:cubicBezTo>
                  <a:pt x="258121" y="494729"/>
                  <a:pt x="265920" y="503814"/>
                  <a:pt x="265920" y="515401"/>
                </a:cubicBezTo>
                <a:lnTo>
                  <a:pt x="265920" y="554056"/>
                </a:lnTo>
                <a:lnTo>
                  <a:pt x="340849" y="554056"/>
                </a:lnTo>
                <a:lnTo>
                  <a:pt x="340849" y="515401"/>
                </a:lnTo>
                <a:cubicBezTo>
                  <a:pt x="340849" y="503814"/>
                  <a:pt x="348649" y="493524"/>
                  <a:pt x="358862" y="490929"/>
                </a:cubicBezTo>
                <a:cubicBezTo>
                  <a:pt x="371768" y="487128"/>
                  <a:pt x="384674" y="481937"/>
                  <a:pt x="396280" y="475448"/>
                </a:cubicBezTo>
                <a:cubicBezTo>
                  <a:pt x="406586" y="470257"/>
                  <a:pt x="418193" y="471555"/>
                  <a:pt x="427199" y="479341"/>
                </a:cubicBezTo>
                <a:lnTo>
                  <a:pt x="454311" y="506409"/>
                </a:lnTo>
                <a:lnTo>
                  <a:pt x="507235" y="453479"/>
                </a:lnTo>
                <a:lnTo>
                  <a:pt x="480123" y="426411"/>
                </a:lnTo>
                <a:cubicBezTo>
                  <a:pt x="472416" y="418717"/>
                  <a:pt x="469817" y="405739"/>
                  <a:pt x="476223" y="395543"/>
                </a:cubicBezTo>
                <a:cubicBezTo>
                  <a:pt x="482723" y="384048"/>
                  <a:pt x="487922" y="371070"/>
                  <a:pt x="491729" y="358185"/>
                </a:cubicBezTo>
                <a:cubicBezTo>
                  <a:pt x="495536" y="347896"/>
                  <a:pt x="504635" y="340109"/>
                  <a:pt x="516241" y="340109"/>
                </a:cubicBezTo>
                <a:lnTo>
                  <a:pt x="554959" y="340109"/>
                </a:lnTo>
                <a:lnTo>
                  <a:pt x="554959" y="265395"/>
                </a:lnTo>
                <a:lnTo>
                  <a:pt x="516241" y="265395"/>
                </a:lnTo>
                <a:cubicBezTo>
                  <a:pt x="504635" y="265395"/>
                  <a:pt x="494329" y="257608"/>
                  <a:pt x="491729" y="247318"/>
                </a:cubicBezTo>
                <a:cubicBezTo>
                  <a:pt x="487922" y="234433"/>
                  <a:pt x="482723" y="221641"/>
                  <a:pt x="476223" y="209961"/>
                </a:cubicBezTo>
                <a:cubicBezTo>
                  <a:pt x="471024" y="199764"/>
                  <a:pt x="472324" y="188084"/>
                  <a:pt x="480123" y="179093"/>
                </a:cubicBezTo>
                <a:lnTo>
                  <a:pt x="507235" y="152024"/>
                </a:lnTo>
                <a:lnTo>
                  <a:pt x="454311" y="99279"/>
                </a:lnTo>
                <a:lnTo>
                  <a:pt x="427106" y="126347"/>
                </a:lnTo>
                <a:cubicBezTo>
                  <a:pt x="419400" y="133948"/>
                  <a:pt x="406401" y="136544"/>
                  <a:pt x="396187" y="130148"/>
                </a:cubicBezTo>
                <a:cubicBezTo>
                  <a:pt x="384674" y="123752"/>
                  <a:pt x="371675" y="118560"/>
                  <a:pt x="358769" y="114667"/>
                </a:cubicBezTo>
                <a:cubicBezTo>
                  <a:pt x="348463" y="110867"/>
                  <a:pt x="340664" y="101875"/>
                  <a:pt x="340664" y="90195"/>
                </a:cubicBezTo>
                <a:lnTo>
                  <a:pt x="340664" y="51540"/>
                </a:lnTo>
                <a:close/>
                <a:moveTo>
                  <a:pt x="240015" y="0"/>
                </a:moveTo>
                <a:lnTo>
                  <a:pt x="366476" y="0"/>
                </a:lnTo>
                <a:cubicBezTo>
                  <a:pt x="380682" y="0"/>
                  <a:pt x="392288" y="11587"/>
                  <a:pt x="392288" y="25862"/>
                </a:cubicBezTo>
                <a:lnTo>
                  <a:pt x="392288" y="72211"/>
                </a:lnTo>
                <a:cubicBezTo>
                  <a:pt x="396187" y="73509"/>
                  <a:pt x="400087" y="74807"/>
                  <a:pt x="403987" y="77403"/>
                </a:cubicBezTo>
                <a:lnTo>
                  <a:pt x="436298" y="45144"/>
                </a:lnTo>
                <a:cubicBezTo>
                  <a:pt x="446512" y="34854"/>
                  <a:pt x="462110" y="34854"/>
                  <a:pt x="472416" y="45144"/>
                </a:cubicBezTo>
                <a:lnTo>
                  <a:pt x="561459" y="133948"/>
                </a:lnTo>
                <a:cubicBezTo>
                  <a:pt x="571672" y="144238"/>
                  <a:pt x="571672" y="159811"/>
                  <a:pt x="561459" y="170101"/>
                </a:cubicBezTo>
                <a:lnTo>
                  <a:pt x="529147" y="202360"/>
                </a:lnTo>
                <a:cubicBezTo>
                  <a:pt x="530447" y="206161"/>
                  <a:pt x="533047" y="210147"/>
                  <a:pt x="534347" y="213947"/>
                </a:cubicBezTo>
                <a:lnTo>
                  <a:pt x="580771" y="213947"/>
                </a:lnTo>
                <a:cubicBezTo>
                  <a:pt x="594977" y="213947"/>
                  <a:pt x="606583" y="225442"/>
                  <a:pt x="606862" y="239625"/>
                </a:cubicBezTo>
                <a:lnTo>
                  <a:pt x="606862" y="366065"/>
                </a:lnTo>
                <a:cubicBezTo>
                  <a:pt x="606862" y="380340"/>
                  <a:pt x="595256" y="391927"/>
                  <a:pt x="580957" y="391927"/>
                </a:cubicBezTo>
                <a:lnTo>
                  <a:pt x="534533" y="391927"/>
                </a:lnTo>
                <a:cubicBezTo>
                  <a:pt x="533233" y="395728"/>
                  <a:pt x="531933" y="399714"/>
                  <a:pt x="529333" y="403515"/>
                </a:cubicBezTo>
                <a:lnTo>
                  <a:pt x="561644" y="435773"/>
                </a:lnTo>
                <a:cubicBezTo>
                  <a:pt x="571951" y="446063"/>
                  <a:pt x="571951" y="461636"/>
                  <a:pt x="561644" y="471926"/>
                </a:cubicBezTo>
                <a:lnTo>
                  <a:pt x="472695" y="560730"/>
                </a:lnTo>
                <a:cubicBezTo>
                  <a:pt x="462389" y="571020"/>
                  <a:pt x="446790" y="571020"/>
                  <a:pt x="436484" y="560730"/>
                </a:cubicBezTo>
                <a:lnTo>
                  <a:pt x="404172" y="528471"/>
                </a:lnTo>
                <a:cubicBezTo>
                  <a:pt x="400366" y="529862"/>
                  <a:pt x="396373" y="532457"/>
                  <a:pt x="392566" y="533662"/>
                </a:cubicBezTo>
                <a:lnTo>
                  <a:pt x="392566" y="580011"/>
                </a:lnTo>
                <a:cubicBezTo>
                  <a:pt x="392566" y="594287"/>
                  <a:pt x="380960" y="605874"/>
                  <a:pt x="366661" y="605874"/>
                </a:cubicBezTo>
                <a:lnTo>
                  <a:pt x="240201" y="605874"/>
                </a:lnTo>
                <a:cubicBezTo>
                  <a:pt x="225902" y="605874"/>
                  <a:pt x="214296" y="594287"/>
                  <a:pt x="214296" y="580011"/>
                </a:cubicBezTo>
                <a:lnTo>
                  <a:pt x="214296" y="533662"/>
                </a:lnTo>
                <a:cubicBezTo>
                  <a:pt x="210489" y="532365"/>
                  <a:pt x="206497" y="531067"/>
                  <a:pt x="202690" y="528471"/>
                </a:cubicBezTo>
                <a:lnTo>
                  <a:pt x="170378" y="560730"/>
                </a:lnTo>
                <a:cubicBezTo>
                  <a:pt x="160072" y="571020"/>
                  <a:pt x="144473" y="571020"/>
                  <a:pt x="134167" y="560730"/>
                </a:cubicBezTo>
                <a:lnTo>
                  <a:pt x="45218" y="471926"/>
                </a:lnTo>
                <a:cubicBezTo>
                  <a:pt x="40018" y="466735"/>
                  <a:pt x="37418" y="460246"/>
                  <a:pt x="37418" y="453850"/>
                </a:cubicBezTo>
                <a:cubicBezTo>
                  <a:pt x="37418" y="447453"/>
                  <a:pt x="40018" y="440965"/>
                  <a:pt x="45218" y="435773"/>
                </a:cubicBezTo>
                <a:lnTo>
                  <a:pt x="77529" y="403515"/>
                </a:lnTo>
                <a:cubicBezTo>
                  <a:pt x="76136" y="399714"/>
                  <a:pt x="73537" y="395728"/>
                  <a:pt x="72329" y="391927"/>
                </a:cubicBezTo>
                <a:lnTo>
                  <a:pt x="25905" y="391927"/>
                </a:lnTo>
                <a:cubicBezTo>
                  <a:pt x="11606" y="391927"/>
                  <a:pt x="0" y="380340"/>
                  <a:pt x="0" y="366065"/>
                </a:cubicBezTo>
                <a:lnTo>
                  <a:pt x="0" y="239810"/>
                </a:lnTo>
                <a:cubicBezTo>
                  <a:pt x="0" y="225534"/>
                  <a:pt x="11606" y="213947"/>
                  <a:pt x="25905" y="213947"/>
                </a:cubicBezTo>
                <a:lnTo>
                  <a:pt x="72144" y="213947"/>
                </a:lnTo>
                <a:cubicBezTo>
                  <a:pt x="73537" y="210147"/>
                  <a:pt x="74744" y="206161"/>
                  <a:pt x="77343" y="202360"/>
                </a:cubicBezTo>
                <a:lnTo>
                  <a:pt x="45032" y="170101"/>
                </a:lnTo>
                <a:cubicBezTo>
                  <a:pt x="39832" y="164910"/>
                  <a:pt x="37233" y="158421"/>
                  <a:pt x="37233" y="152024"/>
                </a:cubicBezTo>
                <a:cubicBezTo>
                  <a:pt x="37233" y="145628"/>
                  <a:pt x="39832" y="139139"/>
                  <a:pt x="45032" y="133948"/>
                </a:cubicBezTo>
                <a:lnTo>
                  <a:pt x="134074" y="45144"/>
                </a:lnTo>
                <a:cubicBezTo>
                  <a:pt x="144380" y="34854"/>
                  <a:pt x="159979" y="34854"/>
                  <a:pt x="170192" y="45144"/>
                </a:cubicBezTo>
                <a:lnTo>
                  <a:pt x="202504" y="77403"/>
                </a:lnTo>
                <a:cubicBezTo>
                  <a:pt x="206404" y="76012"/>
                  <a:pt x="210303" y="73417"/>
                  <a:pt x="214203" y="72211"/>
                </a:cubicBezTo>
                <a:lnTo>
                  <a:pt x="214203" y="25862"/>
                </a:lnTo>
                <a:cubicBezTo>
                  <a:pt x="214203" y="11587"/>
                  <a:pt x="225809" y="0"/>
                  <a:pt x="240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1" name="Freeform: Shape 29">
            <a:extLst>
              <a:ext uri="{FF2B5EF4-FFF2-40B4-BE49-F238E27FC236}">
                <a16:creationId xmlns:a16="http://schemas.microsoft.com/office/drawing/2014/main" id="{19C8D557-84BC-4BC5-895A-030747D84CF4}"/>
              </a:ext>
            </a:extLst>
          </p:cNvPr>
          <p:cNvSpPr>
            <a:spLocks noChangeAspect="1"/>
          </p:cNvSpPr>
          <p:nvPr/>
        </p:nvSpPr>
        <p:spPr bwMode="auto">
          <a:xfrm>
            <a:off x="7864461" y="3299024"/>
            <a:ext cx="495048" cy="404039"/>
          </a:xfrm>
          <a:custGeom>
            <a:avLst/>
            <a:gdLst>
              <a:gd name="connsiteX0" fmla="*/ 130130 w 508000"/>
              <a:gd name="connsiteY0" fmla="*/ 314926 h 414610"/>
              <a:gd name="connsiteX1" fmla="*/ 207920 w 508000"/>
              <a:gd name="connsiteY1" fmla="*/ 327583 h 414610"/>
              <a:gd name="connsiteX2" fmla="*/ 52339 w 508000"/>
              <a:gd name="connsiteY2" fmla="*/ 327583 h 414610"/>
              <a:gd name="connsiteX3" fmla="*/ 130130 w 508000"/>
              <a:gd name="connsiteY3" fmla="*/ 314926 h 414610"/>
              <a:gd name="connsiteX4" fmla="*/ 130130 w 508000"/>
              <a:gd name="connsiteY4" fmla="*/ 243364 h 414610"/>
              <a:gd name="connsiteX5" fmla="*/ 207920 w 508000"/>
              <a:gd name="connsiteY5" fmla="*/ 255534 h 414610"/>
              <a:gd name="connsiteX6" fmla="*/ 52339 w 508000"/>
              <a:gd name="connsiteY6" fmla="*/ 255534 h 414610"/>
              <a:gd name="connsiteX7" fmla="*/ 130130 w 508000"/>
              <a:gd name="connsiteY7" fmla="*/ 243364 h 414610"/>
              <a:gd name="connsiteX8" fmla="*/ 372875 w 508000"/>
              <a:gd name="connsiteY8" fmla="*/ 242403 h 414610"/>
              <a:gd name="connsiteX9" fmla="*/ 400550 w 508000"/>
              <a:gd name="connsiteY9" fmla="*/ 259928 h 414610"/>
              <a:gd name="connsiteX10" fmla="*/ 428226 w 508000"/>
              <a:gd name="connsiteY10" fmla="*/ 242403 h 414610"/>
              <a:gd name="connsiteX11" fmla="*/ 457843 w 508000"/>
              <a:gd name="connsiteY11" fmla="*/ 271124 h 414610"/>
              <a:gd name="connsiteX12" fmla="*/ 451532 w 508000"/>
              <a:gd name="connsiteY12" fmla="*/ 293030 h 414610"/>
              <a:gd name="connsiteX13" fmla="*/ 400550 w 508000"/>
              <a:gd name="connsiteY13" fmla="*/ 335382 h 414610"/>
              <a:gd name="connsiteX14" fmla="*/ 349569 w 508000"/>
              <a:gd name="connsiteY14" fmla="*/ 293030 h 414610"/>
              <a:gd name="connsiteX15" fmla="*/ 343258 w 508000"/>
              <a:gd name="connsiteY15" fmla="*/ 271124 h 414610"/>
              <a:gd name="connsiteX16" fmla="*/ 372875 w 508000"/>
              <a:gd name="connsiteY16" fmla="*/ 242403 h 414610"/>
              <a:gd name="connsiteX17" fmla="*/ 130130 w 508000"/>
              <a:gd name="connsiteY17" fmla="*/ 171315 h 414610"/>
              <a:gd name="connsiteX18" fmla="*/ 207920 w 508000"/>
              <a:gd name="connsiteY18" fmla="*/ 183972 h 414610"/>
              <a:gd name="connsiteX19" fmla="*/ 52339 w 508000"/>
              <a:gd name="connsiteY19" fmla="*/ 183972 h 414610"/>
              <a:gd name="connsiteX20" fmla="*/ 130130 w 508000"/>
              <a:gd name="connsiteY20" fmla="*/ 171315 h 414610"/>
              <a:gd name="connsiteX21" fmla="*/ 130130 w 508000"/>
              <a:gd name="connsiteY21" fmla="*/ 99753 h 414610"/>
              <a:gd name="connsiteX22" fmla="*/ 207920 w 508000"/>
              <a:gd name="connsiteY22" fmla="*/ 112410 h 414610"/>
              <a:gd name="connsiteX23" fmla="*/ 52339 w 508000"/>
              <a:gd name="connsiteY23" fmla="*/ 112410 h 414610"/>
              <a:gd name="connsiteX24" fmla="*/ 130130 w 508000"/>
              <a:gd name="connsiteY24" fmla="*/ 99753 h 414610"/>
              <a:gd name="connsiteX25" fmla="*/ 322230 w 508000"/>
              <a:gd name="connsiteY25" fmla="*/ 85796 h 414610"/>
              <a:gd name="connsiteX26" fmla="*/ 349955 w 508000"/>
              <a:gd name="connsiteY26" fmla="*/ 102810 h 414610"/>
              <a:gd name="connsiteX27" fmla="*/ 378166 w 508000"/>
              <a:gd name="connsiteY27" fmla="*/ 85796 h 414610"/>
              <a:gd name="connsiteX28" fmla="*/ 407350 w 508000"/>
              <a:gd name="connsiteY28" fmla="*/ 114478 h 414610"/>
              <a:gd name="connsiteX29" fmla="*/ 401026 w 508000"/>
              <a:gd name="connsiteY29" fmla="*/ 136353 h 414610"/>
              <a:gd name="connsiteX30" fmla="*/ 349955 w 508000"/>
              <a:gd name="connsiteY30" fmla="*/ 178160 h 414610"/>
              <a:gd name="connsiteX31" fmla="*/ 298884 w 508000"/>
              <a:gd name="connsiteY31" fmla="*/ 136353 h 414610"/>
              <a:gd name="connsiteX32" fmla="*/ 292560 w 508000"/>
              <a:gd name="connsiteY32" fmla="*/ 114478 h 414610"/>
              <a:gd name="connsiteX33" fmla="*/ 322230 w 508000"/>
              <a:gd name="connsiteY33" fmla="*/ 85796 h 414610"/>
              <a:gd name="connsiteX34" fmla="*/ 378205 w 508000"/>
              <a:gd name="connsiteY34" fmla="*/ 28711 h 414610"/>
              <a:gd name="connsiteX35" fmla="*/ 284869 w 508000"/>
              <a:gd name="connsiteY35" fmla="*/ 39904 h 414610"/>
              <a:gd name="connsiteX36" fmla="*/ 268827 w 508000"/>
              <a:gd name="connsiteY36" fmla="*/ 58882 h 414610"/>
              <a:gd name="connsiteX37" fmla="*/ 268827 w 508000"/>
              <a:gd name="connsiteY37" fmla="*/ 369840 h 414610"/>
              <a:gd name="connsiteX38" fmla="*/ 284869 w 508000"/>
              <a:gd name="connsiteY38" fmla="*/ 386385 h 414610"/>
              <a:gd name="connsiteX39" fmla="*/ 377233 w 508000"/>
              <a:gd name="connsiteY39" fmla="*/ 382979 h 414610"/>
              <a:gd name="connsiteX40" fmla="*/ 471541 w 508000"/>
              <a:gd name="connsiteY40" fmla="*/ 386385 h 414610"/>
              <a:gd name="connsiteX41" fmla="*/ 487583 w 508000"/>
              <a:gd name="connsiteY41" fmla="*/ 369840 h 414610"/>
              <a:gd name="connsiteX42" fmla="*/ 487583 w 508000"/>
              <a:gd name="connsiteY42" fmla="*/ 58882 h 414610"/>
              <a:gd name="connsiteX43" fmla="*/ 471541 w 508000"/>
              <a:gd name="connsiteY43" fmla="*/ 39904 h 414610"/>
              <a:gd name="connsiteX44" fmla="*/ 378205 w 508000"/>
              <a:gd name="connsiteY44" fmla="*/ 28711 h 414610"/>
              <a:gd name="connsiteX45" fmla="*/ 129795 w 508000"/>
              <a:gd name="connsiteY45" fmla="*/ 28711 h 414610"/>
              <a:gd name="connsiteX46" fmla="*/ 36459 w 508000"/>
              <a:gd name="connsiteY46" fmla="*/ 39904 h 414610"/>
              <a:gd name="connsiteX47" fmla="*/ 20417 w 508000"/>
              <a:gd name="connsiteY47" fmla="*/ 58882 h 414610"/>
              <a:gd name="connsiteX48" fmla="*/ 20417 w 508000"/>
              <a:gd name="connsiteY48" fmla="*/ 369840 h 414610"/>
              <a:gd name="connsiteX49" fmla="*/ 36459 w 508000"/>
              <a:gd name="connsiteY49" fmla="*/ 386385 h 414610"/>
              <a:gd name="connsiteX50" fmla="*/ 128823 w 508000"/>
              <a:gd name="connsiteY50" fmla="*/ 382979 h 414610"/>
              <a:gd name="connsiteX51" fmla="*/ 222645 w 508000"/>
              <a:gd name="connsiteY51" fmla="*/ 386385 h 414610"/>
              <a:gd name="connsiteX52" fmla="*/ 239173 w 508000"/>
              <a:gd name="connsiteY52" fmla="*/ 369840 h 414610"/>
              <a:gd name="connsiteX53" fmla="*/ 239173 w 508000"/>
              <a:gd name="connsiteY53" fmla="*/ 58882 h 414610"/>
              <a:gd name="connsiteX54" fmla="*/ 223131 w 508000"/>
              <a:gd name="connsiteY54" fmla="*/ 39904 h 414610"/>
              <a:gd name="connsiteX55" fmla="*/ 129795 w 508000"/>
              <a:gd name="connsiteY55" fmla="*/ 28711 h 414610"/>
              <a:gd name="connsiteX56" fmla="*/ 126878 w 508000"/>
              <a:gd name="connsiteY56" fmla="*/ 0 h 414610"/>
              <a:gd name="connsiteX57" fmla="*/ 254243 w 508000"/>
              <a:gd name="connsiteY57" fmla="*/ 11679 h 414610"/>
              <a:gd name="connsiteX58" fmla="*/ 381122 w 508000"/>
              <a:gd name="connsiteY58" fmla="*/ 0 h 414610"/>
              <a:gd name="connsiteX59" fmla="*/ 489041 w 508000"/>
              <a:gd name="connsiteY59" fmla="*/ 13139 h 414610"/>
              <a:gd name="connsiteX60" fmla="*/ 508000 w 508000"/>
              <a:gd name="connsiteY60" fmla="*/ 35038 h 414610"/>
              <a:gd name="connsiteX61" fmla="*/ 508000 w 508000"/>
              <a:gd name="connsiteY61" fmla="*/ 395631 h 414610"/>
              <a:gd name="connsiteX62" fmla="*/ 489041 w 508000"/>
              <a:gd name="connsiteY62" fmla="*/ 414610 h 414610"/>
              <a:gd name="connsiteX63" fmla="*/ 379663 w 508000"/>
              <a:gd name="connsiteY63" fmla="*/ 410717 h 414610"/>
              <a:gd name="connsiteX64" fmla="*/ 125906 w 508000"/>
              <a:gd name="connsiteY64" fmla="*/ 410717 h 414610"/>
              <a:gd name="connsiteX65" fmla="*/ 18959 w 508000"/>
              <a:gd name="connsiteY65" fmla="*/ 414610 h 414610"/>
              <a:gd name="connsiteX66" fmla="*/ 0 w 508000"/>
              <a:gd name="connsiteY66" fmla="*/ 395631 h 414610"/>
              <a:gd name="connsiteX67" fmla="*/ 0 w 508000"/>
              <a:gd name="connsiteY67" fmla="*/ 35038 h 414610"/>
              <a:gd name="connsiteX68" fmla="*/ 18959 w 508000"/>
              <a:gd name="connsiteY68" fmla="*/ 13139 h 414610"/>
              <a:gd name="connsiteX69" fmla="*/ 126878 w 508000"/>
              <a:gd name="connsiteY69" fmla="*/ 0 h 41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08000" h="414610">
                <a:moveTo>
                  <a:pt x="130130" y="314926"/>
                </a:moveTo>
                <a:cubicBezTo>
                  <a:pt x="183610" y="314926"/>
                  <a:pt x="207920" y="327583"/>
                  <a:pt x="207920" y="327583"/>
                </a:cubicBezTo>
                <a:lnTo>
                  <a:pt x="52339" y="327583"/>
                </a:lnTo>
                <a:cubicBezTo>
                  <a:pt x="52339" y="327583"/>
                  <a:pt x="76649" y="314926"/>
                  <a:pt x="130130" y="314926"/>
                </a:cubicBezTo>
                <a:close/>
                <a:moveTo>
                  <a:pt x="130130" y="243364"/>
                </a:moveTo>
                <a:cubicBezTo>
                  <a:pt x="183610" y="243364"/>
                  <a:pt x="207920" y="255534"/>
                  <a:pt x="207920" y="255534"/>
                </a:cubicBezTo>
                <a:lnTo>
                  <a:pt x="52339" y="255534"/>
                </a:lnTo>
                <a:cubicBezTo>
                  <a:pt x="52339" y="255534"/>
                  <a:pt x="76649" y="243364"/>
                  <a:pt x="130130" y="243364"/>
                </a:cubicBezTo>
                <a:close/>
                <a:moveTo>
                  <a:pt x="372875" y="242403"/>
                </a:moveTo>
                <a:cubicBezTo>
                  <a:pt x="388898" y="242403"/>
                  <a:pt x="398608" y="259928"/>
                  <a:pt x="400550" y="259928"/>
                </a:cubicBezTo>
                <a:cubicBezTo>
                  <a:pt x="402978" y="259928"/>
                  <a:pt x="412689" y="242403"/>
                  <a:pt x="428226" y="242403"/>
                </a:cubicBezTo>
                <a:cubicBezTo>
                  <a:pt x="444249" y="242403"/>
                  <a:pt x="456872" y="255547"/>
                  <a:pt x="457843" y="271124"/>
                </a:cubicBezTo>
                <a:cubicBezTo>
                  <a:pt x="458329" y="280374"/>
                  <a:pt x="455416" y="287189"/>
                  <a:pt x="451532" y="293030"/>
                </a:cubicBezTo>
                <a:cubicBezTo>
                  <a:pt x="443277" y="305687"/>
                  <a:pt x="408319" y="335382"/>
                  <a:pt x="400550" y="335382"/>
                </a:cubicBezTo>
                <a:cubicBezTo>
                  <a:pt x="393267" y="335382"/>
                  <a:pt x="357824" y="305687"/>
                  <a:pt x="349569" y="293030"/>
                </a:cubicBezTo>
                <a:cubicBezTo>
                  <a:pt x="345685" y="287189"/>
                  <a:pt x="342772" y="280374"/>
                  <a:pt x="343258" y="271124"/>
                </a:cubicBezTo>
                <a:cubicBezTo>
                  <a:pt x="344229" y="255547"/>
                  <a:pt x="356852" y="242403"/>
                  <a:pt x="372875" y="242403"/>
                </a:cubicBezTo>
                <a:close/>
                <a:moveTo>
                  <a:pt x="130130" y="171315"/>
                </a:moveTo>
                <a:cubicBezTo>
                  <a:pt x="183610" y="171315"/>
                  <a:pt x="207920" y="183972"/>
                  <a:pt x="207920" y="183972"/>
                </a:cubicBezTo>
                <a:lnTo>
                  <a:pt x="52339" y="183972"/>
                </a:lnTo>
                <a:cubicBezTo>
                  <a:pt x="52339" y="183972"/>
                  <a:pt x="76649" y="171315"/>
                  <a:pt x="130130" y="171315"/>
                </a:cubicBezTo>
                <a:close/>
                <a:moveTo>
                  <a:pt x="130130" y="99753"/>
                </a:moveTo>
                <a:cubicBezTo>
                  <a:pt x="183610" y="99753"/>
                  <a:pt x="207920" y="112410"/>
                  <a:pt x="207920" y="112410"/>
                </a:cubicBezTo>
                <a:lnTo>
                  <a:pt x="52339" y="112410"/>
                </a:lnTo>
                <a:cubicBezTo>
                  <a:pt x="52339" y="112410"/>
                  <a:pt x="76649" y="99753"/>
                  <a:pt x="130130" y="99753"/>
                </a:cubicBezTo>
                <a:close/>
                <a:moveTo>
                  <a:pt x="322230" y="85796"/>
                </a:moveTo>
                <a:cubicBezTo>
                  <a:pt x="338768" y="85796"/>
                  <a:pt x="348009" y="102810"/>
                  <a:pt x="349955" y="102810"/>
                </a:cubicBezTo>
                <a:cubicBezTo>
                  <a:pt x="352387" y="102810"/>
                  <a:pt x="362115" y="85796"/>
                  <a:pt x="378166" y="85796"/>
                </a:cubicBezTo>
                <a:cubicBezTo>
                  <a:pt x="393731" y="85796"/>
                  <a:pt x="406863" y="98435"/>
                  <a:pt x="407350" y="114478"/>
                </a:cubicBezTo>
                <a:cubicBezTo>
                  <a:pt x="407836" y="123228"/>
                  <a:pt x="405404" y="130034"/>
                  <a:pt x="401026" y="136353"/>
                </a:cubicBezTo>
                <a:cubicBezTo>
                  <a:pt x="392758" y="148992"/>
                  <a:pt x="357737" y="178160"/>
                  <a:pt x="349955" y="178160"/>
                </a:cubicBezTo>
                <a:cubicBezTo>
                  <a:pt x="342659" y="178160"/>
                  <a:pt x="307152" y="148506"/>
                  <a:pt x="298884" y="136353"/>
                </a:cubicBezTo>
                <a:cubicBezTo>
                  <a:pt x="294992" y="130034"/>
                  <a:pt x="292074" y="123228"/>
                  <a:pt x="292560" y="114478"/>
                </a:cubicBezTo>
                <a:cubicBezTo>
                  <a:pt x="293533" y="98435"/>
                  <a:pt x="306666" y="85796"/>
                  <a:pt x="322230" y="85796"/>
                </a:cubicBezTo>
                <a:close/>
                <a:moveTo>
                  <a:pt x="378205" y="28711"/>
                </a:moveTo>
                <a:cubicBezTo>
                  <a:pt x="319870" y="28711"/>
                  <a:pt x="284869" y="39904"/>
                  <a:pt x="284869" y="39904"/>
                </a:cubicBezTo>
                <a:cubicBezTo>
                  <a:pt x="276119" y="41364"/>
                  <a:pt x="268827" y="50123"/>
                  <a:pt x="268827" y="58882"/>
                </a:cubicBezTo>
                <a:cubicBezTo>
                  <a:pt x="268827" y="58882"/>
                  <a:pt x="268827" y="58882"/>
                  <a:pt x="268827" y="369840"/>
                </a:cubicBezTo>
                <a:cubicBezTo>
                  <a:pt x="268827" y="378599"/>
                  <a:pt x="276119" y="386385"/>
                  <a:pt x="284869" y="386385"/>
                </a:cubicBezTo>
                <a:cubicBezTo>
                  <a:pt x="284869" y="386385"/>
                  <a:pt x="320842" y="382979"/>
                  <a:pt x="377233" y="382979"/>
                </a:cubicBezTo>
                <a:cubicBezTo>
                  <a:pt x="437026" y="382979"/>
                  <a:pt x="435567" y="386385"/>
                  <a:pt x="471541" y="386385"/>
                </a:cubicBezTo>
                <a:cubicBezTo>
                  <a:pt x="480291" y="386385"/>
                  <a:pt x="487583" y="378599"/>
                  <a:pt x="487583" y="369840"/>
                </a:cubicBezTo>
                <a:lnTo>
                  <a:pt x="487583" y="58882"/>
                </a:lnTo>
                <a:cubicBezTo>
                  <a:pt x="487583" y="50123"/>
                  <a:pt x="480291" y="41364"/>
                  <a:pt x="471541" y="39904"/>
                </a:cubicBezTo>
                <a:cubicBezTo>
                  <a:pt x="471541" y="39904"/>
                  <a:pt x="436540" y="28711"/>
                  <a:pt x="378205" y="28711"/>
                </a:cubicBezTo>
                <a:close/>
                <a:moveTo>
                  <a:pt x="129795" y="28711"/>
                </a:moveTo>
                <a:cubicBezTo>
                  <a:pt x="71460" y="28711"/>
                  <a:pt x="36459" y="39904"/>
                  <a:pt x="36459" y="39904"/>
                </a:cubicBezTo>
                <a:cubicBezTo>
                  <a:pt x="27709" y="41364"/>
                  <a:pt x="20417" y="50123"/>
                  <a:pt x="20417" y="58882"/>
                </a:cubicBezTo>
                <a:cubicBezTo>
                  <a:pt x="20417" y="58882"/>
                  <a:pt x="20417" y="58882"/>
                  <a:pt x="20417" y="369840"/>
                </a:cubicBezTo>
                <a:cubicBezTo>
                  <a:pt x="20417" y="378599"/>
                  <a:pt x="27709" y="386385"/>
                  <a:pt x="36459" y="386385"/>
                </a:cubicBezTo>
                <a:cubicBezTo>
                  <a:pt x="36459" y="386385"/>
                  <a:pt x="72433" y="382979"/>
                  <a:pt x="128823" y="382979"/>
                </a:cubicBezTo>
                <a:cubicBezTo>
                  <a:pt x="188616" y="382979"/>
                  <a:pt x="187158" y="386385"/>
                  <a:pt x="222645" y="386385"/>
                </a:cubicBezTo>
                <a:cubicBezTo>
                  <a:pt x="231881" y="386385"/>
                  <a:pt x="239173" y="378599"/>
                  <a:pt x="239173" y="369840"/>
                </a:cubicBezTo>
                <a:lnTo>
                  <a:pt x="239173" y="58882"/>
                </a:lnTo>
                <a:cubicBezTo>
                  <a:pt x="239173" y="50123"/>
                  <a:pt x="231881" y="41364"/>
                  <a:pt x="223131" y="39904"/>
                </a:cubicBezTo>
                <a:cubicBezTo>
                  <a:pt x="223131" y="39904"/>
                  <a:pt x="188130" y="28711"/>
                  <a:pt x="129795" y="28711"/>
                </a:cubicBezTo>
                <a:close/>
                <a:moveTo>
                  <a:pt x="126878" y="0"/>
                </a:moveTo>
                <a:cubicBezTo>
                  <a:pt x="160907" y="0"/>
                  <a:pt x="240632" y="11679"/>
                  <a:pt x="254243" y="11679"/>
                </a:cubicBezTo>
                <a:cubicBezTo>
                  <a:pt x="277091" y="11679"/>
                  <a:pt x="347093" y="0"/>
                  <a:pt x="381122" y="0"/>
                </a:cubicBezTo>
                <a:cubicBezTo>
                  <a:pt x="448693" y="0"/>
                  <a:pt x="489041" y="13139"/>
                  <a:pt x="489041" y="13139"/>
                </a:cubicBezTo>
                <a:cubicBezTo>
                  <a:pt x="499250" y="15086"/>
                  <a:pt x="508000" y="24818"/>
                  <a:pt x="508000" y="35038"/>
                </a:cubicBezTo>
                <a:cubicBezTo>
                  <a:pt x="508000" y="35038"/>
                  <a:pt x="508000" y="35038"/>
                  <a:pt x="508000" y="395631"/>
                </a:cubicBezTo>
                <a:cubicBezTo>
                  <a:pt x="508000" y="406337"/>
                  <a:pt x="499250" y="414610"/>
                  <a:pt x="489041" y="414610"/>
                </a:cubicBezTo>
                <a:cubicBezTo>
                  <a:pt x="447234" y="414610"/>
                  <a:pt x="449179" y="410717"/>
                  <a:pt x="379663" y="410717"/>
                </a:cubicBezTo>
                <a:cubicBezTo>
                  <a:pt x="379663" y="410717"/>
                  <a:pt x="379663" y="410717"/>
                  <a:pt x="125906" y="410717"/>
                </a:cubicBezTo>
                <a:cubicBezTo>
                  <a:pt x="60279" y="410717"/>
                  <a:pt x="18959" y="414610"/>
                  <a:pt x="18959" y="414610"/>
                </a:cubicBezTo>
                <a:cubicBezTo>
                  <a:pt x="8750" y="414610"/>
                  <a:pt x="0" y="406337"/>
                  <a:pt x="0" y="395631"/>
                </a:cubicBezTo>
                <a:cubicBezTo>
                  <a:pt x="0" y="395631"/>
                  <a:pt x="0" y="395631"/>
                  <a:pt x="0" y="35038"/>
                </a:cubicBezTo>
                <a:cubicBezTo>
                  <a:pt x="0" y="24818"/>
                  <a:pt x="8264" y="15086"/>
                  <a:pt x="18959" y="13139"/>
                </a:cubicBezTo>
                <a:cubicBezTo>
                  <a:pt x="18959" y="13139"/>
                  <a:pt x="59307" y="0"/>
                  <a:pt x="1268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仓耳今楷05-6763 W05" panose="02020400000000000000" pitchFamily="18" charset="-122"/>
              <a:ea typeface="仓耳今楷05-6763 W05" panose="02020400000000000000" pitchFamily="18" charset="-122"/>
              <a:sym typeface="思源黑体旧字形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6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 xmlns:a16="http://schemas.microsoft.com/office/drawing/2014/main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 animBg="1"/>
      <p:bldP spid="70" grpId="0" animBg="1"/>
      <p:bldP spid="80" grpId="0"/>
      <p:bldP spid="81" grpId="0"/>
      <p:bldP spid="82" grpId="0"/>
      <p:bldP spid="95" grpId="0"/>
      <p:bldP spid="37" grpId="0" animBg="1"/>
      <p:bldP spid="38" grpId="0" animBg="1"/>
      <p:bldP spid="39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B257169-96CD-422C-916D-D7FD3CB1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11" y="-20598"/>
            <a:ext cx="12215711" cy="68785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5AA34C-4CD7-481B-AB94-588F3E0B43ED}"/>
              </a:ext>
            </a:extLst>
          </p:cNvPr>
          <p:cNvSpPr/>
          <p:nvPr/>
        </p:nvSpPr>
        <p:spPr>
          <a:xfrm>
            <a:off x="2346158" y="721895"/>
            <a:ext cx="8049126" cy="539014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A51227-71EA-4890-9B04-EA6133641AC0}"/>
              </a:ext>
            </a:extLst>
          </p:cNvPr>
          <p:cNvSpPr/>
          <p:nvPr/>
        </p:nvSpPr>
        <p:spPr>
          <a:xfrm>
            <a:off x="9516979" y="-20598"/>
            <a:ext cx="2675021" cy="6878598"/>
          </a:xfrm>
          <a:prstGeom prst="rect">
            <a:avLst/>
          </a:prstGeom>
          <a:solidFill>
            <a:srgbClr val="FBD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79CC180-B58E-42A0-A742-49FA28E897C3}"/>
              </a:ext>
            </a:extLst>
          </p:cNvPr>
          <p:cNvGrpSpPr/>
          <p:nvPr/>
        </p:nvGrpSpPr>
        <p:grpSpPr>
          <a:xfrm>
            <a:off x="7772400" y="1479884"/>
            <a:ext cx="4367463" cy="3946358"/>
            <a:chOff x="7772400" y="1479884"/>
            <a:chExt cx="4367463" cy="39463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DAA9740-3368-4BBF-A67F-F2D7336E559C}"/>
                </a:ext>
              </a:extLst>
            </p:cNvPr>
            <p:cNvSpPr/>
            <p:nvPr/>
          </p:nvSpPr>
          <p:spPr>
            <a:xfrm>
              <a:off x="7772400" y="1479884"/>
              <a:ext cx="3645568" cy="3946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37E19EE-359F-4D9B-8224-878CC362391A}"/>
                </a:ext>
              </a:extLst>
            </p:cNvPr>
            <p:cNvSpPr/>
            <p:nvPr/>
          </p:nvSpPr>
          <p:spPr>
            <a:xfrm>
              <a:off x="8155361" y="1920239"/>
              <a:ext cx="3984502" cy="25113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ts val="6000"/>
                </a:lnSpc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</a:p>
            <a:p>
              <a:pPr>
                <a:lnSpc>
                  <a:spcPts val="6000"/>
                </a:lnSpc>
                <a:spcBef>
                  <a:spcPct val="0"/>
                </a:spcBef>
              </a:pPr>
              <a:r>
                <a:rPr lang="en-GB" altLang="zh-CN" sz="32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PHÂN TÍCH YÊU CẦU</a:t>
              </a:r>
              <a:endParaRPr lang="en-GB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96C2DBA8-04B7-47CB-9C36-7EFCC40F7D18}"/>
              </a:ext>
            </a:extLst>
          </p:cNvPr>
          <p:cNvSpPr/>
          <p:nvPr/>
        </p:nvSpPr>
        <p:spPr>
          <a:xfrm>
            <a:off x="2011928" y="5645809"/>
            <a:ext cx="2373273" cy="523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5400" i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j-cs"/>
              </a:rPr>
              <a:t>TWO</a:t>
            </a:r>
            <a:endParaRPr lang="zh-CN" altLang="en-US" sz="5400" i="1" spc="300" dirty="0">
              <a:solidFill>
                <a:schemeClr val="tx1">
                  <a:lumMod val="85000"/>
                  <a:lumOff val="1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  <a:cs typeface="+mj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11" y="-20598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27">
            <a:extLst>
              <a:ext uri="{FF2B5EF4-FFF2-40B4-BE49-F238E27FC236}">
                <a16:creationId xmlns:a16="http://schemas.microsoft.com/office/drawing/2014/main" id="{DDD64C85-C1FD-4351-8C9B-E13656417D7A}"/>
              </a:ext>
            </a:extLst>
          </p:cNvPr>
          <p:cNvGrpSpPr/>
          <p:nvPr/>
        </p:nvGrpSpPr>
        <p:grpSpPr>
          <a:xfrm>
            <a:off x="830186" y="1780298"/>
            <a:ext cx="429122" cy="3273339"/>
            <a:chOff x="866277" y="1170071"/>
            <a:chExt cx="429122" cy="3261508"/>
          </a:xfrm>
        </p:grpSpPr>
        <p:cxnSp>
          <p:nvCxnSpPr>
            <p:cNvPr id="21" name="直接连接符 11">
              <a:extLst>
                <a:ext uri="{FF2B5EF4-FFF2-40B4-BE49-F238E27FC236}">
                  <a16:creationId xmlns:a16="http://schemas.microsoft.com/office/drawing/2014/main" id="{309EAC9D-F32F-40AB-A38C-7078AD6E25B1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1082841" y="1170071"/>
              <a:ext cx="2005" cy="284040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12">
              <a:extLst>
                <a:ext uri="{FF2B5EF4-FFF2-40B4-BE49-F238E27FC236}">
                  <a16:creationId xmlns:a16="http://schemas.microsoft.com/office/drawing/2014/main" id="{F6F86BB4-3A9A-44FB-849A-FFABC19D76F0}"/>
                </a:ext>
              </a:extLst>
            </p:cNvPr>
            <p:cNvSpPr/>
            <p:nvPr/>
          </p:nvSpPr>
          <p:spPr>
            <a:xfrm>
              <a:off x="866277" y="2480484"/>
              <a:ext cx="421106" cy="421106"/>
            </a:xfrm>
            <a:prstGeom prst="ellipse">
              <a:avLst/>
            </a:prstGeom>
            <a:solidFill>
              <a:srgbClr val="FBD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13">
              <a:extLst>
                <a:ext uri="{FF2B5EF4-FFF2-40B4-BE49-F238E27FC236}">
                  <a16:creationId xmlns:a16="http://schemas.microsoft.com/office/drawing/2014/main" id="{E014A65F-7074-4035-A866-8596E7716424}"/>
                </a:ext>
              </a:extLst>
            </p:cNvPr>
            <p:cNvSpPr/>
            <p:nvPr/>
          </p:nvSpPr>
          <p:spPr>
            <a:xfrm>
              <a:off x="874293" y="4010473"/>
              <a:ext cx="421106" cy="421106"/>
            </a:xfrm>
            <a:prstGeom prst="ellipse">
              <a:avLst/>
            </a:prstGeom>
            <a:solidFill>
              <a:srgbClr val="C4D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12">
            <a:extLst>
              <a:ext uri="{FF2B5EF4-FFF2-40B4-BE49-F238E27FC236}">
                <a16:creationId xmlns:a16="http://schemas.microsoft.com/office/drawing/2014/main" id="{F6F86BB4-3A9A-44FB-849A-FFABC19D76F0}"/>
              </a:ext>
            </a:extLst>
          </p:cNvPr>
          <p:cNvSpPr/>
          <p:nvPr/>
        </p:nvSpPr>
        <p:spPr>
          <a:xfrm>
            <a:off x="830186" y="1569745"/>
            <a:ext cx="421106" cy="421106"/>
          </a:xfrm>
          <a:prstGeom prst="ellipse">
            <a:avLst/>
          </a:prstGeom>
          <a:solidFill>
            <a:srgbClr val="C4D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mb/>
      </p:transition>
    </mc:Choice>
    <mc:Fallback xmlns="" xmlns:a16="http://schemas.microsoft.com/office/drawing/2014/main" xmlns:a14="http://schemas.microsoft.com/office/drawing/2010/main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9FB143-2161-4498-9EDC-54FC399F80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11" y="-20598"/>
            <a:ext cx="12215711" cy="6878598"/>
          </a:xfrm>
          <a:prstGeom prst="rect">
            <a:avLst/>
          </a:prstGeom>
        </p:spPr>
      </p:pic>
      <p:sp>
        <p:nvSpPr>
          <p:cNvPr id="31" name="PA_任意多边形 5">
            <a:extLst>
              <a:ext uri="{FF2B5EF4-FFF2-40B4-BE49-F238E27FC236}">
                <a16:creationId xmlns:a16="http://schemas.microsoft.com/office/drawing/2014/main" id="{B619F787-6F36-4AFC-8F68-C26BE76C0BC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371600" y="2886684"/>
            <a:ext cx="2581501" cy="1659897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solidFill>
            <a:srgbClr val="B81A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5" name="PA_任意多边形 6">
            <a:extLst>
              <a:ext uri="{FF2B5EF4-FFF2-40B4-BE49-F238E27FC236}">
                <a16:creationId xmlns:a16="http://schemas.microsoft.com/office/drawing/2014/main" id="{03DFE8DA-6711-4319-966E-C5FADB9144F3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085013" y="3246296"/>
            <a:ext cx="2581501" cy="1658065"/>
          </a:xfrm>
          <a:custGeom>
            <a:avLst/>
            <a:gdLst>
              <a:gd name="T0" fmla="*/ 3256 w 3325"/>
              <a:gd name="T1" fmla="*/ 1687 h 2157"/>
              <a:gd name="T2" fmla="*/ 1880 w 3325"/>
              <a:gd name="T3" fmla="*/ 100 h 2157"/>
              <a:gd name="T4" fmla="*/ 1880 w 3325"/>
              <a:gd name="T5" fmla="*/ 100 h 2157"/>
              <a:gd name="T6" fmla="*/ 1663 w 3325"/>
              <a:gd name="T7" fmla="*/ 0 h 2157"/>
              <a:gd name="T8" fmla="*/ 1451 w 3325"/>
              <a:gd name="T9" fmla="*/ 95 h 2157"/>
              <a:gd name="T10" fmla="*/ 1451 w 3325"/>
              <a:gd name="T11" fmla="*/ 95 h 2157"/>
              <a:gd name="T12" fmla="*/ 83 w 3325"/>
              <a:gd name="T13" fmla="*/ 1672 h 2157"/>
              <a:gd name="T14" fmla="*/ 0 w 3325"/>
              <a:gd name="T15" fmla="*/ 1872 h 2157"/>
              <a:gd name="T16" fmla="*/ 284 w 3325"/>
              <a:gd name="T17" fmla="*/ 2157 h 2157"/>
              <a:gd name="T18" fmla="*/ 284 w 3325"/>
              <a:gd name="T19" fmla="*/ 2157 h 2157"/>
              <a:gd name="T20" fmla="*/ 285 w 3325"/>
              <a:gd name="T21" fmla="*/ 2157 h 2157"/>
              <a:gd name="T22" fmla="*/ 3039 w 3325"/>
              <a:gd name="T23" fmla="*/ 2157 h 2157"/>
              <a:gd name="T24" fmla="*/ 3039 w 3325"/>
              <a:gd name="T25" fmla="*/ 2157 h 2157"/>
              <a:gd name="T26" fmla="*/ 3040 w 3325"/>
              <a:gd name="T27" fmla="*/ 2157 h 2157"/>
              <a:gd name="T28" fmla="*/ 3325 w 3325"/>
              <a:gd name="T29" fmla="*/ 1872 h 2157"/>
              <a:gd name="T30" fmla="*/ 3256 w 3325"/>
              <a:gd name="T31" fmla="*/ 16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5" h="2157">
                <a:moveTo>
                  <a:pt x="3256" y="1687"/>
                </a:moveTo>
                <a:lnTo>
                  <a:pt x="1880" y="100"/>
                </a:lnTo>
                <a:lnTo>
                  <a:pt x="1880" y="100"/>
                </a:lnTo>
                <a:cubicBezTo>
                  <a:pt x="1828" y="39"/>
                  <a:pt x="1750" y="0"/>
                  <a:pt x="1663" y="0"/>
                </a:cubicBezTo>
                <a:cubicBezTo>
                  <a:pt x="1579" y="0"/>
                  <a:pt x="1503" y="36"/>
                  <a:pt x="1451" y="95"/>
                </a:cubicBezTo>
                <a:lnTo>
                  <a:pt x="1451" y="95"/>
                </a:lnTo>
                <a:lnTo>
                  <a:pt x="83" y="1672"/>
                </a:lnTo>
                <a:cubicBezTo>
                  <a:pt x="32" y="1723"/>
                  <a:pt x="0" y="1794"/>
                  <a:pt x="0" y="1872"/>
                </a:cubicBezTo>
                <a:cubicBezTo>
                  <a:pt x="0" y="2029"/>
                  <a:pt x="127" y="2156"/>
                  <a:pt x="284" y="2157"/>
                </a:cubicBezTo>
                <a:lnTo>
                  <a:pt x="284" y="2157"/>
                </a:lnTo>
                <a:lnTo>
                  <a:pt x="285" y="2157"/>
                </a:lnTo>
                <a:lnTo>
                  <a:pt x="3039" y="2157"/>
                </a:lnTo>
                <a:lnTo>
                  <a:pt x="3039" y="2157"/>
                </a:lnTo>
                <a:lnTo>
                  <a:pt x="3040" y="2157"/>
                </a:lnTo>
                <a:cubicBezTo>
                  <a:pt x="3198" y="2157"/>
                  <a:pt x="3325" y="2029"/>
                  <a:pt x="3325" y="1872"/>
                </a:cubicBezTo>
                <a:cubicBezTo>
                  <a:pt x="3325" y="1802"/>
                  <a:pt x="3299" y="1737"/>
                  <a:pt x="3256" y="1687"/>
                </a:cubicBezTo>
                <a:close/>
              </a:path>
            </a:pathLst>
          </a:custGeom>
          <a:solidFill>
            <a:srgbClr val="6C4C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7" name="PA_任意多边形 7">
            <a:extLst>
              <a:ext uri="{FF2B5EF4-FFF2-40B4-BE49-F238E27FC236}">
                <a16:creationId xmlns:a16="http://schemas.microsoft.com/office/drawing/2014/main" id="{A21E19F8-AB00-422C-B974-8F2E9BE520B9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11236" y="2886684"/>
            <a:ext cx="2579638" cy="1659897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solidFill>
            <a:srgbClr val="B81A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6" name="PA_任意多边形 8">
            <a:extLst>
              <a:ext uri="{FF2B5EF4-FFF2-40B4-BE49-F238E27FC236}">
                <a16:creationId xmlns:a16="http://schemas.microsoft.com/office/drawing/2014/main" id="{9C313025-DFA3-4226-A474-2FC2E2768641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522904" y="3270903"/>
            <a:ext cx="2581501" cy="1658065"/>
          </a:xfrm>
          <a:custGeom>
            <a:avLst/>
            <a:gdLst>
              <a:gd name="T0" fmla="*/ 3255 w 3324"/>
              <a:gd name="T1" fmla="*/ 1687 h 2157"/>
              <a:gd name="T2" fmla="*/ 1879 w 3324"/>
              <a:gd name="T3" fmla="*/ 100 h 2157"/>
              <a:gd name="T4" fmla="*/ 1879 w 3324"/>
              <a:gd name="T5" fmla="*/ 100 h 2157"/>
              <a:gd name="T6" fmla="*/ 1662 w 3324"/>
              <a:gd name="T7" fmla="*/ 0 h 2157"/>
              <a:gd name="T8" fmla="*/ 1450 w 3324"/>
              <a:gd name="T9" fmla="*/ 95 h 2157"/>
              <a:gd name="T10" fmla="*/ 1450 w 3324"/>
              <a:gd name="T11" fmla="*/ 95 h 2157"/>
              <a:gd name="T12" fmla="*/ 82 w 3324"/>
              <a:gd name="T13" fmla="*/ 1672 h 2157"/>
              <a:gd name="T14" fmla="*/ 0 w 3324"/>
              <a:gd name="T15" fmla="*/ 1872 h 2157"/>
              <a:gd name="T16" fmla="*/ 283 w 3324"/>
              <a:gd name="T17" fmla="*/ 2157 h 2157"/>
              <a:gd name="T18" fmla="*/ 283 w 3324"/>
              <a:gd name="T19" fmla="*/ 2157 h 2157"/>
              <a:gd name="T20" fmla="*/ 284 w 3324"/>
              <a:gd name="T21" fmla="*/ 2157 h 2157"/>
              <a:gd name="T22" fmla="*/ 3038 w 3324"/>
              <a:gd name="T23" fmla="*/ 2157 h 2157"/>
              <a:gd name="T24" fmla="*/ 3038 w 3324"/>
              <a:gd name="T25" fmla="*/ 2157 h 2157"/>
              <a:gd name="T26" fmla="*/ 3039 w 3324"/>
              <a:gd name="T27" fmla="*/ 2157 h 2157"/>
              <a:gd name="T28" fmla="*/ 3324 w 3324"/>
              <a:gd name="T29" fmla="*/ 1872 h 2157"/>
              <a:gd name="T30" fmla="*/ 3255 w 3324"/>
              <a:gd name="T31" fmla="*/ 16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5" y="1687"/>
                </a:moveTo>
                <a:lnTo>
                  <a:pt x="1879" y="100"/>
                </a:lnTo>
                <a:lnTo>
                  <a:pt x="1879" y="100"/>
                </a:lnTo>
                <a:cubicBezTo>
                  <a:pt x="1827" y="39"/>
                  <a:pt x="1749" y="0"/>
                  <a:pt x="1662" y="0"/>
                </a:cubicBezTo>
                <a:cubicBezTo>
                  <a:pt x="1578" y="0"/>
                  <a:pt x="1502" y="36"/>
                  <a:pt x="1450" y="95"/>
                </a:cubicBezTo>
                <a:lnTo>
                  <a:pt x="1450" y="95"/>
                </a:lnTo>
                <a:lnTo>
                  <a:pt x="82" y="1672"/>
                </a:lnTo>
                <a:cubicBezTo>
                  <a:pt x="31" y="1723"/>
                  <a:pt x="0" y="1794"/>
                  <a:pt x="0" y="1872"/>
                </a:cubicBezTo>
                <a:cubicBezTo>
                  <a:pt x="0" y="2029"/>
                  <a:pt x="126" y="2156"/>
                  <a:pt x="283" y="2157"/>
                </a:cubicBezTo>
                <a:lnTo>
                  <a:pt x="283" y="2157"/>
                </a:lnTo>
                <a:lnTo>
                  <a:pt x="284" y="2157"/>
                </a:lnTo>
                <a:lnTo>
                  <a:pt x="3038" y="2157"/>
                </a:lnTo>
                <a:lnTo>
                  <a:pt x="3038" y="2157"/>
                </a:lnTo>
                <a:lnTo>
                  <a:pt x="3039" y="2157"/>
                </a:lnTo>
                <a:cubicBezTo>
                  <a:pt x="3197" y="2157"/>
                  <a:pt x="3324" y="2029"/>
                  <a:pt x="3324" y="1872"/>
                </a:cubicBezTo>
                <a:cubicBezTo>
                  <a:pt x="3324" y="1802"/>
                  <a:pt x="3298" y="1737"/>
                  <a:pt x="3255" y="1687"/>
                </a:cubicBezTo>
                <a:close/>
              </a:path>
            </a:pathLst>
          </a:custGeom>
          <a:solidFill>
            <a:srgbClr val="6C4C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7" name="PA_任意多边形 65">
            <a:extLst>
              <a:ext uri="{FF2B5EF4-FFF2-40B4-BE49-F238E27FC236}">
                <a16:creationId xmlns:a16="http://schemas.microsoft.com/office/drawing/2014/main" id="{0DAAE75F-88BB-40AD-9FCC-D805A3B0949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343773" y="3854994"/>
            <a:ext cx="939761" cy="691587"/>
          </a:xfrm>
          <a:custGeom>
            <a:avLst/>
            <a:gdLst>
              <a:gd name="connsiteX0" fmla="*/ 662169 w 1067906"/>
              <a:gd name="connsiteY0" fmla="*/ 549275 h 800100"/>
              <a:gd name="connsiteX1" fmla="*/ 979485 w 1067906"/>
              <a:gd name="connsiteY1" fmla="*/ 549275 h 800100"/>
              <a:gd name="connsiteX2" fmla="*/ 1014373 w 1067906"/>
              <a:gd name="connsiteY2" fmla="*/ 569208 h 800100"/>
              <a:gd name="connsiteX3" fmla="*/ 1067536 w 1067906"/>
              <a:gd name="connsiteY3" fmla="*/ 773523 h 800100"/>
              <a:gd name="connsiteX4" fmla="*/ 1045939 w 1067906"/>
              <a:gd name="connsiteY4" fmla="*/ 800100 h 800100"/>
              <a:gd name="connsiteX5" fmla="*/ 597377 w 1067906"/>
              <a:gd name="connsiteY5" fmla="*/ 800100 h 800100"/>
              <a:gd name="connsiteX6" fmla="*/ 577441 w 1067906"/>
              <a:gd name="connsiteY6" fmla="*/ 771862 h 800100"/>
              <a:gd name="connsiteX7" fmla="*/ 628943 w 1067906"/>
              <a:gd name="connsiteY7" fmla="*/ 572530 h 800100"/>
              <a:gd name="connsiteX8" fmla="*/ 662169 w 1067906"/>
              <a:gd name="connsiteY8" fmla="*/ 549275 h 800100"/>
              <a:gd name="connsiteX9" fmla="*/ 85906 w 1067906"/>
              <a:gd name="connsiteY9" fmla="*/ 549275 h 800100"/>
              <a:gd name="connsiteX10" fmla="*/ 403222 w 1067906"/>
              <a:gd name="connsiteY10" fmla="*/ 549275 h 800100"/>
              <a:gd name="connsiteX11" fmla="*/ 438110 w 1067906"/>
              <a:gd name="connsiteY11" fmla="*/ 569208 h 800100"/>
              <a:gd name="connsiteX12" fmla="*/ 491273 w 1067906"/>
              <a:gd name="connsiteY12" fmla="*/ 773523 h 800100"/>
              <a:gd name="connsiteX13" fmla="*/ 469676 w 1067906"/>
              <a:gd name="connsiteY13" fmla="*/ 800100 h 800100"/>
              <a:gd name="connsiteX14" fmla="*/ 21114 w 1067906"/>
              <a:gd name="connsiteY14" fmla="*/ 800100 h 800100"/>
              <a:gd name="connsiteX15" fmla="*/ 1178 w 1067906"/>
              <a:gd name="connsiteY15" fmla="*/ 771862 h 800100"/>
              <a:gd name="connsiteX16" fmla="*/ 52680 w 1067906"/>
              <a:gd name="connsiteY16" fmla="*/ 572530 h 800100"/>
              <a:gd name="connsiteX17" fmla="*/ 85906 w 1067906"/>
              <a:gd name="connsiteY17" fmla="*/ 549275 h 800100"/>
              <a:gd name="connsiteX18" fmla="*/ 891545 w 1067906"/>
              <a:gd name="connsiteY18" fmla="*/ 334962 h 800100"/>
              <a:gd name="connsiteX19" fmla="*/ 905833 w 1067906"/>
              <a:gd name="connsiteY19" fmla="*/ 422275 h 800100"/>
              <a:gd name="connsiteX20" fmla="*/ 994733 w 1067906"/>
              <a:gd name="connsiteY20" fmla="*/ 438150 h 800100"/>
              <a:gd name="connsiteX21" fmla="*/ 905833 w 1067906"/>
              <a:gd name="connsiteY21" fmla="*/ 454025 h 800100"/>
              <a:gd name="connsiteX22" fmla="*/ 891545 w 1067906"/>
              <a:gd name="connsiteY22" fmla="*/ 542925 h 800100"/>
              <a:gd name="connsiteX23" fmla="*/ 877258 w 1067906"/>
              <a:gd name="connsiteY23" fmla="*/ 454025 h 800100"/>
              <a:gd name="connsiteX24" fmla="*/ 786770 w 1067906"/>
              <a:gd name="connsiteY24" fmla="*/ 438150 h 800100"/>
              <a:gd name="connsiteX25" fmla="*/ 875670 w 1067906"/>
              <a:gd name="connsiteY25" fmla="*/ 422275 h 800100"/>
              <a:gd name="connsiteX26" fmla="*/ 346257 w 1067906"/>
              <a:gd name="connsiteY26" fmla="*/ 247650 h 800100"/>
              <a:gd name="connsiteX27" fmla="*/ 663573 w 1067906"/>
              <a:gd name="connsiteY27" fmla="*/ 247650 h 800100"/>
              <a:gd name="connsiteX28" fmla="*/ 698461 w 1067906"/>
              <a:gd name="connsiteY28" fmla="*/ 267583 h 800100"/>
              <a:gd name="connsiteX29" fmla="*/ 751624 w 1067906"/>
              <a:gd name="connsiteY29" fmla="*/ 471897 h 800100"/>
              <a:gd name="connsiteX30" fmla="*/ 730027 w 1067906"/>
              <a:gd name="connsiteY30" fmla="*/ 498475 h 800100"/>
              <a:gd name="connsiteX31" fmla="*/ 281465 w 1067906"/>
              <a:gd name="connsiteY31" fmla="*/ 498475 h 800100"/>
              <a:gd name="connsiteX32" fmla="*/ 261529 w 1067906"/>
              <a:gd name="connsiteY32" fmla="*/ 470236 h 800100"/>
              <a:gd name="connsiteX33" fmla="*/ 313031 w 1067906"/>
              <a:gd name="connsiteY33" fmla="*/ 270905 h 800100"/>
              <a:gd name="connsiteX34" fmla="*/ 346257 w 1067906"/>
              <a:gd name="connsiteY34" fmla="*/ 247650 h 800100"/>
              <a:gd name="connsiteX35" fmla="*/ 283533 w 1067906"/>
              <a:gd name="connsiteY35" fmla="*/ 76200 h 800100"/>
              <a:gd name="connsiteX36" fmla="*/ 299408 w 1067906"/>
              <a:gd name="connsiteY36" fmla="*/ 165100 h 800100"/>
              <a:gd name="connsiteX37" fmla="*/ 388308 w 1067906"/>
              <a:gd name="connsiteY37" fmla="*/ 179388 h 800100"/>
              <a:gd name="connsiteX38" fmla="*/ 299408 w 1067906"/>
              <a:gd name="connsiteY38" fmla="*/ 195263 h 800100"/>
              <a:gd name="connsiteX39" fmla="*/ 283533 w 1067906"/>
              <a:gd name="connsiteY39" fmla="*/ 284163 h 800100"/>
              <a:gd name="connsiteX40" fmla="*/ 269245 w 1067906"/>
              <a:gd name="connsiteY40" fmla="*/ 196850 h 800100"/>
              <a:gd name="connsiteX41" fmla="*/ 180345 w 1067906"/>
              <a:gd name="connsiteY41" fmla="*/ 179388 h 800100"/>
              <a:gd name="connsiteX42" fmla="*/ 269245 w 1067906"/>
              <a:gd name="connsiteY42" fmla="*/ 165100 h 800100"/>
              <a:gd name="connsiteX43" fmla="*/ 769307 w 1067906"/>
              <a:gd name="connsiteY43" fmla="*/ 0 h 800100"/>
              <a:gd name="connsiteX44" fmla="*/ 783594 w 1067906"/>
              <a:gd name="connsiteY44" fmla="*/ 88900 h 800100"/>
              <a:gd name="connsiteX45" fmla="*/ 870907 w 1067906"/>
              <a:gd name="connsiteY45" fmla="*/ 103188 h 800100"/>
              <a:gd name="connsiteX46" fmla="*/ 783594 w 1067906"/>
              <a:gd name="connsiteY46" fmla="*/ 120650 h 800100"/>
              <a:gd name="connsiteX47" fmla="*/ 769307 w 1067906"/>
              <a:gd name="connsiteY47" fmla="*/ 207963 h 800100"/>
              <a:gd name="connsiteX48" fmla="*/ 751844 w 1067906"/>
              <a:gd name="connsiteY48" fmla="*/ 120650 h 800100"/>
              <a:gd name="connsiteX49" fmla="*/ 664532 w 1067906"/>
              <a:gd name="connsiteY49" fmla="*/ 103188 h 800100"/>
              <a:gd name="connsiteX50" fmla="*/ 751844 w 1067906"/>
              <a:gd name="connsiteY50" fmla="*/ 889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67906" h="800100">
                <a:moveTo>
                  <a:pt x="662169" y="549275"/>
                </a:moveTo>
                <a:cubicBezTo>
                  <a:pt x="705364" y="549275"/>
                  <a:pt x="904725" y="549275"/>
                  <a:pt x="979485" y="549275"/>
                </a:cubicBezTo>
                <a:cubicBezTo>
                  <a:pt x="1007728" y="549275"/>
                  <a:pt x="1014373" y="569208"/>
                  <a:pt x="1014373" y="569208"/>
                </a:cubicBezTo>
                <a:cubicBezTo>
                  <a:pt x="1014373" y="569208"/>
                  <a:pt x="1014373" y="569208"/>
                  <a:pt x="1067536" y="773523"/>
                </a:cubicBezTo>
                <a:cubicBezTo>
                  <a:pt x="1067536" y="773523"/>
                  <a:pt x="1072520" y="800100"/>
                  <a:pt x="1045939" y="800100"/>
                </a:cubicBezTo>
                <a:cubicBezTo>
                  <a:pt x="944597" y="800100"/>
                  <a:pt x="612329" y="800100"/>
                  <a:pt x="597377" y="800100"/>
                </a:cubicBezTo>
                <a:cubicBezTo>
                  <a:pt x="584086" y="800100"/>
                  <a:pt x="572457" y="788472"/>
                  <a:pt x="577441" y="771862"/>
                </a:cubicBezTo>
                <a:cubicBezTo>
                  <a:pt x="580764" y="755251"/>
                  <a:pt x="628943" y="572530"/>
                  <a:pt x="628943" y="572530"/>
                </a:cubicBezTo>
                <a:cubicBezTo>
                  <a:pt x="628943" y="572530"/>
                  <a:pt x="633927" y="549275"/>
                  <a:pt x="662169" y="549275"/>
                </a:cubicBezTo>
                <a:close/>
                <a:moveTo>
                  <a:pt x="85906" y="549275"/>
                </a:moveTo>
                <a:cubicBezTo>
                  <a:pt x="129101" y="549275"/>
                  <a:pt x="328462" y="549275"/>
                  <a:pt x="403222" y="549275"/>
                </a:cubicBezTo>
                <a:cubicBezTo>
                  <a:pt x="431465" y="549275"/>
                  <a:pt x="438110" y="569208"/>
                  <a:pt x="438110" y="569208"/>
                </a:cubicBezTo>
                <a:lnTo>
                  <a:pt x="491273" y="773523"/>
                </a:lnTo>
                <a:cubicBezTo>
                  <a:pt x="491273" y="773523"/>
                  <a:pt x="496257" y="800100"/>
                  <a:pt x="469676" y="800100"/>
                </a:cubicBezTo>
                <a:cubicBezTo>
                  <a:pt x="368334" y="800100"/>
                  <a:pt x="36066" y="800100"/>
                  <a:pt x="21114" y="800100"/>
                </a:cubicBezTo>
                <a:cubicBezTo>
                  <a:pt x="7823" y="800100"/>
                  <a:pt x="-3806" y="788472"/>
                  <a:pt x="1178" y="771862"/>
                </a:cubicBezTo>
                <a:cubicBezTo>
                  <a:pt x="4501" y="755251"/>
                  <a:pt x="52680" y="572530"/>
                  <a:pt x="52680" y="572530"/>
                </a:cubicBezTo>
                <a:cubicBezTo>
                  <a:pt x="52680" y="572530"/>
                  <a:pt x="57664" y="549275"/>
                  <a:pt x="85906" y="549275"/>
                </a:cubicBezTo>
                <a:close/>
                <a:moveTo>
                  <a:pt x="891545" y="334962"/>
                </a:moveTo>
                <a:lnTo>
                  <a:pt x="905833" y="422275"/>
                </a:lnTo>
                <a:lnTo>
                  <a:pt x="994733" y="438150"/>
                </a:lnTo>
                <a:lnTo>
                  <a:pt x="905833" y="454025"/>
                </a:lnTo>
                <a:lnTo>
                  <a:pt x="891545" y="542925"/>
                </a:lnTo>
                <a:lnTo>
                  <a:pt x="877258" y="454025"/>
                </a:lnTo>
                <a:lnTo>
                  <a:pt x="786770" y="438150"/>
                </a:lnTo>
                <a:lnTo>
                  <a:pt x="875670" y="422275"/>
                </a:lnTo>
                <a:close/>
                <a:moveTo>
                  <a:pt x="346257" y="247650"/>
                </a:moveTo>
                <a:cubicBezTo>
                  <a:pt x="389452" y="247650"/>
                  <a:pt x="588813" y="247650"/>
                  <a:pt x="663573" y="247650"/>
                </a:cubicBezTo>
                <a:cubicBezTo>
                  <a:pt x="691816" y="247650"/>
                  <a:pt x="698461" y="267583"/>
                  <a:pt x="698461" y="267583"/>
                </a:cubicBezTo>
                <a:cubicBezTo>
                  <a:pt x="698461" y="267583"/>
                  <a:pt x="698461" y="267583"/>
                  <a:pt x="751624" y="471897"/>
                </a:cubicBezTo>
                <a:cubicBezTo>
                  <a:pt x="751624" y="471897"/>
                  <a:pt x="756608" y="498475"/>
                  <a:pt x="730027" y="498475"/>
                </a:cubicBezTo>
                <a:cubicBezTo>
                  <a:pt x="628685" y="498475"/>
                  <a:pt x="296417" y="498475"/>
                  <a:pt x="281465" y="498475"/>
                </a:cubicBezTo>
                <a:cubicBezTo>
                  <a:pt x="268174" y="498475"/>
                  <a:pt x="256545" y="486847"/>
                  <a:pt x="261529" y="470236"/>
                </a:cubicBezTo>
                <a:cubicBezTo>
                  <a:pt x="264852" y="453625"/>
                  <a:pt x="313031" y="270905"/>
                  <a:pt x="313031" y="270905"/>
                </a:cubicBezTo>
                <a:cubicBezTo>
                  <a:pt x="313031" y="270905"/>
                  <a:pt x="318015" y="247650"/>
                  <a:pt x="346257" y="247650"/>
                </a:cubicBezTo>
                <a:close/>
                <a:moveTo>
                  <a:pt x="283533" y="76200"/>
                </a:moveTo>
                <a:lnTo>
                  <a:pt x="299408" y="165100"/>
                </a:lnTo>
                <a:lnTo>
                  <a:pt x="388308" y="179388"/>
                </a:lnTo>
                <a:lnTo>
                  <a:pt x="299408" y="195263"/>
                </a:lnTo>
                <a:lnTo>
                  <a:pt x="283533" y="284163"/>
                </a:lnTo>
                <a:lnTo>
                  <a:pt x="269245" y="196850"/>
                </a:lnTo>
                <a:lnTo>
                  <a:pt x="180345" y="179388"/>
                </a:lnTo>
                <a:lnTo>
                  <a:pt x="269245" y="165100"/>
                </a:lnTo>
                <a:close/>
                <a:moveTo>
                  <a:pt x="769307" y="0"/>
                </a:moveTo>
                <a:lnTo>
                  <a:pt x="783594" y="88900"/>
                </a:lnTo>
                <a:lnTo>
                  <a:pt x="870907" y="103188"/>
                </a:lnTo>
                <a:lnTo>
                  <a:pt x="783594" y="120650"/>
                </a:lnTo>
                <a:lnTo>
                  <a:pt x="769307" y="207963"/>
                </a:lnTo>
                <a:lnTo>
                  <a:pt x="751844" y="120650"/>
                </a:lnTo>
                <a:lnTo>
                  <a:pt x="664532" y="103188"/>
                </a:lnTo>
                <a:lnTo>
                  <a:pt x="751844" y="8890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8" name="文本框 25">
            <a:extLst>
              <a:ext uri="{FF2B5EF4-FFF2-40B4-BE49-F238E27FC236}">
                <a16:creationId xmlns:a16="http://schemas.microsoft.com/office/drawing/2014/main" id="{646DC73F-217E-4453-8C4F-51DD4916CF5C}"/>
              </a:ext>
            </a:extLst>
          </p:cNvPr>
          <p:cNvSpPr txBox="1"/>
          <p:nvPr/>
        </p:nvSpPr>
        <p:spPr>
          <a:xfrm>
            <a:off x="884092" y="1895929"/>
            <a:ext cx="3473310" cy="49096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3300"/>
              </a:lnSpc>
            </a:pPr>
            <a:r>
              <a:rPr lang="vi-VN" altLang="zh-CN" sz="2400" b="1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宋体" panose="02010600030101010101" pitchFamily="2" charset="-122"/>
                <a:cs typeface="+mn-ea"/>
                <a:sym typeface="+mn-lt"/>
              </a:rPr>
              <a:t>Quản lý nhân viên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9" name="文本框 28">
            <a:extLst>
              <a:ext uri="{FF2B5EF4-FFF2-40B4-BE49-F238E27FC236}">
                <a16:creationId xmlns:a16="http://schemas.microsoft.com/office/drawing/2014/main" id="{26FB313F-25A1-4E9D-8FC9-1C22CE6DDB74}"/>
              </a:ext>
            </a:extLst>
          </p:cNvPr>
          <p:cNvSpPr txBox="1"/>
          <p:nvPr/>
        </p:nvSpPr>
        <p:spPr>
          <a:xfrm>
            <a:off x="2499020" y="5244719"/>
            <a:ext cx="3473310" cy="49096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3300"/>
              </a:lnSpc>
            </a:pPr>
            <a:r>
              <a:rPr lang="vi-VN" altLang="zh-CN" sz="2400" b="1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宋体" panose="02010600030101010101" pitchFamily="2" charset="-122"/>
                <a:cs typeface="+mn-ea"/>
                <a:sym typeface="+mn-lt"/>
              </a:rPr>
              <a:t>Quản lý khách hàng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0" name="文本框 31">
            <a:extLst>
              <a:ext uri="{FF2B5EF4-FFF2-40B4-BE49-F238E27FC236}">
                <a16:creationId xmlns:a16="http://schemas.microsoft.com/office/drawing/2014/main" id="{4CCA1EEE-97E4-4D7D-908B-E81286A756C8}"/>
              </a:ext>
            </a:extLst>
          </p:cNvPr>
          <p:cNvSpPr txBox="1"/>
          <p:nvPr/>
        </p:nvSpPr>
        <p:spPr>
          <a:xfrm>
            <a:off x="6118816" y="5244718"/>
            <a:ext cx="3473310" cy="49096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3300"/>
              </a:lnSpc>
            </a:pPr>
            <a:r>
              <a:rPr lang="vi-VN" altLang="zh-CN" sz="2400" b="1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宋体" panose="02010600030101010101" pitchFamily="2" charset="-122"/>
                <a:cs typeface="+mn-ea"/>
                <a:sym typeface="+mn-lt"/>
              </a:rPr>
              <a:t>Quản lý khoản thu chi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1" name="文本框 34">
            <a:extLst>
              <a:ext uri="{FF2B5EF4-FFF2-40B4-BE49-F238E27FC236}">
                <a16:creationId xmlns:a16="http://schemas.microsoft.com/office/drawing/2014/main" id="{75D31CBF-F85A-4818-9943-4A06B700E636}"/>
              </a:ext>
            </a:extLst>
          </p:cNvPr>
          <p:cNvSpPr txBox="1"/>
          <p:nvPr/>
        </p:nvSpPr>
        <p:spPr>
          <a:xfrm>
            <a:off x="7770336" y="1895929"/>
            <a:ext cx="3473310" cy="49096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3300"/>
              </a:lnSpc>
            </a:pPr>
            <a:r>
              <a:rPr lang="vi-VN" altLang="zh-CN" sz="2400" b="1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宋体" panose="02010600030101010101" pitchFamily="2" charset="-122"/>
                <a:cs typeface="+mn-ea"/>
                <a:sym typeface="+mn-lt"/>
              </a:rPr>
              <a:t>Quản lý các giao dịch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2" name="文本框 37">
            <a:extLst>
              <a:ext uri="{FF2B5EF4-FFF2-40B4-BE49-F238E27FC236}">
                <a16:creationId xmlns:a16="http://schemas.microsoft.com/office/drawing/2014/main" id="{5312D2F2-5E46-479E-890A-7467A69F8A7F}"/>
              </a:ext>
            </a:extLst>
          </p:cNvPr>
          <p:cNvSpPr txBox="1"/>
          <p:nvPr/>
        </p:nvSpPr>
        <p:spPr>
          <a:xfrm>
            <a:off x="4315580" y="1898522"/>
            <a:ext cx="3473310" cy="49096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3300"/>
              </a:lnSpc>
            </a:pPr>
            <a:r>
              <a:rPr lang="vi-VN" altLang="zh-CN" sz="2400" b="1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宋体" panose="02010600030101010101" pitchFamily="2" charset="-122"/>
                <a:cs typeface="+mn-ea"/>
                <a:sym typeface="+mn-lt"/>
              </a:rPr>
              <a:t>Quản lý các yêu cầu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4" name="PA_任意多边形 9">
            <a:extLst>
              <a:ext uri="{FF2B5EF4-FFF2-40B4-BE49-F238E27FC236}">
                <a16:creationId xmlns:a16="http://schemas.microsoft.com/office/drawing/2014/main" id="{E12743BD-0860-4862-99C7-E4A8244C5E7E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236434" y="2886684"/>
            <a:ext cx="2579638" cy="1659897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solidFill>
            <a:srgbClr val="B81A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80" name="组合 22"/>
          <p:cNvGrpSpPr/>
          <p:nvPr/>
        </p:nvGrpSpPr>
        <p:grpSpPr>
          <a:xfrm>
            <a:off x="-10478" y="299837"/>
            <a:ext cx="1629410" cy="232410"/>
            <a:chOff x="12" y="410"/>
            <a:chExt cx="2566" cy="680"/>
          </a:xfrm>
        </p:grpSpPr>
        <p:sp>
          <p:nvSpPr>
            <p:cNvPr id="81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  <p:sp>
          <p:nvSpPr>
            <p:cNvPr id="82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  <p:sp>
          <p:nvSpPr>
            <p:cNvPr id="83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  <p:sp>
          <p:nvSpPr>
            <p:cNvPr id="84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ndara" panose="020E0502030303020204" pitchFamily="34" charset="0"/>
                <a:ea typeface="造字工房悦黑体验版常规体" pitchFamily="50" charset="-122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EB84DE0-2D88-4340-93EB-D7D27DA59285}"/>
              </a:ext>
            </a:extLst>
          </p:cNvPr>
          <p:cNvSpPr txBox="1"/>
          <p:nvPr/>
        </p:nvSpPr>
        <p:spPr>
          <a:xfrm>
            <a:off x="1900014" y="108482"/>
            <a:ext cx="8841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srgbClr val="6C4C8B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ĐẶC TẢ YÊU CẦU</a:t>
            </a:r>
            <a:endParaRPr lang="vi-VN" sz="3000" b="1" dirty="0">
              <a:solidFill>
                <a:srgbClr val="6C4C8B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직선 연결선 76"/>
          <p:cNvCxnSpPr/>
          <p:nvPr/>
        </p:nvCxnSpPr>
        <p:spPr>
          <a:xfrm flipH="1">
            <a:off x="7917" y="792712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>
            <a:extLst>
              <a:ext uri="{FF2B5EF4-FFF2-40B4-BE49-F238E27FC236}">
                <a16:creationId xmlns:a16="http://schemas.microsoft.com/office/drawing/2014/main" id="{AE24A115-7BE3-4E0D-859F-29AD4F56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6" y="115459"/>
            <a:ext cx="1048091" cy="5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EC5FE58-F6B8-4ACE-B832-3978D7BEDFB4}"/>
              </a:ext>
            </a:extLst>
          </p:cNvPr>
          <p:cNvGrpSpPr/>
          <p:nvPr/>
        </p:nvGrpSpPr>
        <p:grpSpPr>
          <a:xfrm>
            <a:off x="2328852" y="3255122"/>
            <a:ext cx="654188" cy="638390"/>
            <a:chOff x="6997700" y="1082675"/>
            <a:chExt cx="360363" cy="360363"/>
          </a:xfrm>
          <a:solidFill>
            <a:sysClr val="window" lastClr="FFFFFF"/>
          </a:solidFill>
        </p:grpSpPr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30682AA5-93AC-49D8-8D01-52EAC3B19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300163"/>
              <a:ext cx="119063" cy="120650"/>
            </a:xfrm>
            <a:custGeom>
              <a:avLst/>
              <a:gdLst>
                <a:gd name="T0" fmla="*/ 35 w 75"/>
                <a:gd name="T1" fmla="*/ 12 h 76"/>
                <a:gd name="T2" fmla="*/ 35 w 75"/>
                <a:gd name="T3" fmla="*/ 12 h 76"/>
                <a:gd name="T4" fmla="*/ 0 w 75"/>
                <a:gd name="T5" fmla="*/ 45 h 76"/>
                <a:gd name="T6" fmla="*/ 31 w 75"/>
                <a:gd name="T7" fmla="*/ 76 h 76"/>
                <a:gd name="T8" fmla="*/ 35 w 75"/>
                <a:gd name="T9" fmla="*/ 72 h 76"/>
                <a:gd name="T10" fmla="*/ 35 w 75"/>
                <a:gd name="T11" fmla="*/ 72 h 76"/>
                <a:gd name="T12" fmla="*/ 47 w 75"/>
                <a:gd name="T13" fmla="*/ 60 h 76"/>
                <a:gd name="T14" fmla="*/ 47 w 75"/>
                <a:gd name="T15" fmla="*/ 60 h 76"/>
                <a:gd name="T16" fmla="*/ 75 w 75"/>
                <a:gd name="T17" fmla="*/ 31 h 76"/>
                <a:gd name="T18" fmla="*/ 45 w 75"/>
                <a:gd name="T19" fmla="*/ 0 h 76"/>
                <a:gd name="T20" fmla="*/ 35 w 75"/>
                <a:gd name="T21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6">
                  <a:moveTo>
                    <a:pt x="35" y="12"/>
                  </a:moveTo>
                  <a:lnTo>
                    <a:pt x="35" y="12"/>
                  </a:lnTo>
                  <a:lnTo>
                    <a:pt x="0" y="45"/>
                  </a:lnTo>
                  <a:lnTo>
                    <a:pt x="31" y="76"/>
                  </a:lnTo>
                  <a:lnTo>
                    <a:pt x="35" y="72"/>
                  </a:lnTo>
                  <a:lnTo>
                    <a:pt x="35" y="72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75" y="31"/>
                  </a:lnTo>
                  <a:lnTo>
                    <a:pt x="45" y="0"/>
                  </a:ln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F8B07461-22EB-4AFE-9FEB-ADF1512CC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7700" y="1157288"/>
              <a:ext cx="239713" cy="257175"/>
            </a:xfrm>
            <a:custGeom>
              <a:avLst/>
              <a:gdLst>
                <a:gd name="T0" fmla="*/ 49 w 64"/>
                <a:gd name="T1" fmla="*/ 56 h 68"/>
                <a:gd name="T2" fmla="*/ 64 w 64"/>
                <a:gd name="T3" fmla="*/ 41 h 68"/>
                <a:gd name="T4" fmla="*/ 52 w 64"/>
                <a:gd name="T5" fmla="*/ 37 h 68"/>
                <a:gd name="T6" fmla="*/ 52 w 64"/>
                <a:gd name="T7" fmla="*/ 28 h 68"/>
                <a:gd name="T8" fmla="*/ 62 w 64"/>
                <a:gd name="T9" fmla="*/ 6 h 68"/>
                <a:gd name="T10" fmla="*/ 62 w 64"/>
                <a:gd name="T11" fmla="*/ 5 h 68"/>
                <a:gd name="T12" fmla="*/ 58 w 64"/>
                <a:gd name="T13" fmla="*/ 6 h 68"/>
                <a:gd name="T14" fmla="*/ 43 w 64"/>
                <a:gd name="T15" fmla="*/ 0 h 68"/>
                <a:gd name="T16" fmla="*/ 28 w 64"/>
                <a:gd name="T17" fmla="*/ 6 h 68"/>
                <a:gd name="T18" fmla="*/ 18 w 64"/>
                <a:gd name="T19" fmla="*/ 2 h 68"/>
                <a:gd name="T20" fmla="*/ 18 w 64"/>
                <a:gd name="T21" fmla="*/ 6 h 68"/>
                <a:gd name="T22" fmla="*/ 28 w 64"/>
                <a:gd name="T23" fmla="*/ 28 h 68"/>
                <a:gd name="T24" fmla="*/ 28 w 64"/>
                <a:gd name="T25" fmla="*/ 37 h 68"/>
                <a:gd name="T26" fmla="*/ 9 w 64"/>
                <a:gd name="T27" fmla="*/ 43 h 68"/>
                <a:gd name="T28" fmla="*/ 0 w 64"/>
                <a:gd name="T29" fmla="*/ 56 h 68"/>
                <a:gd name="T30" fmla="*/ 0 w 64"/>
                <a:gd name="T31" fmla="*/ 68 h 68"/>
                <a:gd name="T32" fmla="*/ 45 w 64"/>
                <a:gd name="T33" fmla="*/ 68 h 68"/>
                <a:gd name="T34" fmla="*/ 49 w 64"/>
                <a:gd name="T35" fmla="*/ 57 h 68"/>
                <a:gd name="T36" fmla="*/ 49 w 64"/>
                <a:gd name="T3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68">
                  <a:moveTo>
                    <a:pt x="49" y="56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8" y="23"/>
                    <a:pt x="62" y="15"/>
                    <a:pt x="62" y="6"/>
                  </a:cubicBezTo>
                  <a:cubicBezTo>
                    <a:pt x="62" y="6"/>
                    <a:pt x="62" y="6"/>
                    <a:pt x="62" y="5"/>
                  </a:cubicBezTo>
                  <a:cubicBezTo>
                    <a:pt x="60" y="6"/>
                    <a:pt x="59" y="6"/>
                    <a:pt x="58" y="6"/>
                  </a:cubicBezTo>
                  <a:cubicBezTo>
                    <a:pt x="51" y="6"/>
                    <a:pt x="47" y="5"/>
                    <a:pt x="43" y="0"/>
                  </a:cubicBezTo>
                  <a:cubicBezTo>
                    <a:pt x="39" y="3"/>
                    <a:pt x="33" y="6"/>
                    <a:pt x="28" y="6"/>
                  </a:cubicBezTo>
                  <a:cubicBezTo>
                    <a:pt x="25" y="6"/>
                    <a:pt x="21" y="4"/>
                    <a:pt x="18" y="2"/>
                  </a:cubicBezTo>
                  <a:cubicBezTo>
                    <a:pt x="18" y="3"/>
                    <a:pt x="18" y="5"/>
                    <a:pt x="18" y="6"/>
                  </a:cubicBezTo>
                  <a:cubicBezTo>
                    <a:pt x="18" y="15"/>
                    <a:pt x="22" y="23"/>
                    <a:pt x="28" y="2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4" y="45"/>
                    <a:pt x="0" y="51"/>
                    <a:pt x="0" y="5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49" y="57"/>
                    <a:pt x="4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B59F3EE9-259F-4866-BD5F-6AD92535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9138" y="1082675"/>
              <a:ext cx="161925" cy="82550"/>
            </a:xfrm>
            <a:custGeom>
              <a:avLst/>
              <a:gdLst>
                <a:gd name="T0" fmla="*/ 22 w 43"/>
                <a:gd name="T1" fmla="*/ 15 h 22"/>
                <a:gd name="T2" fmla="*/ 24 w 43"/>
                <a:gd name="T3" fmla="*/ 12 h 22"/>
                <a:gd name="T4" fmla="*/ 26 w 43"/>
                <a:gd name="T5" fmla="*/ 15 h 22"/>
                <a:gd name="T6" fmla="*/ 39 w 43"/>
                <a:gd name="T7" fmla="*/ 22 h 22"/>
                <a:gd name="T8" fmla="*/ 43 w 43"/>
                <a:gd name="T9" fmla="*/ 21 h 22"/>
                <a:gd name="T10" fmla="*/ 21 w 43"/>
                <a:gd name="T11" fmla="*/ 0 h 22"/>
                <a:gd name="T12" fmla="*/ 0 w 43"/>
                <a:gd name="T13" fmla="*/ 18 h 22"/>
                <a:gd name="T14" fmla="*/ 9 w 43"/>
                <a:gd name="T15" fmla="*/ 22 h 22"/>
                <a:gd name="T16" fmla="*/ 22 w 43"/>
                <a:gd name="T1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2">
                  <a:moveTo>
                    <a:pt x="22" y="15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21"/>
                    <a:pt x="32" y="22"/>
                    <a:pt x="39" y="22"/>
                  </a:cubicBezTo>
                  <a:cubicBezTo>
                    <a:pt x="40" y="22"/>
                    <a:pt x="41" y="22"/>
                    <a:pt x="43" y="21"/>
                  </a:cubicBezTo>
                  <a:cubicBezTo>
                    <a:pt x="41" y="9"/>
                    <a:pt x="32" y="0"/>
                    <a:pt x="21" y="0"/>
                  </a:cubicBezTo>
                  <a:cubicBezTo>
                    <a:pt x="11" y="0"/>
                    <a:pt x="3" y="8"/>
                    <a:pt x="0" y="18"/>
                  </a:cubicBezTo>
                  <a:cubicBezTo>
                    <a:pt x="3" y="20"/>
                    <a:pt x="6" y="22"/>
                    <a:pt x="9" y="22"/>
                  </a:cubicBezTo>
                  <a:cubicBezTo>
                    <a:pt x="14" y="22"/>
                    <a:pt x="20" y="19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4582D4AA-8F3F-4D79-95C3-8650E443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1387475"/>
              <a:ext cx="55563" cy="55563"/>
            </a:xfrm>
            <a:custGeom>
              <a:avLst/>
              <a:gdLst>
                <a:gd name="T0" fmla="*/ 2 w 15"/>
                <a:gd name="T1" fmla="*/ 7 h 15"/>
                <a:gd name="T2" fmla="*/ 2 w 15"/>
                <a:gd name="T3" fmla="*/ 7 h 15"/>
                <a:gd name="T4" fmla="*/ 0 w 15"/>
                <a:gd name="T5" fmla="*/ 12 h 15"/>
                <a:gd name="T6" fmla="*/ 1 w 15"/>
                <a:gd name="T7" fmla="*/ 14 h 15"/>
                <a:gd name="T8" fmla="*/ 3 w 15"/>
                <a:gd name="T9" fmla="*/ 15 h 15"/>
                <a:gd name="T10" fmla="*/ 15 w 15"/>
                <a:gd name="T11" fmla="*/ 11 h 15"/>
                <a:gd name="T12" fmla="*/ 4 w 15"/>
                <a:gd name="T13" fmla="*/ 0 h 15"/>
                <a:gd name="T14" fmla="*/ 2 w 15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1" y="15"/>
                    <a:pt x="2" y="15"/>
                    <a:pt x="3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BA248BF5-37EA-49C9-8416-7C18EC7A3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450" y="1263650"/>
              <a:ext cx="74613" cy="74613"/>
            </a:xfrm>
            <a:custGeom>
              <a:avLst/>
              <a:gdLst>
                <a:gd name="T0" fmla="*/ 19 w 20"/>
                <a:gd name="T1" fmla="*/ 11 h 20"/>
                <a:gd name="T2" fmla="*/ 9 w 20"/>
                <a:gd name="T3" fmla="*/ 1 h 20"/>
                <a:gd name="T4" fmla="*/ 7 w 20"/>
                <a:gd name="T5" fmla="*/ 1 h 20"/>
                <a:gd name="T6" fmla="*/ 0 w 20"/>
                <a:gd name="T7" fmla="*/ 7 h 20"/>
                <a:gd name="T8" fmla="*/ 13 w 20"/>
                <a:gd name="T9" fmla="*/ 20 h 20"/>
                <a:gd name="T10" fmla="*/ 19 w 20"/>
                <a:gd name="T11" fmla="*/ 13 h 20"/>
                <a:gd name="T12" fmla="*/ 20 w 20"/>
                <a:gd name="T13" fmla="*/ 12 h 20"/>
                <a:gd name="T14" fmla="*/ 19 w 20"/>
                <a:gd name="T15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1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7" y="0"/>
                    <a:pt x="7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20" y="11"/>
                    <a:pt x="20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0" name="Group 58">
            <a:extLst>
              <a:ext uri="{FF2B5EF4-FFF2-40B4-BE49-F238E27FC236}">
                <a16:creationId xmlns:a16="http://schemas.microsoft.com/office/drawing/2014/main" id="{FC3A399D-7524-44D7-896B-CE9DF6F42535}"/>
              </a:ext>
            </a:extLst>
          </p:cNvPr>
          <p:cNvGrpSpPr/>
          <p:nvPr/>
        </p:nvGrpSpPr>
        <p:grpSpPr>
          <a:xfrm>
            <a:off x="4083746" y="3967219"/>
            <a:ext cx="573786" cy="579362"/>
            <a:chOff x="9161463" y="1082675"/>
            <a:chExt cx="360363" cy="360363"/>
          </a:xfrm>
          <a:solidFill>
            <a:schemeClr val="bg1"/>
          </a:solidFill>
        </p:grpSpPr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FBDD7B88-A772-48F6-A6C3-6B0D97422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3" y="1157288"/>
              <a:ext cx="233363" cy="257175"/>
            </a:xfrm>
            <a:custGeom>
              <a:avLst/>
              <a:gdLst>
                <a:gd name="T0" fmla="*/ 55 w 62"/>
                <a:gd name="T1" fmla="*/ 38 h 68"/>
                <a:gd name="T2" fmla="*/ 52 w 62"/>
                <a:gd name="T3" fmla="*/ 37 h 68"/>
                <a:gd name="T4" fmla="*/ 52 w 62"/>
                <a:gd name="T5" fmla="*/ 28 h 68"/>
                <a:gd name="T6" fmla="*/ 62 w 62"/>
                <a:gd name="T7" fmla="*/ 6 h 68"/>
                <a:gd name="T8" fmla="*/ 62 w 62"/>
                <a:gd name="T9" fmla="*/ 5 h 68"/>
                <a:gd name="T10" fmla="*/ 58 w 62"/>
                <a:gd name="T11" fmla="*/ 6 h 68"/>
                <a:gd name="T12" fmla="*/ 43 w 62"/>
                <a:gd name="T13" fmla="*/ 0 h 68"/>
                <a:gd name="T14" fmla="*/ 28 w 62"/>
                <a:gd name="T15" fmla="*/ 6 h 68"/>
                <a:gd name="T16" fmla="*/ 18 w 62"/>
                <a:gd name="T17" fmla="*/ 2 h 68"/>
                <a:gd name="T18" fmla="*/ 18 w 62"/>
                <a:gd name="T19" fmla="*/ 6 h 68"/>
                <a:gd name="T20" fmla="*/ 28 w 62"/>
                <a:gd name="T21" fmla="*/ 28 h 68"/>
                <a:gd name="T22" fmla="*/ 28 w 62"/>
                <a:gd name="T23" fmla="*/ 37 h 68"/>
                <a:gd name="T24" fmla="*/ 9 w 62"/>
                <a:gd name="T25" fmla="*/ 43 h 68"/>
                <a:gd name="T26" fmla="*/ 0 w 62"/>
                <a:gd name="T27" fmla="*/ 56 h 68"/>
                <a:gd name="T28" fmla="*/ 0 w 62"/>
                <a:gd name="T29" fmla="*/ 68 h 68"/>
                <a:gd name="T30" fmla="*/ 59 w 62"/>
                <a:gd name="T31" fmla="*/ 68 h 68"/>
                <a:gd name="T32" fmla="*/ 50 w 62"/>
                <a:gd name="T33" fmla="*/ 50 h 68"/>
                <a:gd name="T34" fmla="*/ 55 w 62"/>
                <a:gd name="T35" fmla="*/ 3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" h="68">
                  <a:moveTo>
                    <a:pt x="55" y="38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8" y="23"/>
                    <a:pt x="62" y="15"/>
                    <a:pt x="62" y="6"/>
                  </a:cubicBezTo>
                  <a:cubicBezTo>
                    <a:pt x="62" y="6"/>
                    <a:pt x="62" y="6"/>
                    <a:pt x="62" y="5"/>
                  </a:cubicBezTo>
                  <a:cubicBezTo>
                    <a:pt x="60" y="6"/>
                    <a:pt x="59" y="6"/>
                    <a:pt x="58" y="6"/>
                  </a:cubicBezTo>
                  <a:cubicBezTo>
                    <a:pt x="51" y="6"/>
                    <a:pt x="47" y="5"/>
                    <a:pt x="43" y="0"/>
                  </a:cubicBezTo>
                  <a:cubicBezTo>
                    <a:pt x="39" y="3"/>
                    <a:pt x="33" y="6"/>
                    <a:pt x="28" y="6"/>
                  </a:cubicBezTo>
                  <a:cubicBezTo>
                    <a:pt x="25" y="6"/>
                    <a:pt x="21" y="4"/>
                    <a:pt x="18" y="2"/>
                  </a:cubicBezTo>
                  <a:cubicBezTo>
                    <a:pt x="18" y="3"/>
                    <a:pt x="18" y="5"/>
                    <a:pt x="18" y="6"/>
                  </a:cubicBezTo>
                  <a:cubicBezTo>
                    <a:pt x="18" y="15"/>
                    <a:pt x="22" y="23"/>
                    <a:pt x="28" y="2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4" y="45"/>
                    <a:pt x="0" y="51"/>
                    <a:pt x="0" y="5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4" y="63"/>
                    <a:pt x="50" y="56"/>
                    <a:pt x="50" y="50"/>
                  </a:cubicBezTo>
                  <a:cubicBezTo>
                    <a:pt x="50" y="45"/>
                    <a:pt x="52" y="41"/>
                    <a:pt x="55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CBFEF115-3686-4E38-B646-087C189E5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0" y="1082675"/>
              <a:ext cx="161925" cy="82550"/>
            </a:xfrm>
            <a:custGeom>
              <a:avLst/>
              <a:gdLst>
                <a:gd name="T0" fmla="*/ 22 w 43"/>
                <a:gd name="T1" fmla="*/ 15 h 22"/>
                <a:gd name="T2" fmla="*/ 24 w 43"/>
                <a:gd name="T3" fmla="*/ 12 h 22"/>
                <a:gd name="T4" fmla="*/ 26 w 43"/>
                <a:gd name="T5" fmla="*/ 15 h 22"/>
                <a:gd name="T6" fmla="*/ 39 w 43"/>
                <a:gd name="T7" fmla="*/ 22 h 22"/>
                <a:gd name="T8" fmla="*/ 43 w 43"/>
                <a:gd name="T9" fmla="*/ 21 h 22"/>
                <a:gd name="T10" fmla="*/ 21 w 43"/>
                <a:gd name="T11" fmla="*/ 0 h 22"/>
                <a:gd name="T12" fmla="*/ 0 w 43"/>
                <a:gd name="T13" fmla="*/ 18 h 22"/>
                <a:gd name="T14" fmla="*/ 9 w 43"/>
                <a:gd name="T15" fmla="*/ 22 h 22"/>
                <a:gd name="T16" fmla="*/ 22 w 43"/>
                <a:gd name="T1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2">
                  <a:moveTo>
                    <a:pt x="22" y="15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21"/>
                    <a:pt x="32" y="22"/>
                    <a:pt x="39" y="22"/>
                  </a:cubicBezTo>
                  <a:cubicBezTo>
                    <a:pt x="40" y="22"/>
                    <a:pt x="41" y="22"/>
                    <a:pt x="43" y="21"/>
                  </a:cubicBezTo>
                  <a:cubicBezTo>
                    <a:pt x="41" y="9"/>
                    <a:pt x="32" y="0"/>
                    <a:pt x="21" y="0"/>
                  </a:cubicBezTo>
                  <a:cubicBezTo>
                    <a:pt x="11" y="0"/>
                    <a:pt x="3" y="8"/>
                    <a:pt x="0" y="18"/>
                  </a:cubicBezTo>
                  <a:cubicBezTo>
                    <a:pt x="3" y="20"/>
                    <a:pt x="6" y="22"/>
                    <a:pt x="9" y="22"/>
                  </a:cubicBezTo>
                  <a:cubicBezTo>
                    <a:pt x="14" y="22"/>
                    <a:pt x="20" y="19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30EBFF17-87D7-4DA5-B696-40BB99CC6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1296988"/>
              <a:ext cx="157163" cy="146050"/>
            </a:xfrm>
            <a:custGeom>
              <a:avLst/>
              <a:gdLst>
                <a:gd name="T0" fmla="*/ 31 w 42"/>
                <a:gd name="T1" fmla="*/ 0 h 39"/>
                <a:gd name="T2" fmla="*/ 21 w 42"/>
                <a:gd name="T3" fmla="*/ 6 h 39"/>
                <a:gd name="T4" fmla="*/ 11 w 42"/>
                <a:gd name="T5" fmla="*/ 0 h 39"/>
                <a:gd name="T6" fmla="*/ 0 w 42"/>
                <a:gd name="T7" fmla="*/ 13 h 39"/>
                <a:gd name="T8" fmla="*/ 20 w 42"/>
                <a:gd name="T9" fmla="*/ 39 h 39"/>
                <a:gd name="T10" fmla="*/ 20 w 42"/>
                <a:gd name="T11" fmla="*/ 39 h 39"/>
                <a:gd name="T12" fmla="*/ 21 w 42"/>
                <a:gd name="T13" fmla="*/ 39 h 39"/>
                <a:gd name="T14" fmla="*/ 22 w 42"/>
                <a:gd name="T15" fmla="*/ 39 h 39"/>
                <a:gd name="T16" fmla="*/ 22 w 42"/>
                <a:gd name="T17" fmla="*/ 39 h 39"/>
                <a:gd name="T18" fmla="*/ 42 w 42"/>
                <a:gd name="T19" fmla="*/ 13 h 39"/>
                <a:gd name="T20" fmla="*/ 31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1" y="0"/>
                  </a:moveTo>
                  <a:cubicBezTo>
                    <a:pt x="27" y="0"/>
                    <a:pt x="23" y="2"/>
                    <a:pt x="21" y="6"/>
                  </a:cubicBezTo>
                  <a:cubicBezTo>
                    <a:pt x="19" y="2"/>
                    <a:pt x="15" y="0"/>
                    <a:pt x="11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22"/>
                    <a:pt x="13" y="33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9" y="33"/>
                    <a:pt x="42" y="22"/>
                    <a:pt x="42" y="13"/>
                  </a:cubicBezTo>
                  <a:cubicBezTo>
                    <a:pt x="42" y="5"/>
                    <a:pt x="36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2" name="Group 102">
            <a:extLst>
              <a:ext uri="{FF2B5EF4-FFF2-40B4-BE49-F238E27FC236}">
                <a16:creationId xmlns:a16="http://schemas.microsoft.com/office/drawing/2014/main" id="{F93CDDB7-2807-457F-AC2D-E1880CC87C73}"/>
              </a:ext>
            </a:extLst>
          </p:cNvPr>
          <p:cNvGrpSpPr/>
          <p:nvPr/>
        </p:nvGrpSpPr>
        <p:grpSpPr>
          <a:xfrm>
            <a:off x="5820602" y="3296742"/>
            <a:ext cx="608544" cy="546148"/>
            <a:chOff x="4862513" y="2882900"/>
            <a:chExt cx="360362" cy="363538"/>
          </a:xfrm>
          <a:solidFill>
            <a:sysClr val="window" lastClr="FFFFFF"/>
          </a:solidFill>
        </p:grpSpPr>
        <p:sp>
          <p:nvSpPr>
            <p:cNvPr id="63" name="Freeform 96">
              <a:extLst>
                <a:ext uri="{FF2B5EF4-FFF2-40B4-BE49-F238E27FC236}">
                  <a16:creationId xmlns:a16="http://schemas.microsoft.com/office/drawing/2014/main" id="{F332395C-4CD9-4379-B60F-36A53575B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2513" y="2882900"/>
              <a:ext cx="255588" cy="333375"/>
            </a:xfrm>
            <a:custGeom>
              <a:avLst/>
              <a:gdLst>
                <a:gd name="T0" fmla="*/ 60 w 68"/>
                <a:gd name="T1" fmla="*/ 78 h 88"/>
                <a:gd name="T2" fmla="*/ 56 w 68"/>
                <a:gd name="T3" fmla="*/ 72 h 88"/>
                <a:gd name="T4" fmla="*/ 8 w 68"/>
                <a:gd name="T5" fmla="*/ 72 h 88"/>
                <a:gd name="T6" fmla="*/ 8 w 68"/>
                <a:gd name="T7" fmla="*/ 8 h 88"/>
                <a:gd name="T8" fmla="*/ 60 w 68"/>
                <a:gd name="T9" fmla="*/ 8 h 88"/>
                <a:gd name="T10" fmla="*/ 60 w 68"/>
                <a:gd name="T11" fmla="*/ 50 h 88"/>
                <a:gd name="T12" fmla="*/ 60 w 68"/>
                <a:gd name="T13" fmla="*/ 50 h 88"/>
                <a:gd name="T14" fmla="*/ 67 w 68"/>
                <a:gd name="T15" fmla="*/ 53 h 88"/>
                <a:gd name="T16" fmla="*/ 67 w 68"/>
                <a:gd name="T17" fmla="*/ 53 h 88"/>
                <a:gd name="T18" fmla="*/ 68 w 68"/>
                <a:gd name="T19" fmla="*/ 54 h 88"/>
                <a:gd name="T20" fmla="*/ 68 w 68"/>
                <a:gd name="T21" fmla="*/ 26 h 88"/>
                <a:gd name="T22" fmla="*/ 68 w 68"/>
                <a:gd name="T23" fmla="*/ 8 h 88"/>
                <a:gd name="T24" fmla="*/ 60 w 68"/>
                <a:gd name="T25" fmla="*/ 0 h 88"/>
                <a:gd name="T26" fmla="*/ 8 w 68"/>
                <a:gd name="T27" fmla="*/ 0 h 88"/>
                <a:gd name="T28" fmla="*/ 0 w 68"/>
                <a:gd name="T29" fmla="*/ 8 h 88"/>
                <a:gd name="T30" fmla="*/ 0 w 68"/>
                <a:gd name="T31" fmla="*/ 80 h 88"/>
                <a:gd name="T32" fmla="*/ 8 w 68"/>
                <a:gd name="T33" fmla="*/ 88 h 88"/>
                <a:gd name="T34" fmla="*/ 8 w 68"/>
                <a:gd name="T35" fmla="*/ 88 h 88"/>
                <a:gd name="T36" fmla="*/ 63 w 68"/>
                <a:gd name="T37" fmla="*/ 88 h 88"/>
                <a:gd name="T38" fmla="*/ 60 w 68"/>
                <a:gd name="T39" fmla="*/ 80 h 88"/>
                <a:gd name="T40" fmla="*/ 60 w 68"/>
                <a:gd name="T41" fmla="*/ 78 h 88"/>
                <a:gd name="T42" fmla="*/ 20 w 68"/>
                <a:gd name="T43" fmla="*/ 80 h 88"/>
                <a:gd name="T44" fmla="*/ 18 w 68"/>
                <a:gd name="T45" fmla="*/ 78 h 88"/>
                <a:gd name="T46" fmla="*/ 20 w 68"/>
                <a:gd name="T47" fmla="*/ 76 h 88"/>
                <a:gd name="T48" fmla="*/ 22 w 68"/>
                <a:gd name="T49" fmla="*/ 78 h 88"/>
                <a:gd name="T50" fmla="*/ 20 w 68"/>
                <a:gd name="T51" fmla="*/ 80 h 88"/>
                <a:gd name="T52" fmla="*/ 38 w 68"/>
                <a:gd name="T53" fmla="*/ 80 h 88"/>
                <a:gd name="T54" fmla="*/ 26 w 68"/>
                <a:gd name="T55" fmla="*/ 80 h 88"/>
                <a:gd name="T56" fmla="*/ 26 w 68"/>
                <a:gd name="T57" fmla="*/ 76 h 88"/>
                <a:gd name="T58" fmla="*/ 38 w 68"/>
                <a:gd name="T59" fmla="*/ 76 h 88"/>
                <a:gd name="T60" fmla="*/ 38 w 68"/>
                <a:gd name="T61" fmla="*/ 80 h 88"/>
                <a:gd name="T62" fmla="*/ 44 w 68"/>
                <a:gd name="T63" fmla="*/ 80 h 88"/>
                <a:gd name="T64" fmla="*/ 42 w 68"/>
                <a:gd name="T65" fmla="*/ 78 h 88"/>
                <a:gd name="T66" fmla="*/ 44 w 68"/>
                <a:gd name="T67" fmla="*/ 76 h 88"/>
                <a:gd name="T68" fmla="*/ 46 w 68"/>
                <a:gd name="T69" fmla="*/ 78 h 88"/>
                <a:gd name="T70" fmla="*/ 44 w 68"/>
                <a:gd name="T71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88">
                  <a:moveTo>
                    <a:pt x="60" y="78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3" y="50"/>
                    <a:pt x="65" y="51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4"/>
                    <a:pt x="64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4"/>
                    <a:pt x="4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1" y="85"/>
                    <a:pt x="60" y="82"/>
                    <a:pt x="60" y="80"/>
                  </a:cubicBezTo>
                  <a:lnTo>
                    <a:pt x="60" y="78"/>
                  </a:lnTo>
                  <a:close/>
                  <a:moveTo>
                    <a:pt x="20" y="80"/>
                  </a:moveTo>
                  <a:cubicBezTo>
                    <a:pt x="19" y="80"/>
                    <a:pt x="18" y="79"/>
                    <a:pt x="18" y="78"/>
                  </a:cubicBezTo>
                  <a:cubicBezTo>
                    <a:pt x="18" y="77"/>
                    <a:pt x="19" y="76"/>
                    <a:pt x="20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2" y="79"/>
                    <a:pt x="21" y="80"/>
                    <a:pt x="20" y="80"/>
                  </a:cubicBezTo>
                  <a:close/>
                  <a:moveTo>
                    <a:pt x="38" y="80"/>
                  </a:moveTo>
                  <a:cubicBezTo>
                    <a:pt x="26" y="80"/>
                    <a:pt x="26" y="80"/>
                    <a:pt x="26" y="80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8" y="76"/>
                    <a:pt x="38" y="76"/>
                    <a:pt x="38" y="76"/>
                  </a:cubicBezTo>
                  <a:lnTo>
                    <a:pt x="38" y="80"/>
                  </a:lnTo>
                  <a:close/>
                  <a:moveTo>
                    <a:pt x="44" y="80"/>
                  </a:moveTo>
                  <a:cubicBezTo>
                    <a:pt x="43" y="80"/>
                    <a:pt x="42" y="79"/>
                    <a:pt x="42" y="78"/>
                  </a:cubicBezTo>
                  <a:cubicBezTo>
                    <a:pt x="42" y="77"/>
                    <a:pt x="43" y="76"/>
                    <a:pt x="44" y="76"/>
                  </a:cubicBezTo>
                  <a:cubicBezTo>
                    <a:pt x="45" y="76"/>
                    <a:pt x="46" y="77"/>
                    <a:pt x="46" y="78"/>
                  </a:cubicBezTo>
                  <a:cubicBezTo>
                    <a:pt x="46" y="79"/>
                    <a:pt x="45" y="80"/>
                    <a:pt x="4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97">
              <a:extLst>
                <a:ext uri="{FF2B5EF4-FFF2-40B4-BE49-F238E27FC236}">
                  <a16:creationId xmlns:a16="http://schemas.microsoft.com/office/drawing/2014/main" id="{4A3CCEE0-4CE2-4FA2-A4C6-862020C14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0" y="3005138"/>
              <a:ext cx="161925" cy="241300"/>
            </a:xfrm>
            <a:custGeom>
              <a:avLst/>
              <a:gdLst>
                <a:gd name="T0" fmla="*/ 42 w 43"/>
                <a:gd name="T1" fmla="*/ 61 h 64"/>
                <a:gd name="T2" fmla="*/ 31 w 43"/>
                <a:gd name="T3" fmla="*/ 46 h 64"/>
                <a:gd name="T4" fmla="*/ 31 w 43"/>
                <a:gd name="T5" fmla="*/ 46 h 64"/>
                <a:gd name="T6" fmla="*/ 31 w 43"/>
                <a:gd name="T7" fmla="*/ 45 h 64"/>
                <a:gd name="T8" fmla="*/ 31 w 43"/>
                <a:gd name="T9" fmla="*/ 45 h 64"/>
                <a:gd name="T10" fmla="*/ 31 w 43"/>
                <a:gd name="T11" fmla="*/ 18 h 64"/>
                <a:gd name="T12" fmla="*/ 22 w 43"/>
                <a:gd name="T13" fmla="*/ 1 h 64"/>
                <a:gd name="T14" fmla="*/ 22 w 43"/>
                <a:gd name="T15" fmla="*/ 1 h 64"/>
                <a:gd name="T16" fmla="*/ 20 w 43"/>
                <a:gd name="T17" fmla="*/ 0 h 64"/>
                <a:gd name="T18" fmla="*/ 19 w 43"/>
                <a:gd name="T19" fmla="*/ 2 h 64"/>
                <a:gd name="T20" fmla="*/ 19 w 43"/>
                <a:gd name="T21" fmla="*/ 27 h 64"/>
                <a:gd name="T22" fmla="*/ 19 w 43"/>
                <a:gd name="T23" fmla="*/ 33 h 64"/>
                <a:gd name="T24" fmla="*/ 15 w 43"/>
                <a:gd name="T25" fmla="*/ 28 h 64"/>
                <a:gd name="T26" fmla="*/ 15 w 43"/>
                <a:gd name="T27" fmla="*/ 28 h 64"/>
                <a:gd name="T28" fmla="*/ 11 w 43"/>
                <a:gd name="T29" fmla="*/ 24 h 64"/>
                <a:gd name="T30" fmla="*/ 3 w 43"/>
                <a:gd name="T31" fmla="*/ 24 h 64"/>
                <a:gd name="T32" fmla="*/ 2 w 43"/>
                <a:gd name="T33" fmla="*/ 32 h 64"/>
                <a:gd name="T34" fmla="*/ 7 w 43"/>
                <a:gd name="T35" fmla="*/ 39 h 64"/>
                <a:gd name="T36" fmla="*/ 7 w 43"/>
                <a:gd name="T37" fmla="*/ 39 h 64"/>
                <a:gd name="T38" fmla="*/ 11 w 43"/>
                <a:gd name="T39" fmla="*/ 44 h 64"/>
                <a:gd name="T40" fmla="*/ 11 w 43"/>
                <a:gd name="T41" fmla="*/ 45 h 64"/>
                <a:gd name="T42" fmla="*/ 11 w 43"/>
                <a:gd name="T43" fmla="*/ 48 h 64"/>
                <a:gd name="T44" fmla="*/ 14 w 43"/>
                <a:gd name="T45" fmla="*/ 56 h 64"/>
                <a:gd name="T46" fmla="*/ 14 w 43"/>
                <a:gd name="T47" fmla="*/ 56 h 64"/>
                <a:gd name="T48" fmla="*/ 19 w 43"/>
                <a:gd name="T49" fmla="*/ 63 h 64"/>
                <a:gd name="T50" fmla="*/ 21 w 43"/>
                <a:gd name="T51" fmla="*/ 64 h 64"/>
                <a:gd name="T52" fmla="*/ 41 w 43"/>
                <a:gd name="T53" fmla="*/ 64 h 64"/>
                <a:gd name="T54" fmla="*/ 41 w 43"/>
                <a:gd name="T55" fmla="*/ 64 h 64"/>
                <a:gd name="T56" fmla="*/ 43 w 43"/>
                <a:gd name="T57" fmla="*/ 62 h 64"/>
                <a:gd name="T58" fmla="*/ 42 w 43"/>
                <a:gd name="T59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64">
                  <a:moveTo>
                    <a:pt x="42" y="61"/>
                  </a:moveTo>
                  <a:cubicBezTo>
                    <a:pt x="35" y="51"/>
                    <a:pt x="38" y="55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1"/>
                    <a:pt x="30" y="8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1"/>
                    <a:pt x="5" y="21"/>
                    <a:pt x="3" y="24"/>
                  </a:cubicBezTo>
                  <a:cubicBezTo>
                    <a:pt x="0" y="26"/>
                    <a:pt x="1" y="30"/>
                    <a:pt x="2" y="3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2" y="53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6" y="59"/>
                    <a:pt x="18" y="61"/>
                    <a:pt x="19" y="63"/>
                  </a:cubicBezTo>
                  <a:cubicBezTo>
                    <a:pt x="20" y="64"/>
                    <a:pt x="20" y="64"/>
                    <a:pt x="21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4"/>
                    <a:pt x="43" y="63"/>
                    <a:pt x="43" y="62"/>
                  </a:cubicBezTo>
                  <a:cubicBezTo>
                    <a:pt x="43" y="61"/>
                    <a:pt x="43" y="61"/>
                    <a:pt x="4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Rectangle 98">
              <a:extLst>
                <a:ext uri="{FF2B5EF4-FFF2-40B4-BE49-F238E27FC236}">
                  <a16:creationId xmlns:a16="http://schemas.microsoft.com/office/drawing/2014/main" id="{210A00D2-7AC5-4ADB-8533-EA4E03CF1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25" y="3079750"/>
              <a:ext cx="1047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Rectangle 99">
              <a:extLst>
                <a:ext uri="{FF2B5EF4-FFF2-40B4-BE49-F238E27FC236}">
                  <a16:creationId xmlns:a16="http://schemas.microsoft.com/office/drawing/2014/main" id="{963E1D5D-4A9B-4261-9BFA-627A41AC8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25" y="3049588"/>
              <a:ext cx="1047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Rectangle 100">
              <a:extLst>
                <a:ext uri="{FF2B5EF4-FFF2-40B4-BE49-F238E27FC236}">
                  <a16:creationId xmlns:a16="http://schemas.microsoft.com/office/drawing/2014/main" id="{A313404E-E660-45EF-B7F8-E9764AA7A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25" y="3019425"/>
              <a:ext cx="1047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Rectangle 101">
              <a:extLst>
                <a:ext uri="{FF2B5EF4-FFF2-40B4-BE49-F238E27FC236}">
                  <a16:creationId xmlns:a16="http://schemas.microsoft.com/office/drawing/2014/main" id="{6DCC6034-1B14-4E63-BFAD-A23D528E0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25" y="2989263"/>
              <a:ext cx="1047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Rectangle 102">
              <a:extLst>
                <a:ext uri="{FF2B5EF4-FFF2-40B4-BE49-F238E27FC236}">
                  <a16:creationId xmlns:a16="http://schemas.microsoft.com/office/drawing/2014/main" id="{256BF9E9-81C4-424F-98AA-F35FEC52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25" y="2959100"/>
              <a:ext cx="6032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8" name="Diamond 5">
            <a:extLst>
              <a:ext uri="{FF2B5EF4-FFF2-40B4-BE49-F238E27FC236}">
                <a16:creationId xmlns:a16="http://schemas.microsoft.com/office/drawing/2014/main" id="{56069ED5-8374-4678-B57E-36F90B695C44}"/>
              </a:ext>
            </a:extLst>
          </p:cNvPr>
          <p:cNvSpPr/>
          <p:nvPr/>
        </p:nvSpPr>
        <p:spPr>
          <a:xfrm>
            <a:off x="9245416" y="3284811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rgbClr val="B81A4D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8650" y="1002177"/>
            <a:ext cx="753283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85750"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Xây dựng hệ thống quản lý cần có các chức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endParaRPr lang="en-GB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3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warp dir="in"/>
      </p:transition>
    </mc:Choice>
    <mc:Fallback xmlns="" xmlns:a16="http://schemas.microsoft.com/office/drawing/2014/main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7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4" grpId="0" animBg="1"/>
      <p:bldP spid="8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活动策划案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57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FBAE5"/>
      </a:accent1>
      <a:accent2>
        <a:srgbClr val="34D4D8"/>
      </a:accent2>
      <a:accent3>
        <a:srgbClr val="CB63E7"/>
      </a:accent3>
      <a:accent4>
        <a:srgbClr val="34D4D8"/>
      </a:accent4>
      <a:accent5>
        <a:srgbClr val="3FBAE5"/>
      </a:accent5>
      <a:accent6>
        <a:srgbClr val="34D4D8"/>
      </a:accent6>
      <a:hlink>
        <a:srgbClr val="FFFFFF"/>
      </a:hlink>
      <a:folHlink>
        <a:srgbClr val="59595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自定义 57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FBAE5"/>
      </a:accent1>
      <a:accent2>
        <a:srgbClr val="34D4D8"/>
      </a:accent2>
      <a:accent3>
        <a:srgbClr val="CB63E7"/>
      </a:accent3>
      <a:accent4>
        <a:srgbClr val="34D4D8"/>
      </a:accent4>
      <a:accent5>
        <a:srgbClr val="3FBAE5"/>
      </a:accent5>
      <a:accent6>
        <a:srgbClr val="34D4D8"/>
      </a:accent6>
      <a:hlink>
        <a:srgbClr val="FFFFFF"/>
      </a:hlink>
      <a:folHlink>
        <a:srgbClr val="59595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300</Words>
  <Application>Microsoft Office PowerPoint</Application>
  <PresentationFormat>Widescreen</PresentationFormat>
  <Paragraphs>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44" baseType="lpstr">
      <vt:lpstr>맑은 고딕</vt:lpstr>
      <vt:lpstr>微软雅黑</vt:lpstr>
      <vt:lpstr>宋体</vt:lpstr>
      <vt:lpstr>Arial</vt:lpstr>
      <vt:lpstr>Calibri</vt:lpstr>
      <vt:lpstr>Candara</vt:lpstr>
      <vt:lpstr>等线</vt:lpstr>
      <vt:lpstr>等线 Light</vt:lpstr>
      <vt:lpstr>inpin heiti</vt:lpstr>
      <vt:lpstr>Tahoma</vt:lpstr>
      <vt:lpstr>Times New Roman</vt:lpstr>
      <vt:lpstr>Wingdings 2</vt:lpstr>
      <vt:lpstr>仓耳今楷05-6763 W05</vt:lpstr>
      <vt:lpstr>字魂59号-创粗黑</vt:lpstr>
      <vt:lpstr>思源黑体旧字形 Normal</vt:lpstr>
      <vt:lpstr>方正黑体简体</vt:lpstr>
      <vt:lpstr>造字工房悦黑体验版常规体</vt:lpstr>
      <vt:lpstr>Office 主题​​</vt:lpstr>
      <vt:lpstr>1_Office 테마</vt:lpstr>
      <vt:lpstr>1_Office 主题​​</vt:lpstr>
      <vt:lpstr>2_Office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asus</cp:lastModifiedBy>
  <cp:revision>252</cp:revision>
  <dcterms:created xsi:type="dcterms:W3CDTF">2019-10-08T04:53:49Z</dcterms:created>
  <dcterms:modified xsi:type="dcterms:W3CDTF">2021-04-22T02:42:15Z</dcterms:modified>
</cp:coreProperties>
</file>