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8" r:id="rId3"/>
    <p:sldId id="262" r:id="rId4"/>
    <p:sldId id="270" r:id="rId5"/>
    <p:sldId id="286" r:id="rId6"/>
    <p:sldId id="281" r:id="rId7"/>
    <p:sldId id="313" r:id="rId8"/>
    <p:sldId id="282" r:id="rId9"/>
    <p:sldId id="301" r:id="rId10"/>
    <p:sldId id="314" r:id="rId11"/>
    <p:sldId id="283" r:id="rId12"/>
    <p:sldId id="305" r:id="rId13"/>
    <p:sldId id="284" r:id="rId14"/>
    <p:sldId id="311" r:id="rId15"/>
    <p:sldId id="310" r:id="rId16"/>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7300"/>
    <a:srgbClr val="2294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7" d="100"/>
          <a:sy n="87" d="100"/>
        </p:scale>
        <p:origin x="46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87787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3BA3583-DBBA-48EF-9E48-81B782E64AB6}"/>
              </a:ext>
            </a:extLst>
          </p:cNvPr>
          <p:cNvSpPr>
            <a:spLocks noGrp="1"/>
          </p:cNvSpPr>
          <p:nvPr>
            <p:ph type="pic" sz="quarter" idx="10"/>
          </p:nvPr>
        </p:nvSpPr>
        <p:spPr>
          <a:xfrm>
            <a:off x="0" y="1"/>
            <a:ext cx="12192000" cy="4677539"/>
          </a:xfrm>
          <a:custGeom>
            <a:avLst/>
            <a:gdLst>
              <a:gd name="connsiteX0" fmla="*/ 0 w 12192000"/>
              <a:gd name="connsiteY0" fmla="*/ 0 h 4677539"/>
              <a:gd name="connsiteX1" fmla="*/ 12192000 w 12192000"/>
              <a:gd name="connsiteY1" fmla="*/ 0 h 4677539"/>
              <a:gd name="connsiteX2" fmla="*/ 12192000 w 12192000"/>
              <a:gd name="connsiteY2" fmla="*/ 1407886 h 4677539"/>
              <a:gd name="connsiteX3" fmla="*/ 12192000 w 12192000"/>
              <a:gd name="connsiteY3" fmla="*/ 2326996 h 4677539"/>
              <a:gd name="connsiteX4" fmla="*/ 12192000 w 12192000"/>
              <a:gd name="connsiteY4" fmla="*/ 4312090 h 4677539"/>
              <a:gd name="connsiteX5" fmla="*/ 12022667 w 12192000"/>
              <a:gd name="connsiteY5" fmla="*/ 4359836 h 4677539"/>
              <a:gd name="connsiteX6" fmla="*/ 11852804 w 12192000"/>
              <a:gd name="connsiteY6" fmla="*/ 4403632 h 4677539"/>
              <a:gd name="connsiteX7" fmla="*/ 11682412 w 12192000"/>
              <a:gd name="connsiteY7" fmla="*/ 4444198 h 4677539"/>
              <a:gd name="connsiteX8" fmla="*/ 11510962 w 12192000"/>
              <a:gd name="connsiteY8" fmla="*/ 4481173 h 4677539"/>
              <a:gd name="connsiteX9" fmla="*/ 11338454 w 12192000"/>
              <a:gd name="connsiteY9" fmla="*/ 4515277 h 4677539"/>
              <a:gd name="connsiteX10" fmla="*/ 11165417 w 12192000"/>
              <a:gd name="connsiteY10" fmla="*/ 4545432 h 4677539"/>
              <a:gd name="connsiteX11" fmla="*/ 10991321 w 12192000"/>
              <a:gd name="connsiteY11" fmla="*/ 4573074 h 4677539"/>
              <a:gd name="connsiteX12" fmla="*/ 10816696 w 12192000"/>
              <a:gd name="connsiteY12" fmla="*/ 4596767 h 4677539"/>
              <a:gd name="connsiteX13" fmla="*/ 10642071 w 12192000"/>
              <a:gd name="connsiteY13" fmla="*/ 4617588 h 4677539"/>
              <a:gd name="connsiteX14" fmla="*/ 10465858 w 12192000"/>
              <a:gd name="connsiteY14" fmla="*/ 4635179 h 4677539"/>
              <a:gd name="connsiteX15" fmla="*/ 10289117 w 12192000"/>
              <a:gd name="connsiteY15" fmla="*/ 4649538 h 4677539"/>
              <a:gd name="connsiteX16" fmla="*/ 10111846 w 12192000"/>
              <a:gd name="connsiteY16" fmla="*/ 4661026 h 4677539"/>
              <a:gd name="connsiteX17" fmla="*/ 9933517 w 12192000"/>
              <a:gd name="connsiteY17" fmla="*/ 4669641 h 4677539"/>
              <a:gd name="connsiteX18" fmla="*/ 9755188 w 12192000"/>
              <a:gd name="connsiteY18" fmla="*/ 4675026 h 4677539"/>
              <a:gd name="connsiteX19" fmla="*/ 9575271 w 12192000"/>
              <a:gd name="connsiteY19" fmla="*/ 4677539 h 4677539"/>
              <a:gd name="connsiteX20" fmla="*/ 9395354 w 12192000"/>
              <a:gd name="connsiteY20" fmla="*/ 4676821 h 4677539"/>
              <a:gd name="connsiteX21" fmla="*/ 9214908 w 12192000"/>
              <a:gd name="connsiteY21" fmla="*/ 4673590 h 4677539"/>
              <a:gd name="connsiteX22" fmla="*/ 9033404 w 12192000"/>
              <a:gd name="connsiteY22" fmla="*/ 4666770 h 4677539"/>
              <a:gd name="connsiteX23" fmla="*/ 8851371 w 12192000"/>
              <a:gd name="connsiteY23" fmla="*/ 4657795 h 4677539"/>
              <a:gd name="connsiteX24" fmla="*/ 8668279 w 12192000"/>
              <a:gd name="connsiteY24" fmla="*/ 4645948 h 4677539"/>
              <a:gd name="connsiteX25" fmla="*/ 8484658 w 12192000"/>
              <a:gd name="connsiteY25" fmla="*/ 4631230 h 4677539"/>
              <a:gd name="connsiteX26" fmla="*/ 8301037 w 12192000"/>
              <a:gd name="connsiteY26" fmla="*/ 4613639 h 4677539"/>
              <a:gd name="connsiteX27" fmla="*/ 8116887 w 12192000"/>
              <a:gd name="connsiteY27" fmla="*/ 4593536 h 4677539"/>
              <a:gd name="connsiteX28" fmla="*/ 7931679 w 12192000"/>
              <a:gd name="connsiteY28" fmla="*/ 4570561 h 4677539"/>
              <a:gd name="connsiteX29" fmla="*/ 7745941 w 12192000"/>
              <a:gd name="connsiteY29" fmla="*/ 4544714 h 4677539"/>
              <a:gd name="connsiteX30" fmla="*/ 7559146 w 12192000"/>
              <a:gd name="connsiteY30" fmla="*/ 4516713 h 4677539"/>
              <a:gd name="connsiteX31" fmla="*/ 7372350 w 12192000"/>
              <a:gd name="connsiteY31" fmla="*/ 4485840 h 4677539"/>
              <a:gd name="connsiteX32" fmla="*/ 7185025 w 12192000"/>
              <a:gd name="connsiteY32" fmla="*/ 4452813 h 4677539"/>
              <a:gd name="connsiteX33" fmla="*/ 6996641 w 12192000"/>
              <a:gd name="connsiteY33" fmla="*/ 4417274 h 4677539"/>
              <a:gd name="connsiteX34" fmla="*/ 6807729 w 12192000"/>
              <a:gd name="connsiteY34" fmla="*/ 4378862 h 4677539"/>
              <a:gd name="connsiteX35" fmla="*/ 6618816 w 12192000"/>
              <a:gd name="connsiteY35" fmla="*/ 4338296 h 4677539"/>
              <a:gd name="connsiteX36" fmla="*/ 6428846 w 12192000"/>
              <a:gd name="connsiteY36" fmla="*/ 4295218 h 4677539"/>
              <a:gd name="connsiteX37" fmla="*/ 6229350 w 12192000"/>
              <a:gd name="connsiteY37" fmla="*/ 4252140 h 4677539"/>
              <a:gd name="connsiteX38" fmla="*/ 6030384 w 12192000"/>
              <a:gd name="connsiteY38" fmla="*/ 4211215 h 4677539"/>
              <a:gd name="connsiteX39" fmla="*/ 5830887 w 12192000"/>
              <a:gd name="connsiteY39" fmla="*/ 4172086 h 4677539"/>
              <a:gd name="connsiteX40" fmla="*/ 5631392 w 12192000"/>
              <a:gd name="connsiteY40" fmla="*/ 4135469 h 4677539"/>
              <a:gd name="connsiteX41" fmla="*/ 5431366 w 12192000"/>
              <a:gd name="connsiteY41" fmla="*/ 4101006 h 4677539"/>
              <a:gd name="connsiteX42" fmla="*/ 5231871 w 12192000"/>
              <a:gd name="connsiteY42" fmla="*/ 4068338 h 4677539"/>
              <a:gd name="connsiteX43" fmla="*/ 5031316 w 12192000"/>
              <a:gd name="connsiteY43" fmla="*/ 4038901 h 4677539"/>
              <a:gd name="connsiteX44" fmla="*/ 4831821 w 12192000"/>
              <a:gd name="connsiteY44" fmla="*/ 4011618 h 4677539"/>
              <a:gd name="connsiteX45" fmla="*/ 4631267 w 12192000"/>
              <a:gd name="connsiteY45" fmla="*/ 3986848 h 4677539"/>
              <a:gd name="connsiteX46" fmla="*/ 4431771 w 12192000"/>
              <a:gd name="connsiteY46" fmla="*/ 3964591 h 4677539"/>
              <a:gd name="connsiteX47" fmla="*/ 4231216 w 12192000"/>
              <a:gd name="connsiteY47" fmla="*/ 3944847 h 4677539"/>
              <a:gd name="connsiteX48" fmla="*/ 4031191 w 12192000"/>
              <a:gd name="connsiteY48" fmla="*/ 3928692 h 4677539"/>
              <a:gd name="connsiteX49" fmla="*/ 3830638 w 12192000"/>
              <a:gd name="connsiteY49" fmla="*/ 3914692 h 4677539"/>
              <a:gd name="connsiteX50" fmla="*/ 3630083 w 12192000"/>
              <a:gd name="connsiteY50" fmla="*/ 3903563 h 4677539"/>
              <a:gd name="connsiteX51" fmla="*/ 3429529 w 12192000"/>
              <a:gd name="connsiteY51" fmla="*/ 3895307 h 4677539"/>
              <a:gd name="connsiteX52" fmla="*/ 3228446 w 12192000"/>
              <a:gd name="connsiteY52" fmla="*/ 3890640 h 4677539"/>
              <a:gd name="connsiteX53" fmla="*/ 3028421 w 12192000"/>
              <a:gd name="connsiteY53" fmla="*/ 3888486 h 4677539"/>
              <a:gd name="connsiteX54" fmla="*/ 2826808 w 12192000"/>
              <a:gd name="connsiteY54" fmla="*/ 3889922 h 4677539"/>
              <a:gd name="connsiteX55" fmla="*/ 2625725 w 12192000"/>
              <a:gd name="connsiteY55" fmla="*/ 3894589 h 4677539"/>
              <a:gd name="connsiteX56" fmla="*/ 2424642 w 12192000"/>
              <a:gd name="connsiteY56" fmla="*/ 3902486 h 4677539"/>
              <a:gd name="connsiteX57" fmla="*/ 2223558 w 12192000"/>
              <a:gd name="connsiteY57" fmla="*/ 3913615 h 4677539"/>
              <a:gd name="connsiteX58" fmla="*/ 2021417 w 12192000"/>
              <a:gd name="connsiteY58" fmla="*/ 3928333 h 4677539"/>
              <a:gd name="connsiteX59" fmla="*/ 1820333 w 12192000"/>
              <a:gd name="connsiteY59" fmla="*/ 3946283 h 4677539"/>
              <a:gd name="connsiteX60" fmla="*/ 1618721 w 12192000"/>
              <a:gd name="connsiteY60" fmla="*/ 3967822 h 4677539"/>
              <a:gd name="connsiteX61" fmla="*/ 1416579 w 12192000"/>
              <a:gd name="connsiteY61" fmla="*/ 3993310 h 4677539"/>
              <a:gd name="connsiteX62" fmla="*/ 1214438 w 12192000"/>
              <a:gd name="connsiteY62" fmla="*/ 4022388 h 4677539"/>
              <a:gd name="connsiteX63" fmla="*/ 1012825 w 12192000"/>
              <a:gd name="connsiteY63" fmla="*/ 4055415 h 4677539"/>
              <a:gd name="connsiteX64" fmla="*/ 810683 w 12192000"/>
              <a:gd name="connsiteY64" fmla="*/ 4092390 h 4677539"/>
              <a:gd name="connsiteX65" fmla="*/ 608012 w 12192000"/>
              <a:gd name="connsiteY65" fmla="*/ 4132956 h 4677539"/>
              <a:gd name="connsiteX66" fmla="*/ 405342 w 12192000"/>
              <a:gd name="connsiteY66" fmla="*/ 4177470 h 4677539"/>
              <a:gd name="connsiteX67" fmla="*/ 202671 w 12192000"/>
              <a:gd name="connsiteY67" fmla="*/ 4226293 h 4677539"/>
              <a:gd name="connsiteX68" fmla="*/ 0 w 12192000"/>
              <a:gd name="connsiteY68" fmla="*/ 4279782 h 4677539"/>
              <a:gd name="connsiteX69" fmla="*/ 0 w 12192000"/>
              <a:gd name="connsiteY69" fmla="*/ 2326996 h 4677539"/>
              <a:gd name="connsiteX70" fmla="*/ 0 w 12192000"/>
              <a:gd name="connsiteY70" fmla="*/ 1407886 h 4677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2192000" h="4677539">
                <a:moveTo>
                  <a:pt x="0" y="0"/>
                </a:moveTo>
                <a:lnTo>
                  <a:pt x="12192000" y="0"/>
                </a:lnTo>
                <a:lnTo>
                  <a:pt x="12192000" y="1407886"/>
                </a:lnTo>
                <a:lnTo>
                  <a:pt x="12192000" y="2326996"/>
                </a:lnTo>
                <a:lnTo>
                  <a:pt x="12192000" y="4312090"/>
                </a:lnTo>
                <a:lnTo>
                  <a:pt x="12022667" y="4359836"/>
                </a:lnTo>
                <a:lnTo>
                  <a:pt x="11852804" y="4403632"/>
                </a:lnTo>
                <a:lnTo>
                  <a:pt x="11682412" y="4444198"/>
                </a:lnTo>
                <a:lnTo>
                  <a:pt x="11510962" y="4481173"/>
                </a:lnTo>
                <a:lnTo>
                  <a:pt x="11338454" y="4515277"/>
                </a:lnTo>
                <a:lnTo>
                  <a:pt x="11165417" y="4545432"/>
                </a:lnTo>
                <a:lnTo>
                  <a:pt x="10991321" y="4573074"/>
                </a:lnTo>
                <a:lnTo>
                  <a:pt x="10816696" y="4596767"/>
                </a:lnTo>
                <a:lnTo>
                  <a:pt x="10642071" y="4617588"/>
                </a:lnTo>
                <a:lnTo>
                  <a:pt x="10465858" y="4635179"/>
                </a:lnTo>
                <a:lnTo>
                  <a:pt x="10289117" y="4649538"/>
                </a:lnTo>
                <a:lnTo>
                  <a:pt x="10111846" y="4661026"/>
                </a:lnTo>
                <a:lnTo>
                  <a:pt x="9933517" y="4669641"/>
                </a:lnTo>
                <a:lnTo>
                  <a:pt x="9755188" y="4675026"/>
                </a:lnTo>
                <a:lnTo>
                  <a:pt x="9575271" y="4677539"/>
                </a:lnTo>
                <a:lnTo>
                  <a:pt x="9395354" y="4676821"/>
                </a:lnTo>
                <a:lnTo>
                  <a:pt x="9214908" y="4673590"/>
                </a:lnTo>
                <a:lnTo>
                  <a:pt x="9033404" y="4666770"/>
                </a:lnTo>
                <a:lnTo>
                  <a:pt x="8851371" y="4657795"/>
                </a:lnTo>
                <a:lnTo>
                  <a:pt x="8668279" y="4645948"/>
                </a:lnTo>
                <a:lnTo>
                  <a:pt x="8484658" y="4631230"/>
                </a:lnTo>
                <a:lnTo>
                  <a:pt x="8301037" y="4613639"/>
                </a:lnTo>
                <a:lnTo>
                  <a:pt x="8116887" y="4593536"/>
                </a:lnTo>
                <a:lnTo>
                  <a:pt x="7931679" y="4570561"/>
                </a:lnTo>
                <a:lnTo>
                  <a:pt x="7745941" y="4544714"/>
                </a:lnTo>
                <a:lnTo>
                  <a:pt x="7559146" y="4516713"/>
                </a:lnTo>
                <a:lnTo>
                  <a:pt x="7372350" y="4485840"/>
                </a:lnTo>
                <a:lnTo>
                  <a:pt x="7185025" y="4452813"/>
                </a:lnTo>
                <a:lnTo>
                  <a:pt x="6996641" y="4417274"/>
                </a:lnTo>
                <a:lnTo>
                  <a:pt x="6807729" y="4378862"/>
                </a:lnTo>
                <a:lnTo>
                  <a:pt x="6618816" y="4338296"/>
                </a:lnTo>
                <a:lnTo>
                  <a:pt x="6428846" y="4295218"/>
                </a:lnTo>
                <a:lnTo>
                  <a:pt x="6229350" y="4252140"/>
                </a:lnTo>
                <a:lnTo>
                  <a:pt x="6030384" y="4211215"/>
                </a:lnTo>
                <a:lnTo>
                  <a:pt x="5830887" y="4172086"/>
                </a:lnTo>
                <a:lnTo>
                  <a:pt x="5631392" y="4135469"/>
                </a:lnTo>
                <a:lnTo>
                  <a:pt x="5431366" y="4101006"/>
                </a:lnTo>
                <a:lnTo>
                  <a:pt x="5231871" y="4068338"/>
                </a:lnTo>
                <a:lnTo>
                  <a:pt x="5031316" y="4038901"/>
                </a:lnTo>
                <a:lnTo>
                  <a:pt x="4831821" y="4011618"/>
                </a:lnTo>
                <a:lnTo>
                  <a:pt x="4631267" y="3986848"/>
                </a:lnTo>
                <a:lnTo>
                  <a:pt x="4431771" y="3964591"/>
                </a:lnTo>
                <a:lnTo>
                  <a:pt x="4231216" y="3944847"/>
                </a:lnTo>
                <a:lnTo>
                  <a:pt x="4031191" y="3928692"/>
                </a:lnTo>
                <a:lnTo>
                  <a:pt x="3830638" y="3914692"/>
                </a:lnTo>
                <a:lnTo>
                  <a:pt x="3630083" y="3903563"/>
                </a:lnTo>
                <a:lnTo>
                  <a:pt x="3429529" y="3895307"/>
                </a:lnTo>
                <a:lnTo>
                  <a:pt x="3228446" y="3890640"/>
                </a:lnTo>
                <a:lnTo>
                  <a:pt x="3028421" y="3888486"/>
                </a:lnTo>
                <a:lnTo>
                  <a:pt x="2826808" y="3889922"/>
                </a:lnTo>
                <a:lnTo>
                  <a:pt x="2625725" y="3894589"/>
                </a:lnTo>
                <a:lnTo>
                  <a:pt x="2424642" y="3902486"/>
                </a:lnTo>
                <a:lnTo>
                  <a:pt x="2223558" y="3913615"/>
                </a:lnTo>
                <a:lnTo>
                  <a:pt x="2021417" y="3928333"/>
                </a:lnTo>
                <a:lnTo>
                  <a:pt x="1820333" y="3946283"/>
                </a:lnTo>
                <a:lnTo>
                  <a:pt x="1618721" y="3967822"/>
                </a:lnTo>
                <a:lnTo>
                  <a:pt x="1416579" y="3993310"/>
                </a:lnTo>
                <a:lnTo>
                  <a:pt x="1214438" y="4022388"/>
                </a:lnTo>
                <a:lnTo>
                  <a:pt x="1012825" y="4055415"/>
                </a:lnTo>
                <a:lnTo>
                  <a:pt x="810683" y="4092390"/>
                </a:lnTo>
                <a:lnTo>
                  <a:pt x="608012" y="4132956"/>
                </a:lnTo>
                <a:lnTo>
                  <a:pt x="405342" y="4177470"/>
                </a:lnTo>
                <a:lnTo>
                  <a:pt x="202671" y="4226293"/>
                </a:lnTo>
                <a:lnTo>
                  <a:pt x="0" y="4279782"/>
                </a:lnTo>
                <a:lnTo>
                  <a:pt x="0" y="2326996"/>
                </a:lnTo>
                <a:lnTo>
                  <a:pt x="0" y="1407886"/>
                </a:lnTo>
                <a:close/>
              </a:path>
            </a:pathLst>
          </a:custGeom>
        </p:spPr>
        <p:txBody>
          <a:bodyPr wrap="square">
            <a:noAutofit/>
          </a:bodyPr>
          <a:lstStyle/>
          <a:p>
            <a:endParaRPr lang="id-ID"/>
          </a:p>
        </p:txBody>
      </p:sp>
    </p:spTree>
    <p:extLst>
      <p:ext uri="{BB962C8B-B14F-4D97-AF65-F5344CB8AC3E}">
        <p14:creationId xmlns:p14="http://schemas.microsoft.com/office/powerpoint/2010/main" val="2879805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1014FC7C-1865-444F-B66C-FB11004E6DC0}"/>
              </a:ext>
            </a:extLst>
          </p:cNvPr>
          <p:cNvSpPr>
            <a:spLocks noGrp="1"/>
          </p:cNvSpPr>
          <p:nvPr>
            <p:ph type="pic" sz="quarter" idx="10"/>
          </p:nvPr>
        </p:nvSpPr>
        <p:spPr>
          <a:xfrm>
            <a:off x="0" y="0"/>
            <a:ext cx="12192000" cy="6858000"/>
          </a:xfrm>
          <a:prstGeom prst="rect">
            <a:avLst/>
          </a:prstGeom>
        </p:spPr>
        <p:txBody>
          <a:bodyPr/>
          <a:lstStyle>
            <a:lvl1pPr marL="0" indent="0">
              <a:buNone/>
              <a:defRPr sz="1800"/>
            </a:lvl1pPr>
          </a:lstStyle>
          <a:p>
            <a:endParaRPr lang="id-ID" dirty="0"/>
          </a:p>
        </p:txBody>
      </p:sp>
    </p:spTree>
    <p:extLst>
      <p:ext uri="{BB962C8B-B14F-4D97-AF65-F5344CB8AC3E}">
        <p14:creationId xmlns:p14="http://schemas.microsoft.com/office/powerpoint/2010/main" val="1832654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D7F9972E-A5C0-4314-B9AB-55228C91754C}"/>
              </a:ext>
            </a:extLst>
          </p:cNvPr>
          <p:cNvSpPr>
            <a:spLocks noGrp="1"/>
          </p:cNvSpPr>
          <p:nvPr>
            <p:ph type="pic" sz="quarter" idx="10" hasCustomPrompt="1"/>
          </p:nvPr>
        </p:nvSpPr>
        <p:spPr>
          <a:xfrm>
            <a:off x="0" y="0"/>
            <a:ext cx="7236823" cy="6858000"/>
          </a:xfrm>
          <a:custGeom>
            <a:avLst/>
            <a:gdLst>
              <a:gd name="connsiteX0" fmla="*/ 0 w 7236823"/>
              <a:gd name="connsiteY0" fmla="*/ 0 h 6858000"/>
              <a:gd name="connsiteX1" fmla="*/ 7236823 w 7236823"/>
              <a:gd name="connsiteY1" fmla="*/ 0 h 6858000"/>
              <a:gd name="connsiteX2" fmla="*/ 7236823 w 7236823"/>
              <a:gd name="connsiteY2" fmla="*/ 4594 h 6858000"/>
              <a:gd name="connsiteX3" fmla="*/ 7128384 w 7236823"/>
              <a:gd name="connsiteY3" fmla="*/ 13797 h 6858000"/>
              <a:gd name="connsiteX4" fmla="*/ 7006506 w 7236823"/>
              <a:gd name="connsiteY4" fmla="*/ 31308 h 6858000"/>
              <a:gd name="connsiteX5" fmla="*/ 6887808 w 7236823"/>
              <a:gd name="connsiteY5" fmla="*/ 55187 h 6858000"/>
              <a:gd name="connsiteX6" fmla="*/ 6773349 w 7236823"/>
              <a:gd name="connsiteY6" fmla="*/ 85964 h 6858000"/>
              <a:gd name="connsiteX7" fmla="*/ 6661539 w 7236823"/>
              <a:gd name="connsiteY7" fmla="*/ 122578 h 6858000"/>
              <a:gd name="connsiteX8" fmla="*/ 6552909 w 7236823"/>
              <a:gd name="connsiteY8" fmla="*/ 165029 h 6858000"/>
              <a:gd name="connsiteX9" fmla="*/ 6447988 w 7236823"/>
              <a:gd name="connsiteY9" fmla="*/ 213318 h 6858000"/>
              <a:gd name="connsiteX10" fmla="*/ 6346776 w 7236823"/>
              <a:gd name="connsiteY10" fmla="*/ 267443 h 6858000"/>
              <a:gd name="connsiteX11" fmla="*/ 6249274 w 7236823"/>
              <a:gd name="connsiteY11" fmla="*/ 326875 h 6858000"/>
              <a:gd name="connsiteX12" fmla="*/ 6155481 w 7236823"/>
              <a:gd name="connsiteY12" fmla="*/ 390552 h 6858000"/>
              <a:gd name="connsiteX13" fmla="*/ 6065397 w 7236823"/>
              <a:gd name="connsiteY13" fmla="*/ 460596 h 6858000"/>
              <a:gd name="connsiteX14" fmla="*/ 5979554 w 7236823"/>
              <a:gd name="connsiteY14" fmla="*/ 534886 h 6858000"/>
              <a:gd name="connsiteX15" fmla="*/ 5896358 w 7236823"/>
              <a:gd name="connsiteY15" fmla="*/ 613421 h 6858000"/>
              <a:gd name="connsiteX16" fmla="*/ 5817932 w 7236823"/>
              <a:gd name="connsiteY16" fmla="*/ 696201 h 6858000"/>
              <a:gd name="connsiteX17" fmla="*/ 5743216 w 7236823"/>
              <a:gd name="connsiteY17" fmla="*/ 783226 h 6858000"/>
              <a:gd name="connsiteX18" fmla="*/ 5673270 w 7236823"/>
              <a:gd name="connsiteY18" fmla="*/ 873965 h 6858000"/>
              <a:gd name="connsiteX19" fmla="*/ 5606501 w 7236823"/>
              <a:gd name="connsiteY19" fmla="*/ 968950 h 6858000"/>
              <a:gd name="connsiteX20" fmla="*/ 5544502 w 7236823"/>
              <a:gd name="connsiteY20" fmla="*/ 1067119 h 6858000"/>
              <a:gd name="connsiteX21" fmla="*/ 5486213 w 7236823"/>
              <a:gd name="connsiteY21" fmla="*/ 1168471 h 6858000"/>
              <a:gd name="connsiteX22" fmla="*/ 5432692 w 7236823"/>
              <a:gd name="connsiteY22" fmla="*/ 1273007 h 6858000"/>
              <a:gd name="connsiteX23" fmla="*/ 5382881 w 7236823"/>
              <a:gd name="connsiteY23" fmla="*/ 1380197 h 6858000"/>
              <a:gd name="connsiteX24" fmla="*/ 5337840 w 7236823"/>
              <a:gd name="connsiteY24" fmla="*/ 1490039 h 6858000"/>
              <a:gd name="connsiteX25" fmla="*/ 5297568 w 7236823"/>
              <a:gd name="connsiteY25" fmla="*/ 1602535 h 6858000"/>
              <a:gd name="connsiteX26" fmla="*/ 5261533 w 7236823"/>
              <a:gd name="connsiteY26" fmla="*/ 1717684 h 6858000"/>
              <a:gd name="connsiteX27" fmla="*/ 5230799 w 7236823"/>
              <a:gd name="connsiteY27" fmla="*/ 1834425 h 6858000"/>
              <a:gd name="connsiteX28" fmla="*/ 5203774 w 7236823"/>
              <a:gd name="connsiteY28" fmla="*/ 1952758 h 6858000"/>
              <a:gd name="connsiteX29" fmla="*/ 5181518 w 7236823"/>
              <a:gd name="connsiteY29" fmla="*/ 2072683 h 6858000"/>
              <a:gd name="connsiteX30" fmla="*/ 5164561 w 7236823"/>
              <a:gd name="connsiteY30" fmla="*/ 2194730 h 6858000"/>
              <a:gd name="connsiteX31" fmla="*/ 5152373 w 7236823"/>
              <a:gd name="connsiteY31" fmla="*/ 2317308 h 6858000"/>
              <a:gd name="connsiteX32" fmla="*/ 5144426 w 7236823"/>
              <a:gd name="connsiteY32" fmla="*/ 2440947 h 6858000"/>
              <a:gd name="connsiteX33" fmla="*/ 5142305 w 7236823"/>
              <a:gd name="connsiteY33" fmla="*/ 2565648 h 6858000"/>
              <a:gd name="connsiteX34" fmla="*/ 5140715 w 7236823"/>
              <a:gd name="connsiteY34" fmla="*/ 2690349 h 6858000"/>
              <a:gd name="connsiteX35" fmla="*/ 5135946 w 7236823"/>
              <a:gd name="connsiteY35" fmla="*/ 2815580 h 6858000"/>
              <a:gd name="connsiteX36" fmla="*/ 5128528 w 7236823"/>
              <a:gd name="connsiteY36" fmla="*/ 2940811 h 6858000"/>
              <a:gd name="connsiteX37" fmla="*/ 5117930 w 7236823"/>
              <a:gd name="connsiteY37" fmla="*/ 3065511 h 6858000"/>
              <a:gd name="connsiteX38" fmla="*/ 5102562 w 7236823"/>
              <a:gd name="connsiteY38" fmla="*/ 3190212 h 6858000"/>
              <a:gd name="connsiteX39" fmla="*/ 5084546 w 7236823"/>
              <a:gd name="connsiteY39" fmla="*/ 3313320 h 6858000"/>
              <a:gd name="connsiteX40" fmla="*/ 5062290 w 7236823"/>
              <a:gd name="connsiteY40" fmla="*/ 3435898 h 6858000"/>
              <a:gd name="connsiteX41" fmla="*/ 5036324 w 7236823"/>
              <a:gd name="connsiteY41" fmla="*/ 3556354 h 6858000"/>
              <a:gd name="connsiteX42" fmla="*/ 5006120 w 7236823"/>
              <a:gd name="connsiteY42" fmla="*/ 3675217 h 6858000"/>
              <a:gd name="connsiteX43" fmla="*/ 4971676 w 7236823"/>
              <a:gd name="connsiteY43" fmla="*/ 3793020 h 6858000"/>
              <a:gd name="connsiteX44" fmla="*/ 4932463 w 7236823"/>
              <a:gd name="connsiteY44" fmla="*/ 3908169 h 6858000"/>
              <a:gd name="connsiteX45" fmla="*/ 4888481 w 7236823"/>
              <a:gd name="connsiteY45" fmla="*/ 4019603 h 6858000"/>
              <a:gd name="connsiteX46" fmla="*/ 4839730 w 7236823"/>
              <a:gd name="connsiteY46" fmla="*/ 4129976 h 6858000"/>
              <a:gd name="connsiteX47" fmla="*/ 4786210 w 7236823"/>
              <a:gd name="connsiteY47" fmla="*/ 4236105 h 6858000"/>
              <a:gd name="connsiteX48" fmla="*/ 4727391 w 7236823"/>
              <a:gd name="connsiteY48" fmla="*/ 4339049 h 6858000"/>
              <a:gd name="connsiteX49" fmla="*/ 4663272 w 7236823"/>
              <a:gd name="connsiteY49" fmla="*/ 4438809 h 6858000"/>
              <a:gd name="connsiteX50" fmla="*/ 4593855 w 7236823"/>
              <a:gd name="connsiteY50" fmla="*/ 4534325 h 6858000"/>
              <a:gd name="connsiteX51" fmla="*/ 4518609 w 7236823"/>
              <a:gd name="connsiteY51" fmla="*/ 4625595 h 6858000"/>
              <a:gd name="connsiteX52" fmla="*/ 4437533 w 7236823"/>
              <a:gd name="connsiteY52" fmla="*/ 4712620 h 6858000"/>
              <a:gd name="connsiteX53" fmla="*/ 4350099 w 7236823"/>
              <a:gd name="connsiteY53" fmla="*/ 4794869 h 6858000"/>
              <a:gd name="connsiteX54" fmla="*/ 4257366 w 7236823"/>
              <a:gd name="connsiteY54" fmla="*/ 4871812 h 6858000"/>
              <a:gd name="connsiteX55" fmla="*/ 4157745 w 7236823"/>
              <a:gd name="connsiteY55" fmla="*/ 4944510 h 6858000"/>
              <a:gd name="connsiteX56" fmla="*/ 4051764 w 7236823"/>
              <a:gd name="connsiteY56" fmla="*/ 5010309 h 6858000"/>
              <a:gd name="connsiteX57" fmla="*/ 3939424 w 7236823"/>
              <a:gd name="connsiteY57" fmla="*/ 5071333 h 6858000"/>
              <a:gd name="connsiteX58" fmla="*/ 3820196 w 7236823"/>
              <a:gd name="connsiteY58" fmla="*/ 5125989 h 6858000"/>
              <a:gd name="connsiteX59" fmla="*/ 3693019 w 7236823"/>
              <a:gd name="connsiteY59" fmla="*/ 5173747 h 6858000"/>
              <a:gd name="connsiteX60" fmla="*/ 3560013 w 7236823"/>
              <a:gd name="connsiteY60" fmla="*/ 5215137 h 6858000"/>
              <a:gd name="connsiteX61" fmla="*/ 3419059 w 7236823"/>
              <a:gd name="connsiteY61" fmla="*/ 5249628 h 6858000"/>
              <a:gd name="connsiteX62" fmla="*/ 3270686 w 7236823"/>
              <a:gd name="connsiteY62" fmla="*/ 5277222 h 6858000"/>
              <a:gd name="connsiteX63" fmla="*/ 3115424 w 7236823"/>
              <a:gd name="connsiteY63" fmla="*/ 5296855 h 6858000"/>
              <a:gd name="connsiteX64" fmla="*/ 2951683 w 7236823"/>
              <a:gd name="connsiteY64" fmla="*/ 5309591 h 6858000"/>
              <a:gd name="connsiteX65" fmla="*/ 2779995 w 7236823"/>
              <a:gd name="connsiteY65" fmla="*/ 5313305 h 6858000"/>
              <a:gd name="connsiteX66" fmla="*/ 2609896 w 7236823"/>
              <a:gd name="connsiteY66" fmla="*/ 5317550 h 6858000"/>
              <a:gd name="connsiteX67" fmla="*/ 2450395 w 7236823"/>
              <a:gd name="connsiteY67" fmla="*/ 5330816 h 6858000"/>
              <a:gd name="connsiteX68" fmla="*/ 2302022 w 7236823"/>
              <a:gd name="connsiteY68" fmla="*/ 5351511 h 6858000"/>
              <a:gd name="connsiteX69" fmla="*/ 2162657 w 7236823"/>
              <a:gd name="connsiteY69" fmla="*/ 5379635 h 6858000"/>
              <a:gd name="connsiteX70" fmla="*/ 2033361 w 7236823"/>
              <a:gd name="connsiteY70" fmla="*/ 5414658 h 6858000"/>
              <a:gd name="connsiteX71" fmla="*/ 1913602 w 7236823"/>
              <a:gd name="connsiteY71" fmla="*/ 5456048 h 6858000"/>
              <a:gd name="connsiteX72" fmla="*/ 1802853 w 7236823"/>
              <a:gd name="connsiteY72" fmla="*/ 5502213 h 6858000"/>
              <a:gd name="connsiteX73" fmla="*/ 1700581 w 7236823"/>
              <a:gd name="connsiteY73" fmla="*/ 5554747 h 6858000"/>
              <a:gd name="connsiteX74" fmla="*/ 1606788 w 7236823"/>
              <a:gd name="connsiteY74" fmla="*/ 5610995 h 6858000"/>
              <a:gd name="connsiteX75" fmla="*/ 1519884 w 7236823"/>
              <a:gd name="connsiteY75" fmla="*/ 5671488 h 6858000"/>
              <a:gd name="connsiteX76" fmla="*/ 1441458 w 7236823"/>
              <a:gd name="connsiteY76" fmla="*/ 5735695 h 6858000"/>
              <a:gd name="connsiteX77" fmla="*/ 1370451 w 7236823"/>
              <a:gd name="connsiteY77" fmla="*/ 5802025 h 6858000"/>
              <a:gd name="connsiteX78" fmla="*/ 1305803 w 7236823"/>
              <a:gd name="connsiteY78" fmla="*/ 5871539 h 6858000"/>
              <a:gd name="connsiteX79" fmla="*/ 1248043 w 7236823"/>
              <a:gd name="connsiteY79" fmla="*/ 5941584 h 6858000"/>
              <a:gd name="connsiteX80" fmla="*/ 1196643 w 7236823"/>
              <a:gd name="connsiteY80" fmla="*/ 6013220 h 6858000"/>
              <a:gd name="connsiteX81" fmla="*/ 1151071 w 7236823"/>
              <a:gd name="connsiteY81" fmla="*/ 6085918 h 6858000"/>
              <a:gd name="connsiteX82" fmla="*/ 1110268 w 7236823"/>
              <a:gd name="connsiteY82" fmla="*/ 6158085 h 6858000"/>
              <a:gd name="connsiteX83" fmla="*/ 1075295 w 7236823"/>
              <a:gd name="connsiteY83" fmla="*/ 6229722 h 6858000"/>
              <a:gd name="connsiteX84" fmla="*/ 1045090 w 7236823"/>
              <a:gd name="connsiteY84" fmla="*/ 6300828 h 6858000"/>
              <a:gd name="connsiteX85" fmla="*/ 1018595 w 7236823"/>
              <a:gd name="connsiteY85" fmla="*/ 6369280 h 6858000"/>
              <a:gd name="connsiteX86" fmla="*/ 996869 w 7236823"/>
              <a:gd name="connsiteY86" fmla="*/ 6436141 h 6858000"/>
              <a:gd name="connsiteX87" fmla="*/ 978322 w 7236823"/>
              <a:gd name="connsiteY87" fmla="*/ 6499818 h 6858000"/>
              <a:gd name="connsiteX88" fmla="*/ 964015 w 7236823"/>
              <a:gd name="connsiteY88" fmla="*/ 6560311 h 6858000"/>
              <a:gd name="connsiteX89" fmla="*/ 952357 w 7236823"/>
              <a:gd name="connsiteY89" fmla="*/ 6616559 h 6858000"/>
              <a:gd name="connsiteX90" fmla="*/ 943349 w 7236823"/>
              <a:gd name="connsiteY90" fmla="*/ 6669092 h 6858000"/>
              <a:gd name="connsiteX91" fmla="*/ 936460 w 7236823"/>
              <a:gd name="connsiteY91" fmla="*/ 6715258 h 6858000"/>
              <a:gd name="connsiteX92" fmla="*/ 931161 w 7236823"/>
              <a:gd name="connsiteY92" fmla="*/ 6757179 h 6858000"/>
              <a:gd name="connsiteX93" fmla="*/ 928512 w 7236823"/>
              <a:gd name="connsiteY93" fmla="*/ 6792201 h 6858000"/>
              <a:gd name="connsiteX94" fmla="*/ 925862 w 7236823"/>
              <a:gd name="connsiteY94" fmla="*/ 6841020 h 6858000"/>
              <a:gd name="connsiteX95" fmla="*/ 925862 w 7236823"/>
              <a:gd name="connsiteY95" fmla="*/ 6858000 h 6858000"/>
              <a:gd name="connsiteX96" fmla="*/ 0 w 7236823"/>
              <a:gd name="connsiteY9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7236823" h="6858000">
                <a:moveTo>
                  <a:pt x="0" y="0"/>
                </a:moveTo>
                <a:lnTo>
                  <a:pt x="7236823" y="0"/>
                </a:lnTo>
                <a:lnTo>
                  <a:pt x="7236823" y="4594"/>
                </a:lnTo>
                <a:lnTo>
                  <a:pt x="7128384" y="13797"/>
                </a:lnTo>
                <a:lnTo>
                  <a:pt x="7006506" y="31308"/>
                </a:lnTo>
                <a:lnTo>
                  <a:pt x="6887808" y="55187"/>
                </a:lnTo>
                <a:lnTo>
                  <a:pt x="6773349" y="85964"/>
                </a:lnTo>
                <a:lnTo>
                  <a:pt x="6661539" y="122578"/>
                </a:lnTo>
                <a:lnTo>
                  <a:pt x="6552909" y="165029"/>
                </a:lnTo>
                <a:lnTo>
                  <a:pt x="6447988" y="213318"/>
                </a:lnTo>
                <a:lnTo>
                  <a:pt x="6346776" y="267443"/>
                </a:lnTo>
                <a:lnTo>
                  <a:pt x="6249274" y="326875"/>
                </a:lnTo>
                <a:lnTo>
                  <a:pt x="6155481" y="390552"/>
                </a:lnTo>
                <a:lnTo>
                  <a:pt x="6065397" y="460596"/>
                </a:lnTo>
                <a:lnTo>
                  <a:pt x="5979554" y="534886"/>
                </a:lnTo>
                <a:lnTo>
                  <a:pt x="5896358" y="613421"/>
                </a:lnTo>
                <a:lnTo>
                  <a:pt x="5817932" y="696201"/>
                </a:lnTo>
                <a:lnTo>
                  <a:pt x="5743216" y="783226"/>
                </a:lnTo>
                <a:lnTo>
                  <a:pt x="5673270" y="873965"/>
                </a:lnTo>
                <a:lnTo>
                  <a:pt x="5606501" y="968950"/>
                </a:lnTo>
                <a:lnTo>
                  <a:pt x="5544502" y="1067119"/>
                </a:lnTo>
                <a:lnTo>
                  <a:pt x="5486213" y="1168471"/>
                </a:lnTo>
                <a:lnTo>
                  <a:pt x="5432692" y="1273007"/>
                </a:lnTo>
                <a:lnTo>
                  <a:pt x="5382881" y="1380197"/>
                </a:lnTo>
                <a:lnTo>
                  <a:pt x="5337840" y="1490039"/>
                </a:lnTo>
                <a:lnTo>
                  <a:pt x="5297568" y="1602535"/>
                </a:lnTo>
                <a:lnTo>
                  <a:pt x="5261533" y="1717684"/>
                </a:lnTo>
                <a:lnTo>
                  <a:pt x="5230799" y="1834425"/>
                </a:lnTo>
                <a:lnTo>
                  <a:pt x="5203774" y="1952758"/>
                </a:lnTo>
                <a:lnTo>
                  <a:pt x="5181518" y="2072683"/>
                </a:lnTo>
                <a:lnTo>
                  <a:pt x="5164561" y="2194730"/>
                </a:lnTo>
                <a:lnTo>
                  <a:pt x="5152373" y="2317308"/>
                </a:lnTo>
                <a:lnTo>
                  <a:pt x="5144426" y="2440947"/>
                </a:lnTo>
                <a:lnTo>
                  <a:pt x="5142305" y="2565648"/>
                </a:lnTo>
                <a:lnTo>
                  <a:pt x="5140715" y="2690349"/>
                </a:lnTo>
                <a:lnTo>
                  <a:pt x="5135946" y="2815580"/>
                </a:lnTo>
                <a:lnTo>
                  <a:pt x="5128528" y="2940811"/>
                </a:lnTo>
                <a:lnTo>
                  <a:pt x="5117930" y="3065511"/>
                </a:lnTo>
                <a:lnTo>
                  <a:pt x="5102562" y="3190212"/>
                </a:lnTo>
                <a:lnTo>
                  <a:pt x="5084546" y="3313320"/>
                </a:lnTo>
                <a:lnTo>
                  <a:pt x="5062290" y="3435898"/>
                </a:lnTo>
                <a:lnTo>
                  <a:pt x="5036324" y="3556354"/>
                </a:lnTo>
                <a:lnTo>
                  <a:pt x="5006120" y="3675217"/>
                </a:lnTo>
                <a:lnTo>
                  <a:pt x="4971676" y="3793020"/>
                </a:lnTo>
                <a:lnTo>
                  <a:pt x="4932463" y="3908169"/>
                </a:lnTo>
                <a:lnTo>
                  <a:pt x="4888481" y="4019603"/>
                </a:lnTo>
                <a:lnTo>
                  <a:pt x="4839730" y="4129976"/>
                </a:lnTo>
                <a:lnTo>
                  <a:pt x="4786210" y="4236105"/>
                </a:lnTo>
                <a:lnTo>
                  <a:pt x="4727391" y="4339049"/>
                </a:lnTo>
                <a:lnTo>
                  <a:pt x="4663272" y="4438809"/>
                </a:lnTo>
                <a:lnTo>
                  <a:pt x="4593855" y="4534325"/>
                </a:lnTo>
                <a:lnTo>
                  <a:pt x="4518609" y="4625595"/>
                </a:lnTo>
                <a:lnTo>
                  <a:pt x="4437533" y="4712620"/>
                </a:lnTo>
                <a:lnTo>
                  <a:pt x="4350099" y="4794869"/>
                </a:lnTo>
                <a:lnTo>
                  <a:pt x="4257366" y="4871812"/>
                </a:lnTo>
                <a:lnTo>
                  <a:pt x="4157745" y="4944510"/>
                </a:lnTo>
                <a:lnTo>
                  <a:pt x="4051764" y="5010309"/>
                </a:lnTo>
                <a:lnTo>
                  <a:pt x="3939424" y="5071333"/>
                </a:lnTo>
                <a:lnTo>
                  <a:pt x="3820196" y="5125989"/>
                </a:lnTo>
                <a:lnTo>
                  <a:pt x="3693019" y="5173747"/>
                </a:lnTo>
                <a:lnTo>
                  <a:pt x="3560013" y="5215137"/>
                </a:lnTo>
                <a:lnTo>
                  <a:pt x="3419059" y="5249628"/>
                </a:lnTo>
                <a:lnTo>
                  <a:pt x="3270686" y="5277222"/>
                </a:lnTo>
                <a:lnTo>
                  <a:pt x="3115424" y="5296855"/>
                </a:lnTo>
                <a:lnTo>
                  <a:pt x="2951683" y="5309591"/>
                </a:lnTo>
                <a:lnTo>
                  <a:pt x="2779995" y="5313305"/>
                </a:lnTo>
                <a:lnTo>
                  <a:pt x="2609896" y="5317550"/>
                </a:lnTo>
                <a:lnTo>
                  <a:pt x="2450395" y="5330816"/>
                </a:lnTo>
                <a:lnTo>
                  <a:pt x="2302022" y="5351511"/>
                </a:lnTo>
                <a:lnTo>
                  <a:pt x="2162657" y="5379635"/>
                </a:lnTo>
                <a:lnTo>
                  <a:pt x="2033361" y="5414658"/>
                </a:lnTo>
                <a:lnTo>
                  <a:pt x="1913602" y="5456048"/>
                </a:lnTo>
                <a:lnTo>
                  <a:pt x="1802853" y="5502213"/>
                </a:lnTo>
                <a:lnTo>
                  <a:pt x="1700581" y="5554747"/>
                </a:lnTo>
                <a:lnTo>
                  <a:pt x="1606788" y="5610995"/>
                </a:lnTo>
                <a:lnTo>
                  <a:pt x="1519884" y="5671488"/>
                </a:lnTo>
                <a:lnTo>
                  <a:pt x="1441458" y="5735695"/>
                </a:lnTo>
                <a:lnTo>
                  <a:pt x="1370451" y="5802025"/>
                </a:lnTo>
                <a:lnTo>
                  <a:pt x="1305803" y="5871539"/>
                </a:lnTo>
                <a:lnTo>
                  <a:pt x="1248043" y="5941584"/>
                </a:lnTo>
                <a:lnTo>
                  <a:pt x="1196643" y="6013220"/>
                </a:lnTo>
                <a:lnTo>
                  <a:pt x="1151071" y="6085918"/>
                </a:lnTo>
                <a:lnTo>
                  <a:pt x="1110268" y="6158085"/>
                </a:lnTo>
                <a:lnTo>
                  <a:pt x="1075295" y="6229722"/>
                </a:lnTo>
                <a:lnTo>
                  <a:pt x="1045090" y="6300828"/>
                </a:lnTo>
                <a:lnTo>
                  <a:pt x="1018595" y="6369280"/>
                </a:lnTo>
                <a:lnTo>
                  <a:pt x="996869" y="6436141"/>
                </a:lnTo>
                <a:lnTo>
                  <a:pt x="978322" y="6499818"/>
                </a:lnTo>
                <a:lnTo>
                  <a:pt x="964015" y="6560311"/>
                </a:lnTo>
                <a:lnTo>
                  <a:pt x="952357" y="6616559"/>
                </a:lnTo>
                <a:lnTo>
                  <a:pt x="943349" y="6669092"/>
                </a:lnTo>
                <a:lnTo>
                  <a:pt x="936460" y="6715258"/>
                </a:lnTo>
                <a:lnTo>
                  <a:pt x="931161" y="6757179"/>
                </a:lnTo>
                <a:lnTo>
                  <a:pt x="928512" y="6792201"/>
                </a:lnTo>
                <a:lnTo>
                  <a:pt x="925862" y="6841020"/>
                </a:lnTo>
                <a:lnTo>
                  <a:pt x="925862" y="6858000"/>
                </a:lnTo>
                <a:lnTo>
                  <a:pt x="0" y="6858000"/>
                </a:lnTo>
                <a:close/>
              </a:path>
            </a:pathLst>
          </a:custGeom>
        </p:spPr>
        <p:txBody>
          <a:bodyPr wrap="square">
            <a:noAutofit/>
          </a:bodyPr>
          <a:lstStyle>
            <a:lvl1pPr marL="0" indent="0">
              <a:buNone/>
              <a:defRPr sz="2000">
                <a:solidFill>
                  <a:schemeClr val="bg1">
                    <a:lumMod val="75000"/>
                  </a:schemeClr>
                </a:solidFill>
              </a:defRPr>
            </a:lvl1pPr>
          </a:lstStyle>
          <a:p>
            <a:r>
              <a:rPr lang="en-US" dirty="0"/>
              <a:t>Image Placeholder</a:t>
            </a:r>
          </a:p>
        </p:txBody>
      </p:sp>
    </p:spTree>
    <p:extLst>
      <p:ext uri="{BB962C8B-B14F-4D97-AF65-F5344CB8AC3E}">
        <p14:creationId xmlns:p14="http://schemas.microsoft.com/office/powerpoint/2010/main" val="3243069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62745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96266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2B0CCA8-DAEA-4BE6-B49A-F0496471DEC2}"/>
              </a:ext>
            </a:extLst>
          </p:cNvPr>
          <p:cNvSpPr txBox="1"/>
          <p:nvPr userDrawn="1"/>
        </p:nvSpPr>
        <p:spPr>
          <a:xfrm>
            <a:off x="8972787" y="157648"/>
            <a:ext cx="2987231" cy="461665"/>
          </a:xfrm>
          <a:prstGeom prst="rect">
            <a:avLst/>
          </a:prstGeom>
          <a:noFill/>
        </p:spPr>
        <p:txBody>
          <a:bodyPr wrap="square" rtlCol="0">
            <a:spAutoFit/>
          </a:bodyPr>
          <a:lstStyle/>
          <a:p>
            <a:pPr algn="r"/>
            <a:fld id="{260E2A6B-A809-4840-BF14-8648BC0BDF87}" type="slidenum">
              <a:rPr lang="id-ID" sz="2400" b="0" i="0" strike="noStrike" spc="0" smtClean="0">
                <a:solidFill>
                  <a:schemeClr val="bg1">
                    <a:lumMod val="95000"/>
                  </a:schemeClr>
                </a:solidFill>
                <a:latin typeface="Helvetica" panose="020B0604020202020204" pitchFamily="34" charset="0"/>
                <a:ea typeface="Open Sans Semibold" panose="020B0706030804020204" pitchFamily="34" charset="0"/>
                <a:cs typeface="Helvetica" panose="020B0604020202020204" pitchFamily="34" charset="0"/>
              </a:rPr>
              <a:pPr algn="r"/>
              <a:t>‹#›</a:t>
            </a:fld>
            <a:endParaRPr lang="id-ID" sz="3200" b="0" i="0" strike="noStrike" spc="0" dirty="0">
              <a:solidFill>
                <a:schemeClr val="bg1">
                  <a:lumMod val="95000"/>
                </a:schemeClr>
              </a:solidFill>
              <a:latin typeface="Helvetica" panose="020B0604020202020204" pitchFamily="34" charset="0"/>
              <a:ea typeface="Open Sans Semibold" panose="020B0706030804020204" pitchFamily="34" charset="0"/>
              <a:cs typeface="Helvetica" panose="020B0604020202020204" pitchFamily="34" charset="0"/>
            </a:endParaRPr>
          </a:p>
        </p:txBody>
      </p:sp>
    </p:spTree>
    <p:extLst>
      <p:ext uri="{BB962C8B-B14F-4D97-AF65-F5344CB8AC3E}">
        <p14:creationId xmlns:p14="http://schemas.microsoft.com/office/powerpoint/2010/main" val="1186836777"/>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1" r:id="rId3"/>
    <p:sldLayoutId id="2147483666" r:id="rId4"/>
    <p:sldLayoutId id="2147483668" r:id="rId5"/>
    <p:sldLayoutId id="2147483669"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hyperlink" Target="https://speedmaint.com/6-buoc-quy-trinh-quan-ly-tai-san-co-dinh/" TargetMode="External"/><Relationship Id="rId3" Type="http://schemas.openxmlformats.org/officeDocument/2006/relationships/hyperlink" Target="https://winerp.vn/quy-trinh-quan-ly-tai-san-co-dinh?fbclid=IwAR32IcF70UmF7h3KxYwJiEAHjL7uBgQED0NjF8MeuDtKgGtQPY8ULAGU7lE" TargetMode="External"/><Relationship Id="rId7" Type="http://schemas.openxmlformats.org/officeDocument/2006/relationships/hyperlink" Target="https://phapluatdoanhnghiep.vn/quy-trinh-quan-ly-tai-san-doanh-nghiep/" TargetMode="External"/><Relationship Id="rId2" Type="http://schemas.openxmlformats.org/officeDocument/2006/relationships/hyperlink" Target="https://www.scribd.com/document/527498464/Quy-Trinh-Tai-San-Co-Dinh?fbclid=IwAR1EWPr6I1r_2EC6tK9ZC0Mv1U95fkJGW1vBkfaowLeumL0Bmm7IXxiXpDU" TargetMode="External"/><Relationship Id="rId1" Type="http://schemas.openxmlformats.org/officeDocument/2006/relationships/slideLayout" Target="../slideLayouts/slideLayout6.xml"/><Relationship Id="rId6" Type="http://schemas.openxmlformats.org/officeDocument/2006/relationships/hyperlink" Target="http://dhcd.edu.vn/userfiles/Description/file/Dao%20tao/Qui%20che/QUY%20TR%C3%8CNH%20QU%E1%BA%A2N%20L%C3%9D%20T%C3%80I%20S%E1%BA%A2N%20TR%C6%AF%E1%BB%9CNG%20%C4%90HC%C4%90.pdf" TargetMode="External"/><Relationship Id="rId5" Type="http://schemas.openxmlformats.org/officeDocument/2006/relationships/hyperlink" Target="https://hcma1.hcma.vn/tintuc/Pages/ke-hoach-tai-chinh.aspx?CateID=350&amp;ItemID=20758" TargetMode="External"/><Relationship Id="rId4" Type="http://schemas.openxmlformats.org/officeDocument/2006/relationships/hyperlink" Target="http://ketoanthienung.net/quy-dinh-ve-tai-san-co-dinh-va-nguyen-tac-quan-ly-tscd.ht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9Slide.vn 1">
            <a:extLst>
              <a:ext uri="{FF2B5EF4-FFF2-40B4-BE49-F238E27FC236}">
                <a16:creationId xmlns:a16="http://schemas.microsoft.com/office/drawing/2014/main" id="{97DEF259-08D7-477C-B642-CFC604F7D72B}"/>
              </a:ext>
            </a:extLst>
          </p:cNvPr>
          <p:cNvPicPr>
            <a:picLocks noGrp="1" noChangeAspect="1"/>
          </p:cNvPicPr>
          <p:nvPr>
            <p:ph type="pic" sz="quarter" idx="4294967295"/>
          </p:nvPr>
        </p:nvPicPr>
        <p:blipFill>
          <a:blip r:embed="rId2"/>
          <a:srcRect t="8392" b="8392"/>
          <a:stretch>
            <a:fillRect/>
          </a:stretch>
        </p:blipFill>
        <p:spPr>
          <a:xfrm>
            <a:off x="0" y="0"/>
            <a:ext cx="12192000" cy="6858000"/>
          </a:xfrm>
          <a:prstGeom prst="rect">
            <a:avLst/>
          </a:prstGeom>
        </p:spPr>
      </p:pic>
      <p:sp>
        <p:nvSpPr>
          <p:cNvPr id="15" name="9Slide.vn 3">
            <a:extLst>
              <a:ext uri="{FF2B5EF4-FFF2-40B4-BE49-F238E27FC236}">
                <a16:creationId xmlns:a16="http://schemas.microsoft.com/office/drawing/2014/main" id="{4932A081-C280-4787-A084-71BBC555E860}"/>
              </a:ext>
            </a:extLst>
          </p:cNvPr>
          <p:cNvSpPr/>
          <p:nvPr/>
        </p:nvSpPr>
        <p:spPr>
          <a:xfrm>
            <a:off x="6891606" y="1812231"/>
            <a:ext cx="1867682" cy="1867681"/>
          </a:xfrm>
          <a:prstGeom prst="donut">
            <a:avLst/>
          </a:prstGeom>
          <a:gradFill flip="none" rotWithShape="1">
            <a:gsLst>
              <a:gs pos="49000">
                <a:schemeClr val="accent3">
                  <a:alpha val="10000"/>
                </a:schemeClr>
              </a:gs>
              <a:gs pos="0">
                <a:schemeClr val="accent1">
                  <a:alpha val="46000"/>
                </a:schemeClr>
              </a:gs>
              <a:gs pos="100000">
                <a:schemeClr val="tx1">
                  <a:lumMod val="75000"/>
                  <a:lumOff val="25000"/>
                  <a:alpha val="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Roboto" pitchFamily="2" charset="0"/>
              <a:ea typeface="Roboto" pitchFamily="2" charset="0"/>
            </a:endParaRPr>
          </a:p>
        </p:txBody>
      </p:sp>
      <p:sp>
        <p:nvSpPr>
          <p:cNvPr id="19" name="9Slide.vn 4">
            <a:extLst>
              <a:ext uri="{FF2B5EF4-FFF2-40B4-BE49-F238E27FC236}">
                <a16:creationId xmlns:a16="http://schemas.microsoft.com/office/drawing/2014/main" id="{7C9EB3F7-A1C5-46E3-B178-2BBE57233611}"/>
              </a:ext>
            </a:extLst>
          </p:cNvPr>
          <p:cNvSpPr/>
          <p:nvPr/>
        </p:nvSpPr>
        <p:spPr>
          <a:xfrm>
            <a:off x="4655665" y="1624213"/>
            <a:ext cx="2731107" cy="2731106"/>
          </a:xfrm>
          <a:prstGeom prst="donut">
            <a:avLst/>
          </a:prstGeom>
          <a:gradFill flip="none" rotWithShape="1">
            <a:gsLst>
              <a:gs pos="49000">
                <a:schemeClr val="accent3">
                  <a:alpha val="10000"/>
                </a:schemeClr>
              </a:gs>
              <a:gs pos="0">
                <a:schemeClr val="accent1">
                  <a:alpha val="46000"/>
                </a:schemeClr>
              </a:gs>
              <a:gs pos="100000">
                <a:schemeClr val="tx1">
                  <a:lumMod val="75000"/>
                  <a:lumOff val="25000"/>
                  <a:alpha val="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Roboto" pitchFamily="2" charset="0"/>
              <a:ea typeface="Roboto" pitchFamily="2" charset="0"/>
            </a:endParaRPr>
          </a:p>
        </p:txBody>
      </p:sp>
      <p:sp>
        <p:nvSpPr>
          <p:cNvPr id="20" name="9Slide.vn 5">
            <a:extLst>
              <a:ext uri="{FF2B5EF4-FFF2-40B4-BE49-F238E27FC236}">
                <a16:creationId xmlns:a16="http://schemas.microsoft.com/office/drawing/2014/main" id="{1D754B51-E56E-4B71-84D0-88BA39BDC3A5}"/>
              </a:ext>
            </a:extLst>
          </p:cNvPr>
          <p:cNvSpPr/>
          <p:nvPr/>
        </p:nvSpPr>
        <p:spPr>
          <a:xfrm>
            <a:off x="3430696" y="1812231"/>
            <a:ext cx="1867682" cy="1867681"/>
          </a:xfrm>
          <a:prstGeom prst="donut">
            <a:avLst/>
          </a:prstGeom>
          <a:gradFill flip="none" rotWithShape="1">
            <a:gsLst>
              <a:gs pos="49000">
                <a:schemeClr val="accent3">
                  <a:alpha val="10000"/>
                </a:schemeClr>
              </a:gs>
              <a:gs pos="0">
                <a:schemeClr val="accent1">
                  <a:alpha val="46000"/>
                </a:schemeClr>
              </a:gs>
              <a:gs pos="100000">
                <a:schemeClr val="tx1">
                  <a:lumMod val="75000"/>
                  <a:lumOff val="25000"/>
                  <a:alpha val="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Roboto" pitchFamily="2" charset="0"/>
              <a:ea typeface="Roboto" pitchFamily="2" charset="0"/>
            </a:endParaRPr>
          </a:p>
        </p:txBody>
      </p:sp>
      <p:sp>
        <p:nvSpPr>
          <p:cNvPr id="4" name="9Slide.vn 6">
            <a:extLst>
              <a:ext uri="{FF2B5EF4-FFF2-40B4-BE49-F238E27FC236}">
                <a16:creationId xmlns:a16="http://schemas.microsoft.com/office/drawing/2014/main" id="{56DDC43C-FB4B-4125-BFBF-9DF531EC447C}"/>
              </a:ext>
            </a:extLst>
          </p:cNvPr>
          <p:cNvSpPr txBox="1">
            <a:spLocks/>
          </p:cNvSpPr>
          <p:nvPr/>
        </p:nvSpPr>
        <p:spPr>
          <a:xfrm>
            <a:off x="1370182" y="3767464"/>
            <a:ext cx="9451636" cy="606527"/>
          </a:xfrm>
          <a:prstGeom prst="rect">
            <a:avLst/>
          </a:prstGeom>
        </p:spPr>
        <p:txBody>
          <a:bodyPr/>
          <a:lstStyle>
            <a:lvl1pPr algn="ctr" defTabSz="914400" rtl="0" eaLnBrk="1" latinLnBrk="0" hangingPunct="1">
              <a:lnSpc>
                <a:spcPct val="90000"/>
              </a:lnSpc>
              <a:spcBef>
                <a:spcPct val="0"/>
              </a:spcBef>
              <a:buNone/>
              <a:defRPr sz="4000" kern="1200">
                <a:solidFill>
                  <a:srgbClr val="0183DB"/>
                </a:solidFill>
                <a:latin typeface="Roboto Bold"/>
                <a:ea typeface="Roboto Bold"/>
                <a:cs typeface="Roboto Bold"/>
                <a:sym typeface="Roboto Bold"/>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id-ID" sz="2400" b="1" i="0" u="none" strike="noStrike" kern="1200" cap="none" spc="0" normalizeH="0" baseline="0" noProof="0" dirty="0">
                <a:ln>
                  <a:noFill/>
                </a:ln>
                <a:solidFill>
                  <a:srgbClr val="FFFFFF"/>
                </a:solidFill>
                <a:effectLst/>
                <a:uLnTx/>
                <a:uFillTx/>
                <a:latin typeface="Roboto" pitchFamily="2" charset="0"/>
                <a:ea typeface="Roboto" pitchFamily="2" charset="0"/>
                <a:cs typeface="Helvetica" panose="020B0604020202020204" pitchFamily="34" charset="0"/>
                <a:sym typeface="Roboto Bold"/>
              </a:rPr>
              <a:t>WORLD-CLASS </a:t>
            </a:r>
            <a:r>
              <a:rPr kumimoji="0" lang="en-US" sz="2400" b="1" i="0" u="none" strike="noStrike" kern="1200" cap="none" spc="0" normalizeH="0" baseline="0" noProof="0" dirty="0">
                <a:ln>
                  <a:noFill/>
                </a:ln>
                <a:solidFill>
                  <a:srgbClr val="FFFFFF"/>
                </a:solidFill>
                <a:effectLst/>
                <a:uLnTx/>
                <a:uFillTx/>
                <a:latin typeface="Roboto" pitchFamily="2" charset="0"/>
                <a:ea typeface="Roboto" pitchFamily="2" charset="0"/>
                <a:cs typeface="Helvetica" panose="020B0604020202020204" pitchFamily="34" charset="0"/>
                <a:sym typeface="Roboto Bold"/>
              </a:rPr>
              <a:t>PRESENTATION TEMPLATE </a:t>
            </a:r>
            <a:endParaRPr kumimoji="0" lang="id-ID" sz="2400" b="1" i="0" u="none" strike="noStrike" kern="1200" cap="none" spc="0" normalizeH="0" baseline="0" noProof="0" dirty="0">
              <a:ln>
                <a:noFill/>
              </a:ln>
              <a:solidFill>
                <a:srgbClr val="FFFFFF"/>
              </a:solidFill>
              <a:effectLst/>
              <a:uLnTx/>
              <a:uFillTx/>
              <a:latin typeface="Roboto" pitchFamily="2" charset="0"/>
              <a:ea typeface="Roboto" pitchFamily="2" charset="0"/>
              <a:cs typeface="Helvetica" panose="020B0604020202020204" pitchFamily="34" charset="0"/>
              <a:sym typeface="Roboto Bold"/>
            </a:endParaRPr>
          </a:p>
        </p:txBody>
      </p:sp>
      <p:sp>
        <p:nvSpPr>
          <p:cNvPr id="22" name="9Slide.vn 7">
            <a:extLst>
              <a:ext uri="{FF2B5EF4-FFF2-40B4-BE49-F238E27FC236}">
                <a16:creationId xmlns:a16="http://schemas.microsoft.com/office/drawing/2014/main" id="{5EDD9A3A-45CE-4666-A45B-F51825DE29DA}"/>
              </a:ext>
            </a:extLst>
          </p:cNvPr>
          <p:cNvSpPr/>
          <p:nvPr/>
        </p:nvSpPr>
        <p:spPr>
          <a:xfrm>
            <a:off x="3827022" y="4355374"/>
            <a:ext cx="4388393" cy="400050"/>
          </a:xfrm>
          <a:prstGeom prst="roundRect">
            <a:avLst>
              <a:gd name="adj" fmla="val 50000"/>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Roboto" pitchFamily="2" charset="0"/>
                <a:ea typeface="Roboto" pitchFamily="2" charset="0"/>
              </a:rPr>
              <a:t>www.9slide.vn</a:t>
            </a:r>
            <a:endParaRPr kumimoji="0" lang="id-ID" sz="1400" b="0" i="0" u="none" strike="noStrike" kern="1200" cap="none" spc="0" normalizeH="0" baseline="0" noProof="0">
              <a:ln>
                <a:noFill/>
              </a:ln>
              <a:solidFill>
                <a:srgbClr val="FFFFFF"/>
              </a:solidFill>
              <a:effectLst/>
              <a:uLnTx/>
              <a:uFillTx/>
              <a:latin typeface="Roboto" pitchFamily="2" charset="0"/>
              <a:ea typeface="Roboto" pitchFamily="2" charset="0"/>
            </a:endParaRPr>
          </a:p>
        </p:txBody>
      </p:sp>
      <p:sp>
        <p:nvSpPr>
          <p:cNvPr id="26" name="9Slide.vn 8">
            <a:extLst>
              <a:ext uri="{FF2B5EF4-FFF2-40B4-BE49-F238E27FC236}">
                <a16:creationId xmlns:a16="http://schemas.microsoft.com/office/drawing/2014/main" id="{ACF9A3D8-C8E5-48D3-A2F7-34254194F668}"/>
              </a:ext>
            </a:extLst>
          </p:cNvPr>
          <p:cNvSpPr/>
          <p:nvPr/>
        </p:nvSpPr>
        <p:spPr>
          <a:xfrm>
            <a:off x="5642974" y="5325765"/>
            <a:ext cx="867953" cy="4571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Roboto" pitchFamily="2" charset="0"/>
              <a:ea typeface="Roboto" pitchFamily="2" charset="0"/>
            </a:endParaRPr>
          </a:p>
        </p:txBody>
      </p:sp>
      <p:sp>
        <p:nvSpPr>
          <p:cNvPr id="27" name="9Slide.vn 9">
            <a:extLst>
              <a:ext uri="{FF2B5EF4-FFF2-40B4-BE49-F238E27FC236}">
                <a16:creationId xmlns:a16="http://schemas.microsoft.com/office/drawing/2014/main" id="{B6993F3A-5912-4B71-B40F-1946AD867DF9}"/>
              </a:ext>
            </a:extLst>
          </p:cNvPr>
          <p:cNvSpPr txBox="1">
            <a:spLocks/>
          </p:cNvSpPr>
          <p:nvPr/>
        </p:nvSpPr>
        <p:spPr>
          <a:xfrm>
            <a:off x="1443956" y="2615296"/>
            <a:ext cx="9451636" cy="859570"/>
          </a:xfrm>
          <a:prstGeom prst="rect">
            <a:avLst/>
          </a:prstGeom>
        </p:spPr>
        <p:txBody>
          <a:bodyPr/>
          <a:lstStyle>
            <a:lvl1pPr algn="ctr" defTabSz="914400" rtl="0" eaLnBrk="1" latinLnBrk="0" hangingPunct="1">
              <a:lnSpc>
                <a:spcPct val="90000"/>
              </a:lnSpc>
              <a:spcBef>
                <a:spcPct val="0"/>
              </a:spcBef>
              <a:buNone/>
              <a:defRPr sz="4000" kern="1200">
                <a:solidFill>
                  <a:srgbClr val="0183DB"/>
                </a:solidFill>
                <a:latin typeface="Roboto Bold"/>
                <a:ea typeface="Roboto Bold"/>
                <a:cs typeface="Roboto Bold"/>
                <a:sym typeface="Roboto Bold"/>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6600" b="1" i="0" u="none" strike="noStrike" kern="1200" cap="none" spc="0" normalizeH="0" baseline="0" noProof="0" dirty="0">
                <a:ln>
                  <a:noFill/>
                </a:ln>
                <a:solidFill>
                  <a:srgbClr val="FFFFFF"/>
                </a:solidFill>
                <a:effectLst/>
                <a:uLnTx/>
                <a:uFillTx/>
                <a:latin typeface="Roboto" pitchFamily="2" charset="0"/>
                <a:ea typeface="Roboto" pitchFamily="2" charset="0"/>
                <a:cs typeface="Helvetica" panose="020B0604020202020204" pitchFamily="34" charset="0"/>
                <a:sym typeface="Roboto Bold"/>
              </a:rPr>
              <a:t>TECHNOLOGY</a:t>
            </a:r>
            <a:endParaRPr kumimoji="0" lang="id-ID" sz="6600" b="1" i="0" u="none" strike="noStrike" kern="1200" cap="none" spc="0" normalizeH="0" baseline="0" noProof="0" dirty="0">
              <a:ln>
                <a:noFill/>
              </a:ln>
              <a:solidFill>
                <a:srgbClr val="FFFFFF"/>
              </a:solidFill>
              <a:effectLst/>
              <a:uLnTx/>
              <a:uFillTx/>
              <a:latin typeface="Roboto" pitchFamily="2" charset="0"/>
              <a:ea typeface="Roboto" pitchFamily="2" charset="0"/>
              <a:cs typeface="Helvetica" panose="020B0604020202020204" pitchFamily="34" charset="0"/>
              <a:sym typeface="Roboto Bold"/>
            </a:endParaRPr>
          </a:p>
        </p:txBody>
      </p:sp>
      <p:pic>
        <p:nvPicPr>
          <p:cNvPr id="11" name="9Slide.vn 1">
            <a:extLst>
              <a:ext uri="{FF2B5EF4-FFF2-40B4-BE49-F238E27FC236}">
                <a16:creationId xmlns:a16="http://schemas.microsoft.com/office/drawing/2014/main" id="{5C06ECD0-3E82-4C43-B3F5-FDF48FA0B523}"/>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t="14813" b="14813"/>
          <a:stretch/>
        </p:blipFill>
        <p:spPr>
          <a:xfrm>
            <a:off x="0" y="0"/>
            <a:ext cx="12192000" cy="6858000"/>
          </a:xfrm>
          <a:prstGeom prst="rect">
            <a:avLst/>
          </a:prstGeom>
        </p:spPr>
      </p:pic>
      <p:sp>
        <p:nvSpPr>
          <p:cNvPr id="8" name="9Slide.vn 2">
            <a:extLst>
              <a:ext uri="{FF2B5EF4-FFF2-40B4-BE49-F238E27FC236}">
                <a16:creationId xmlns:a16="http://schemas.microsoft.com/office/drawing/2014/main" id="{084A9AB7-0CA2-49B5-8FFE-DF3804572077}"/>
              </a:ext>
            </a:extLst>
          </p:cNvPr>
          <p:cNvSpPr/>
          <p:nvPr/>
        </p:nvSpPr>
        <p:spPr>
          <a:xfrm>
            <a:off x="17756" y="0"/>
            <a:ext cx="12192000" cy="6858000"/>
          </a:xfrm>
          <a:prstGeom prst="rect">
            <a:avLst/>
          </a:prstGeom>
          <a:solidFill>
            <a:schemeClr val="tx1">
              <a:lumMod val="75000"/>
              <a:lumOff val="25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Roboto" pitchFamily="2" charset="0"/>
              <a:ea typeface="Roboto" pitchFamily="2" charset="0"/>
            </a:endParaRPr>
          </a:p>
        </p:txBody>
      </p:sp>
      <p:sp>
        <p:nvSpPr>
          <p:cNvPr id="2" name="TextBox 1"/>
          <p:cNvSpPr txBox="1"/>
          <p:nvPr/>
        </p:nvSpPr>
        <p:spPr>
          <a:xfrm>
            <a:off x="-1008" y="257952"/>
            <a:ext cx="12192000" cy="3046988"/>
          </a:xfrm>
          <a:prstGeom prst="rect">
            <a:avLst/>
          </a:prstGeom>
          <a:noFill/>
        </p:spPr>
        <p:txBody>
          <a:bodyPr wrap="square" rtlCol="0">
            <a:spAutoFit/>
          </a:bodyPr>
          <a:lstStyle/>
          <a:p>
            <a:pPr algn="ctr"/>
            <a:r>
              <a:rPr lang="en-US" sz="3600" b="1" smtClean="0">
                <a:solidFill>
                  <a:schemeClr val="accent1"/>
                </a:solidFill>
                <a:effectLst>
                  <a:outerShdw blurRad="38100" dist="38100" dir="2700000" algn="tl">
                    <a:srgbClr val="000000">
                      <a:alpha val="43137"/>
                    </a:srgbClr>
                  </a:outerShdw>
                </a:effectLst>
                <a:latin typeface="Roboto" pitchFamily="2" charset="0"/>
                <a:ea typeface="Roboto" pitchFamily="2" charset="0"/>
              </a:rPr>
              <a:t>Báo cáo cuối kì </a:t>
            </a:r>
          </a:p>
          <a:p>
            <a:pPr algn="ctr"/>
            <a:r>
              <a:rPr lang="en-US" sz="3600" b="1" smtClean="0">
                <a:solidFill>
                  <a:schemeClr val="accent1"/>
                </a:solidFill>
                <a:effectLst>
                  <a:outerShdw blurRad="38100" dist="38100" dir="2700000" algn="tl">
                    <a:srgbClr val="000000">
                      <a:alpha val="43137"/>
                    </a:srgbClr>
                  </a:outerShdw>
                </a:effectLst>
                <a:latin typeface="Roboto" pitchFamily="2" charset="0"/>
                <a:ea typeface="Roboto" pitchFamily="2" charset="0"/>
              </a:rPr>
              <a:t>quy trình quản lý tài sản cố </a:t>
            </a:r>
            <a:r>
              <a:rPr lang="en-US" sz="3600" b="1" smtClean="0">
                <a:solidFill>
                  <a:schemeClr val="accent1"/>
                </a:solidFill>
                <a:effectLst>
                  <a:outerShdw blurRad="38100" dist="38100" dir="2700000" algn="tl">
                    <a:srgbClr val="000000">
                      <a:alpha val="43137"/>
                    </a:srgbClr>
                  </a:outerShdw>
                </a:effectLst>
                <a:latin typeface="Roboto" pitchFamily="2" charset="0"/>
                <a:ea typeface="Roboto" pitchFamily="2" charset="0"/>
              </a:rPr>
              <a:t>định</a:t>
            </a:r>
          </a:p>
          <a:p>
            <a:pPr algn="ctr"/>
            <a:r>
              <a:rPr lang="en-US" sz="3600" b="1" smtClean="0">
                <a:solidFill>
                  <a:schemeClr val="accent1"/>
                </a:solidFill>
                <a:effectLst>
                  <a:outerShdw blurRad="38100" dist="38100" dir="2700000" algn="tl">
                    <a:srgbClr val="000000">
                      <a:alpha val="43137"/>
                    </a:srgbClr>
                  </a:outerShdw>
                </a:effectLst>
                <a:latin typeface="Roboto" pitchFamily="2" charset="0"/>
                <a:ea typeface="Roboto" pitchFamily="2" charset="0"/>
              </a:rPr>
              <a:t>Trên hệ thống Odoo ERP</a:t>
            </a:r>
            <a:endParaRPr lang="en-US" sz="3600" b="1" smtClean="0">
              <a:solidFill>
                <a:schemeClr val="accent1"/>
              </a:solidFill>
              <a:effectLst>
                <a:outerShdw blurRad="38100" dist="38100" dir="2700000" algn="tl">
                  <a:srgbClr val="000000">
                    <a:alpha val="43137"/>
                  </a:srgbClr>
                </a:outerShdw>
              </a:effectLst>
              <a:latin typeface="Roboto" pitchFamily="2" charset="0"/>
              <a:ea typeface="Roboto" pitchFamily="2" charset="0"/>
            </a:endParaRPr>
          </a:p>
          <a:p>
            <a:pPr algn="ctr"/>
            <a:endParaRPr lang="en-US" sz="3600" b="1" smtClean="0">
              <a:solidFill>
                <a:schemeClr val="accent1"/>
              </a:solidFill>
              <a:effectLst>
                <a:outerShdw blurRad="38100" dist="38100" dir="2700000" algn="tl">
                  <a:srgbClr val="000000">
                    <a:alpha val="43137"/>
                  </a:srgbClr>
                </a:outerShdw>
              </a:effectLst>
              <a:latin typeface="Roboto" pitchFamily="2" charset="0"/>
              <a:ea typeface="Roboto" pitchFamily="2" charset="0"/>
            </a:endParaRPr>
          </a:p>
          <a:p>
            <a:pPr algn="ctr"/>
            <a:r>
              <a:rPr lang="en-US" sz="4800" b="1" smtClean="0">
                <a:solidFill>
                  <a:schemeClr val="accent1"/>
                </a:solidFill>
                <a:effectLst>
                  <a:outerShdw blurRad="38100" dist="38100" dir="2700000" algn="tl">
                    <a:srgbClr val="000000">
                      <a:alpha val="43137"/>
                    </a:srgbClr>
                  </a:outerShdw>
                </a:effectLst>
                <a:latin typeface="Roboto" pitchFamily="2" charset="0"/>
                <a:ea typeface="Roboto" pitchFamily="2" charset="0"/>
              </a:rPr>
              <a:t>CÔNG TY TNHH ISC INTERNATIONAL</a:t>
            </a:r>
            <a:endParaRPr lang="en-US" sz="4800" b="1">
              <a:solidFill>
                <a:schemeClr val="accent1"/>
              </a:solidFill>
              <a:effectLst>
                <a:outerShdw blurRad="38100" dist="38100" dir="2700000" algn="tl">
                  <a:srgbClr val="000000">
                    <a:alpha val="43137"/>
                  </a:srgbClr>
                </a:outerShdw>
              </a:effectLst>
              <a:latin typeface="Roboto" pitchFamily="2" charset="0"/>
              <a:ea typeface="Roboto" pitchFamily="2" charset="0"/>
            </a:endParaRPr>
          </a:p>
        </p:txBody>
      </p:sp>
      <p:sp>
        <p:nvSpPr>
          <p:cNvPr id="13" name="TextBox 12"/>
          <p:cNvSpPr txBox="1"/>
          <p:nvPr/>
        </p:nvSpPr>
        <p:spPr>
          <a:xfrm>
            <a:off x="-17756" y="266523"/>
            <a:ext cx="12192000" cy="3046988"/>
          </a:xfrm>
          <a:prstGeom prst="rect">
            <a:avLst/>
          </a:prstGeom>
          <a:noFill/>
        </p:spPr>
        <p:txBody>
          <a:bodyPr wrap="square" rtlCol="0">
            <a:spAutoFit/>
          </a:bodyPr>
          <a:lstStyle/>
          <a:p>
            <a:pPr algn="ctr"/>
            <a:r>
              <a:rPr lang="en-US" sz="3600" b="1" err="1" smtClean="0">
                <a:ln>
                  <a:solidFill>
                    <a:schemeClr val="tx2">
                      <a:lumMod val="20000"/>
                      <a:lumOff val="80000"/>
                    </a:schemeClr>
                  </a:solidFill>
                </a:ln>
                <a:noFill/>
                <a:latin typeface="Roboto" pitchFamily="2" charset="0"/>
                <a:ea typeface="Roboto" pitchFamily="2" charset="0"/>
              </a:rPr>
              <a:t>Báo</a:t>
            </a:r>
            <a:r>
              <a:rPr lang="en-US" sz="3600" b="1" smtClean="0">
                <a:ln>
                  <a:solidFill>
                    <a:schemeClr val="tx2">
                      <a:lumMod val="20000"/>
                      <a:lumOff val="80000"/>
                    </a:schemeClr>
                  </a:solidFill>
                </a:ln>
                <a:noFill/>
                <a:latin typeface="Roboto" pitchFamily="2" charset="0"/>
                <a:ea typeface="Roboto" pitchFamily="2" charset="0"/>
              </a:rPr>
              <a:t> cáo cuối kì </a:t>
            </a:r>
            <a:endParaRPr lang="en-US" sz="3600" b="1" dirty="0" smtClean="0">
              <a:ln>
                <a:solidFill>
                  <a:schemeClr val="tx2">
                    <a:lumMod val="20000"/>
                    <a:lumOff val="80000"/>
                  </a:schemeClr>
                </a:solidFill>
              </a:ln>
              <a:noFill/>
              <a:latin typeface="Roboto" pitchFamily="2" charset="0"/>
              <a:ea typeface="Roboto" pitchFamily="2" charset="0"/>
            </a:endParaRPr>
          </a:p>
          <a:p>
            <a:pPr algn="ctr"/>
            <a:r>
              <a:rPr lang="en-US" sz="3600" b="1" dirty="0" err="1" smtClean="0">
                <a:ln>
                  <a:solidFill>
                    <a:schemeClr val="tx2">
                      <a:lumMod val="20000"/>
                      <a:lumOff val="80000"/>
                    </a:schemeClr>
                  </a:solidFill>
                </a:ln>
                <a:noFill/>
                <a:latin typeface="Roboto" pitchFamily="2" charset="0"/>
                <a:ea typeface="Roboto" pitchFamily="2" charset="0"/>
              </a:rPr>
              <a:t>quy</a:t>
            </a:r>
            <a:r>
              <a:rPr lang="en-US" sz="3600" b="1" dirty="0" smtClean="0">
                <a:ln>
                  <a:solidFill>
                    <a:schemeClr val="tx2">
                      <a:lumMod val="20000"/>
                      <a:lumOff val="80000"/>
                    </a:schemeClr>
                  </a:solidFill>
                </a:ln>
                <a:noFill/>
                <a:latin typeface="Roboto" pitchFamily="2" charset="0"/>
                <a:ea typeface="Roboto" pitchFamily="2" charset="0"/>
              </a:rPr>
              <a:t> </a:t>
            </a:r>
            <a:r>
              <a:rPr lang="en-US" sz="3600" b="1" dirty="0" err="1" smtClean="0">
                <a:ln>
                  <a:solidFill>
                    <a:schemeClr val="tx2">
                      <a:lumMod val="20000"/>
                      <a:lumOff val="80000"/>
                    </a:schemeClr>
                  </a:solidFill>
                </a:ln>
                <a:noFill/>
                <a:latin typeface="Roboto" pitchFamily="2" charset="0"/>
                <a:ea typeface="Roboto" pitchFamily="2" charset="0"/>
              </a:rPr>
              <a:t>trình</a:t>
            </a:r>
            <a:r>
              <a:rPr lang="en-US" sz="3600" b="1" dirty="0" smtClean="0">
                <a:ln>
                  <a:solidFill>
                    <a:schemeClr val="tx2">
                      <a:lumMod val="20000"/>
                      <a:lumOff val="80000"/>
                    </a:schemeClr>
                  </a:solidFill>
                </a:ln>
                <a:noFill/>
                <a:latin typeface="Roboto" pitchFamily="2" charset="0"/>
                <a:ea typeface="Roboto" pitchFamily="2" charset="0"/>
              </a:rPr>
              <a:t> </a:t>
            </a:r>
            <a:r>
              <a:rPr lang="en-US" sz="3600" b="1" dirty="0" err="1" smtClean="0">
                <a:ln>
                  <a:solidFill>
                    <a:schemeClr val="tx2">
                      <a:lumMod val="20000"/>
                      <a:lumOff val="80000"/>
                    </a:schemeClr>
                  </a:solidFill>
                </a:ln>
                <a:noFill/>
                <a:latin typeface="Roboto" pitchFamily="2" charset="0"/>
                <a:ea typeface="Roboto" pitchFamily="2" charset="0"/>
              </a:rPr>
              <a:t>quản</a:t>
            </a:r>
            <a:r>
              <a:rPr lang="en-US" sz="3600" b="1" dirty="0" smtClean="0">
                <a:ln>
                  <a:solidFill>
                    <a:schemeClr val="tx2">
                      <a:lumMod val="20000"/>
                      <a:lumOff val="80000"/>
                    </a:schemeClr>
                  </a:solidFill>
                </a:ln>
                <a:noFill/>
                <a:latin typeface="Roboto" pitchFamily="2" charset="0"/>
                <a:ea typeface="Roboto" pitchFamily="2" charset="0"/>
              </a:rPr>
              <a:t> </a:t>
            </a:r>
            <a:r>
              <a:rPr lang="en-US" sz="3600" b="1" dirty="0" err="1" smtClean="0">
                <a:ln>
                  <a:solidFill>
                    <a:schemeClr val="tx2">
                      <a:lumMod val="20000"/>
                      <a:lumOff val="80000"/>
                    </a:schemeClr>
                  </a:solidFill>
                </a:ln>
                <a:noFill/>
                <a:latin typeface="Roboto" pitchFamily="2" charset="0"/>
                <a:ea typeface="Roboto" pitchFamily="2" charset="0"/>
              </a:rPr>
              <a:t>lý</a:t>
            </a:r>
            <a:r>
              <a:rPr lang="en-US" sz="3600" b="1" dirty="0" smtClean="0">
                <a:ln>
                  <a:solidFill>
                    <a:schemeClr val="tx2">
                      <a:lumMod val="20000"/>
                      <a:lumOff val="80000"/>
                    </a:schemeClr>
                  </a:solidFill>
                </a:ln>
                <a:noFill/>
                <a:latin typeface="Roboto" pitchFamily="2" charset="0"/>
                <a:ea typeface="Roboto" pitchFamily="2" charset="0"/>
              </a:rPr>
              <a:t> </a:t>
            </a:r>
            <a:r>
              <a:rPr lang="en-US" sz="3600" b="1" dirty="0" err="1" smtClean="0">
                <a:ln>
                  <a:solidFill>
                    <a:schemeClr val="tx2">
                      <a:lumMod val="20000"/>
                      <a:lumOff val="80000"/>
                    </a:schemeClr>
                  </a:solidFill>
                </a:ln>
                <a:noFill/>
                <a:latin typeface="Roboto" pitchFamily="2" charset="0"/>
                <a:ea typeface="Roboto" pitchFamily="2" charset="0"/>
              </a:rPr>
              <a:t>tài</a:t>
            </a:r>
            <a:r>
              <a:rPr lang="en-US" sz="3600" b="1" dirty="0" smtClean="0">
                <a:ln>
                  <a:solidFill>
                    <a:schemeClr val="tx2">
                      <a:lumMod val="20000"/>
                      <a:lumOff val="80000"/>
                    </a:schemeClr>
                  </a:solidFill>
                </a:ln>
                <a:noFill/>
                <a:latin typeface="Roboto" pitchFamily="2" charset="0"/>
                <a:ea typeface="Roboto" pitchFamily="2" charset="0"/>
              </a:rPr>
              <a:t> </a:t>
            </a:r>
            <a:r>
              <a:rPr lang="en-US" sz="3600" b="1" dirty="0" err="1" smtClean="0">
                <a:ln>
                  <a:solidFill>
                    <a:schemeClr val="tx2">
                      <a:lumMod val="20000"/>
                      <a:lumOff val="80000"/>
                    </a:schemeClr>
                  </a:solidFill>
                </a:ln>
                <a:noFill/>
                <a:latin typeface="Roboto" pitchFamily="2" charset="0"/>
                <a:ea typeface="Roboto" pitchFamily="2" charset="0"/>
              </a:rPr>
              <a:t>sản</a:t>
            </a:r>
            <a:r>
              <a:rPr lang="en-US" sz="3600" b="1" dirty="0" smtClean="0">
                <a:ln>
                  <a:solidFill>
                    <a:schemeClr val="tx2">
                      <a:lumMod val="20000"/>
                      <a:lumOff val="80000"/>
                    </a:schemeClr>
                  </a:solidFill>
                </a:ln>
                <a:noFill/>
                <a:latin typeface="Roboto" pitchFamily="2" charset="0"/>
                <a:ea typeface="Roboto" pitchFamily="2" charset="0"/>
              </a:rPr>
              <a:t> </a:t>
            </a:r>
            <a:r>
              <a:rPr lang="en-US" sz="3600" b="1" err="1" smtClean="0">
                <a:ln>
                  <a:solidFill>
                    <a:schemeClr val="tx2">
                      <a:lumMod val="20000"/>
                      <a:lumOff val="80000"/>
                    </a:schemeClr>
                  </a:solidFill>
                </a:ln>
                <a:noFill/>
                <a:latin typeface="Roboto" pitchFamily="2" charset="0"/>
                <a:ea typeface="Roboto" pitchFamily="2" charset="0"/>
              </a:rPr>
              <a:t>cố</a:t>
            </a:r>
            <a:r>
              <a:rPr lang="en-US" sz="3600" b="1" smtClean="0">
                <a:ln>
                  <a:solidFill>
                    <a:schemeClr val="tx2">
                      <a:lumMod val="20000"/>
                      <a:lumOff val="80000"/>
                    </a:schemeClr>
                  </a:solidFill>
                </a:ln>
                <a:noFill/>
                <a:latin typeface="Roboto" pitchFamily="2" charset="0"/>
                <a:ea typeface="Roboto" pitchFamily="2" charset="0"/>
              </a:rPr>
              <a:t> </a:t>
            </a:r>
            <a:r>
              <a:rPr lang="en-US" sz="3600" b="1" smtClean="0">
                <a:ln>
                  <a:solidFill>
                    <a:schemeClr val="tx2">
                      <a:lumMod val="20000"/>
                      <a:lumOff val="80000"/>
                    </a:schemeClr>
                  </a:solidFill>
                </a:ln>
                <a:noFill/>
                <a:latin typeface="Roboto" pitchFamily="2" charset="0"/>
                <a:ea typeface="Roboto" pitchFamily="2" charset="0"/>
              </a:rPr>
              <a:t>định</a:t>
            </a:r>
          </a:p>
          <a:p>
            <a:pPr algn="ctr"/>
            <a:r>
              <a:rPr lang="en-US" sz="3600" b="1" smtClean="0">
                <a:ln>
                  <a:solidFill>
                    <a:schemeClr val="tx2">
                      <a:lumMod val="20000"/>
                      <a:lumOff val="80000"/>
                    </a:schemeClr>
                  </a:solidFill>
                </a:ln>
                <a:noFill/>
                <a:latin typeface="Roboto" pitchFamily="2" charset="0"/>
                <a:ea typeface="Roboto" pitchFamily="2" charset="0"/>
              </a:rPr>
              <a:t>Trên hệ thống Odoo ERP</a:t>
            </a:r>
            <a:r>
              <a:rPr lang="en-US" sz="3600" b="1" smtClean="0">
                <a:ln>
                  <a:solidFill>
                    <a:schemeClr val="tx2">
                      <a:lumMod val="20000"/>
                      <a:lumOff val="80000"/>
                    </a:schemeClr>
                  </a:solidFill>
                </a:ln>
                <a:noFill/>
                <a:latin typeface="Roboto" pitchFamily="2" charset="0"/>
                <a:ea typeface="Roboto" pitchFamily="2" charset="0"/>
              </a:rPr>
              <a:t> </a:t>
            </a:r>
            <a:endParaRPr lang="en-US" sz="3600" b="1" dirty="0" smtClean="0">
              <a:ln>
                <a:solidFill>
                  <a:schemeClr val="tx2">
                    <a:lumMod val="20000"/>
                    <a:lumOff val="80000"/>
                  </a:schemeClr>
                </a:solidFill>
              </a:ln>
              <a:noFill/>
              <a:latin typeface="Roboto" pitchFamily="2" charset="0"/>
              <a:ea typeface="Roboto" pitchFamily="2" charset="0"/>
            </a:endParaRPr>
          </a:p>
          <a:p>
            <a:pPr algn="ctr"/>
            <a:endParaRPr lang="en-US" sz="3600" b="1" dirty="0" smtClean="0">
              <a:ln>
                <a:solidFill>
                  <a:schemeClr val="tx2">
                    <a:lumMod val="20000"/>
                    <a:lumOff val="80000"/>
                  </a:schemeClr>
                </a:solidFill>
              </a:ln>
              <a:noFill/>
              <a:latin typeface="Roboto" pitchFamily="2" charset="0"/>
              <a:ea typeface="Roboto" pitchFamily="2" charset="0"/>
            </a:endParaRPr>
          </a:p>
          <a:p>
            <a:pPr algn="ctr"/>
            <a:r>
              <a:rPr lang="en-US" sz="4800" b="1" dirty="0" smtClean="0">
                <a:ln>
                  <a:solidFill>
                    <a:schemeClr val="tx2">
                      <a:lumMod val="20000"/>
                      <a:lumOff val="80000"/>
                    </a:schemeClr>
                  </a:solidFill>
                </a:ln>
                <a:noFill/>
                <a:latin typeface="Roboto" pitchFamily="2" charset="0"/>
                <a:ea typeface="Roboto" pitchFamily="2" charset="0"/>
              </a:rPr>
              <a:t>CÔNG TY TNHH ISC INTERNATIONAL</a:t>
            </a:r>
            <a:endParaRPr lang="en-US" sz="4800" b="1" dirty="0">
              <a:ln>
                <a:solidFill>
                  <a:schemeClr val="tx2">
                    <a:lumMod val="20000"/>
                    <a:lumOff val="80000"/>
                  </a:schemeClr>
                </a:solidFill>
              </a:ln>
              <a:noFill/>
              <a:latin typeface="Roboto" pitchFamily="2" charset="0"/>
              <a:ea typeface="Roboto" pitchFamily="2" charset="0"/>
            </a:endParaRPr>
          </a:p>
        </p:txBody>
      </p:sp>
      <p:sp>
        <p:nvSpPr>
          <p:cNvPr id="3" name="TextBox 2"/>
          <p:cNvSpPr txBox="1"/>
          <p:nvPr/>
        </p:nvSpPr>
        <p:spPr>
          <a:xfrm>
            <a:off x="2640046" y="4532763"/>
            <a:ext cx="3870881" cy="1015663"/>
          </a:xfrm>
          <a:prstGeom prst="rect">
            <a:avLst/>
          </a:prstGeom>
          <a:noFill/>
        </p:spPr>
        <p:txBody>
          <a:bodyPr wrap="square" rtlCol="0">
            <a:spAutoFit/>
          </a:bodyPr>
          <a:lstStyle/>
          <a:p>
            <a:r>
              <a:rPr lang="en-US" sz="2000" i="1" dirty="0" err="1" smtClean="0">
                <a:solidFill>
                  <a:schemeClr val="bg1"/>
                </a:solidFill>
                <a:latin typeface="Roboto" pitchFamily="2" charset="0"/>
                <a:ea typeface="Roboto" pitchFamily="2" charset="0"/>
              </a:rPr>
              <a:t>Thành</a:t>
            </a:r>
            <a:r>
              <a:rPr lang="en-US" sz="2000" i="1" dirty="0" smtClean="0">
                <a:solidFill>
                  <a:schemeClr val="bg1"/>
                </a:solidFill>
                <a:latin typeface="Roboto" pitchFamily="2" charset="0"/>
                <a:ea typeface="Roboto" pitchFamily="2" charset="0"/>
              </a:rPr>
              <a:t> </a:t>
            </a:r>
            <a:r>
              <a:rPr lang="en-US" sz="2000" i="1" dirty="0" err="1" smtClean="0">
                <a:solidFill>
                  <a:schemeClr val="bg1"/>
                </a:solidFill>
                <a:latin typeface="Roboto" pitchFamily="2" charset="0"/>
                <a:ea typeface="Roboto" pitchFamily="2" charset="0"/>
              </a:rPr>
              <a:t>viên</a:t>
            </a:r>
            <a:r>
              <a:rPr lang="en-US" sz="2000" i="1" dirty="0" smtClean="0">
                <a:solidFill>
                  <a:schemeClr val="bg1"/>
                </a:solidFill>
                <a:latin typeface="Roboto" pitchFamily="2" charset="0"/>
                <a:ea typeface="Roboto" pitchFamily="2" charset="0"/>
              </a:rPr>
              <a:t> </a:t>
            </a:r>
            <a:r>
              <a:rPr lang="en-US" sz="2000" i="1" dirty="0" err="1" smtClean="0">
                <a:solidFill>
                  <a:schemeClr val="bg1"/>
                </a:solidFill>
                <a:latin typeface="Roboto" pitchFamily="2" charset="0"/>
                <a:ea typeface="Roboto" pitchFamily="2" charset="0"/>
              </a:rPr>
              <a:t>nhóm</a:t>
            </a:r>
            <a:r>
              <a:rPr lang="en-US" sz="2000" i="1" dirty="0" smtClean="0">
                <a:solidFill>
                  <a:schemeClr val="bg1"/>
                </a:solidFill>
                <a:latin typeface="Roboto" pitchFamily="2" charset="0"/>
                <a:ea typeface="Roboto" pitchFamily="2" charset="0"/>
              </a:rPr>
              <a:t>:</a:t>
            </a:r>
          </a:p>
          <a:p>
            <a:r>
              <a:rPr lang="en-US" sz="2000" i="1" dirty="0" err="1" smtClean="0">
                <a:solidFill>
                  <a:schemeClr val="bg1"/>
                </a:solidFill>
                <a:latin typeface="Roboto" pitchFamily="2" charset="0"/>
                <a:ea typeface="Roboto" pitchFamily="2" charset="0"/>
              </a:rPr>
              <a:t>Nguyễn</a:t>
            </a:r>
            <a:r>
              <a:rPr lang="en-US" sz="2000" i="1" dirty="0" smtClean="0">
                <a:solidFill>
                  <a:schemeClr val="bg1"/>
                </a:solidFill>
                <a:latin typeface="Roboto" pitchFamily="2" charset="0"/>
                <a:ea typeface="Roboto" pitchFamily="2" charset="0"/>
              </a:rPr>
              <a:t> Công Hậu – 51800382</a:t>
            </a:r>
          </a:p>
          <a:p>
            <a:r>
              <a:rPr lang="en-US" sz="2000" i="1" dirty="0" err="1" smtClean="0">
                <a:solidFill>
                  <a:schemeClr val="bg1"/>
                </a:solidFill>
                <a:latin typeface="Roboto" pitchFamily="2" charset="0"/>
                <a:ea typeface="Roboto" pitchFamily="2" charset="0"/>
              </a:rPr>
              <a:t>Nguyễn</a:t>
            </a:r>
            <a:r>
              <a:rPr lang="en-US" sz="2000" i="1" dirty="0" smtClean="0">
                <a:solidFill>
                  <a:schemeClr val="bg1"/>
                </a:solidFill>
                <a:latin typeface="Roboto" pitchFamily="2" charset="0"/>
                <a:ea typeface="Roboto" pitchFamily="2" charset="0"/>
              </a:rPr>
              <a:t> </a:t>
            </a:r>
            <a:r>
              <a:rPr lang="en-US" sz="2000" i="1" dirty="0" err="1" smtClean="0">
                <a:solidFill>
                  <a:schemeClr val="bg1"/>
                </a:solidFill>
                <a:latin typeface="Roboto" pitchFamily="2" charset="0"/>
                <a:ea typeface="Roboto" pitchFamily="2" charset="0"/>
              </a:rPr>
              <a:t>Khánh</a:t>
            </a:r>
            <a:r>
              <a:rPr lang="en-US" sz="2000" i="1" dirty="0" smtClean="0">
                <a:solidFill>
                  <a:schemeClr val="bg1"/>
                </a:solidFill>
                <a:latin typeface="Roboto" pitchFamily="2" charset="0"/>
                <a:ea typeface="Roboto" pitchFamily="2" charset="0"/>
              </a:rPr>
              <a:t> Minh - 51900132</a:t>
            </a:r>
            <a:endParaRPr lang="en-US" sz="2000" i="1" dirty="0">
              <a:solidFill>
                <a:schemeClr val="bg1"/>
              </a:solidFill>
              <a:latin typeface="Roboto" pitchFamily="2" charset="0"/>
              <a:ea typeface="Roboto" pitchFamily="2" charset="0"/>
            </a:endParaRPr>
          </a:p>
        </p:txBody>
      </p:sp>
      <p:sp>
        <p:nvSpPr>
          <p:cNvPr id="5" name="TextBox 4"/>
          <p:cNvSpPr txBox="1"/>
          <p:nvPr/>
        </p:nvSpPr>
        <p:spPr>
          <a:xfrm>
            <a:off x="7903952" y="3436499"/>
            <a:ext cx="3639844" cy="369332"/>
          </a:xfrm>
          <a:prstGeom prst="rect">
            <a:avLst/>
          </a:prstGeom>
          <a:noFill/>
        </p:spPr>
        <p:txBody>
          <a:bodyPr wrap="square" rtlCol="0">
            <a:spAutoFit/>
          </a:bodyPr>
          <a:lstStyle/>
          <a:p>
            <a:r>
              <a:rPr lang="en-US" i="1" smtClean="0">
                <a:solidFill>
                  <a:schemeClr val="bg1"/>
                </a:solidFill>
                <a:latin typeface="Roboto" pitchFamily="2" charset="0"/>
                <a:ea typeface="Roboto" pitchFamily="2" charset="0"/>
              </a:rPr>
              <a:t>GV: HỒ THỊ LINH</a:t>
            </a:r>
            <a:endParaRPr lang="en-US" i="1">
              <a:solidFill>
                <a:schemeClr val="bg1"/>
              </a:solidFill>
              <a:latin typeface="Roboto" pitchFamily="2" charset="0"/>
              <a:ea typeface="Roboto" pitchFamily="2" charset="0"/>
            </a:endParaRPr>
          </a:p>
        </p:txBody>
      </p:sp>
      <p:cxnSp>
        <p:nvCxnSpPr>
          <p:cNvPr id="7" name="Straight Connector 6"/>
          <p:cNvCxnSpPr/>
          <p:nvPr/>
        </p:nvCxnSpPr>
        <p:spPr>
          <a:xfrm>
            <a:off x="4386719" y="2165337"/>
            <a:ext cx="326698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1890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04800"/>
            <a:ext cx="2844800" cy="71628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5625" y="1383824"/>
            <a:ext cx="3210560" cy="2519961"/>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32848" y="1780570"/>
            <a:ext cx="2944863" cy="1569660"/>
          </a:xfrm>
          <a:prstGeom prst="rect">
            <a:avLst/>
          </a:prstGeom>
          <a:noFill/>
        </p:spPr>
        <p:txBody>
          <a:bodyPr wrap="square" rtlCol="0">
            <a:spAutoFit/>
          </a:bodyPr>
          <a:lstStyle/>
          <a:p>
            <a:pPr lvl="0"/>
            <a:r>
              <a:rPr lang="en-US" sz="3200" b="1" smtClean="0">
                <a:solidFill>
                  <a:schemeClr val="bg1"/>
                </a:solidFill>
                <a:effectLst>
                  <a:outerShdw blurRad="38100" dist="38100" dir="2700000" algn="tl">
                    <a:srgbClr val="000000">
                      <a:alpha val="43137"/>
                    </a:srgbClr>
                  </a:outerShdw>
                </a:effectLst>
                <a:latin typeface="Roboto" pitchFamily="2" charset="0"/>
                <a:ea typeface="Roboto" pitchFamily="2" charset="0"/>
              </a:rPr>
              <a:t>3.2 </a:t>
            </a:r>
          </a:p>
          <a:p>
            <a:pPr lvl="0"/>
            <a:r>
              <a:rPr lang="en-US" sz="3200" b="1" smtClean="0">
                <a:solidFill>
                  <a:schemeClr val="bg1"/>
                </a:solidFill>
                <a:effectLst>
                  <a:outerShdw blurRad="38100" dist="38100" dir="2700000" algn="tl">
                    <a:srgbClr val="000000">
                      <a:alpha val="43137"/>
                    </a:srgbClr>
                  </a:outerShdw>
                </a:effectLst>
                <a:latin typeface="Roboto" pitchFamily="2" charset="0"/>
                <a:ea typeface="Roboto" pitchFamily="2" charset="0"/>
              </a:rPr>
              <a:t>EPC </a:t>
            </a:r>
          </a:p>
          <a:p>
            <a:pPr lvl="0"/>
            <a:r>
              <a:rPr lang="en-US" sz="3200" b="1" smtClean="0">
                <a:solidFill>
                  <a:schemeClr val="bg1"/>
                </a:solidFill>
                <a:effectLst>
                  <a:outerShdw blurRad="38100" dist="38100" dir="2700000" algn="tl">
                    <a:srgbClr val="000000">
                      <a:alpha val="43137"/>
                    </a:srgbClr>
                  </a:outerShdw>
                </a:effectLst>
                <a:latin typeface="Roboto" pitchFamily="2" charset="0"/>
                <a:ea typeface="Roboto" pitchFamily="2" charset="0"/>
              </a:rPr>
              <a:t>Flowchart</a:t>
            </a:r>
            <a:endParaRPr lang="en-US" sz="3200" b="1">
              <a:solidFill>
                <a:schemeClr val="bg1"/>
              </a:solidFill>
              <a:effectLst>
                <a:outerShdw blurRad="38100" dist="38100" dir="2700000" algn="tl">
                  <a:srgbClr val="000000">
                    <a:alpha val="43137"/>
                  </a:srgbClr>
                </a:outerShdw>
              </a:effectLst>
              <a:latin typeface="Roboto" pitchFamily="2" charset="0"/>
              <a:ea typeface="Roboto" pitchFamily="2" charset="0"/>
            </a:endParaRPr>
          </a:p>
        </p:txBody>
      </p:sp>
      <p:cxnSp>
        <p:nvCxnSpPr>
          <p:cNvPr id="8" name="Straight Connector 7"/>
          <p:cNvCxnSpPr/>
          <p:nvPr/>
        </p:nvCxnSpPr>
        <p:spPr>
          <a:xfrm>
            <a:off x="6075680" y="254000"/>
            <a:ext cx="29260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6347" y="0"/>
            <a:ext cx="3761117" cy="6858000"/>
          </a:xfrm>
          <a:prstGeom prst="rect">
            <a:avLst/>
          </a:prstGeom>
        </p:spPr>
      </p:pic>
    </p:spTree>
    <p:extLst>
      <p:ext uri="{BB962C8B-B14F-4D97-AF65-F5344CB8AC3E}">
        <p14:creationId xmlns:p14="http://schemas.microsoft.com/office/powerpoint/2010/main" val="3788768498"/>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9Slide.vn 1">
            <a:extLst>
              <a:ext uri="{FF2B5EF4-FFF2-40B4-BE49-F238E27FC236}">
                <a16:creationId xmlns:a16="http://schemas.microsoft.com/office/drawing/2014/main" id="{DDBC73C8-C378-49B9-8680-614BE0D20C9B}"/>
              </a:ext>
            </a:extLst>
          </p:cNvPr>
          <p:cNvSpPr/>
          <p:nvPr/>
        </p:nvSpPr>
        <p:spPr>
          <a:xfrm>
            <a:off x="8348420" y="0"/>
            <a:ext cx="3843580"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FFFFFF"/>
              </a:solidFill>
              <a:effectLst/>
              <a:uLnTx/>
              <a:uFillTx/>
              <a:latin typeface="Roboto" pitchFamily="2" charset="0"/>
              <a:ea typeface="Roboto" pitchFamily="2" charset="0"/>
            </a:endParaRPr>
          </a:p>
        </p:txBody>
      </p:sp>
      <p:pic>
        <p:nvPicPr>
          <p:cNvPr id="6" name="9Slide.vn 2">
            <a:extLst>
              <a:ext uri="{FF2B5EF4-FFF2-40B4-BE49-F238E27FC236}">
                <a16:creationId xmlns:a16="http://schemas.microsoft.com/office/drawing/2014/main" id="{D1B31B2E-3B43-41F1-B520-840C9B925DCD}"/>
              </a:ext>
            </a:extLst>
          </p:cNvPr>
          <p:cNvPicPr>
            <a:picLocks noGrp="1" noChangeAspect="1"/>
          </p:cNvPicPr>
          <p:nvPr>
            <p:ph type="pic" sz="quarter" idx="4294967295"/>
          </p:nvPr>
        </p:nvPicPr>
        <p:blipFill>
          <a:blip r:embed="rId2"/>
          <a:srcRect l="21405" r="21405"/>
          <a:stretch>
            <a:fillRect/>
          </a:stretch>
        </p:blipFill>
        <p:spPr>
          <a:xfrm>
            <a:off x="8001000" y="1238250"/>
            <a:ext cx="4191000" cy="4381500"/>
          </a:xfrm>
          <a:prstGeom prst="rect">
            <a:avLst/>
          </a:prstGeom>
          <a:ln>
            <a:noFill/>
          </a:ln>
          <a:effectLst>
            <a:outerShdw blurRad="292100" dist="139700" dir="2700000" algn="tl" rotWithShape="0">
              <a:srgbClr val="333333">
                <a:alpha val="65000"/>
              </a:srgbClr>
            </a:outerShdw>
          </a:effectLst>
        </p:spPr>
      </p:pic>
      <p:sp>
        <p:nvSpPr>
          <p:cNvPr id="37" name="9Slide.vn 5">
            <a:extLst>
              <a:ext uri="{FF2B5EF4-FFF2-40B4-BE49-F238E27FC236}">
                <a16:creationId xmlns:a16="http://schemas.microsoft.com/office/drawing/2014/main" id="{D776A9E8-2E3B-497A-84A5-6476CBF1C346}"/>
              </a:ext>
            </a:extLst>
          </p:cNvPr>
          <p:cNvSpPr/>
          <p:nvPr/>
        </p:nvSpPr>
        <p:spPr>
          <a:xfrm>
            <a:off x="173710" y="2354596"/>
            <a:ext cx="7827290" cy="2303361"/>
          </a:xfrm>
          <a:prstGeom prst="roundRect">
            <a:avLst>
              <a:gd name="adj" fmla="val 14281"/>
            </a:avLst>
          </a:prstGeom>
          <a:solidFill>
            <a:schemeClr val="bg1"/>
          </a:solidFill>
          <a:ln>
            <a:noFill/>
          </a:ln>
          <a:effectLst>
            <a:outerShdw blurRad="774700" algn="ctr" rotWithShape="0">
              <a:schemeClr val="tx1">
                <a:alpha val="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a:ln>
                <a:noFill/>
              </a:ln>
              <a:solidFill>
                <a:srgbClr val="FFFFFF"/>
              </a:solidFill>
              <a:effectLst/>
              <a:uLnTx/>
              <a:uFillTx/>
              <a:latin typeface="Roboto" pitchFamily="2" charset="0"/>
              <a:ea typeface="Roboto" pitchFamily="2" charset="0"/>
            </a:endParaRPr>
          </a:p>
        </p:txBody>
      </p:sp>
      <p:sp>
        <p:nvSpPr>
          <p:cNvPr id="16" name="9Slide.vn 3">
            <a:extLst>
              <a:ext uri="{FF2B5EF4-FFF2-40B4-BE49-F238E27FC236}">
                <a16:creationId xmlns:a16="http://schemas.microsoft.com/office/drawing/2014/main" id="{52EBCF40-31AB-4AC7-AB4B-002EBEF6EA4A}"/>
              </a:ext>
            </a:extLst>
          </p:cNvPr>
          <p:cNvSpPr txBox="1"/>
          <p:nvPr/>
        </p:nvSpPr>
        <p:spPr>
          <a:xfrm>
            <a:off x="1675341" y="2517773"/>
            <a:ext cx="4279194" cy="764055"/>
          </a:xfrm>
          <a:prstGeom prst="rect">
            <a:avLst/>
          </a:prstGeom>
          <a:no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lang="en-US" sz="5400" b="1" dirty="0" smtClean="0">
                <a:ln w="0"/>
                <a:solidFill>
                  <a:schemeClr val="accent1"/>
                </a:solidFill>
                <a:effectLst>
                  <a:outerShdw blurRad="38100" dist="25400" dir="5400000" algn="ctr" rotWithShape="0">
                    <a:srgbClr val="6E747A">
                      <a:alpha val="43000"/>
                    </a:srgbClr>
                  </a:outerShdw>
                </a:effectLst>
                <a:latin typeface="Roboto" pitchFamily="2" charset="0"/>
                <a:ea typeface="Roboto" pitchFamily="2" charset="0"/>
                <a:cs typeface="Helvetica" panose="020B0604020202020204" pitchFamily="34" charset="0"/>
              </a:rPr>
              <a:t>CHƯƠNG 4</a:t>
            </a:r>
            <a:endParaRPr kumimoji="0" lang="en-US" sz="5400" b="1" i="0" u="none" strike="noStrike" kern="1200" normalizeH="0" baseline="0" noProof="0" dirty="0">
              <a:ln w="0"/>
              <a:solidFill>
                <a:schemeClr val="accent1"/>
              </a:solidFill>
              <a:effectLst>
                <a:outerShdw blurRad="38100" dist="25400" dir="5400000" algn="ctr" rotWithShape="0">
                  <a:srgbClr val="6E747A">
                    <a:alpha val="43000"/>
                  </a:srgbClr>
                </a:outerShdw>
              </a:effectLst>
              <a:uLnTx/>
              <a:uFillTx/>
              <a:latin typeface="Roboto" pitchFamily="2" charset="0"/>
              <a:ea typeface="Roboto" pitchFamily="2" charset="0"/>
              <a:cs typeface="Helvetica" panose="020B0604020202020204" pitchFamily="34" charset="0"/>
            </a:endParaRPr>
          </a:p>
        </p:txBody>
      </p:sp>
      <p:sp>
        <p:nvSpPr>
          <p:cNvPr id="17" name="9Slide.vn 4">
            <a:extLst>
              <a:ext uri="{FF2B5EF4-FFF2-40B4-BE49-F238E27FC236}">
                <a16:creationId xmlns:a16="http://schemas.microsoft.com/office/drawing/2014/main" id="{A07EA412-FCC1-4B45-AE73-97DC75ED35E6}"/>
              </a:ext>
            </a:extLst>
          </p:cNvPr>
          <p:cNvSpPr/>
          <p:nvPr/>
        </p:nvSpPr>
        <p:spPr>
          <a:xfrm>
            <a:off x="777240" y="2876942"/>
            <a:ext cx="704909" cy="4571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normalizeH="0" baseline="0" noProof="0" dirty="0">
              <a:ln w="0"/>
              <a:solidFill>
                <a:schemeClr val="accent1"/>
              </a:solidFill>
              <a:effectLst>
                <a:outerShdw blurRad="38100" dist="25400" dir="5400000" algn="ctr" rotWithShape="0">
                  <a:srgbClr val="6E747A">
                    <a:alpha val="43000"/>
                  </a:srgbClr>
                </a:outerShdw>
              </a:effectLst>
              <a:uLnTx/>
              <a:uFillTx/>
              <a:latin typeface="Roboto" pitchFamily="2" charset="0"/>
              <a:ea typeface="Roboto" pitchFamily="2" charset="0"/>
            </a:endParaRPr>
          </a:p>
        </p:txBody>
      </p:sp>
      <p:sp>
        <p:nvSpPr>
          <p:cNvPr id="16387" name="9Slide.vn 6">
            <a:extLst>
              <a:ext uri="{FF2B5EF4-FFF2-40B4-BE49-F238E27FC236}">
                <a16:creationId xmlns:a16="http://schemas.microsoft.com/office/drawing/2014/main" id="{BB7DBD00-E714-4E8B-AB50-943D2B9B1DE0}"/>
              </a:ext>
            </a:extLst>
          </p:cNvPr>
          <p:cNvSpPr/>
          <p:nvPr/>
        </p:nvSpPr>
        <p:spPr>
          <a:xfrm>
            <a:off x="1798433" y="3294835"/>
            <a:ext cx="5686041" cy="675057"/>
          </a:xfrm>
          <a:prstGeom prst="rect">
            <a:avLst/>
          </a:prstGeom>
          <a:noFill/>
        </p:spPr>
        <p:txBody>
          <a:bodyPr wrap="square" rtlCol="0">
            <a:spAutoFit/>
          </a:bodyPr>
          <a:lstStyle/>
          <a:p>
            <a:pPr lvl="0">
              <a:lnSpc>
                <a:spcPct val="130000"/>
              </a:lnSpc>
              <a:spcAft>
                <a:spcPts val="400"/>
              </a:spcAft>
              <a:buClr>
                <a:srgbClr val="FD1D16"/>
              </a:buClr>
              <a:defRPr/>
            </a:pPr>
            <a:r>
              <a:rPr lang="en-US" sz="3200" b="1">
                <a:solidFill>
                  <a:srgbClr val="000000">
                    <a:lumMod val="65000"/>
                    <a:lumOff val="35000"/>
                  </a:srgbClr>
                </a:solidFill>
                <a:latin typeface="Roboto" pitchFamily="2" charset="0"/>
                <a:ea typeface="Roboto" pitchFamily="2" charset="0"/>
                <a:cs typeface="Arial" panose="020B0604020202020204" pitchFamily="34" charset="0"/>
              </a:rPr>
              <a:t>Kịch bản</a:t>
            </a:r>
            <a:endParaRPr lang="en-US" sz="3200" b="1" dirty="0">
              <a:solidFill>
                <a:srgbClr val="000000">
                  <a:lumMod val="65000"/>
                  <a:lumOff val="35000"/>
                </a:srgbClr>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3126679661"/>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9Slide.vn 14">
            <a:extLst>
              <a:ext uri="{FF2B5EF4-FFF2-40B4-BE49-F238E27FC236}">
                <a16:creationId xmlns:a16="http://schemas.microsoft.com/office/drawing/2014/main" id="{93ECDCD5-8BB0-4CC5-8AF7-C847EE68C91A}"/>
              </a:ext>
            </a:extLst>
          </p:cNvPr>
          <p:cNvSpPr/>
          <p:nvPr/>
        </p:nvSpPr>
        <p:spPr>
          <a:xfrm>
            <a:off x="9319836" y="-322732"/>
            <a:ext cx="7378652" cy="645464"/>
          </a:xfrm>
          <a:prstGeom prst="roundRect">
            <a:avLst>
              <a:gd name="adj" fmla="val 5000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lumMod val="65000"/>
                  <a:lumOff val="35000"/>
                </a:srgbClr>
              </a:solidFill>
              <a:effectLst>
                <a:outerShdw blurRad="38100" dist="38100" dir="2700000" algn="tl">
                  <a:srgbClr val="000000">
                    <a:alpha val="43137"/>
                  </a:srgbClr>
                </a:outerShdw>
              </a:effectLst>
              <a:uLnTx/>
              <a:uFillTx/>
              <a:latin typeface="Roboto" pitchFamily="2" charset="0"/>
              <a:ea typeface="Roboto" pitchFamily="2" charset="0"/>
            </a:endParaRPr>
          </a:p>
        </p:txBody>
      </p:sp>
      <p:sp>
        <p:nvSpPr>
          <p:cNvPr id="6" name="Rectangle 5"/>
          <p:cNvSpPr/>
          <p:nvPr/>
        </p:nvSpPr>
        <p:spPr>
          <a:xfrm>
            <a:off x="653488" y="6283755"/>
            <a:ext cx="3034145" cy="332509"/>
          </a:xfrm>
          <a:prstGeom prst="rect">
            <a:avLst/>
          </a:prstGeom>
          <a:solidFill>
            <a:schemeClr val="bg1">
              <a:lumMod val="85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67641" y="6524837"/>
            <a:ext cx="6472910" cy="18285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44920" y="5797473"/>
            <a:ext cx="1454727" cy="1454727"/>
          </a:xfrm>
          <a:prstGeom prst="ellipse">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097185" y="1827494"/>
            <a:ext cx="2231566" cy="22315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effectLst>
                  <a:outerShdw blurRad="38100" dist="38100" dir="2700000" algn="tl">
                    <a:srgbClr val="000000">
                      <a:alpha val="43137"/>
                    </a:srgbClr>
                  </a:outerShdw>
                </a:effectLst>
                <a:latin typeface="Roboto" panose="02000000000000000000" pitchFamily="2" charset="0"/>
                <a:ea typeface="Roboto" panose="02000000000000000000" pitchFamily="2" charset="0"/>
              </a:rPr>
              <a:t>Kịch bản</a:t>
            </a:r>
            <a:endParaRPr lang="en-US" sz="2400" b="1">
              <a:effectLst>
                <a:outerShdw blurRad="38100" dist="38100" dir="2700000" algn="tl">
                  <a:srgbClr val="000000">
                    <a:alpha val="43137"/>
                  </a:srgbClr>
                </a:outerShdw>
              </a:effectLst>
              <a:latin typeface="Roboto" panose="02000000000000000000" pitchFamily="2" charset="0"/>
              <a:ea typeface="Roboto" panose="02000000000000000000" pitchFamily="2" charset="0"/>
            </a:endParaRPr>
          </a:p>
        </p:txBody>
      </p:sp>
      <p:sp>
        <p:nvSpPr>
          <p:cNvPr id="10" name="Rectangle 9"/>
          <p:cNvSpPr/>
          <p:nvPr/>
        </p:nvSpPr>
        <p:spPr>
          <a:xfrm>
            <a:off x="7527159" y="1583829"/>
            <a:ext cx="3071004" cy="388188"/>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Yêu cầu mua hàng</a:t>
            </a:r>
            <a:endParaRPr lang="en-US"/>
          </a:p>
        </p:txBody>
      </p:sp>
      <p:sp>
        <p:nvSpPr>
          <p:cNvPr id="11" name="Rectangle 10"/>
          <p:cNvSpPr/>
          <p:nvPr/>
        </p:nvSpPr>
        <p:spPr>
          <a:xfrm>
            <a:off x="7915347" y="2194542"/>
            <a:ext cx="3071004" cy="388188"/>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Thu thập chào giá</a:t>
            </a:r>
            <a:endParaRPr lang="en-US"/>
          </a:p>
        </p:txBody>
      </p:sp>
      <p:sp>
        <p:nvSpPr>
          <p:cNvPr id="12" name="Rectangle 11"/>
          <p:cNvSpPr/>
          <p:nvPr/>
        </p:nvSpPr>
        <p:spPr>
          <a:xfrm>
            <a:off x="8115829" y="2757859"/>
            <a:ext cx="3071004" cy="388188"/>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Đơn mua hàng</a:t>
            </a:r>
            <a:endParaRPr lang="en-US"/>
          </a:p>
        </p:txBody>
      </p:sp>
      <p:sp>
        <p:nvSpPr>
          <p:cNvPr id="13" name="Rectangle 12"/>
          <p:cNvSpPr/>
          <p:nvPr/>
        </p:nvSpPr>
        <p:spPr>
          <a:xfrm>
            <a:off x="7915347" y="3348077"/>
            <a:ext cx="3071004" cy="388188"/>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Quản lý đơn mua</a:t>
            </a:r>
            <a:endParaRPr lang="en-US"/>
          </a:p>
        </p:txBody>
      </p:sp>
      <p:sp>
        <p:nvSpPr>
          <p:cNvPr id="14" name="Rectangle 13"/>
          <p:cNvSpPr/>
          <p:nvPr/>
        </p:nvSpPr>
        <p:spPr>
          <a:xfrm>
            <a:off x="7527159" y="3945103"/>
            <a:ext cx="3071004" cy="388188"/>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Q</a:t>
            </a:r>
            <a:r>
              <a:rPr lang="en-US" smtClean="0"/>
              <a:t>uy </a:t>
            </a:r>
            <a:r>
              <a:rPr lang="en-US"/>
              <a:t>trình điều chỉnh</a:t>
            </a:r>
          </a:p>
        </p:txBody>
      </p:sp>
      <p:sp>
        <p:nvSpPr>
          <p:cNvPr id="15" name="Rectangle 14"/>
          <p:cNvSpPr/>
          <p:nvPr/>
        </p:nvSpPr>
        <p:spPr>
          <a:xfrm>
            <a:off x="1635432" y="1591769"/>
            <a:ext cx="3071004" cy="388188"/>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Q</a:t>
            </a:r>
            <a:r>
              <a:rPr lang="en-US" smtClean="0"/>
              <a:t>uá </a:t>
            </a:r>
            <a:r>
              <a:rPr lang="en-US"/>
              <a:t>trình điều chuyển</a:t>
            </a:r>
          </a:p>
        </p:txBody>
      </p:sp>
      <p:sp>
        <p:nvSpPr>
          <p:cNvPr id="16" name="Rectangle 15"/>
          <p:cNvSpPr/>
          <p:nvPr/>
        </p:nvSpPr>
        <p:spPr>
          <a:xfrm>
            <a:off x="1277115" y="2191407"/>
            <a:ext cx="3071004" cy="388188"/>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Khấu hao TSCĐ</a:t>
            </a:r>
            <a:endParaRPr lang="en-US"/>
          </a:p>
        </p:txBody>
      </p:sp>
      <p:sp>
        <p:nvSpPr>
          <p:cNvPr id="17" name="Rectangle 16"/>
          <p:cNvSpPr/>
          <p:nvPr/>
        </p:nvSpPr>
        <p:spPr>
          <a:xfrm>
            <a:off x="1046275" y="2749183"/>
            <a:ext cx="3071004" cy="388188"/>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Sữa chữa, kiểm định và bảo trì</a:t>
            </a:r>
            <a:endParaRPr lang="en-US"/>
          </a:p>
        </p:txBody>
      </p:sp>
      <p:sp>
        <p:nvSpPr>
          <p:cNvPr id="18" name="Rectangle 17"/>
          <p:cNvSpPr/>
          <p:nvPr/>
        </p:nvSpPr>
        <p:spPr>
          <a:xfrm>
            <a:off x="1277115" y="3339359"/>
            <a:ext cx="3071004" cy="388188"/>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Kiểm kê TSCĐ và lập báo cáo</a:t>
            </a:r>
            <a:endParaRPr lang="en-US"/>
          </a:p>
        </p:txBody>
      </p:sp>
      <p:sp>
        <p:nvSpPr>
          <p:cNvPr id="19" name="Rectangle 18"/>
          <p:cNvSpPr/>
          <p:nvPr/>
        </p:nvSpPr>
        <p:spPr>
          <a:xfrm>
            <a:off x="1635432" y="3945103"/>
            <a:ext cx="3071004" cy="388188"/>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Thanh lý TSCĐ</a:t>
            </a:r>
            <a:endParaRPr lang="en-US"/>
          </a:p>
        </p:txBody>
      </p:sp>
      <p:sp>
        <p:nvSpPr>
          <p:cNvPr id="20" name="Oval 19"/>
          <p:cNvSpPr/>
          <p:nvPr/>
        </p:nvSpPr>
        <p:spPr>
          <a:xfrm>
            <a:off x="-727364" y="-1050096"/>
            <a:ext cx="1454727" cy="1454727"/>
          </a:xfrm>
          <a:prstGeom prst="ellipse">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709424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randombar(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randombar(horizontal)">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randombar(horizontal)">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randombar(horizontal)">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randombar(horizontal)">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randombar(horizontal)">
                                      <p:cBhvr>
                                        <p:cTn id="5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9Slide.vn 1">
            <a:extLst>
              <a:ext uri="{FF2B5EF4-FFF2-40B4-BE49-F238E27FC236}">
                <a16:creationId xmlns:a16="http://schemas.microsoft.com/office/drawing/2014/main" id="{DDBC73C8-C378-49B9-8680-614BE0D20C9B}"/>
              </a:ext>
            </a:extLst>
          </p:cNvPr>
          <p:cNvSpPr/>
          <p:nvPr/>
        </p:nvSpPr>
        <p:spPr>
          <a:xfrm>
            <a:off x="8348420" y="0"/>
            <a:ext cx="3843580"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FFFFFF"/>
              </a:solidFill>
              <a:effectLst/>
              <a:uLnTx/>
              <a:uFillTx/>
              <a:latin typeface="Roboto" pitchFamily="2" charset="0"/>
              <a:ea typeface="Roboto" pitchFamily="2" charset="0"/>
            </a:endParaRPr>
          </a:p>
        </p:txBody>
      </p:sp>
      <p:pic>
        <p:nvPicPr>
          <p:cNvPr id="6" name="9Slide.vn 2">
            <a:extLst>
              <a:ext uri="{FF2B5EF4-FFF2-40B4-BE49-F238E27FC236}">
                <a16:creationId xmlns:a16="http://schemas.microsoft.com/office/drawing/2014/main" id="{D1B31B2E-3B43-41F1-B520-840C9B925DCD}"/>
              </a:ext>
            </a:extLst>
          </p:cNvPr>
          <p:cNvPicPr>
            <a:picLocks noGrp="1" noChangeAspect="1"/>
          </p:cNvPicPr>
          <p:nvPr>
            <p:ph type="pic" sz="quarter" idx="4294967295"/>
          </p:nvPr>
        </p:nvPicPr>
        <p:blipFill>
          <a:blip r:embed="rId2"/>
          <a:srcRect l="21405" r="21405"/>
          <a:stretch>
            <a:fillRect/>
          </a:stretch>
        </p:blipFill>
        <p:spPr>
          <a:xfrm>
            <a:off x="8001000" y="1238250"/>
            <a:ext cx="4191000" cy="4381500"/>
          </a:xfrm>
          <a:prstGeom prst="rect">
            <a:avLst/>
          </a:prstGeom>
          <a:ln>
            <a:noFill/>
          </a:ln>
          <a:effectLst>
            <a:outerShdw blurRad="292100" dist="139700" dir="2700000" algn="tl" rotWithShape="0">
              <a:srgbClr val="333333">
                <a:alpha val="65000"/>
              </a:srgbClr>
            </a:outerShdw>
          </a:effectLst>
        </p:spPr>
      </p:pic>
      <p:sp>
        <p:nvSpPr>
          <p:cNvPr id="37" name="9Slide.vn 5">
            <a:extLst>
              <a:ext uri="{FF2B5EF4-FFF2-40B4-BE49-F238E27FC236}">
                <a16:creationId xmlns:a16="http://schemas.microsoft.com/office/drawing/2014/main" id="{D776A9E8-2E3B-497A-84A5-6476CBF1C346}"/>
              </a:ext>
            </a:extLst>
          </p:cNvPr>
          <p:cNvSpPr/>
          <p:nvPr/>
        </p:nvSpPr>
        <p:spPr>
          <a:xfrm>
            <a:off x="0" y="2389765"/>
            <a:ext cx="7827290" cy="2303361"/>
          </a:xfrm>
          <a:prstGeom prst="roundRect">
            <a:avLst>
              <a:gd name="adj" fmla="val 14281"/>
            </a:avLst>
          </a:prstGeom>
          <a:solidFill>
            <a:schemeClr val="bg1"/>
          </a:solidFill>
          <a:ln>
            <a:noFill/>
          </a:ln>
          <a:effectLst>
            <a:outerShdw blurRad="774700" algn="ctr" rotWithShape="0">
              <a:schemeClr val="tx1">
                <a:alpha val="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a:ln>
                <a:noFill/>
              </a:ln>
              <a:solidFill>
                <a:srgbClr val="FFFFFF"/>
              </a:solidFill>
              <a:effectLst/>
              <a:uLnTx/>
              <a:uFillTx/>
              <a:latin typeface="Roboto" pitchFamily="2" charset="0"/>
              <a:ea typeface="Roboto" pitchFamily="2" charset="0"/>
            </a:endParaRPr>
          </a:p>
        </p:txBody>
      </p:sp>
      <p:sp>
        <p:nvSpPr>
          <p:cNvPr id="16" name="9Slide.vn 3">
            <a:extLst>
              <a:ext uri="{FF2B5EF4-FFF2-40B4-BE49-F238E27FC236}">
                <a16:creationId xmlns:a16="http://schemas.microsoft.com/office/drawing/2014/main" id="{52EBCF40-31AB-4AC7-AB4B-002EBEF6EA4A}"/>
              </a:ext>
            </a:extLst>
          </p:cNvPr>
          <p:cNvSpPr txBox="1"/>
          <p:nvPr/>
        </p:nvSpPr>
        <p:spPr>
          <a:xfrm>
            <a:off x="1675341" y="2517773"/>
            <a:ext cx="4279194" cy="764055"/>
          </a:xfrm>
          <a:prstGeom prst="rect">
            <a:avLst/>
          </a:prstGeom>
          <a:no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lang="en-US" sz="5400" b="1" smtClean="0">
                <a:ln w="0"/>
                <a:solidFill>
                  <a:schemeClr val="accent1"/>
                </a:solidFill>
                <a:effectLst>
                  <a:outerShdw blurRad="38100" dist="25400" dir="5400000" algn="ctr" rotWithShape="0">
                    <a:srgbClr val="6E747A">
                      <a:alpha val="43000"/>
                    </a:srgbClr>
                  </a:outerShdw>
                </a:effectLst>
                <a:latin typeface="Roboto" pitchFamily="2" charset="0"/>
                <a:ea typeface="Roboto" pitchFamily="2" charset="0"/>
                <a:cs typeface="Helvetica" panose="020B0604020202020204" pitchFamily="34" charset="0"/>
              </a:rPr>
              <a:t>CHƯƠNG </a:t>
            </a:r>
            <a:r>
              <a:rPr lang="en-US" sz="5400" b="1">
                <a:ln w="0"/>
                <a:solidFill>
                  <a:schemeClr val="accent1"/>
                </a:solidFill>
                <a:effectLst>
                  <a:outerShdw blurRad="38100" dist="25400" dir="5400000" algn="ctr" rotWithShape="0">
                    <a:srgbClr val="6E747A">
                      <a:alpha val="43000"/>
                    </a:srgbClr>
                  </a:outerShdw>
                </a:effectLst>
                <a:latin typeface="Roboto" pitchFamily="2" charset="0"/>
                <a:ea typeface="Roboto" pitchFamily="2" charset="0"/>
                <a:cs typeface="Helvetica" panose="020B0604020202020204" pitchFamily="34" charset="0"/>
              </a:rPr>
              <a:t>5</a:t>
            </a:r>
            <a:endParaRPr kumimoji="0" lang="en-US" sz="5400" b="1" i="0" u="none" strike="noStrike" kern="1200" normalizeH="0" baseline="0" noProof="0" dirty="0">
              <a:ln w="0"/>
              <a:solidFill>
                <a:schemeClr val="accent1"/>
              </a:solidFill>
              <a:effectLst>
                <a:outerShdw blurRad="38100" dist="25400" dir="5400000" algn="ctr" rotWithShape="0">
                  <a:srgbClr val="6E747A">
                    <a:alpha val="43000"/>
                  </a:srgbClr>
                </a:outerShdw>
              </a:effectLst>
              <a:uLnTx/>
              <a:uFillTx/>
              <a:latin typeface="Roboto" pitchFamily="2" charset="0"/>
              <a:ea typeface="Roboto" pitchFamily="2" charset="0"/>
              <a:cs typeface="Helvetica" panose="020B0604020202020204" pitchFamily="34" charset="0"/>
            </a:endParaRPr>
          </a:p>
        </p:txBody>
      </p:sp>
      <p:sp>
        <p:nvSpPr>
          <p:cNvPr id="17" name="9Slide.vn 4">
            <a:extLst>
              <a:ext uri="{FF2B5EF4-FFF2-40B4-BE49-F238E27FC236}">
                <a16:creationId xmlns:a16="http://schemas.microsoft.com/office/drawing/2014/main" id="{A07EA412-FCC1-4B45-AE73-97DC75ED35E6}"/>
              </a:ext>
            </a:extLst>
          </p:cNvPr>
          <p:cNvSpPr/>
          <p:nvPr/>
        </p:nvSpPr>
        <p:spPr>
          <a:xfrm>
            <a:off x="777240" y="2876942"/>
            <a:ext cx="704909" cy="4571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normalizeH="0" baseline="0" noProof="0" dirty="0">
              <a:ln w="0"/>
              <a:solidFill>
                <a:schemeClr val="accent1"/>
              </a:solidFill>
              <a:effectLst>
                <a:outerShdw blurRad="38100" dist="25400" dir="5400000" algn="ctr" rotWithShape="0">
                  <a:srgbClr val="6E747A">
                    <a:alpha val="43000"/>
                  </a:srgbClr>
                </a:outerShdw>
              </a:effectLst>
              <a:uLnTx/>
              <a:uFillTx/>
              <a:latin typeface="Roboto" pitchFamily="2" charset="0"/>
              <a:ea typeface="Roboto" pitchFamily="2" charset="0"/>
            </a:endParaRPr>
          </a:p>
        </p:txBody>
      </p:sp>
      <p:sp>
        <p:nvSpPr>
          <p:cNvPr id="16387" name="9Slide.vn 6">
            <a:extLst>
              <a:ext uri="{FF2B5EF4-FFF2-40B4-BE49-F238E27FC236}">
                <a16:creationId xmlns:a16="http://schemas.microsoft.com/office/drawing/2014/main" id="{BB7DBD00-E714-4E8B-AB50-943D2B9B1DE0}"/>
              </a:ext>
            </a:extLst>
          </p:cNvPr>
          <p:cNvSpPr/>
          <p:nvPr/>
        </p:nvSpPr>
        <p:spPr>
          <a:xfrm>
            <a:off x="1776942" y="3357337"/>
            <a:ext cx="5686041" cy="602216"/>
          </a:xfrm>
          <a:prstGeom prst="rect">
            <a:avLst/>
          </a:prstGeom>
          <a:noFill/>
        </p:spPr>
        <p:txBody>
          <a:bodyPr wrap="square" rtlCol="0">
            <a:spAutoFit/>
          </a:bodyPr>
          <a:lstStyle/>
          <a:p>
            <a:pPr lvl="0">
              <a:lnSpc>
                <a:spcPct val="130000"/>
              </a:lnSpc>
              <a:spcAft>
                <a:spcPts val="400"/>
              </a:spcAft>
              <a:buClr>
                <a:srgbClr val="FD1D16"/>
              </a:buClr>
              <a:defRPr/>
            </a:pPr>
            <a:r>
              <a:rPr lang="en-US" sz="2800" b="1" smtClean="0">
                <a:solidFill>
                  <a:srgbClr val="000000">
                    <a:lumMod val="65000"/>
                    <a:lumOff val="35000"/>
                  </a:srgbClr>
                </a:solidFill>
                <a:latin typeface="Roboto" pitchFamily="2" charset="0"/>
                <a:ea typeface="Roboto" pitchFamily="2" charset="0"/>
                <a:cs typeface="Arial" panose="020B0604020202020204" pitchFamily="34" charset="0"/>
              </a:rPr>
              <a:t>Demo</a:t>
            </a:r>
            <a:endParaRPr lang="en-US" sz="2800" b="1" dirty="0">
              <a:solidFill>
                <a:srgbClr val="000000">
                  <a:lumMod val="65000"/>
                  <a:lumOff val="35000"/>
                </a:srgbClr>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1772221082"/>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9Slide.vn 13">
            <a:extLst>
              <a:ext uri="{FF2B5EF4-FFF2-40B4-BE49-F238E27FC236}">
                <a16:creationId xmlns:a16="http://schemas.microsoft.com/office/drawing/2014/main" id="{15A73504-CDE2-424C-99DE-D3466D0B6802}"/>
              </a:ext>
            </a:extLst>
          </p:cNvPr>
          <p:cNvSpPr txBox="1"/>
          <p:nvPr/>
        </p:nvSpPr>
        <p:spPr>
          <a:xfrm>
            <a:off x="352591" y="757093"/>
            <a:ext cx="10638504" cy="634020"/>
          </a:xfrm>
          <a:prstGeom prst="rect">
            <a:avLst/>
          </a:prstGeom>
          <a:noFill/>
        </p:spPr>
        <p:txBody>
          <a:bodyPr wrap="square" rtlCol="0">
            <a:spAutoFit/>
          </a:bodyPr>
          <a:lstStyle>
            <a:defPPr>
              <a:defRPr lang="id-ID"/>
            </a:defPPr>
            <a:lvl1pPr>
              <a:lnSpc>
                <a:spcPct val="80000"/>
              </a:lnSpc>
              <a:defRPr sz="3600">
                <a:solidFill>
                  <a:schemeClr val="tx1">
                    <a:lumMod val="65000"/>
                    <a:lumOff val="35000"/>
                  </a:schemeClr>
                </a:solidFill>
                <a:latin typeface="Helvetica" panose="020B0604020202020204" pitchFamily="34" charset="0"/>
                <a:cs typeface="Helvetica" panose="020B0604020202020204" pitchFamily="34" charset="0"/>
              </a:defRPr>
            </a:lvl1pPr>
          </a:lstStyle>
          <a:p>
            <a:pPr marL="0" marR="0" lvl="0" indent="0" defTabSz="914400" rtl="0" eaLnBrk="1" fontAlgn="auto" latinLnBrk="0" hangingPunct="1">
              <a:lnSpc>
                <a:spcPct val="80000"/>
              </a:lnSpc>
              <a:spcBef>
                <a:spcPts val="0"/>
              </a:spcBef>
              <a:spcAft>
                <a:spcPts val="0"/>
              </a:spcAft>
              <a:buClrTx/>
              <a:buSzTx/>
              <a:buFontTx/>
              <a:buNone/>
              <a:tabLst/>
              <a:defRPr/>
            </a:pPr>
            <a:r>
              <a:rPr lang="en-US" sz="4400" b="1" noProof="0" smtClean="0">
                <a:solidFill>
                  <a:srgbClr val="000000">
                    <a:lumMod val="65000"/>
                    <a:lumOff val="35000"/>
                  </a:srgbClr>
                </a:solidFill>
                <a:effectLst>
                  <a:outerShdw blurRad="38100" dist="38100" dir="2700000" algn="tl">
                    <a:srgbClr val="000000">
                      <a:alpha val="43137"/>
                    </a:srgbClr>
                  </a:outerShdw>
                </a:effectLst>
                <a:latin typeface="Roboto" pitchFamily="2" charset="0"/>
                <a:ea typeface="Roboto" pitchFamily="2" charset="0"/>
              </a:rPr>
              <a:t>Tài liệu tham khảo</a:t>
            </a:r>
            <a:endParaRPr kumimoji="0" lang="en-US" sz="4400" b="1" i="0" u="none" strike="noStrike" kern="1200" cap="none" spc="0" normalizeH="0" baseline="0" noProof="0" dirty="0">
              <a:ln>
                <a:noFill/>
              </a:ln>
              <a:solidFill>
                <a:srgbClr val="20BEA0"/>
              </a:solidFill>
              <a:effectLst>
                <a:outerShdw blurRad="38100" dist="38100" dir="2700000" algn="tl">
                  <a:srgbClr val="000000">
                    <a:alpha val="43137"/>
                  </a:srgbClr>
                </a:outerShdw>
              </a:effectLst>
              <a:uLnTx/>
              <a:uFillTx/>
              <a:latin typeface="Roboto" pitchFamily="2" charset="0"/>
              <a:ea typeface="Roboto" pitchFamily="2" charset="0"/>
            </a:endParaRPr>
          </a:p>
        </p:txBody>
      </p:sp>
      <p:sp>
        <p:nvSpPr>
          <p:cNvPr id="3" name="9Slide.vn 14">
            <a:extLst>
              <a:ext uri="{FF2B5EF4-FFF2-40B4-BE49-F238E27FC236}">
                <a16:creationId xmlns:a16="http://schemas.microsoft.com/office/drawing/2014/main" id="{93ECDCD5-8BB0-4CC5-8AF7-C847EE68C91A}"/>
              </a:ext>
            </a:extLst>
          </p:cNvPr>
          <p:cNvSpPr/>
          <p:nvPr/>
        </p:nvSpPr>
        <p:spPr>
          <a:xfrm>
            <a:off x="498689" y="481252"/>
            <a:ext cx="1241619" cy="45719"/>
          </a:xfrm>
          <a:prstGeom prst="roundRect">
            <a:avLst>
              <a:gd name="adj" fmla="val 50000"/>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lumMod val="65000"/>
                  <a:lumOff val="35000"/>
                </a:srgbClr>
              </a:solidFill>
              <a:effectLst>
                <a:outerShdw blurRad="38100" dist="38100" dir="2700000" algn="tl">
                  <a:srgbClr val="000000">
                    <a:alpha val="43137"/>
                  </a:srgbClr>
                </a:outerShdw>
              </a:effectLst>
              <a:uLnTx/>
              <a:uFillTx/>
              <a:latin typeface="Roboto" pitchFamily="2" charset="0"/>
              <a:ea typeface="Roboto" pitchFamily="2" charset="0"/>
            </a:endParaRPr>
          </a:p>
        </p:txBody>
      </p:sp>
      <p:sp>
        <p:nvSpPr>
          <p:cNvPr id="5" name="Parallelogram 4"/>
          <p:cNvSpPr/>
          <p:nvPr/>
        </p:nvSpPr>
        <p:spPr>
          <a:xfrm>
            <a:off x="10400607" y="0"/>
            <a:ext cx="3211484" cy="6858000"/>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44862" y="6032936"/>
            <a:ext cx="3034145" cy="332509"/>
          </a:xfrm>
          <a:prstGeom prst="rect">
            <a:avLst/>
          </a:prstGeom>
          <a:solidFill>
            <a:schemeClr val="bg1">
              <a:lumMod val="85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3135" y="6274018"/>
            <a:ext cx="6472910" cy="18285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38365" y="5638081"/>
            <a:ext cx="1454727" cy="1454727"/>
          </a:xfrm>
          <a:prstGeom prst="ellipse">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88998" y="1856366"/>
            <a:ext cx="9921374" cy="3139321"/>
          </a:xfrm>
          <a:prstGeom prst="rect">
            <a:avLst/>
          </a:prstGeom>
          <a:noFill/>
        </p:spPr>
        <p:txBody>
          <a:bodyPr wrap="square" rtlCol="0">
            <a:spAutoFit/>
          </a:bodyPr>
          <a:lstStyle/>
          <a:p>
            <a:pPr marL="342900" lvl="0" indent="-342900">
              <a:buFont typeface="+mj-lt"/>
              <a:buAutoNum type="arabicPeriod"/>
            </a:pPr>
            <a:r>
              <a:rPr lang="en-US" u="sng">
                <a:latin typeface="Roboto" pitchFamily="2" charset="0"/>
                <a:ea typeface="Roboto" pitchFamily="2" charset="0"/>
                <a:hlinkClick r:id="rId2"/>
              </a:rPr>
              <a:t>https://www.scribd.com/document/527498464/Quy-Trinh-Tai-San-Co-Dinh?fbclid=IwAR1EWPr6I1r_2EC6tK9ZC0Mv1U95fkJGW1vBkfaowLeumL0Bmm7IXxiXpDU</a:t>
            </a:r>
            <a:endParaRPr lang="en-US">
              <a:latin typeface="Roboto" pitchFamily="2" charset="0"/>
              <a:ea typeface="Roboto" pitchFamily="2" charset="0"/>
            </a:endParaRPr>
          </a:p>
          <a:p>
            <a:pPr marL="342900" lvl="0" indent="-342900">
              <a:buFont typeface="+mj-lt"/>
              <a:buAutoNum type="arabicPeriod"/>
            </a:pPr>
            <a:r>
              <a:rPr lang="en-US" u="sng">
                <a:latin typeface="Roboto" pitchFamily="2" charset="0"/>
                <a:ea typeface="Roboto" pitchFamily="2" charset="0"/>
                <a:hlinkClick r:id="rId3"/>
              </a:rPr>
              <a:t>https://winerp.vn/quy-trinh-quan-ly-tai-san-co-dinh?fbclid=IwAR32IcF70UmF7h3KxYwJiEAHjL7uBgQED0NjF8MeuDtKgGtQPY8ULAGU7lE</a:t>
            </a:r>
            <a:endParaRPr lang="en-US">
              <a:latin typeface="Roboto" pitchFamily="2" charset="0"/>
              <a:ea typeface="Roboto" pitchFamily="2" charset="0"/>
            </a:endParaRPr>
          </a:p>
          <a:p>
            <a:pPr marL="342900" lvl="0" indent="-342900">
              <a:buFont typeface="+mj-lt"/>
              <a:buAutoNum type="arabicPeriod"/>
            </a:pPr>
            <a:r>
              <a:rPr lang="en-US" u="sng">
                <a:latin typeface="Roboto" pitchFamily="2" charset="0"/>
                <a:ea typeface="Roboto" pitchFamily="2" charset="0"/>
                <a:hlinkClick r:id="rId4"/>
              </a:rPr>
              <a:t>http://ketoanthienung.net/quy-dinh-ve-tai-san-co-dinh-va-nguyen-tac-quan-ly-tscd.htm</a:t>
            </a:r>
            <a:endParaRPr lang="en-US">
              <a:latin typeface="Roboto" pitchFamily="2" charset="0"/>
              <a:ea typeface="Roboto" pitchFamily="2" charset="0"/>
            </a:endParaRPr>
          </a:p>
          <a:p>
            <a:pPr marL="342900" lvl="0" indent="-342900">
              <a:buFont typeface="+mj-lt"/>
              <a:buAutoNum type="arabicPeriod"/>
            </a:pPr>
            <a:r>
              <a:rPr lang="en-US" u="sng">
                <a:latin typeface="Roboto" pitchFamily="2" charset="0"/>
                <a:ea typeface="Roboto" pitchFamily="2" charset="0"/>
                <a:hlinkClick r:id="rId5"/>
              </a:rPr>
              <a:t>https://hcma1.hcma.vn/tintuc/Pages/ke-hoach-tai-chinh.aspx?CateID=350&amp;ItemID=20758</a:t>
            </a:r>
            <a:endParaRPr lang="en-US">
              <a:latin typeface="Roboto" pitchFamily="2" charset="0"/>
              <a:ea typeface="Roboto" pitchFamily="2" charset="0"/>
            </a:endParaRPr>
          </a:p>
          <a:p>
            <a:pPr marL="342900" lvl="0" indent="-342900">
              <a:buFont typeface="+mj-lt"/>
              <a:buAutoNum type="arabicPeriod"/>
            </a:pPr>
            <a:r>
              <a:rPr lang="en-US" u="sng">
                <a:latin typeface="Roboto" pitchFamily="2" charset="0"/>
                <a:ea typeface="Roboto" pitchFamily="2" charset="0"/>
                <a:hlinkClick r:id="rId6"/>
              </a:rPr>
              <a:t>http://dhcd.edu.vn/userfiles/Description/file/Dao%20tao/Qui%20che/QUY%20TR%C3%8CNH%20QU%E1%BA%A2N%20L%C3%9D%20T%C3%80I%20S%E1%BA%A2N%20TR%C6%AF%E1%BB%9CNG%20%C4%90HC%C4%90.pdf</a:t>
            </a:r>
            <a:endParaRPr lang="en-US">
              <a:latin typeface="Roboto" pitchFamily="2" charset="0"/>
              <a:ea typeface="Roboto" pitchFamily="2" charset="0"/>
            </a:endParaRPr>
          </a:p>
          <a:p>
            <a:pPr marL="342900" lvl="0" indent="-342900">
              <a:buFont typeface="+mj-lt"/>
              <a:buAutoNum type="arabicPeriod"/>
            </a:pPr>
            <a:r>
              <a:rPr lang="en-US" u="sng">
                <a:latin typeface="Roboto" pitchFamily="2" charset="0"/>
                <a:ea typeface="Roboto" pitchFamily="2" charset="0"/>
                <a:hlinkClick r:id="rId7"/>
              </a:rPr>
              <a:t>https://phapluatdoanhnghiep.vn/quy-trinh-quan-ly-tai-san-doanh-nghiep/</a:t>
            </a:r>
            <a:endParaRPr lang="en-US">
              <a:latin typeface="Roboto" pitchFamily="2" charset="0"/>
              <a:ea typeface="Roboto" pitchFamily="2" charset="0"/>
            </a:endParaRPr>
          </a:p>
          <a:p>
            <a:pPr marL="342900" indent="-342900">
              <a:buFont typeface="+mj-lt"/>
              <a:buAutoNum type="arabicPeriod"/>
            </a:pPr>
            <a:r>
              <a:rPr lang="en-US" u="sng">
                <a:latin typeface="Roboto" pitchFamily="2" charset="0"/>
                <a:ea typeface="Roboto" pitchFamily="2" charset="0"/>
                <a:hlinkClick r:id="rId8"/>
              </a:rPr>
              <a:t>https://speedmaint.com/6-buoc-quy-trinh-quan-ly-tai-san-co-dinh/</a:t>
            </a:r>
            <a:endParaRPr lang="en-US">
              <a:latin typeface="Roboto" pitchFamily="2" charset="0"/>
              <a:ea typeface="Roboto" pitchFamily="2" charset="0"/>
            </a:endParaRPr>
          </a:p>
        </p:txBody>
      </p:sp>
    </p:spTree>
    <p:extLst>
      <p:ext uri="{BB962C8B-B14F-4D97-AF65-F5344CB8AC3E}">
        <p14:creationId xmlns:p14="http://schemas.microsoft.com/office/powerpoint/2010/main" val="2018138251"/>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2" name="TextBox 1"/>
          <p:cNvSpPr txBox="1"/>
          <p:nvPr/>
        </p:nvSpPr>
        <p:spPr>
          <a:xfrm>
            <a:off x="-340360" y="2174240"/>
            <a:ext cx="12872720" cy="1862048"/>
          </a:xfrm>
          <a:prstGeom prst="rect">
            <a:avLst/>
          </a:prstGeom>
          <a:noFill/>
        </p:spPr>
        <p:txBody>
          <a:bodyPr wrap="square" rtlCol="0">
            <a:spAutoFit/>
          </a:bodyPr>
          <a:lstStyle/>
          <a:p>
            <a:pPr algn="ctr"/>
            <a:r>
              <a:rPr lang="vi-VN" sz="11500" smtClean="0">
                <a:solidFill>
                  <a:schemeClr val="accent1"/>
                </a:solidFill>
                <a:effectLst>
                  <a:outerShdw blurRad="38100" dist="38100" dir="2700000" algn="tl">
                    <a:srgbClr val="000000">
                      <a:alpha val="43137"/>
                    </a:srgbClr>
                  </a:outerShdw>
                </a:effectLst>
                <a:latin typeface="Letterpress Condensed" pitchFamily="2" charset="-93"/>
              </a:rPr>
              <a:t>Thank you for</a:t>
            </a:r>
            <a:r>
              <a:rPr lang="en-US" sz="11500">
                <a:solidFill>
                  <a:schemeClr val="accent1"/>
                </a:solidFill>
                <a:effectLst>
                  <a:outerShdw blurRad="38100" dist="38100" dir="2700000" algn="tl">
                    <a:srgbClr val="000000">
                      <a:alpha val="43137"/>
                    </a:srgbClr>
                  </a:outerShdw>
                </a:effectLst>
                <a:latin typeface="Letterpress Condensed" pitchFamily="2" charset="-93"/>
              </a:rPr>
              <a:t> </a:t>
            </a:r>
            <a:r>
              <a:rPr lang="vi-VN" sz="11500" smtClean="0">
                <a:solidFill>
                  <a:schemeClr val="accent1"/>
                </a:solidFill>
                <a:effectLst>
                  <a:outerShdw blurRad="38100" dist="38100" dir="2700000" algn="tl">
                    <a:srgbClr val="000000">
                      <a:alpha val="43137"/>
                    </a:srgbClr>
                  </a:outerShdw>
                </a:effectLst>
                <a:latin typeface="Letterpress Condensed" pitchFamily="2" charset="-93"/>
              </a:rPr>
              <a:t>your attention</a:t>
            </a:r>
            <a:endParaRPr lang="en-US" sz="11500">
              <a:solidFill>
                <a:schemeClr val="accent1"/>
              </a:solidFill>
              <a:effectLst>
                <a:outerShdw blurRad="38100" dist="38100" dir="2700000" algn="tl">
                  <a:srgbClr val="000000">
                    <a:alpha val="43137"/>
                  </a:srgbClr>
                </a:outerShdw>
              </a:effectLst>
              <a:latin typeface="Letterpress Condensed" pitchFamily="2" charset="-93"/>
            </a:endParaRPr>
          </a:p>
        </p:txBody>
      </p:sp>
      <p:sp>
        <p:nvSpPr>
          <p:cNvPr id="5" name="TextBox 4"/>
          <p:cNvSpPr txBox="1"/>
          <p:nvPr/>
        </p:nvSpPr>
        <p:spPr>
          <a:xfrm>
            <a:off x="-340360" y="2174240"/>
            <a:ext cx="12872720" cy="1862048"/>
          </a:xfrm>
          <a:prstGeom prst="rect">
            <a:avLst/>
          </a:prstGeom>
          <a:noFill/>
          <a:ln>
            <a:noFill/>
          </a:ln>
        </p:spPr>
        <p:txBody>
          <a:bodyPr wrap="square" rtlCol="0">
            <a:spAutoFit/>
          </a:bodyPr>
          <a:lstStyle/>
          <a:p>
            <a:pPr algn="ctr"/>
            <a:r>
              <a:rPr lang="vi-VN" sz="11500" smtClean="0">
                <a:ln>
                  <a:solidFill>
                    <a:schemeClr val="bg1"/>
                  </a:solidFill>
                </a:ln>
                <a:solidFill>
                  <a:schemeClr val="accent1"/>
                </a:solidFill>
                <a:effectLst>
                  <a:outerShdw blurRad="38100" dist="38100" dir="2700000" algn="tl">
                    <a:srgbClr val="000000">
                      <a:alpha val="43137"/>
                    </a:srgbClr>
                  </a:outerShdw>
                </a:effectLst>
                <a:latin typeface="Letterpress Condensed" pitchFamily="2" charset="-93"/>
              </a:rPr>
              <a:t>Thank you for</a:t>
            </a:r>
            <a:r>
              <a:rPr lang="en-US" sz="11500">
                <a:ln>
                  <a:solidFill>
                    <a:schemeClr val="bg1"/>
                  </a:solidFill>
                </a:ln>
                <a:solidFill>
                  <a:schemeClr val="accent1"/>
                </a:solidFill>
                <a:effectLst>
                  <a:outerShdw blurRad="38100" dist="38100" dir="2700000" algn="tl">
                    <a:srgbClr val="000000">
                      <a:alpha val="43137"/>
                    </a:srgbClr>
                  </a:outerShdw>
                </a:effectLst>
                <a:latin typeface="Letterpress Condensed" pitchFamily="2" charset="-93"/>
              </a:rPr>
              <a:t> </a:t>
            </a:r>
            <a:r>
              <a:rPr lang="vi-VN" sz="11500" smtClean="0">
                <a:ln>
                  <a:solidFill>
                    <a:schemeClr val="bg1"/>
                  </a:solidFill>
                </a:ln>
                <a:solidFill>
                  <a:schemeClr val="accent1"/>
                </a:solidFill>
                <a:effectLst>
                  <a:outerShdw blurRad="38100" dist="38100" dir="2700000" algn="tl">
                    <a:srgbClr val="000000">
                      <a:alpha val="43137"/>
                    </a:srgbClr>
                  </a:outerShdw>
                </a:effectLst>
                <a:latin typeface="Letterpress Condensed" pitchFamily="2" charset="-93"/>
              </a:rPr>
              <a:t>your attention</a:t>
            </a:r>
            <a:endParaRPr lang="en-US" sz="11500">
              <a:ln>
                <a:solidFill>
                  <a:schemeClr val="bg1"/>
                </a:solidFill>
              </a:ln>
              <a:solidFill>
                <a:schemeClr val="accent1"/>
              </a:solidFill>
              <a:effectLst>
                <a:outerShdw blurRad="38100" dist="38100" dir="2700000" algn="tl">
                  <a:srgbClr val="000000">
                    <a:alpha val="43137"/>
                  </a:srgbClr>
                </a:outerShdw>
              </a:effectLst>
              <a:latin typeface="Letterpress Condensed" pitchFamily="2" charset="-93"/>
            </a:endParaRPr>
          </a:p>
        </p:txBody>
      </p:sp>
      <p:cxnSp>
        <p:nvCxnSpPr>
          <p:cNvPr id="9" name="Straight Connector 8"/>
          <p:cNvCxnSpPr/>
          <p:nvPr/>
        </p:nvCxnSpPr>
        <p:spPr>
          <a:xfrm>
            <a:off x="6787961" y="2262870"/>
            <a:ext cx="85039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554271" y="4254878"/>
            <a:ext cx="850392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792880"/>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9Slide.vn 3">
            <a:extLst>
              <a:ext uri="{FF2B5EF4-FFF2-40B4-BE49-F238E27FC236}">
                <a16:creationId xmlns:a16="http://schemas.microsoft.com/office/drawing/2014/main" id="{F934D445-9F52-4F6C-84BF-B014077AA830}"/>
              </a:ext>
            </a:extLst>
          </p:cNvPr>
          <p:cNvSpPr/>
          <p:nvPr/>
        </p:nvSpPr>
        <p:spPr>
          <a:xfrm>
            <a:off x="1836193" y="1885565"/>
            <a:ext cx="4052367" cy="967051"/>
          </a:xfrm>
          <a:prstGeom prst="roundRect">
            <a:avLst>
              <a:gd name="adj" fmla="val 50000"/>
            </a:avLst>
          </a:prstGeom>
          <a:solidFill>
            <a:schemeClr val="bg1"/>
          </a:solidFill>
          <a:ln>
            <a:noFill/>
          </a:ln>
          <a:effectLst>
            <a:outerShdw blurRad="965200" sx="86000" sy="86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Roboto" pitchFamily="2" charset="0"/>
              <a:ea typeface="Roboto" pitchFamily="2" charset="0"/>
            </a:endParaRPr>
          </a:p>
        </p:txBody>
      </p:sp>
      <p:sp>
        <p:nvSpPr>
          <p:cNvPr id="48" name="9Slide.vn 4">
            <a:extLst>
              <a:ext uri="{FF2B5EF4-FFF2-40B4-BE49-F238E27FC236}">
                <a16:creationId xmlns:a16="http://schemas.microsoft.com/office/drawing/2014/main" id="{6D70F29F-F3AF-48BE-B720-2895F12270DF}"/>
              </a:ext>
            </a:extLst>
          </p:cNvPr>
          <p:cNvSpPr/>
          <p:nvPr/>
        </p:nvSpPr>
        <p:spPr>
          <a:xfrm>
            <a:off x="1522787" y="1801479"/>
            <a:ext cx="1139439" cy="1135223"/>
          </a:xfrm>
          <a:prstGeom prst="ellipse">
            <a:avLst/>
          </a:prstGeom>
          <a:solidFill>
            <a:schemeClr val="accent1"/>
          </a:solidFill>
          <a:ln w="203200">
            <a:solidFill>
              <a:srgbClr val="2294F2">
                <a:alpha val="20000"/>
              </a:srgbClr>
            </a:solidFill>
          </a:ln>
          <a:effectLst>
            <a:outerShdw blurRad="1270000" sx="102000" sy="1020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smtClean="0">
                <a:ln>
                  <a:noFill/>
                </a:ln>
                <a:solidFill>
                  <a:srgbClr val="FFFFFF"/>
                </a:solidFill>
                <a:effectLst>
                  <a:outerShdw blurRad="38100" dist="38100" dir="2700000" algn="tl">
                    <a:srgbClr val="000000">
                      <a:alpha val="43137"/>
                    </a:srgbClr>
                  </a:outerShdw>
                </a:effectLst>
                <a:uLnTx/>
                <a:uFillTx/>
                <a:latin typeface="Roboto" pitchFamily="2" charset="0"/>
                <a:ea typeface="Roboto" pitchFamily="2" charset="0"/>
              </a:rPr>
              <a:t>1</a:t>
            </a:r>
            <a:endParaRPr kumimoji="0" lang="en-US" sz="32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Roboto" pitchFamily="2" charset="0"/>
              <a:ea typeface="Roboto" pitchFamily="2" charset="0"/>
            </a:endParaRPr>
          </a:p>
        </p:txBody>
      </p:sp>
      <p:sp>
        <p:nvSpPr>
          <p:cNvPr id="42" name="9Slide.vn 1">
            <a:extLst>
              <a:ext uri="{FF2B5EF4-FFF2-40B4-BE49-F238E27FC236}">
                <a16:creationId xmlns:a16="http://schemas.microsoft.com/office/drawing/2014/main" id="{1B5642D6-9E5E-4442-B777-26F6E3715AC9}"/>
              </a:ext>
            </a:extLst>
          </p:cNvPr>
          <p:cNvSpPr txBox="1"/>
          <p:nvPr/>
        </p:nvSpPr>
        <p:spPr>
          <a:xfrm>
            <a:off x="776748" y="715492"/>
            <a:ext cx="10638504" cy="689420"/>
          </a:xfrm>
          <a:prstGeom prst="rect">
            <a:avLst/>
          </a:prstGeom>
          <a:noFill/>
        </p:spPr>
        <p:txBody>
          <a:bodyPr wrap="square" rtlCol="0">
            <a:spAutoFit/>
          </a:bodyPr>
          <a:lstStyle>
            <a:defPPr>
              <a:defRPr lang="id-ID"/>
            </a:defPPr>
            <a:lvl1pPr>
              <a:lnSpc>
                <a:spcPct val="80000"/>
              </a:lnSpc>
              <a:defRPr sz="3600">
                <a:solidFill>
                  <a:schemeClr val="tx1">
                    <a:lumMod val="65000"/>
                    <a:lumOff val="35000"/>
                  </a:schemeClr>
                </a:solidFill>
                <a:latin typeface="Helvetica" panose="020B0604020202020204" pitchFamily="34" charset="0"/>
                <a:cs typeface="Helvetica" panose="020B0604020202020204" pitchFamily="34" charset="0"/>
              </a:defRPr>
            </a:lvl1p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4800" b="1" i="0" u="none" strike="noStrike" kern="1200" normalizeH="0" baseline="0" noProof="0" smtClean="0">
                <a:ln w="0"/>
                <a:solidFill>
                  <a:schemeClr val="tx1"/>
                </a:solidFill>
                <a:effectLst>
                  <a:outerShdw blurRad="38100" dist="19050" dir="2700000" algn="tl" rotWithShape="0">
                    <a:schemeClr val="dk1">
                      <a:alpha val="40000"/>
                    </a:schemeClr>
                  </a:outerShdw>
                </a:effectLst>
                <a:uLnTx/>
                <a:uFillTx/>
                <a:latin typeface="Roboto" pitchFamily="2" charset="0"/>
                <a:ea typeface="Roboto" pitchFamily="2" charset="0"/>
              </a:rPr>
              <a:t>Tổng</a:t>
            </a:r>
            <a:r>
              <a:rPr kumimoji="0" lang="en-US" sz="4800" b="1" i="0" u="none" strike="noStrike" kern="1200" cap="none" spc="0" normalizeH="0" noProof="0" smtClean="0">
                <a:ln>
                  <a:noFill/>
                </a:ln>
                <a:solidFill>
                  <a:srgbClr val="000000">
                    <a:lumMod val="65000"/>
                    <a:lumOff val="35000"/>
                  </a:srgbClr>
                </a:solidFill>
                <a:effectLst/>
                <a:uLnTx/>
                <a:uFillTx/>
                <a:latin typeface="Roboto" pitchFamily="2" charset="0"/>
                <a:ea typeface="Roboto" pitchFamily="2" charset="0"/>
              </a:rPr>
              <a:t> </a:t>
            </a:r>
            <a:r>
              <a:rPr kumimoji="0" lang="en-US" sz="4800" b="1" i="0" u="none" strike="noStrike" kern="1200" normalizeH="0" noProof="0" smtClean="0">
                <a:ln w="0"/>
                <a:solidFill>
                  <a:schemeClr val="accent1"/>
                </a:solidFill>
                <a:effectLst>
                  <a:outerShdw blurRad="38100" dist="25400" dir="5400000" algn="ctr" rotWithShape="0">
                    <a:srgbClr val="6E747A">
                      <a:alpha val="43000"/>
                    </a:srgbClr>
                  </a:outerShdw>
                </a:effectLst>
                <a:uLnTx/>
                <a:uFillTx/>
                <a:latin typeface="Roboto" pitchFamily="2" charset="0"/>
                <a:ea typeface="Roboto" pitchFamily="2" charset="0"/>
              </a:rPr>
              <a:t>quan</a:t>
            </a:r>
            <a:endParaRPr kumimoji="0" lang="en-US" sz="4800" b="1" i="0" u="none" strike="noStrike" kern="1200" normalizeH="0" baseline="0" noProof="0" dirty="0">
              <a:ln w="0"/>
              <a:solidFill>
                <a:schemeClr val="accent1"/>
              </a:solidFill>
              <a:effectLst>
                <a:outerShdw blurRad="38100" dist="25400" dir="5400000" algn="ctr" rotWithShape="0">
                  <a:srgbClr val="6E747A">
                    <a:alpha val="43000"/>
                  </a:srgbClr>
                </a:outerShdw>
              </a:effectLst>
              <a:uLnTx/>
              <a:uFillTx/>
              <a:latin typeface="Roboto" pitchFamily="2" charset="0"/>
              <a:ea typeface="Roboto" pitchFamily="2" charset="0"/>
            </a:endParaRPr>
          </a:p>
        </p:txBody>
      </p:sp>
      <p:sp>
        <p:nvSpPr>
          <p:cNvPr id="45" name="9Slide.vn 2">
            <a:extLst>
              <a:ext uri="{FF2B5EF4-FFF2-40B4-BE49-F238E27FC236}">
                <a16:creationId xmlns:a16="http://schemas.microsoft.com/office/drawing/2014/main" id="{7A61FCD0-48F5-45DB-A481-DB8D418DA2D1}"/>
              </a:ext>
            </a:extLst>
          </p:cNvPr>
          <p:cNvSpPr/>
          <p:nvPr/>
        </p:nvSpPr>
        <p:spPr>
          <a:xfrm>
            <a:off x="5795789" y="578548"/>
            <a:ext cx="600422" cy="5327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Roboto" pitchFamily="2" charset="0"/>
              <a:ea typeface="Roboto" pitchFamily="2" charset="0"/>
            </a:endParaRPr>
          </a:p>
        </p:txBody>
      </p:sp>
      <p:sp>
        <p:nvSpPr>
          <p:cNvPr id="62" name="9Slide.vn 5">
            <a:extLst>
              <a:ext uri="{FF2B5EF4-FFF2-40B4-BE49-F238E27FC236}">
                <a16:creationId xmlns:a16="http://schemas.microsoft.com/office/drawing/2014/main" id="{332BBAD2-0692-4CE5-81C5-E8BCA718516D}"/>
              </a:ext>
            </a:extLst>
          </p:cNvPr>
          <p:cNvSpPr/>
          <p:nvPr/>
        </p:nvSpPr>
        <p:spPr>
          <a:xfrm>
            <a:off x="6659167" y="1885565"/>
            <a:ext cx="4052367" cy="967051"/>
          </a:xfrm>
          <a:prstGeom prst="roundRect">
            <a:avLst>
              <a:gd name="adj" fmla="val 50000"/>
            </a:avLst>
          </a:prstGeom>
          <a:solidFill>
            <a:schemeClr val="bg1"/>
          </a:solidFill>
          <a:ln>
            <a:noFill/>
          </a:ln>
          <a:effectLst>
            <a:outerShdw blurRad="965200" sx="86000" sy="86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Roboto" pitchFamily="2" charset="0"/>
              <a:ea typeface="Roboto" pitchFamily="2" charset="0"/>
            </a:endParaRPr>
          </a:p>
        </p:txBody>
      </p:sp>
      <p:sp>
        <p:nvSpPr>
          <p:cNvPr id="63" name="9Slide.vn 6">
            <a:extLst>
              <a:ext uri="{FF2B5EF4-FFF2-40B4-BE49-F238E27FC236}">
                <a16:creationId xmlns:a16="http://schemas.microsoft.com/office/drawing/2014/main" id="{B8FD7C40-425C-4734-A01F-666DC5DA5582}"/>
              </a:ext>
            </a:extLst>
          </p:cNvPr>
          <p:cNvSpPr/>
          <p:nvPr/>
        </p:nvSpPr>
        <p:spPr>
          <a:xfrm>
            <a:off x="6356030" y="1833874"/>
            <a:ext cx="1139439" cy="1135223"/>
          </a:xfrm>
          <a:prstGeom prst="ellipse">
            <a:avLst/>
          </a:prstGeom>
          <a:solidFill>
            <a:schemeClr val="accent6"/>
          </a:solidFill>
          <a:ln w="203200">
            <a:solidFill>
              <a:srgbClr val="FF7300">
                <a:alpha val="20000"/>
              </a:srgbClr>
            </a:solidFill>
          </a:ln>
          <a:effectLst>
            <a:outerShdw blurRad="1270000" sx="102000" sy="1020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smtClean="0">
                <a:ln>
                  <a:noFill/>
                </a:ln>
                <a:solidFill>
                  <a:srgbClr val="FFFFFF"/>
                </a:solidFill>
                <a:effectLst>
                  <a:outerShdw blurRad="38100" dist="38100" dir="2700000" algn="tl">
                    <a:srgbClr val="000000">
                      <a:alpha val="43137"/>
                    </a:srgbClr>
                  </a:outerShdw>
                </a:effectLst>
                <a:uLnTx/>
                <a:uFillTx/>
                <a:latin typeface="Roboto" pitchFamily="2" charset="0"/>
                <a:ea typeface="Roboto" pitchFamily="2" charset="0"/>
              </a:rPr>
              <a:t>2</a:t>
            </a:r>
            <a:endParaRPr kumimoji="0" lang="en-US" sz="32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Roboto" pitchFamily="2" charset="0"/>
              <a:ea typeface="Roboto" pitchFamily="2" charset="0"/>
            </a:endParaRPr>
          </a:p>
        </p:txBody>
      </p:sp>
      <p:sp>
        <p:nvSpPr>
          <p:cNvPr id="65" name="9Slide.vn 7">
            <a:extLst>
              <a:ext uri="{FF2B5EF4-FFF2-40B4-BE49-F238E27FC236}">
                <a16:creationId xmlns:a16="http://schemas.microsoft.com/office/drawing/2014/main" id="{983E0747-C0B4-4535-9201-7B24911271BF}"/>
              </a:ext>
            </a:extLst>
          </p:cNvPr>
          <p:cNvSpPr/>
          <p:nvPr/>
        </p:nvSpPr>
        <p:spPr>
          <a:xfrm>
            <a:off x="6699348" y="3468213"/>
            <a:ext cx="4052367" cy="967051"/>
          </a:xfrm>
          <a:prstGeom prst="roundRect">
            <a:avLst>
              <a:gd name="adj" fmla="val 50000"/>
            </a:avLst>
          </a:prstGeom>
          <a:solidFill>
            <a:schemeClr val="bg1"/>
          </a:solidFill>
          <a:ln>
            <a:noFill/>
          </a:ln>
          <a:effectLst>
            <a:outerShdw blurRad="965200" sx="86000" sy="86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Roboto" pitchFamily="2" charset="0"/>
              <a:ea typeface="Roboto" pitchFamily="2" charset="0"/>
            </a:endParaRPr>
          </a:p>
        </p:txBody>
      </p:sp>
      <p:sp>
        <p:nvSpPr>
          <p:cNvPr id="66" name="9Slide.vn 8">
            <a:extLst>
              <a:ext uri="{FF2B5EF4-FFF2-40B4-BE49-F238E27FC236}">
                <a16:creationId xmlns:a16="http://schemas.microsoft.com/office/drawing/2014/main" id="{B2437D94-F64E-4205-AB47-D08510B0012B}"/>
              </a:ext>
            </a:extLst>
          </p:cNvPr>
          <p:cNvSpPr/>
          <p:nvPr/>
        </p:nvSpPr>
        <p:spPr>
          <a:xfrm>
            <a:off x="6385942" y="3384127"/>
            <a:ext cx="1139439" cy="1135223"/>
          </a:xfrm>
          <a:prstGeom prst="ellipse">
            <a:avLst/>
          </a:prstGeom>
          <a:solidFill>
            <a:schemeClr val="accent1"/>
          </a:solidFill>
          <a:ln w="203200">
            <a:solidFill>
              <a:srgbClr val="2294F2">
                <a:alpha val="20000"/>
              </a:srgbClr>
            </a:solidFill>
          </a:ln>
          <a:effectLst>
            <a:outerShdw blurRad="1270000" sx="102000" sy="1020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smtClean="0">
                <a:ln>
                  <a:noFill/>
                </a:ln>
                <a:solidFill>
                  <a:srgbClr val="FFFFFF"/>
                </a:solidFill>
                <a:effectLst>
                  <a:outerShdw blurRad="38100" dist="38100" dir="2700000" algn="tl">
                    <a:srgbClr val="000000">
                      <a:alpha val="43137"/>
                    </a:srgbClr>
                  </a:outerShdw>
                </a:effectLst>
                <a:uLnTx/>
                <a:uFillTx/>
                <a:latin typeface="Roboto" pitchFamily="2" charset="0"/>
                <a:ea typeface="Roboto" pitchFamily="2" charset="0"/>
              </a:rPr>
              <a:t>4</a:t>
            </a:r>
            <a:endParaRPr kumimoji="0" lang="en-US" sz="32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Roboto" pitchFamily="2" charset="0"/>
              <a:ea typeface="Roboto" pitchFamily="2" charset="0"/>
            </a:endParaRPr>
          </a:p>
        </p:txBody>
      </p:sp>
      <p:sp>
        <p:nvSpPr>
          <p:cNvPr id="59" name="9Slide.vn 9">
            <a:extLst>
              <a:ext uri="{FF2B5EF4-FFF2-40B4-BE49-F238E27FC236}">
                <a16:creationId xmlns:a16="http://schemas.microsoft.com/office/drawing/2014/main" id="{5A5C1CA2-484A-45FA-BF4A-DA80F731704A}"/>
              </a:ext>
            </a:extLst>
          </p:cNvPr>
          <p:cNvSpPr/>
          <p:nvPr/>
        </p:nvSpPr>
        <p:spPr>
          <a:xfrm>
            <a:off x="1876374" y="3468213"/>
            <a:ext cx="4052367" cy="967051"/>
          </a:xfrm>
          <a:prstGeom prst="roundRect">
            <a:avLst>
              <a:gd name="adj" fmla="val 50000"/>
            </a:avLst>
          </a:prstGeom>
          <a:solidFill>
            <a:schemeClr val="bg1"/>
          </a:solidFill>
          <a:ln>
            <a:noFill/>
          </a:ln>
          <a:effectLst>
            <a:outerShdw blurRad="965200" sx="86000" sy="86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Roboto" pitchFamily="2" charset="0"/>
              <a:ea typeface="Roboto" pitchFamily="2" charset="0"/>
            </a:endParaRPr>
          </a:p>
        </p:txBody>
      </p:sp>
      <p:sp>
        <p:nvSpPr>
          <p:cNvPr id="60" name="9Slide.vn 10">
            <a:extLst>
              <a:ext uri="{FF2B5EF4-FFF2-40B4-BE49-F238E27FC236}">
                <a16:creationId xmlns:a16="http://schemas.microsoft.com/office/drawing/2014/main" id="{EF8CA8FF-B87E-449C-A2FD-9F878CAF4637}"/>
              </a:ext>
            </a:extLst>
          </p:cNvPr>
          <p:cNvSpPr/>
          <p:nvPr/>
        </p:nvSpPr>
        <p:spPr>
          <a:xfrm>
            <a:off x="1562968" y="3384127"/>
            <a:ext cx="1139439" cy="1135223"/>
          </a:xfrm>
          <a:prstGeom prst="ellipse">
            <a:avLst/>
          </a:prstGeom>
          <a:solidFill>
            <a:schemeClr val="accent6"/>
          </a:solidFill>
          <a:ln w="203200">
            <a:solidFill>
              <a:srgbClr val="FF7300">
                <a:alpha val="20000"/>
              </a:srgbClr>
            </a:solidFill>
          </a:ln>
          <a:effectLst>
            <a:outerShdw blurRad="1270000" sx="102000" sy="1020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smtClean="0">
                <a:ln>
                  <a:noFill/>
                </a:ln>
                <a:solidFill>
                  <a:srgbClr val="FFFFFF"/>
                </a:solidFill>
                <a:effectLst>
                  <a:outerShdw blurRad="38100" dist="38100" dir="2700000" algn="tl">
                    <a:srgbClr val="000000">
                      <a:alpha val="43137"/>
                    </a:srgbClr>
                  </a:outerShdw>
                </a:effectLst>
                <a:uLnTx/>
                <a:uFillTx/>
                <a:latin typeface="Roboto" pitchFamily="2" charset="0"/>
                <a:ea typeface="Roboto" pitchFamily="2" charset="0"/>
              </a:rPr>
              <a:t>3</a:t>
            </a:r>
            <a:endParaRPr kumimoji="0" lang="en-US" sz="32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Roboto" pitchFamily="2" charset="0"/>
              <a:ea typeface="Roboto" pitchFamily="2" charset="0"/>
            </a:endParaRPr>
          </a:p>
        </p:txBody>
      </p:sp>
      <p:sp>
        <p:nvSpPr>
          <p:cNvPr id="29" name="9Slide.vn 11">
            <a:extLst>
              <a:ext uri="{FF2B5EF4-FFF2-40B4-BE49-F238E27FC236}">
                <a16:creationId xmlns:a16="http://schemas.microsoft.com/office/drawing/2014/main" id="{2F3D58CD-146B-4A7D-83A5-CD4DF39E2CE7}"/>
              </a:ext>
            </a:extLst>
          </p:cNvPr>
          <p:cNvSpPr txBox="1"/>
          <p:nvPr/>
        </p:nvSpPr>
        <p:spPr>
          <a:xfrm>
            <a:off x="7683521" y="1914910"/>
            <a:ext cx="3068194" cy="812530"/>
          </a:xfrm>
          <a:prstGeom prst="rect">
            <a:avLst/>
          </a:prstGeom>
          <a:noFill/>
          <a:extLst>
            <a:ext uri="{C572A759-6A51-4108-AA02-DFA0A04FC94B}">
              <ma14:wrappingTextBoxFlag xmlns="" xmlns:ma14="http://schemas.microsoft.com/office/mac/drawingml/2011/main" val="1"/>
            </a:ext>
          </a:extLst>
        </p:spPr>
        <p:txBody>
          <a:bodyPr wrap="square" rtlCol="0">
            <a:spAutoFit/>
          </a:bodyPr>
          <a:lstStyle>
            <a:defPPr>
              <a:defRPr lang="id-ID"/>
            </a:defPPr>
            <a:lvl1pPr algn="ctr">
              <a:lnSpc>
                <a:spcPct val="130000"/>
              </a:lnSpc>
              <a:spcAft>
                <a:spcPts val="400"/>
              </a:spcAft>
              <a:buClr>
                <a:srgbClr val="FD1D16"/>
              </a:buClr>
              <a:defRPr sz="1600">
                <a:solidFill>
                  <a:schemeClr val="tx1">
                    <a:lumMod val="65000"/>
                    <a:lumOff val="35000"/>
                  </a:schemeClr>
                </a:solidFill>
                <a:latin typeface="Helvetica" panose="020B0604020202030204" pitchFamily="34" charset="0"/>
              </a:defRPr>
            </a:lvl1pPr>
          </a:lstStyle>
          <a:p>
            <a:pPr marL="0" marR="0" lvl="0" indent="0" algn="l" defTabSz="914400" rtl="0" eaLnBrk="1" fontAlgn="auto" latinLnBrk="0" hangingPunct="1">
              <a:lnSpc>
                <a:spcPct val="130000"/>
              </a:lnSpc>
              <a:spcBef>
                <a:spcPts val="0"/>
              </a:spcBef>
              <a:spcAft>
                <a:spcPts val="400"/>
              </a:spcAft>
              <a:buClr>
                <a:srgbClr val="FD1D16"/>
              </a:buClr>
              <a:buSzTx/>
              <a:buFontTx/>
              <a:buNone/>
              <a:tabLst/>
              <a:defRPr/>
            </a:pPr>
            <a:r>
              <a:rPr lang="en-US" sz="1800" b="1" smtClean="0">
                <a:solidFill>
                  <a:srgbClr val="000000">
                    <a:lumMod val="65000"/>
                    <a:lumOff val="35000"/>
                  </a:srgbClr>
                </a:solidFill>
                <a:latin typeface="Roboto" pitchFamily="2" charset="0"/>
                <a:ea typeface="Roboto" pitchFamily="2" charset="0"/>
                <a:cs typeface="Arial" panose="020B0604020202020204" pitchFamily="34" charset="0"/>
              </a:rPr>
              <a:t>Mô tả q</a:t>
            </a:r>
            <a:r>
              <a:rPr kumimoji="0" lang="en-US" sz="1800" b="1" i="0" u="none" strike="noStrike" kern="1200" cap="none" spc="0" normalizeH="0" baseline="0" noProof="0" smtClean="0">
                <a:ln>
                  <a:noFill/>
                </a:ln>
                <a:solidFill>
                  <a:srgbClr val="000000">
                    <a:lumMod val="65000"/>
                    <a:lumOff val="35000"/>
                  </a:srgbClr>
                </a:solidFill>
                <a:effectLst/>
                <a:uLnTx/>
                <a:uFillTx/>
                <a:latin typeface="Roboto" pitchFamily="2" charset="0"/>
                <a:ea typeface="Roboto" pitchFamily="2" charset="0"/>
                <a:cs typeface="Arial" panose="020B0604020202020204" pitchFamily="34" charset="0"/>
              </a:rPr>
              <a:t>uy trình</a:t>
            </a:r>
            <a:r>
              <a:rPr kumimoji="0" lang="en-US" sz="1800" b="1" i="0" u="none" strike="noStrike" kern="1200" cap="none" spc="0" normalizeH="0" noProof="0" smtClean="0">
                <a:ln>
                  <a:noFill/>
                </a:ln>
                <a:solidFill>
                  <a:srgbClr val="000000">
                    <a:lumMod val="65000"/>
                    <a:lumOff val="35000"/>
                  </a:srgbClr>
                </a:solidFill>
                <a:effectLst/>
                <a:uLnTx/>
                <a:uFillTx/>
                <a:latin typeface="Roboto" pitchFamily="2" charset="0"/>
                <a:ea typeface="Roboto" pitchFamily="2" charset="0"/>
                <a:cs typeface="Arial" panose="020B0604020202020204" pitchFamily="34" charset="0"/>
              </a:rPr>
              <a:t> quản lý TSCĐ trên Odoo ERP</a:t>
            </a:r>
            <a:endParaRPr kumimoji="0" lang="en-US" sz="1800" b="1" i="0" u="none" strike="noStrike" kern="1200" cap="none" spc="0" normalizeH="0" baseline="0" noProof="0" dirty="0">
              <a:ln>
                <a:noFill/>
              </a:ln>
              <a:solidFill>
                <a:srgbClr val="000000">
                  <a:lumMod val="65000"/>
                  <a:lumOff val="35000"/>
                </a:srgbClr>
              </a:solidFill>
              <a:effectLst/>
              <a:uLnTx/>
              <a:uFillTx/>
              <a:latin typeface="Roboto" pitchFamily="2" charset="0"/>
              <a:ea typeface="Roboto" pitchFamily="2" charset="0"/>
              <a:cs typeface="Arial" panose="020B0604020202020204" pitchFamily="34" charset="0"/>
            </a:endParaRPr>
          </a:p>
        </p:txBody>
      </p:sp>
      <p:sp>
        <p:nvSpPr>
          <p:cNvPr id="32" name="9Slide.vn 12">
            <a:extLst>
              <a:ext uri="{FF2B5EF4-FFF2-40B4-BE49-F238E27FC236}">
                <a16:creationId xmlns:a16="http://schemas.microsoft.com/office/drawing/2014/main" id="{E247314A-8AAD-41C3-975C-92D559EFFEC9}"/>
              </a:ext>
            </a:extLst>
          </p:cNvPr>
          <p:cNvSpPr txBox="1"/>
          <p:nvPr/>
        </p:nvSpPr>
        <p:spPr>
          <a:xfrm>
            <a:off x="2873455" y="3533898"/>
            <a:ext cx="2985807" cy="812530"/>
          </a:xfrm>
          <a:prstGeom prst="rect">
            <a:avLst/>
          </a:prstGeom>
          <a:noFill/>
          <a:extLst>
            <a:ext uri="{C572A759-6A51-4108-AA02-DFA0A04FC94B}">
              <ma14:wrappingTextBoxFlag xmlns="" xmlns:ma14="http://schemas.microsoft.com/office/mac/drawingml/2011/main" val="1"/>
            </a:ext>
          </a:extLst>
        </p:spPr>
        <p:txBody>
          <a:bodyPr wrap="square" rtlCol="0">
            <a:spAutoFit/>
          </a:bodyPr>
          <a:lstStyle>
            <a:defPPr>
              <a:defRPr lang="id-ID"/>
            </a:defPPr>
            <a:lvl1pPr algn="ctr">
              <a:lnSpc>
                <a:spcPct val="130000"/>
              </a:lnSpc>
              <a:spcAft>
                <a:spcPts val="400"/>
              </a:spcAft>
              <a:buClr>
                <a:srgbClr val="FD1D16"/>
              </a:buClr>
              <a:defRPr sz="1600">
                <a:solidFill>
                  <a:schemeClr val="tx1">
                    <a:lumMod val="65000"/>
                    <a:lumOff val="35000"/>
                  </a:schemeClr>
                </a:solidFill>
                <a:latin typeface="Helvetica" panose="020B0604020202030204" pitchFamily="34" charset="0"/>
              </a:defRPr>
            </a:lvl1pPr>
          </a:lstStyle>
          <a:p>
            <a:pPr marL="0" marR="0" lvl="0" indent="0" algn="l" defTabSz="914400" rtl="0" eaLnBrk="1" fontAlgn="auto" latinLnBrk="0" hangingPunct="1">
              <a:lnSpc>
                <a:spcPct val="130000"/>
              </a:lnSpc>
              <a:spcBef>
                <a:spcPts val="0"/>
              </a:spcBef>
              <a:spcAft>
                <a:spcPts val="400"/>
              </a:spcAft>
              <a:buClr>
                <a:srgbClr val="FD1D16"/>
              </a:buClr>
              <a:buSzTx/>
              <a:buFontTx/>
              <a:buNone/>
              <a:tabLst/>
              <a:defRPr/>
            </a:pPr>
            <a:r>
              <a:rPr kumimoji="0" lang="en-US" sz="1800" b="1" i="0" u="none" strike="noStrike" kern="1200" cap="none" spc="0" normalizeH="0" baseline="0" noProof="0" smtClean="0">
                <a:ln>
                  <a:noFill/>
                </a:ln>
                <a:solidFill>
                  <a:srgbClr val="000000">
                    <a:lumMod val="65000"/>
                    <a:lumOff val="35000"/>
                  </a:srgbClr>
                </a:solidFill>
                <a:effectLst/>
                <a:uLnTx/>
                <a:uFillTx/>
                <a:latin typeface="Roboto" pitchFamily="2" charset="0"/>
                <a:ea typeface="Roboto" pitchFamily="2" charset="0"/>
                <a:cs typeface="Arial" panose="020B0604020202020204" pitchFamily="34" charset="0"/>
              </a:rPr>
              <a:t>Sơ</a:t>
            </a:r>
            <a:r>
              <a:rPr kumimoji="0" lang="en-US" sz="1800" b="1" i="0" u="none" strike="noStrike" kern="1200" cap="none" spc="0" normalizeH="0" noProof="0" smtClean="0">
                <a:ln>
                  <a:noFill/>
                </a:ln>
                <a:solidFill>
                  <a:srgbClr val="000000">
                    <a:lumMod val="65000"/>
                    <a:lumOff val="35000"/>
                  </a:srgbClr>
                </a:solidFill>
                <a:effectLst/>
                <a:uLnTx/>
                <a:uFillTx/>
                <a:latin typeface="Roboto" pitchFamily="2" charset="0"/>
                <a:ea typeface="Roboto" pitchFamily="2" charset="0"/>
                <a:cs typeface="Arial" panose="020B0604020202020204" pitchFamily="34" charset="0"/>
              </a:rPr>
              <a:t> đồ mô hình hóa quy trình quản lý TSCĐ</a:t>
            </a:r>
            <a:endParaRPr kumimoji="0" lang="en-US" sz="1800" b="1" i="0" u="none" strike="noStrike" kern="1200" cap="none" spc="0" normalizeH="0" baseline="0" noProof="0" dirty="0">
              <a:ln>
                <a:noFill/>
              </a:ln>
              <a:solidFill>
                <a:srgbClr val="000000">
                  <a:lumMod val="65000"/>
                  <a:lumOff val="35000"/>
                </a:srgbClr>
              </a:solidFill>
              <a:effectLst/>
              <a:uLnTx/>
              <a:uFillTx/>
              <a:latin typeface="Roboto" pitchFamily="2" charset="0"/>
              <a:ea typeface="Roboto" pitchFamily="2" charset="0"/>
              <a:cs typeface="Arial" panose="020B0604020202020204" pitchFamily="34" charset="0"/>
            </a:endParaRPr>
          </a:p>
        </p:txBody>
      </p:sp>
      <p:sp>
        <p:nvSpPr>
          <p:cNvPr id="38" name="9Slide.vn 13">
            <a:extLst>
              <a:ext uri="{FF2B5EF4-FFF2-40B4-BE49-F238E27FC236}">
                <a16:creationId xmlns:a16="http://schemas.microsoft.com/office/drawing/2014/main" id="{C8163ACE-5755-4D78-88DF-5F1EF9289AD7}"/>
              </a:ext>
            </a:extLst>
          </p:cNvPr>
          <p:cNvSpPr txBox="1"/>
          <p:nvPr/>
        </p:nvSpPr>
        <p:spPr>
          <a:xfrm>
            <a:off x="2833274" y="2113169"/>
            <a:ext cx="2894206" cy="452432"/>
          </a:xfrm>
          <a:prstGeom prst="rect">
            <a:avLst/>
          </a:prstGeom>
          <a:noFill/>
          <a:extLst>
            <a:ext uri="{C572A759-6A51-4108-AA02-DFA0A04FC94B}">
              <ma14:wrappingTextBoxFlag xmlns="" xmlns:ma14="http://schemas.microsoft.com/office/mac/drawingml/2011/main" val="1"/>
            </a:ext>
          </a:extLst>
        </p:spPr>
        <p:txBody>
          <a:bodyPr wrap="square" rtlCol="0">
            <a:spAutoFit/>
          </a:bodyPr>
          <a:lstStyle>
            <a:defPPr>
              <a:defRPr lang="id-ID"/>
            </a:defPPr>
            <a:lvl1pPr algn="ctr">
              <a:lnSpc>
                <a:spcPct val="130000"/>
              </a:lnSpc>
              <a:spcAft>
                <a:spcPts val="400"/>
              </a:spcAft>
              <a:buClr>
                <a:srgbClr val="FD1D16"/>
              </a:buClr>
              <a:defRPr sz="1600">
                <a:solidFill>
                  <a:schemeClr val="tx1">
                    <a:lumMod val="65000"/>
                    <a:lumOff val="35000"/>
                  </a:schemeClr>
                </a:solidFill>
                <a:latin typeface="Helvetica" panose="020B0604020202030204" pitchFamily="34" charset="0"/>
              </a:defRPr>
            </a:lvl1pPr>
          </a:lstStyle>
          <a:p>
            <a:pPr marL="0" marR="0" lvl="0" indent="0" algn="l" defTabSz="914400" rtl="0" eaLnBrk="1" fontAlgn="auto" latinLnBrk="0" hangingPunct="1">
              <a:lnSpc>
                <a:spcPct val="130000"/>
              </a:lnSpc>
              <a:spcBef>
                <a:spcPts val="0"/>
              </a:spcBef>
              <a:spcAft>
                <a:spcPts val="400"/>
              </a:spcAft>
              <a:buClr>
                <a:srgbClr val="FD1D16"/>
              </a:buClr>
              <a:buSzTx/>
              <a:buFontTx/>
              <a:buNone/>
              <a:tabLst/>
              <a:defRPr/>
            </a:pPr>
            <a:r>
              <a:rPr kumimoji="0" lang="en-US" sz="1800" b="1" i="0" u="none" strike="noStrike" kern="1200" cap="none" spc="0" normalizeH="0" baseline="0" noProof="0" smtClean="0">
                <a:ln>
                  <a:noFill/>
                </a:ln>
                <a:solidFill>
                  <a:srgbClr val="000000">
                    <a:lumMod val="65000"/>
                    <a:lumOff val="35000"/>
                  </a:srgbClr>
                </a:solidFill>
                <a:effectLst/>
                <a:uLnTx/>
                <a:uFillTx/>
                <a:latin typeface="Roboto" pitchFamily="2" charset="0"/>
                <a:ea typeface="Roboto" pitchFamily="2" charset="0"/>
                <a:cs typeface="Arial" panose="020B0604020202020204" pitchFamily="34" charset="0"/>
              </a:rPr>
              <a:t>Giới</a:t>
            </a:r>
            <a:r>
              <a:rPr kumimoji="0" lang="en-US" sz="1800" b="1" i="0" u="none" strike="noStrike" kern="1200" cap="none" spc="0" normalizeH="0" noProof="0" smtClean="0">
                <a:ln>
                  <a:noFill/>
                </a:ln>
                <a:solidFill>
                  <a:srgbClr val="000000">
                    <a:lumMod val="65000"/>
                    <a:lumOff val="35000"/>
                  </a:srgbClr>
                </a:solidFill>
                <a:effectLst/>
                <a:uLnTx/>
                <a:uFillTx/>
                <a:latin typeface="Roboto" pitchFamily="2" charset="0"/>
                <a:ea typeface="Roboto" pitchFamily="2" charset="0"/>
                <a:cs typeface="Arial" panose="020B0604020202020204" pitchFamily="34" charset="0"/>
              </a:rPr>
              <a:t> thiệu công ty</a:t>
            </a:r>
            <a:endParaRPr kumimoji="0" sz="1800" b="1" i="0" u="none" strike="noStrike" kern="1200" cap="none" spc="0" normalizeH="0" baseline="0" noProof="0" dirty="0">
              <a:ln>
                <a:noFill/>
              </a:ln>
              <a:solidFill>
                <a:srgbClr val="000000">
                  <a:lumMod val="65000"/>
                  <a:lumOff val="35000"/>
                </a:srgbClr>
              </a:solidFill>
              <a:effectLst/>
              <a:uLnTx/>
              <a:uFillTx/>
              <a:latin typeface="Roboto" pitchFamily="2" charset="0"/>
              <a:ea typeface="Roboto" pitchFamily="2" charset="0"/>
              <a:cs typeface="Arial" panose="020B0604020202020204" pitchFamily="34" charset="0"/>
            </a:endParaRPr>
          </a:p>
        </p:txBody>
      </p:sp>
      <p:sp>
        <p:nvSpPr>
          <p:cNvPr id="40" name="9Slide.vn 14">
            <a:extLst>
              <a:ext uri="{FF2B5EF4-FFF2-40B4-BE49-F238E27FC236}">
                <a16:creationId xmlns:a16="http://schemas.microsoft.com/office/drawing/2014/main" id="{D465E3B7-DC62-4F57-8397-414D62ECA441}"/>
              </a:ext>
            </a:extLst>
          </p:cNvPr>
          <p:cNvSpPr txBox="1"/>
          <p:nvPr/>
        </p:nvSpPr>
        <p:spPr>
          <a:xfrm>
            <a:off x="7763881" y="3730105"/>
            <a:ext cx="2786537" cy="420115"/>
          </a:xfrm>
          <a:prstGeom prst="rect">
            <a:avLst/>
          </a:prstGeom>
          <a:noFill/>
          <a:extLst>
            <a:ext uri="{C572A759-6A51-4108-AA02-DFA0A04FC94B}">
              <ma14:wrappingTextBoxFlag xmlns="" xmlns:ma14="http://schemas.microsoft.com/office/mac/drawingml/2011/main" val="1"/>
            </a:ext>
          </a:extLst>
        </p:spPr>
        <p:txBody>
          <a:bodyPr wrap="square" rtlCol="0">
            <a:spAutoFit/>
          </a:bodyPr>
          <a:lstStyle>
            <a:defPPr>
              <a:defRPr lang="id-ID"/>
            </a:defPPr>
            <a:lvl1pPr algn="ctr">
              <a:lnSpc>
                <a:spcPct val="130000"/>
              </a:lnSpc>
              <a:spcAft>
                <a:spcPts val="400"/>
              </a:spcAft>
              <a:buClr>
                <a:srgbClr val="FD1D16"/>
              </a:buClr>
              <a:defRPr sz="1600">
                <a:solidFill>
                  <a:schemeClr val="tx1">
                    <a:lumMod val="65000"/>
                    <a:lumOff val="35000"/>
                  </a:schemeClr>
                </a:solidFill>
                <a:latin typeface="Helvetica" panose="020B0604020202030204" pitchFamily="34" charset="0"/>
              </a:defRPr>
            </a:lvl1pPr>
          </a:lstStyle>
          <a:p>
            <a:pPr marL="0" marR="0" lvl="0" indent="0" algn="l" defTabSz="914400" rtl="0" eaLnBrk="1" fontAlgn="auto" latinLnBrk="0" hangingPunct="1">
              <a:lnSpc>
                <a:spcPct val="130000"/>
              </a:lnSpc>
              <a:spcBef>
                <a:spcPts val="0"/>
              </a:spcBef>
              <a:spcAft>
                <a:spcPts val="400"/>
              </a:spcAft>
              <a:buClr>
                <a:srgbClr val="FD1D16"/>
              </a:buClr>
              <a:buSzTx/>
              <a:buFontTx/>
              <a:buNone/>
              <a:tabLst/>
              <a:defRPr/>
            </a:pPr>
            <a:r>
              <a:rPr lang="en-US" sz="1800" b="1" smtClean="0">
                <a:solidFill>
                  <a:srgbClr val="000000">
                    <a:lumMod val="65000"/>
                    <a:lumOff val="35000"/>
                  </a:srgbClr>
                </a:solidFill>
                <a:latin typeface="Roboto" pitchFamily="2" charset="0"/>
                <a:ea typeface="Roboto" pitchFamily="2" charset="0"/>
                <a:cs typeface="Arial" panose="020B0604020202020204" pitchFamily="34" charset="0"/>
              </a:rPr>
              <a:t>Kịch bản</a:t>
            </a:r>
            <a:endParaRPr kumimoji="0" lang="en-US" sz="1800" b="1" i="0" u="none" strike="noStrike" kern="1200" cap="none" spc="0" normalizeH="0" baseline="0" noProof="0" dirty="0">
              <a:ln>
                <a:noFill/>
              </a:ln>
              <a:solidFill>
                <a:srgbClr val="000000">
                  <a:lumMod val="65000"/>
                  <a:lumOff val="35000"/>
                </a:srgbClr>
              </a:solidFill>
              <a:effectLst/>
              <a:uLnTx/>
              <a:uFillTx/>
              <a:latin typeface="Roboto" pitchFamily="2" charset="0"/>
              <a:ea typeface="Roboto" pitchFamily="2" charset="0"/>
              <a:cs typeface="Arial" panose="020B0604020202020204" pitchFamily="34" charset="0"/>
            </a:endParaRPr>
          </a:p>
        </p:txBody>
      </p:sp>
      <p:sp>
        <p:nvSpPr>
          <p:cNvPr id="30" name="9Slide.vn 7">
            <a:extLst>
              <a:ext uri="{FF2B5EF4-FFF2-40B4-BE49-F238E27FC236}">
                <a16:creationId xmlns:a16="http://schemas.microsoft.com/office/drawing/2014/main" id="{983E0747-C0B4-4535-9201-7B24911271BF}"/>
              </a:ext>
            </a:extLst>
          </p:cNvPr>
          <p:cNvSpPr/>
          <p:nvPr/>
        </p:nvSpPr>
        <p:spPr>
          <a:xfrm>
            <a:off x="1876374" y="5024470"/>
            <a:ext cx="4052367" cy="967051"/>
          </a:xfrm>
          <a:prstGeom prst="roundRect">
            <a:avLst>
              <a:gd name="adj" fmla="val 50000"/>
            </a:avLst>
          </a:prstGeom>
          <a:solidFill>
            <a:schemeClr val="bg1"/>
          </a:solidFill>
          <a:ln>
            <a:noFill/>
          </a:ln>
          <a:effectLst>
            <a:outerShdw blurRad="965200" sx="86000" sy="86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Roboto" pitchFamily="2" charset="0"/>
              <a:ea typeface="Roboto" pitchFamily="2" charset="0"/>
            </a:endParaRPr>
          </a:p>
        </p:txBody>
      </p:sp>
      <p:sp>
        <p:nvSpPr>
          <p:cNvPr id="36" name="9Slide.vn 8">
            <a:extLst>
              <a:ext uri="{FF2B5EF4-FFF2-40B4-BE49-F238E27FC236}">
                <a16:creationId xmlns:a16="http://schemas.microsoft.com/office/drawing/2014/main" id="{B2437D94-F64E-4205-AB47-D08510B0012B}"/>
              </a:ext>
            </a:extLst>
          </p:cNvPr>
          <p:cNvSpPr/>
          <p:nvPr/>
        </p:nvSpPr>
        <p:spPr>
          <a:xfrm>
            <a:off x="1562968" y="4940384"/>
            <a:ext cx="1139439" cy="1135223"/>
          </a:xfrm>
          <a:prstGeom prst="ellipse">
            <a:avLst/>
          </a:prstGeom>
          <a:solidFill>
            <a:schemeClr val="accent1"/>
          </a:solidFill>
          <a:ln w="203200">
            <a:solidFill>
              <a:srgbClr val="2294F2">
                <a:alpha val="20000"/>
              </a:srgbClr>
            </a:solidFill>
          </a:ln>
          <a:effectLst>
            <a:outerShdw blurRad="1270000" sx="102000" sy="1020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smtClean="0">
                <a:ln>
                  <a:noFill/>
                </a:ln>
                <a:solidFill>
                  <a:srgbClr val="FFFFFF"/>
                </a:solidFill>
                <a:effectLst>
                  <a:outerShdw blurRad="38100" dist="38100" dir="2700000" algn="tl">
                    <a:srgbClr val="000000">
                      <a:alpha val="43137"/>
                    </a:srgbClr>
                  </a:outerShdw>
                </a:effectLst>
                <a:uLnTx/>
                <a:uFillTx/>
                <a:latin typeface="Roboto" pitchFamily="2" charset="0"/>
                <a:ea typeface="Roboto" pitchFamily="2" charset="0"/>
              </a:rPr>
              <a:t>5</a:t>
            </a:r>
            <a:endParaRPr kumimoji="0" lang="en-US" sz="32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Roboto" pitchFamily="2" charset="0"/>
              <a:ea typeface="Roboto" pitchFamily="2" charset="0"/>
            </a:endParaRPr>
          </a:p>
        </p:txBody>
      </p:sp>
      <p:sp>
        <p:nvSpPr>
          <p:cNvPr id="43" name="9Slide.vn 14">
            <a:extLst>
              <a:ext uri="{FF2B5EF4-FFF2-40B4-BE49-F238E27FC236}">
                <a16:creationId xmlns:a16="http://schemas.microsoft.com/office/drawing/2014/main" id="{D465E3B7-DC62-4F57-8397-414D62ECA441}"/>
              </a:ext>
            </a:extLst>
          </p:cNvPr>
          <p:cNvSpPr txBox="1"/>
          <p:nvPr/>
        </p:nvSpPr>
        <p:spPr>
          <a:xfrm>
            <a:off x="2981124" y="5254003"/>
            <a:ext cx="2786537" cy="416140"/>
          </a:xfrm>
          <a:prstGeom prst="rect">
            <a:avLst/>
          </a:prstGeom>
          <a:noFill/>
          <a:extLst>
            <a:ext uri="{C572A759-6A51-4108-AA02-DFA0A04FC94B}">
              <ma14:wrappingTextBoxFlag xmlns="" xmlns:ma14="http://schemas.microsoft.com/office/mac/drawingml/2011/main" val="1"/>
            </a:ext>
          </a:extLst>
        </p:spPr>
        <p:txBody>
          <a:bodyPr wrap="square" rtlCol="0">
            <a:spAutoFit/>
          </a:bodyPr>
          <a:lstStyle>
            <a:defPPr>
              <a:defRPr lang="id-ID"/>
            </a:defPPr>
            <a:lvl1pPr algn="ctr">
              <a:lnSpc>
                <a:spcPct val="130000"/>
              </a:lnSpc>
              <a:spcAft>
                <a:spcPts val="400"/>
              </a:spcAft>
              <a:buClr>
                <a:srgbClr val="FD1D16"/>
              </a:buClr>
              <a:defRPr sz="1600">
                <a:solidFill>
                  <a:schemeClr val="tx1">
                    <a:lumMod val="65000"/>
                    <a:lumOff val="35000"/>
                  </a:schemeClr>
                </a:solidFill>
                <a:latin typeface="Helvetica" panose="020B0604020202030204" pitchFamily="34" charset="0"/>
              </a:defRPr>
            </a:lvl1pPr>
          </a:lstStyle>
          <a:p>
            <a:pPr marL="0" marR="0" lvl="0" indent="0" algn="l" defTabSz="914400" rtl="0" eaLnBrk="1" fontAlgn="auto" latinLnBrk="0" hangingPunct="1">
              <a:lnSpc>
                <a:spcPct val="130000"/>
              </a:lnSpc>
              <a:spcBef>
                <a:spcPts val="0"/>
              </a:spcBef>
              <a:spcAft>
                <a:spcPts val="400"/>
              </a:spcAft>
              <a:buClr>
                <a:srgbClr val="FD1D16"/>
              </a:buClr>
              <a:buSzTx/>
              <a:buFontTx/>
              <a:buNone/>
              <a:tabLst/>
              <a:defRPr/>
            </a:pPr>
            <a:r>
              <a:rPr kumimoji="0" lang="en-US" sz="1800" b="1" i="0" u="none" strike="noStrike" kern="1200" cap="none" spc="0" normalizeH="0" baseline="0" noProof="0" smtClean="0">
                <a:ln>
                  <a:noFill/>
                </a:ln>
                <a:solidFill>
                  <a:srgbClr val="000000">
                    <a:lumMod val="65000"/>
                    <a:lumOff val="35000"/>
                  </a:srgbClr>
                </a:solidFill>
                <a:effectLst/>
                <a:uLnTx/>
                <a:uFillTx/>
                <a:latin typeface="Roboto" pitchFamily="2" charset="0"/>
                <a:ea typeface="Roboto" pitchFamily="2" charset="0"/>
                <a:cs typeface="Arial" panose="020B0604020202020204" pitchFamily="34" charset="0"/>
              </a:rPr>
              <a:t>Demo</a:t>
            </a:r>
            <a:endParaRPr kumimoji="0" lang="en-US" sz="1800" b="1" i="0" u="none" strike="noStrike" kern="1200" cap="none" spc="0" normalizeH="0" baseline="0" noProof="0" dirty="0">
              <a:ln>
                <a:noFill/>
              </a:ln>
              <a:solidFill>
                <a:srgbClr val="000000">
                  <a:lumMod val="65000"/>
                  <a:lumOff val="35000"/>
                </a:srgbClr>
              </a:solidFill>
              <a:effectLst/>
              <a:uLnTx/>
              <a:uFillTx/>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1070551861"/>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9Slide.vn 1">
            <a:extLst>
              <a:ext uri="{FF2B5EF4-FFF2-40B4-BE49-F238E27FC236}">
                <a16:creationId xmlns:a16="http://schemas.microsoft.com/office/drawing/2014/main" id="{DDBC73C8-C378-49B9-8680-614BE0D20C9B}"/>
              </a:ext>
            </a:extLst>
          </p:cNvPr>
          <p:cNvSpPr/>
          <p:nvPr/>
        </p:nvSpPr>
        <p:spPr>
          <a:xfrm>
            <a:off x="8348420" y="0"/>
            <a:ext cx="3843580"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FFFFFF"/>
              </a:solidFill>
              <a:effectLst/>
              <a:uLnTx/>
              <a:uFillTx/>
              <a:latin typeface="Roboto" pitchFamily="2" charset="0"/>
              <a:ea typeface="Roboto" pitchFamily="2" charset="0"/>
            </a:endParaRPr>
          </a:p>
        </p:txBody>
      </p:sp>
      <p:pic>
        <p:nvPicPr>
          <p:cNvPr id="6" name="9Slide.vn 2">
            <a:extLst>
              <a:ext uri="{FF2B5EF4-FFF2-40B4-BE49-F238E27FC236}">
                <a16:creationId xmlns:a16="http://schemas.microsoft.com/office/drawing/2014/main" id="{D1B31B2E-3B43-41F1-B520-840C9B925DCD}"/>
              </a:ext>
            </a:extLst>
          </p:cNvPr>
          <p:cNvPicPr>
            <a:picLocks noGrp="1" noChangeAspect="1"/>
          </p:cNvPicPr>
          <p:nvPr>
            <p:ph type="pic" sz="quarter" idx="4294967295"/>
          </p:nvPr>
        </p:nvPicPr>
        <p:blipFill>
          <a:blip r:embed="rId2"/>
          <a:srcRect l="21405" r="21405"/>
          <a:stretch>
            <a:fillRect/>
          </a:stretch>
        </p:blipFill>
        <p:spPr>
          <a:xfrm>
            <a:off x="8001000" y="1238250"/>
            <a:ext cx="4191000" cy="4381500"/>
          </a:xfrm>
          <a:prstGeom prst="rect">
            <a:avLst/>
          </a:prstGeom>
          <a:ln>
            <a:noFill/>
          </a:ln>
          <a:effectLst>
            <a:outerShdw blurRad="292100" dist="139700" dir="2700000" algn="tl" rotWithShape="0">
              <a:srgbClr val="333333">
                <a:alpha val="65000"/>
              </a:srgbClr>
            </a:outerShdw>
          </a:effectLst>
        </p:spPr>
      </p:pic>
      <p:sp>
        <p:nvSpPr>
          <p:cNvPr id="37" name="9Slide.vn 5">
            <a:extLst>
              <a:ext uri="{FF2B5EF4-FFF2-40B4-BE49-F238E27FC236}">
                <a16:creationId xmlns:a16="http://schemas.microsoft.com/office/drawing/2014/main" id="{D776A9E8-2E3B-497A-84A5-6476CBF1C346}"/>
              </a:ext>
            </a:extLst>
          </p:cNvPr>
          <p:cNvSpPr/>
          <p:nvPr/>
        </p:nvSpPr>
        <p:spPr>
          <a:xfrm>
            <a:off x="1" y="2222339"/>
            <a:ext cx="7827290" cy="2303361"/>
          </a:xfrm>
          <a:prstGeom prst="roundRect">
            <a:avLst>
              <a:gd name="adj" fmla="val 14281"/>
            </a:avLst>
          </a:prstGeom>
          <a:solidFill>
            <a:schemeClr val="bg1"/>
          </a:solidFill>
          <a:ln>
            <a:noFill/>
          </a:ln>
          <a:effectLst>
            <a:outerShdw blurRad="774700" algn="ctr" rotWithShape="0">
              <a:schemeClr val="tx1">
                <a:alpha val="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a:ln>
                <a:noFill/>
              </a:ln>
              <a:solidFill>
                <a:srgbClr val="FFFFFF"/>
              </a:solidFill>
              <a:effectLst/>
              <a:uLnTx/>
              <a:uFillTx/>
              <a:latin typeface="Roboto" pitchFamily="2" charset="0"/>
              <a:ea typeface="Roboto" pitchFamily="2" charset="0"/>
            </a:endParaRPr>
          </a:p>
        </p:txBody>
      </p:sp>
      <p:sp>
        <p:nvSpPr>
          <p:cNvPr id="16" name="9Slide.vn 3">
            <a:extLst>
              <a:ext uri="{FF2B5EF4-FFF2-40B4-BE49-F238E27FC236}">
                <a16:creationId xmlns:a16="http://schemas.microsoft.com/office/drawing/2014/main" id="{52EBCF40-31AB-4AC7-AB4B-002EBEF6EA4A}"/>
              </a:ext>
            </a:extLst>
          </p:cNvPr>
          <p:cNvSpPr txBox="1"/>
          <p:nvPr/>
        </p:nvSpPr>
        <p:spPr>
          <a:xfrm>
            <a:off x="1675341" y="2610136"/>
            <a:ext cx="4279194" cy="764055"/>
          </a:xfrm>
          <a:prstGeom prst="rect">
            <a:avLst/>
          </a:prstGeom>
          <a:no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lang="en-US" sz="5400" b="1" smtClean="0">
                <a:ln w="0"/>
                <a:solidFill>
                  <a:schemeClr val="accent1"/>
                </a:solidFill>
                <a:effectLst>
                  <a:outerShdw blurRad="38100" dist="25400" dir="5400000" algn="ctr" rotWithShape="0">
                    <a:srgbClr val="6E747A">
                      <a:alpha val="43000"/>
                    </a:srgbClr>
                  </a:outerShdw>
                </a:effectLst>
                <a:latin typeface="Roboto" pitchFamily="2" charset="0"/>
                <a:ea typeface="Roboto" pitchFamily="2" charset="0"/>
                <a:cs typeface="Helvetica" panose="020B0604020202020204" pitchFamily="34" charset="0"/>
              </a:rPr>
              <a:t>CHƯƠNG 1</a:t>
            </a:r>
            <a:endParaRPr kumimoji="0" lang="en-US" sz="5400" b="1" i="0" u="none" strike="noStrike" kern="1200" normalizeH="0" baseline="0" noProof="0" dirty="0">
              <a:ln w="0"/>
              <a:solidFill>
                <a:schemeClr val="accent1"/>
              </a:solidFill>
              <a:effectLst>
                <a:outerShdw blurRad="38100" dist="25400" dir="5400000" algn="ctr" rotWithShape="0">
                  <a:srgbClr val="6E747A">
                    <a:alpha val="43000"/>
                  </a:srgbClr>
                </a:outerShdw>
              </a:effectLst>
              <a:uLnTx/>
              <a:uFillTx/>
              <a:latin typeface="Roboto" pitchFamily="2" charset="0"/>
              <a:ea typeface="Roboto" pitchFamily="2" charset="0"/>
              <a:cs typeface="Helvetica" panose="020B0604020202020204" pitchFamily="34" charset="0"/>
            </a:endParaRPr>
          </a:p>
        </p:txBody>
      </p:sp>
      <p:sp>
        <p:nvSpPr>
          <p:cNvPr id="17" name="9Slide.vn 4">
            <a:extLst>
              <a:ext uri="{FF2B5EF4-FFF2-40B4-BE49-F238E27FC236}">
                <a16:creationId xmlns:a16="http://schemas.microsoft.com/office/drawing/2014/main" id="{A07EA412-FCC1-4B45-AE73-97DC75ED35E6}"/>
              </a:ext>
            </a:extLst>
          </p:cNvPr>
          <p:cNvSpPr/>
          <p:nvPr/>
        </p:nvSpPr>
        <p:spPr>
          <a:xfrm>
            <a:off x="777240" y="2969305"/>
            <a:ext cx="704909" cy="4571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normalizeH="0" baseline="0" noProof="0" dirty="0">
              <a:ln w="0"/>
              <a:solidFill>
                <a:schemeClr val="accent1"/>
              </a:solidFill>
              <a:effectLst>
                <a:outerShdw blurRad="38100" dist="25400" dir="5400000" algn="ctr" rotWithShape="0">
                  <a:srgbClr val="6E747A">
                    <a:alpha val="43000"/>
                  </a:srgbClr>
                </a:outerShdw>
              </a:effectLst>
              <a:uLnTx/>
              <a:uFillTx/>
              <a:latin typeface="Roboto" pitchFamily="2" charset="0"/>
              <a:ea typeface="Roboto" pitchFamily="2" charset="0"/>
            </a:endParaRPr>
          </a:p>
        </p:txBody>
      </p:sp>
      <p:sp>
        <p:nvSpPr>
          <p:cNvPr id="16387" name="9Slide.vn 6">
            <a:extLst>
              <a:ext uri="{FF2B5EF4-FFF2-40B4-BE49-F238E27FC236}">
                <a16:creationId xmlns:a16="http://schemas.microsoft.com/office/drawing/2014/main" id="{BB7DBD00-E714-4E8B-AB50-943D2B9B1DE0}"/>
              </a:ext>
            </a:extLst>
          </p:cNvPr>
          <p:cNvSpPr/>
          <p:nvPr/>
        </p:nvSpPr>
        <p:spPr>
          <a:xfrm>
            <a:off x="1743384" y="3347729"/>
            <a:ext cx="6257616" cy="602216"/>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400"/>
              </a:spcAft>
              <a:buClr>
                <a:srgbClr val="FD1D16"/>
              </a:buClr>
              <a:buSzTx/>
              <a:buFontTx/>
              <a:buNone/>
              <a:tabLst/>
              <a:defRPr/>
            </a:pPr>
            <a:r>
              <a:rPr kumimoji="0" lang="en-US" sz="2800" b="1" i="0" u="none" strike="noStrike" kern="1200" cap="none" spc="0" normalizeH="0" baseline="0" noProof="0" smtClean="0">
                <a:ln>
                  <a:noFill/>
                </a:ln>
                <a:solidFill>
                  <a:srgbClr val="000000">
                    <a:lumMod val="65000"/>
                    <a:lumOff val="35000"/>
                  </a:srgbClr>
                </a:solidFill>
                <a:effectLst>
                  <a:outerShdw blurRad="38100" dist="38100" dir="2700000" algn="tl">
                    <a:srgbClr val="000000">
                      <a:alpha val="43137"/>
                    </a:srgbClr>
                  </a:outerShdw>
                </a:effectLst>
                <a:uLnTx/>
                <a:uFillTx/>
                <a:latin typeface="Roboto" pitchFamily="2" charset="0"/>
                <a:ea typeface="Roboto" pitchFamily="2" charset="0"/>
              </a:rPr>
              <a:t>Giới</a:t>
            </a:r>
            <a:r>
              <a:rPr kumimoji="0" lang="en-US" sz="2800" b="1" i="0" u="none" strike="noStrike" kern="1200" cap="none" spc="0" normalizeH="0" noProof="0" smtClean="0">
                <a:ln>
                  <a:noFill/>
                </a:ln>
                <a:solidFill>
                  <a:srgbClr val="000000">
                    <a:lumMod val="65000"/>
                    <a:lumOff val="35000"/>
                  </a:srgbClr>
                </a:solidFill>
                <a:effectLst>
                  <a:outerShdw blurRad="38100" dist="38100" dir="2700000" algn="tl">
                    <a:srgbClr val="000000">
                      <a:alpha val="43137"/>
                    </a:srgbClr>
                  </a:outerShdw>
                </a:effectLst>
                <a:uLnTx/>
                <a:uFillTx/>
                <a:latin typeface="Roboto" pitchFamily="2" charset="0"/>
                <a:ea typeface="Roboto" pitchFamily="2" charset="0"/>
              </a:rPr>
              <a:t> thiệu công ty</a:t>
            </a:r>
            <a:endParaRPr kumimoji="0" lang="en-US" sz="2800" b="1" i="0" u="none" strike="noStrike" kern="1200" cap="none" spc="0" normalizeH="0" baseline="0" noProof="0" dirty="0">
              <a:ln>
                <a:noFill/>
              </a:ln>
              <a:solidFill>
                <a:srgbClr val="000000">
                  <a:lumMod val="65000"/>
                  <a:lumOff val="35000"/>
                </a:srgbClr>
              </a:solidFill>
              <a:effectLst>
                <a:outerShdw blurRad="38100" dist="38100" dir="2700000" algn="tl">
                  <a:srgbClr val="000000">
                    <a:alpha val="43137"/>
                  </a:srgbClr>
                </a:outerShdw>
              </a:effectLst>
              <a:uLnTx/>
              <a:uFillTx/>
              <a:latin typeface="Roboto" pitchFamily="2" charset="0"/>
              <a:ea typeface="Roboto" pitchFamily="2" charset="0"/>
            </a:endParaRPr>
          </a:p>
        </p:txBody>
      </p:sp>
    </p:spTree>
    <p:extLst>
      <p:ext uri="{BB962C8B-B14F-4D97-AF65-F5344CB8AC3E}">
        <p14:creationId xmlns:p14="http://schemas.microsoft.com/office/powerpoint/2010/main" val="3950709244"/>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9Slide.vn 13">
            <a:extLst>
              <a:ext uri="{FF2B5EF4-FFF2-40B4-BE49-F238E27FC236}">
                <a16:creationId xmlns:a16="http://schemas.microsoft.com/office/drawing/2014/main" id="{15A73504-CDE2-424C-99DE-D3466D0B6802}"/>
              </a:ext>
            </a:extLst>
          </p:cNvPr>
          <p:cNvSpPr txBox="1"/>
          <p:nvPr/>
        </p:nvSpPr>
        <p:spPr>
          <a:xfrm>
            <a:off x="498764" y="888109"/>
            <a:ext cx="10638504" cy="634020"/>
          </a:xfrm>
          <a:prstGeom prst="rect">
            <a:avLst/>
          </a:prstGeom>
          <a:noFill/>
        </p:spPr>
        <p:txBody>
          <a:bodyPr wrap="square" rtlCol="0">
            <a:spAutoFit/>
          </a:bodyPr>
          <a:lstStyle>
            <a:defPPr>
              <a:defRPr lang="id-ID"/>
            </a:defPPr>
            <a:lvl1pPr>
              <a:lnSpc>
                <a:spcPct val="80000"/>
              </a:lnSpc>
              <a:defRPr sz="3600">
                <a:solidFill>
                  <a:schemeClr val="tx1">
                    <a:lumMod val="65000"/>
                    <a:lumOff val="35000"/>
                  </a:schemeClr>
                </a:solidFill>
                <a:latin typeface="Helvetica" panose="020B0604020202020204" pitchFamily="34" charset="0"/>
                <a:cs typeface="Helvetica" panose="020B0604020202020204" pitchFamily="34" charset="0"/>
              </a:defRPr>
            </a:lvl1pPr>
          </a:lstStyle>
          <a:p>
            <a:pPr marL="0" marR="0" lvl="0" indent="0" defTabSz="914400" rtl="0" eaLnBrk="1" fontAlgn="auto" latinLnBrk="0" hangingPunct="1">
              <a:lnSpc>
                <a:spcPct val="80000"/>
              </a:lnSpc>
              <a:spcBef>
                <a:spcPts val="0"/>
              </a:spcBef>
              <a:spcAft>
                <a:spcPts val="0"/>
              </a:spcAft>
              <a:buClrTx/>
              <a:buSzTx/>
              <a:buFontTx/>
              <a:buNone/>
              <a:tabLst/>
              <a:defRPr/>
            </a:pPr>
            <a:r>
              <a:rPr kumimoji="0" lang="en-US" sz="4400" b="1" i="0" u="none" strike="noStrike" kern="1200" cap="none" spc="0" normalizeH="0" baseline="0" noProof="0" smtClean="0">
                <a:ln>
                  <a:noFill/>
                </a:ln>
                <a:solidFill>
                  <a:srgbClr val="000000">
                    <a:lumMod val="65000"/>
                    <a:lumOff val="35000"/>
                  </a:srgbClr>
                </a:solidFill>
                <a:effectLst>
                  <a:outerShdw blurRad="38100" dist="38100" dir="2700000" algn="tl">
                    <a:srgbClr val="000000">
                      <a:alpha val="43137"/>
                    </a:srgbClr>
                  </a:outerShdw>
                </a:effectLst>
                <a:uLnTx/>
                <a:uFillTx/>
                <a:latin typeface="Roboto" pitchFamily="2" charset="0"/>
                <a:ea typeface="Roboto" pitchFamily="2" charset="0"/>
              </a:rPr>
              <a:t>1. Tổng</a:t>
            </a:r>
            <a:r>
              <a:rPr kumimoji="0" lang="en-US" sz="4400" b="1" i="0" u="none" strike="noStrike" kern="1200" cap="none" spc="0" normalizeH="0" noProof="0" smtClean="0">
                <a:ln>
                  <a:noFill/>
                </a:ln>
                <a:solidFill>
                  <a:srgbClr val="000000">
                    <a:lumMod val="65000"/>
                    <a:lumOff val="35000"/>
                  </a:srgbClr>
                </a:solidFill>
                <a:effectLst>
                  <a:outerShdw blurRad="38100" dist="38100" dir="2700000" algn="tl">
                    <a:srgbClr val="000000">
                      <a:alpha val="43137"/>
                    </a:srgbClr>
                  </a:outerShdw>
                </a:effectLst>
                <a:uLnTx/>
                <a:uFillTx/>
                <a:latin typeface="Roboto" pitchFamily="2" charset="0"/>
                <a:ea typeface="Roboto" pitchFamily="2" charset="0"/>
              </a:rPr>
              <a:t> quan về công ty</a:t>
            </a:r>
            <a:endParaRPr kumimoji="0" lang="en-US" sz="4400" b="1" i="0" u="none" strike="noStrike" kern="1200" cap="none" spc="0" normalizeH="0" baseline="0" noProof="0" dirty="0">
              <a:ln>
                <a:noFill/>
              </a:ln>
              <a:solidFill>
                <a:srgbClr val="20BEA0"/>
              </a:solidFill>
              <a:effectLst>
                <a:outerShdw blurRad="38100" dist="38100" dir="2700000" algn="tl">
                  <a:srgbClr val="000000">
                    <a:alpha val="43137"/>
                  </a:srgbClr>
                </a:outerShdw>
              </a:effectLst>
              <a:uLnTx/>
              <a:uFillTx/>
              <a:latin typeface="Roboto" pitchFamily="2" charset="0"/>
              <a:ea typeface="Roboto" pitchFamily="2" charset="0"/>
            </a:endParaRPr>
          </a:p>
        </p:txBody>
      </p:sp>
      <p:sp>
        <p:nvSpPr>
          <p:cNvPr id="67" name="9Slide.vn 14">
            <a:extLst>
              <a:ext uri="{FF2B5EF4-FFF2-40B4-BE49-F238E27FC236}">
                <a16:creationId xmlns:a16="http://schemas.microsoft.com/office/drawing/2014/main" id="{93ECDCD5-8BB0-4CC5-8AF7-C847EE68C91A}"/>
              </a:ext>
            </a:extLst>
          </p:cNvPr>
          <p:cNvSpPr/>
          <p:nvPr/>
        </p:nvSpPr>
        <p:spPr>
          <a:xfrm>
            <a:off x="644862" y="612268"/>
            <a:ext cx="1241619" cy="45719"/>
          </a:xfrm>
          <a:prstGeom prst="roundRect">
            <a:avLst>
              <a:gd name="adj" fmla="val 50000"/>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lumMod val="65000"/>
                  <a:lumOff val="35000"/>
                </a:srgbClr>
              </a:solidFill>
              <a:effectLst>
                <a:outerShdw blurRad="38100" dist="38100" dir="2700000" algn="tl">
                  <a:srgbClr val="000000">
                    <a:alpha val="43137"/>
                  </a:srgbClr>
                </a:outerShdw>
              </a:effectLst>
              <a:uLnTx/>
              <a:uFillTx/>
              <a:latin typeface="Roboto" pitchFamily="2" charset="0"/>
              <a:ea typeface="Roboto" pitchFamily="2" charset="0"/>
            </a:endParaRPr>
          </a:p>
        </p:txBody>
      </p:sp>
      <p:sp>
        <p:nvSpPr>
          <p:cNvPr id="4" name="Rectangle 3"/>
          <p:cNvSpPr/>
          <p:nvPr/>
        </p:nvSpPr>
        <p:spPr>
          <a:xfrm>
            <a:off x="8881641" y="0"/>
            <a:ext cx="3310359" cy="6858000"/>
          </a:xfrm>
          <a:prstGeom prst="rect">
            <a:avLst/>
          </a:prstGeom>
          <a:solidFill>
            <a:schemeClr val="bg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67969" y="2016888"/>
            <a:ext cx="4031848" cy="2824223"/>
          </a:xfrm>
          <a:prstGeom prst="rect">
            <a:avLst/>
          </a:prstGeom>
          <a:blipFill dpi="0" rotWithShape="1">
            <a:blip r:embed="rId2">
              <a:extLst>
                <a:ext uri="{BEBA8EAE-BF5A-486C-A8C5-ECC9F3942E4B}">
                  <a14:imgProps xmlns:a14="http://schemas.microsoft.com/office/drawing/2010/main">
                    <a14:imgLayer r:embed="rId3">
                      <a14:imgEffect>
                        <a14:sharpenSoften amount="-9000"/>
                      </a14:imgEffect>
                      <a14:imgEffect>
                        <a14:brightnessContrast bright="-20000" contrast="-40000"/>
                      </a14:imgEffect>
                    </a14:imgLayer>
                  </a14:imgProps>
                </a:ext>
              </a:extLst>
            </a:blip>
            <a:srcRect/>
            <a:stretch>
              <a:fillRect l="5000" t="-5000" r="-5000" b="-5000"/>
            </a:stretch>
          </a:blip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98764" y="1752251"/>
            <a:ext cx="7335982" cy="5078313"/>
          </a:xfrm>
          <a:prstGeom prst="rect">
            <a:avLst/>
          </a:prstGeom>
          <a:noFill/>
        </p:spPr>
        <p:txBody>
          <a:bodyPr wrap="square" rtlCol="0">
            <a:spAutoFit/>
          </a:bodyPr>
          <a:lstStyle/>
          <a:p>
            <a:pPr algn="just">
              <a:lnSpc>
                <a:spcPct val="150000"/>
              </a:lnSpc>
            </a:pPr>
            <a:r>
              <a:rPr lang="en-US" sz="2400" smtClean="0">
                <a:latin typeface="Roboto" pitchFamily="2" charset="0"/>
                <a:ea typeface="Roboto" pitchFamily="2" charset="0"/>
              </a:rPr>
              <a:t>	Công </a:t>
            </a:r>
            <a:r>
              <a:rPr lang="en-US" sz="2400">
                <a:latin typeface="Roboto" pitchFamily="2" charset="0"/>
                <a:ea typeface="Roboto" pitchFamily="2" charset="0"/>
              </a:rPr>
              <a:t>ty trách nhiệm hữu hạn ISC International (</a:t>
            </a:r>
            <a:r>
              <a:rPr lang="en-US" sz="2400" smtClean="0">
                <a:latin typeface="Roboto" pitchFamily="2" charset="0"/>
                <a:ea typeface="Roboto" pitchFamily="2" charset="0"/>
              </a:rPr>
              <a:t>ISC </a:t>
            </a:r>
            <a:r>
              <a:rPr lang="en-US" sz="2400">
                <a:latin typeface="Roboto" pitchFamily="2" charset="0"/>
                <a:ea typeface="Roboto" pitchFamily="2" charset="0"/>
              </a:rPr>
              <a:t>international company </a:t>
            </a:r>
            <a:r>
              <a:rPr lang="en-US" sz="2400" smtClean="0">
                <a:latin typeface="Roboto" pitchFamily="2" charset="0"/>
                <a:ea typeface="Roboto" pitchFamily="2" charset="0"/>
              </a:rPr>
              <a:t>limited) </a:t>
            </a:r>
            <a:r>
              <a:rPr lang="en-US" sz="2400">
                <a:latin typeface="Roboto" pitchFamily="2" charset="0"/>
                <a:ea typeface="Roboto" pitchFamily="2" charset="0"/>
              </a:rPr>
              <a:t>gọi tắt là công ty TNHH </a:t>
            </a:r>
            <a:r>
              <a:rPr lang="en-US" sz="2400" smtClean="0">
                <a:latin typeface="Roboto" pitchFamily="2" charset="0"/>
                <a:ea typeface="Roboto" pitchFamily="2" charset="0"/>
              </a:rPr>
              <a:t>QUỐC TẾ ISC </a:t>
            </a:r>
            <a:r>
              <a:rPr lang="en-US" sz="2400">
                <a:latin typeface="Roboto" pitchFamily="2" charset="0"/>
                <a:ea typeface="Roboto" pitchFamily="2" charset="0"/>
              </a:rPr>
              <a:t>được thành lập vào ngày 12/01/2016, địa chỉ  tại Số 32 Đường 16, Phường Hiệp Bình Chánh, Quận Thủ Đức, TP Hồ Chí Minh. Là một công ty tư nhân hoạt động trên lĩnh vực lập trình máy tính, sản xuất, mua bán và gia công phần mềm, thiết bị theo yêu cầu của khách hàng.</a:t>
            </a:r>
          </a:p>
          <a:p>
            <a:pPr algn="just">
              <a:lnSpc>
                <a:spcPct val="150000"/>
              </a:lnSpc>
            </a:pPr>
            <a:endParaRPr lang="en-US" sz="2400">
              <a:latin typeface="Roboto" pitchFamily="2" charset="0"/>
              <a:ea typeface="Roboto" pitchFamily="2" charset="0"/>
            </a:endParaRPr>
          </a:p>
        </p:txBody>
      </p:sp>
    </p:spTree>
    <p:extLst>
      <p:ext uri="{BB962C8B-B14F-4D97-AF65-F5344CB8AC3E}">
        <p14:creationId xmlns:p14="http://schemas.microsoft.com/office/powerpoint/2010/main" val="199729851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9Slide.vn 13">
            <a:extLst>
              <a:ext uri="{FF2B5EF4-FFF2-40B4-BE49-F238E27FC236}">
                <a16:creationId xmlns:a16="http://schemas.microsoft.com/office/drawing/2014/main" id="{15A73504-CDE2-424C-99DE-D3466D0B6802}"/>
              </a:ext>
            </a:extLst>
          </p:cNvPr>
          <p:cNvSpPr txBox="1"/>
          <p:nvPr/>
        </p:nvSpPr>
        <p:spPr>
          <a:xfrm>
            <a:off x="498764" y="888109"/>
            <a:ext cx="10638504" cy="634020"/>
          </a:xfrm>
          <a:prstGeom prst="rect">
            <a:avLst/>
          </a:prstGeom>
          <a:noFill/>
        </p:spPr>
        <p:txBody>
          <a:bodyPr wrap="square" rtlCol="0">
            <a:spAutoFit/>
          </a:bodyPr>
          <a:lstStyle>
            <a:defPPr>
              <a:defRPr lang="id-ID"/>
            </a:defPPr>
            <a:lvl1pPr>
              <a:lnSpc>
                <a:spcPct val="80000"/>
              </a:lnSpc>
              <a:defRPr sz="3600">
                <a:solidFill>
                  <a:schemeClr val="tx1">
                    <a:lumMod val="65000"/>
                    <a:lumOff val="35000"/>
                  </a:schemeClr>
                </a:solidFill>
                <a:latin typeface="Helvetica" panose="020B0604020202020204" pitchFamily="34" charset="0"/>
                <a:cs typeface="Helvetica" panose="020B0604020202020204" pitchFamily="34" charset="0"/>
              </a:defRPr>
            </a:lvl1pPr>
          </a:lstStyle>
          <a:p>
            <a:pPr marL="0" marR="0" lvl="0" indent="0" defTabSz="914400" rtl="0" eaLnBrk="1" fontAlgn="auto" latinLnBrk="0" hangingPunct="1">
              <a:lnSpc>
                <a:spcPct val="80000"/>
              </a:lnSpc>
              <a:spcBef>
                <a:spcPts val="0"/>
              </a:spcBef>
              <a:spcAft>
                <a:spcPts val="0"/>
              </a:spcAft>
              <a:buClrTx/>
              <a:buSzTx/>
              <a:buFontTx/>
              <a:buNone/>
              <a:tabLst/>
              <a:defRPr/>
            </a:pPr>
            <a:r>
              <a:rPr lang="en-US" sz="4400" b="1">
                <a:solidFill>
                  <a:srgbClr val="000000">
                    <a:lumMod val="65000"/>
                    <a:lumOff val="35000"/>
                  </a:srgbClr>
                </a:solidFill>
                <a:effectLst>
                  <a:outerShdw blurRad="38100" dist="38100" dir="2700000" algn="tl">
                    <a:srgbClr val="000000">
                      <a:alpha val="43137"/>
                    </a:srgbClr>
                  </a:outerShdw>
                </a:effectLst>
                <a:latin typeface="Roboto" pitchFamily="2" charset="0"/>
                <a:ea typeface="Roboto" pitchFamily="2" charset="0"/>
              </a:rPr>
              <a:t>2</a:t>
            </a:r>
            <a:r>
              <a:rPr kumimoji="0" lang="en-US" sz="4400" b="1" i="0" u="none" strike="noStrike" kern="1200" cap="none" spc="0" normalizeH="0" baseline="0" noProof="0" smtClean="0">
                <a:ln>
                  <a:noFill/>
                </a:ln>
                <a:solidFill>
                  <a:srgbClr val="000000">
                    <a:lumMod val="65000"/>
                    <a:lumOff val="35000"/>
                  </a:srgbClr>
                </a:solidFill>
                <a:effectLst>
                  <a:outerShdw blurRad="38100" dist="38100" dir="2700000" algn="tl">
                    <a:srgbClr val="000000">
                      <a:alpha val="43137"/>
                    </a:srgbClr>
                  </a:outerShdw>
                </a:effectLst>
                <a:uLnTx/>
                <a:uFillTx/>
                <a:latin typeface="Roboto" pitchFamily="2" charset="0"/>
                <a:ea typeface="Roboto" pitchFamily="2" charset="0"/>
              </a:rPr>
              <a:t>. Sản</a:t>
            </a:r>
            <a:r>
              <a:rPr kumimoji="0" lang="en-US" sz="4400" b="1" i="0" u="none" strike="noStrike" kern="1200" cap="none" spc="0" normalizeH="0" noProof="0" smtClean="0">
                <a:ln>
                  <a:noFill/>
                </a:ln>
                <a:solidFill>
                  <a:srgbClr val="000000">
                    <a:lumMod val="65000"/>
                    <a:lumOff val="35000"/>
                  </a:srgbClr>
                </a:solidFill>
                <a:effectLst>
                  <a:outerShdw blurRad="38100" dist="38100" dir="2700000" algn="tl">
                    <a:srgbClr val="000000">
                      <a:alpha val="43137"/>
                    </a:srgbClr>
                  </a:outerShdw>
                </a:effectLst>
                <a:uLnTx/>
                <a:uFillTx/>
                <a:latin typeface="Roboto" pitchFamily="2" charset="0"/>
                <a:ea typeface="Roboto" pitchFamily="2" charset="0"/>
              </a:rPr>
              <a:t> phẩm và dịch vụ</a:t>
            </a:r>
            <a:endParaRPr kumimoji="0" lang="en-US" sz="4400" b="1" i="0" u="none" strike="noStrike" kern="1200" cap="none" spc="0" normalizeH="0" baseline="0" noProof="0" dirty="0">
              <a:ln>
                <a:noFill/>
              </a:ln>
              <a:solidFill>
                <a:srgbClr val="20BEA0"/>
              </a:solidFill>
              <a:effectLst>
                <a:outerShdw blurRad="38100" dist="38100" dir="2700000" algn="tl">
                  <a:srgbClr val="000000">
                    <a:alpha val="43137"/>
                  </a:srgbClr>
                </a:outerShdw>
              </a:effectLst>
              <a:uLnTx/>
              <a:uFillTx/>
              <a:latin typeface="Roboto" pitchFamily="2" charset="0"/>
              <a:ea typeface="Roboto" pitchFamily="2" charset="0"/>
            </a:endParaRPr>
          </a:p>
        </p:txBody>
      </p:sp>
      <p:sp>
        <p:nvSpPr>
          <p:cNvPr id="67" name="9Slide.vn 14">
            <a:extLst>
              <a:ext uri="{FF2B5EF4-FFF2-40B4-BE49-F238E27FC236}">
                <a16:creationId xmlns:a16="http://schemas.microsoft.com/office/drawing/2014/main" id="{93ECDCD5-8BB0-4CC5-8AF7-C847EE68C91A}"/>
              </a:ext>
            </a:extLst>
          </p:cNvPr>
          <p:cNvSpPr/>
          <p:nvPr/>
        </p:nvSpPr>
        <p:spPr>
          <a:xfrm>
            <a:off x="644862" y="612268"/>
            <a:ext cx="1241619" cy="45719"/>
          </a:xfrm>
          <a:prstGeom prst="roundRect">
            <a:avLst>
              <a:gd name="adj" fmla="val 50000"/>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lumMod val="65000"/>
                  <a:lumOff val="35000"/>
                </a:srgbClr>
              </a:solidFill>
              <a:effectLst>
                <a:outerShdw blurRad="38100" dist="38100" dir="2700000" algn="tl">
                  <a:srgbClr val="000000">
                    <a:alpha val="43137"/>
                  </a:srgbClr>
                </a:outerShdw>
              </a:effectLst>
              <a:uLnTx/>
              <a:uFillTx/>
              <a:latin typeface="Roboto" pitchFamily="2" charset="0"/>
              <a:ea typeface="Roboto" pitchFamily="2" charset="0"/>
            </a:endParaRPr>
          </a:p>
        </p:txBody>
      </p:sp>
      <p:sp>
        <p:nvSpPr>
          <p:cNvPr id="4" name="Rectangle 3"/>
          <p:cNvSpPr/>
          <p:nvPr/>
        </p:nvSpPr>
        <p:spPr>
          <a:xfrm>
            <a:off x="8881641" y="0"/>
            <a:ext cx="3310359" cy="6858000"/>
          </a:xfrm>
          <a:prstGeom prst="rect">
            <a:avLst/>
          </a:prstGeom>
          <a:solidFill>
            <a:schemeClr val="bg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67969" y="2016888"/>
            <a:ext cx="4031848" cy="2824223"/>
          </a:xfrm>
          <a:prstGeom prst="rect">
            <a:avLst/>
          </a:prstGeom>
          <a:blipFill dpi="0" rotWithShape="1">
            <a:blip r:embed="rId2"/>
            <a:srcRect/>
            <a:stretch>
              <a:fillRect l="5000" t="-5000" r="-5000" b="-5000"/>
            </a:stretch>
          </a:blip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26027" y="2016888"/>
            <a:ext cx="7335982" cy="3247043"/>
          </a:xfrm>
          <a:prstGeom prst="rect">
            <a:avLst/>
          </a:prstGeom>
          <a:noFill/>
        </p:spPr>
        <p:txBody>
          <a:bodyPr wrap="square" rtlCol="0">
            <a:spAutoFit/>
          </a:bodyPr>
          <a:lstStyle/>
          <a:p>
            <a:pPr algn="just">
              <a:spcBef>
                <a:spcPts val="1200"/>
              </a:spcBef>
              <a:spcAft>
                <a:spcPts val="1200"/>
              </a:spcAft>
            </a:pPr>
            <a:r>
              <a:rPr lang="en-US" sz="2000" smtClean="0">
                <a:latin typeface="Roboto" pitchFamily="2" charset="0"/>
                <a:ea typeface="Roboto" pitchFamily="2" charset="0"/>
              </a:rPr>
              <a:t>	</a:t>
            </a:r>
            <a:r>
              <a:rPr lang="en-US" sz="2000">
                <a:latin typeface="Roboto" pitchFamily="2" charset="0"/>
                <a:ea typeface="Roboto" pitchFamily="2" charset="0"/>
              </a:rPr>
              <a:t>Các sản phẩm chính của công ty chủ yếu là nhận yêu cầu từ khách hàng về việc sửa chữa, cập nhật và tạo ra các phần mềm, trang thiết bị phục vụ theo nhu cầu của khách hàng như: phần mềm học tập, phần mềm mua bán hàng hóa, sữa chữa các trang thiết bị bị hư hỏng,..</a:t>
            </a:r>
          </a:p>
          <a:p>
            <a:pPr algn="just">
              <a:spcBef>
                <a:spcPts val="1200"/>
              </a:spcBef>
              <a:spcAft>
                <a:spcPts val="1200"/>
              </a:spcAft>
            </a:pPr>
            <a:r>
              <a:rPr lang="en-US" sz="2000">
                <a:latin typeface="Roboto" pitchFamily="2" charset="0"/>
                <a:ea typeface="Roboto" pitchFamily="2" charset="0"/>
              </a:rPr>
              <a:t>Có 2 loại hình dịch </a:t>
            </a:r>
            <a:r>
              <a:rPr lang="en-US" sz="2000" smtClean="0">
                <a:latin typeface="Roboto" pitchFamily="2" charset="0"/>
                <a:ea typeface="Roboto" pitchFamily="2" charset="0"/>
              </a:rPr>
              <a:t>vụ:</a:t>
            </a:r>
            <a:endParaRPr lang="en-US" sz="2000">
              <a:latin typeface="Roboto" pitchFamily="2" charset="0"/>
              <a:ea typeface="Roboto" pitchFamily="2" charset="0"/>
            </a:endParaRPr>
          </a:p>
          <a:p>
            <a:pPr indent="-342900" algn="just">
              <a:spcBef>
                <a:spcPts val="600"/>
              </a:spcBef>
              <a:spcAft>
                <a:spcPts val="600"/>
              </a:spcAft>
              <a:buFont typeface="Wingdings" panose="05000000000000000000" pitchFamily="2" charset="2"/>
              <a:buChar char="§"/>
            </a:pPr>
            <a:r>
              <a:rPr lang="en-US" sz="2000" smtClean="0">
                <a:latin typeface="Roboto" pitchFamily="2" charset="0"/>
                <a:ea typeface="Roboto" pitchFamily="2" charset="0"/>
              </a:rPr>
              <a:t>Tư </a:t>
            </a:r>
            <a:r>
              <a:rPr lang="en-US" sz="2000">
                <a:latin typeface="Roboto" pitchFamily="2" charset="0"/>
                <a:ea typeface="Roboto" pitchFamily="2" charset="0"/>
              </a:rPr>
              <a:t>vấn khách hàng trực tuyến thông qua hotline của công </a:t>
            </a:r>
            <a:r>
              <a:rPr lang="en-US" sz="2000" smtClean="0">
                <a:latin typeface="Roboto" pitchFamily="2" charset="0"/>
                <a:ea typeface="Roboto" pitchFamily="2" charset="0"/>
              </a:rPr>
              <a:t>ty.</a:t>
            </a:r>
          </a:p>
          <a:p>
            <a:pPr indent="-342900" algn="just">
              <a:spcBef>
                <a:spcPts val="600"/>
              </a:spcBef>
              <a:spcAft>
                <a:spcPts val="600"/>
              </a:spcAft>
              <a:buFont typeface="Wingdings" panose="05000000000000000000" pitchFamily="2" charset="2"/>
              <a:buChar char="§"/>
            </a:pPr>
            <a:r>
              <a:rPr lang="en-US" sz="2000" smtClean="0">
                <a:latin typeface="Roboto" pitchFamily="2" charset="0"/>
                <a:ea typeface="Roboto" pitchFamily="2" charset="0"/>
              </a:rPr>
              <a:t>Phục </a:t>
            </a:r>
            <a:r>
              <a:rPr lang="en-US" sz="2000">
                <a:latin typeface="Roboto" pitchFamily="2" charset="0"/>
                <a:ea typeface="Roboto" pitchFamily="2" charset="0"/>
              </a:rPr>
              <a:t>vụ khách hàng trực tiếp tại công ty (dịch vụ </a:t>
            </a:r>
            <a:r>
              <a:rPr lang="en-US" sz="2000" smtClean="0">
                <a:latin typeface="Roboto" pitchFamily="2" charset="0"/>
                <a:ea typeface="Roboto" pitchFamily="2" charset="0"/>
              </a:rPr>
              <a:t>chính).</a:t>
            </a:r>
            <a:endParaRPr lang="en-US" sz="2000">
              <a:latin typeface="Roboto" pitchFamily="2" charset="0"/>
              <a:ea typeface="Roboto" pitchFamily="2" charset="0"/>
            </a:endParaRPr>
          </a:p>
        </p:txBody>
      </p:sp>
    </p:spTree>
    <p:extLst>
      <p:ext uri="{BB962C8B-B14F-4D97-AF65-F5344CB8AC3E}">
        <p14:creationId xmlns:p14="http://schemas.microsoft.com/office/powerpoint/2010/main" val="141399227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9Slide.vn 1">
            <a:extLst>
              <a:ext uri="{FF2B5EF4-FFF2-40B4-BE49-F238E27FC236}">
                <a16:creationId xmlns:a16="http://schemas.microsoft.com/office/drawing/2014/main" id="{DDBC73C8-C378-49B9-8680-614BE0D20C9B}"/>
              </a:ext>
            </a:extLst>
          </p:cNvPr>
          <p:cNvSpPr/>
          <p:nvPr/>
        </p:nvSpPr>
        <p:spPr>
          <a:xfrm>
            <a:off x="8348420" y="0"/>
            <a:ext cx="3843580"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FFFFFF"/>
              </a:solidFill>
              <a:effectLst/>
              <a:uLnTx/>
              <a:uFillTx/>
              <a:latin typeface="Roboto" pitchFamily="2" charset="0"/>
              <a:ea typeface="Roboto" pitchFamily="2" charset="0"/>
            </a:endParaRPr>
          </a:p>
        </p:txBody>
      </p:sp>
      <p:pic>
        <p:nvPicPr>
          <p:cNvPr id="6" name="9Slide.vn 2">
            <a:extLst>
              <a:ext uri="{FF2B5EF4-FFF2-40B4-BE49-F238E27FC236}">
                <a16:creationId xmlns:a16="http://schemas.microsoft.com/office/drawing/2014/main" id="{D1B31B2E-3B43-41F1-B520-840C9B925DCD}"/>
              </a:ext>
            </a:extLst>
          </p:cNvPr>
          <p:cNvPicPr>
            <a:picLocks noGrp="1" noChangeAspect="1"/>
          </p:cNvPicPr>
          <p:nvPr>
            <p:ph type="pic" sz="quarter" idx="4294967295"/>
          </p:nvPr>
        </p:nvPicPr>
        <p:blipFill>
          <a:blip r:embed="rId2"/>
          <a:srcRect l="21405" r="21405"/>
          <a:stretch>
            <a:fillRect/>
          </a:stretch>
        </p:blipFill>
        <p:spPr>
          <a:xfrm>
            <a:off x="8001000" y="1238250"/>
            <a:ext cx="4191000" cy="4381500"/>
          </a:xfrm>
          <a:prstGeom prst="rect">
            <a:avLst/>
          </a:prstGeom>
          <a:ln>
            <a:noFill/>
          </a:ln>
          <a:effectLst>
            <a:outerShdw blurRad="292100" dist="139700" dir="2700000" algn="tl" rotWithShape="0">
              <a:srgbClr val="333333">
                <a:alpha val="65000"/>
              </a:srgbClr>
            </a:outerShdw>
          </a:effectLst>
        </p:spPr>
      </p:pic>
      <p:sp>
        <p:nvSpPr>
          <p:cNvPr id="37" name="9Slide.vn 5">
            <a:extLst>
              <a:ext uri="{FF2B5EF4-FFF2-40B4-BE49-F238E27FC236}">
                <a16:creationId xmlns:a16="http://schemas.microsoft.com/office/drawing/2014/main" id="{D776A9E8-2E3B-497A-84A5-6476CBF1C346}"/>
              </a:ext>
            </a:extLst>
          </p:cNvPr>
          <p:cNvSpPr/>
          <p:nvPr/>
        </p:nvSpPr>
        <p:spPr>
          <a:xfrm>
            <a:off x="0" y="2389765"/>
            <a:ext cx="7827290" cy="2303361"/>
          </a:xfrm>
          <a:prstGeom prst="roundRect">
            <a:avLst>
              <a:gd name="adj" fmla="val 14281"/>
            </a:avLst>
          </a:prstGeom>
          <a:solidFill>
            <a:schemeClr val="bg1"/>
          </a:solidFill>
          <a:ln>
            <a:noFill/>
          </a:ln>
          <a:effectLst>
            <a:outerShdw blurRad="774700" algn="ctr" rotWithShape="0">
              <a:schemeClr val="tx1">
                <a:alpha val="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a:ln>
                <a:noFill/>
              </a:ln>
              <a:solidFill>
                <a:srgbClr val="FFFFFF"/>
              </a:solidFill>
              <a:effectLst/>
              <a:uLnTx/>
              <a:uFillTx/>
              <a:latin typeface="Roboto" pitchFamily="2" charset="0"/>
              <a:ea typeface="Roboto" pitchFamily="2" charset="0"/>
            </a:endParaRPr>
          </a:p>
        </p:txBody>
      </p:sp>
      <p:sp>
        <p:nvSpPr>
          <p:cNvPr id="16" name="9Slide.vn 3">
            <a:extLst>
              <a:ext uri="{FF2B5EF4-FFF2-40B4-BE49-F238E27FC236}">
                <a16:creationId xmlns:a16="http://schemas.microsoft.com/office/drawing/2014/main" id="{52EBCF40-31AB-4AC7-AB4B-002EBEF6EA4A}"/>
              </a:ext>
            </a:extLst>
          </p:cNvPr>
          <p:cNvSpPr txBox="1"/>
          <p:nvPr/>
        </p:nvSpPr>
        <p:spPr>
          <a:xfrm>
            <a:off x="1675341" y="2517773"/>
            <a:ext cx="4279194" cy="764055"/>
          </a:xfrm>
          <a:prstGeom prst="rect">
            <a:avLst/>
          </a:prstGeom>
          <a:no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lang="en-US" sz="5400" b="1" smtClean="0">
                <a:ln w="0"/>
                <a:solidFill>
                  <a:schemeClr val="accent1"/>
                </a:solidFill>
                <a:effectLst>
                  <a:outerShdw blurRad="38100" dist="25400" dir="5400000" algn="ctr" rotWithShape="0">
                    <a:srgbClr val="6E747A">
                      <a:alpha val="43000"/>
                    </a:srgbClr>
                  </a:outerShdw>
                </a:effectLst>
                <a:latin typeface="Roboto" pitchFamily="2" charset="0"/>
                <a:ea typeface="Roboto" pitchFamily="2" charset="0"/>
                <a:cs typeface="Helvetica" panose="020B0604020202020204" pitchFamily="34" charset="0"/>
              </a:rPr>
              <a:t>CHƯƠNG 2</a:t>
            </a:r>
            <a:endParaRPr kumimoji="0" lang="en-US" sz="5400" b="1" i="0" u="none" strike="noStrike" kern="1200" normalizeH="0" baseline="0" noProof="0" dirty="0">
              <a:ln w="0"/>
              <a:solidFill>
                <a:schemeClr val="accent1"/>
              </a:solidFill>
              <a:effectLst>
                <a:outerShdw blurRad="38100" dist="25400" dir="5400000" algn="ctr" rotWithShape="0">
                  <a:srgbClr val="6E747A">
                    <a:alpha val="43000"/>
                  </a:srgbClr>
                </a:outerShdw>
              </a:effectLst>
              <a:uLnTx/>
              <a:uFillTx/>
              <a:latin typeface="Roboto" pitchFamily="2" charset="0"/>
              <a:ea typeface="Roboto" pitchFamily="2" charset="0"/>
              <a:cs typeface="Helvetica" panose="020B0604020202020204" pitchFamily="34" charset="0"/>
            </a:endParaRPr>
          </a:p>
        </p:txBody>
      </p:sp>
      <p:sp>
        <p:nvSpPr>
          <p:cNvPr id="17" name="9Slide.vn 4">
            <a:extLst>
              <a:ext uri="{FF2B5EF4-FFF2-40B4-BE49-F238E27FC236}">
                <a16:creationId xmlns:a16="http://schemas.microsoft.com/office/drawing/2014/main" id="{A07EA412-FCC1-4B45-AE73-97DC75ED35E6}"/>
              </a:ext>
            </a:extLst>
          </p:cNvPr>
          <p:cNvSpPr/>
          <p:nvPr/>
        </p:nvSpPr>
        <p:spPr>
          <a:xfrm>
            <a:off x="777240" y="2876942"/>
            <a:ext cx="704909" cy="4571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normalizeH="0" baseline="0" noProof="0" dirty="0">
              <a:ln w="0"/>
              <a:solidFill>
                <a:schemeClr val="accent1"/>
              </a:solidFill>
              <a:effectLst>
                <a:outerShdw blurRad="38100" dist="25400" dir="5400000" algn="ctr" rotWithShape="0">
                  <a:srgbClr val="6E747A">
                    <a:alpha val="43000"/>
                  </a:srgbClr>
                </a:outerShdw>
              </a:effectLst>
              <a:uLnTx/>
              <a:uFillTx/>
              <a:latin typeface="Roboto" pitchFamily="2" charset="0"/>
              <a:ea typeface="Roboto" pitchFamily="2" charset="0"/>
            </a:endParaRPr>
          </a:p>
        </p:txBody>
      </p:sp>
      <p:sp>
        <p:nvSpPr>
          <p:cNvPr id="16387" name="9Slide.vn 6">
            <a:extLst>
              <a:ext uri="{FF2B5EF4-FFF2-40B4-BE49-F238E27FC236}">
                <a16:creationId xmlns:a16="http://schemas.microsoft.com/office/drawing/2014/main" id="{BB7DBD00-E714-4E8B-AB50-943D2B9B1DE0}"/>
              </a:ext>
            </a:extLst>
          </p:cNvPr>
          <p:cNvSpPr/>
          <p:nvPr/>
        </p:nvSpPr>
        <p:spPr>
          <a:xfrm>
            <a:off x="1675341" y="3334975"/>
            <a:ext cx="5686041" cy="1162369"/>
          </a:xfrm>
          <a:prstGeom prst="rect">
            <a:avLst/>
          </a:prstGeom>
          <a:noFill/>
        </p:spPr>
        <p:txBody>
          <a:bodyPr wrap="square" rtlCol="0">
            <a:spAutoFit/>
          </a:bodyPr>
          <a:lstStyle/>
          <a:p>
            <a:pPr lvl="0">
              <a:lnSpc>
                <a:spcPct val="130000"/>
              </a:lnSpc>
              <a:spcAft>
                <a:spcPts val="400"/>
              </a:spcAft>
              <a:buClr>
                <a:srgbClr val="FD1D16"/>
              </a:buClr>
              <a:defRPr/>
            </a:pPr>
            <a:r>
              <a:rPr lang="en-US" sz="2800" b="1">
                <a:solidFill>
                  <a:srgbClr val="000000">
                    <a:lumMod val="65000"/>
                    <a:lumOff val="35000"/>
                  </a:srgbClr>
                </a:solidFill>
                <a:latin typeface="Roboto" pitchFamily="2" charset="0"/>
                <a:ea typeface="Roboto" pitchFamily="2" charset="0"/>
                <a:cs typeface="Arial" panose="020B0604020202020204" pitchFamily="34" charset="0"/>
              </a:rPr>
              <a:t>Mô tả quy trình quản lý TSCĐ trên Odoo ERP</a:t>
            </a:r>
            <a:endParaRPr lang="en-US" sz="2800" b="1" dirty="0">
              <a:solidFill>
                <a:srgbClr val="000000">
                  <a:lumMod val="65000"/>
                  <a:lumOff val="35000"/>
                </a:srgbClr>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1029328939"/>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9Slide.vn 14">
            <a:extLst>
              <a:ext uri="{FF2B5EF4-FFF2-40B4-BE49-F238E27FC236}">
                <a16:creationId xmlns:a16="http://schemas.microsoft.com/office/drawing/2014/main" id="{93ECDCD5-8BB0-4CC5-8AF7-C847EE68C91A}"/>
              </a:ext>
            </a:extLst>
          </p:cNvPr>
          <p:cNvSpPr/>
          <p:nvPr/>
        </p:nvSpPr>
        <p:spPr>
          <a:xfrm>
            <a:off x="644862" y="612268"/>
            <a:ext cx="1241619" cy="45719"/>
          </a:xfrm>
          <a:prstGeom prst="roundRect">
            <a:avLst>
              <a:gd name="adj" fmla="val 50000"/>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lumMod val="65000"/>
                  <a:lumOff val="35000"/>
                </a:srgbClr>
              </a:solidFill>
              <a:effectLst>
                <a:outerShdw blurRad="38100" dist="38100" dir="2700000" algn="tl">
                  <a:srgbClr val="000000">
                    <a:alpha val="43137"/>
                  </a:srgbClr>
                </a:outerShdw>
              </a:effectLst>
              <a:uLnTx/>
              <a:uFillTx/>
              <a:latin typeface="Roboto" pitchFamily="2" charset="0"/>
              <a:ea typeface="Roboto" pitchFamily="2" charset="0"/>
            </a:endParaRPr>
          </a:p>
        </p:txBody>
      </p:sp>
      <p:sp>
        <p:nvSpPr>
          <p:cNvPr id="4" name="TextBox 3"/>
          <p:cNvSpPr txBox="1"/>
          <p:nvPr/>
        </p:nvSpPr>
        <p:spPr>
          <a:xfrm>
            <a:off x="1031724" y="1418929"/>
            <a:ext cx="7595755" cy="400110"/>
          </a:xfrm>
          <a:prstGeom prst="rect">
            <a:avLst/>
          </a:prstGeom>
          <a:noFill/>
        </p:spPr>
        <p:txBody>
          <a:bodyPr wrap="square" rtlCol="0">
            <a:spAutoFit/>
          </a:bodyPr>
          <a:lstStyle/>
          <a:p>
            <a:pPr algn="just">
              <a:spcBef>
                <a:spcPts val="600"/>
              </a:spcBef>
              <a:spcAft>
                <a:spcPts val="600"/>
              </a:spcAft>
            </a:pPr>
            <a:r>
              <a:rPr lang="en-US" sz="2000" b="1" smtClean="0">
                <a:latin typeface="Roboto" pitchFamily="2" charset="0"/>
                <a:ea typeface="Roboto" pitchFamily="2" charset="0"/>
              </a:rPr>
              <a:t>* Sơ </a:t>
            </a:r>
            <a:r>
              <a:rPr lang="en-US" sz="2000" b="1" smtClean="0">
                <a:latin typeface="Roboto" pitchFamily="2" charset="0"/>
                <a:ea typeface="Roboto" pitchFamily="2" charset="0"/>
              </a:rPr>
              <a:t>đồ quy trình.</a:t>
            </a:r>
          </a:p>
        </p:txBody>
      </p:sp>
      <p:sp>
        <p:nvSpPr>
          <p:cNvPr id="5" name="Parallelogram 4"/>
          <p:cNvSpPr/>
          <p:nvPr/>
        </p:nvSpPr>
        <p:spPr>
          <a:xfrm>
            <a:off x="9642764" y="0"/>
            <a:ext cx="3969327" cy="6858000"/>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44862" y="6032936"/>
            <a:ext cx="3034145" cy="332509"/>
          </a:xfrm>
          <a:prstGeom prst="rect">
            <a:avLst/>
          </a:prstGeom>
          <a:solidFill>
            <a:schemeClr val="bg1">
              <a:lumMod val="85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3135" y="6274018"/>
            <a:ext cx="6472910" cy="18285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38365" y="5638081"/>
            <a:ext cx="1454727" cy="1454727"/>
          </a:xfrm>
          <a:prstGeom prst="ellipse">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031724" y="2359469"/>
            <a:ext cx="1319267"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latin typeface="Roboto" panose="02000000000000000000" pitchFamily="2" charset="0"/>
                <a:ea typeface="Roboto" panose="02000000000000000000" pitchFamily="2" charset="0"/>
              </a:rPr>
              <a:t>Mua tài sản</a:t>
            </a:r>
            <a:endParaRPr lang="en-US" sz="1600">
              <a:latin typeface="Roboto" panose="02000000000000000000" pitchFamily="2" charset="0"/>
              <a:ea typeface="Roboto" panose="02000000000000000000" pitchFamily="2" charset="0"/>
            </a:endParaRPr>
          </a:p>
        </p:txBody>
      </p:sp>
      <p:sp>
        <p:nvSpPr>
          <p:cNvPr id="11" name="Rounded Rectangle 10"/>
          <p:cNvSpPr/>
          <p:nvPr/>
        </p:nvSpPr>
        <p:spPr>
          <a:xfrm>
            <a:off x="2548796" y="2336147"/>
            <a:ext cx="1319267"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latin typeface="Roboto" panose="02000000000000000000" pitchFamily="2" charset="0"/>
                <a:ea typeface="Roboto" panose="02000000000000000000" pitchFamily="2" charset="0"/>
              </a:rPr>
              <a:t>Điều chỉnh</a:t>
            </a:r>
            <a:endParaRPr lang="en-US" sz="1600">
              <a:latin typeface="Roboto" panose="02000000000000000000" pitchFamily="2" charset="0"/>
              <a:ea typeface="Roboto" panose="02000000000000000000" pitchFamily="2" charset="0"/>
            </a:endParaRPr>
          </a:p>
        </p:txBody>
      </p:sp>
      <p:sp>
        <p:nvSpPr>
          <p:cNvPr id="12" name="Rounded Rectangle 11"/>
          <p:cNvSpPr/>
          <p:nvPr/>
        </p:nvSpPr>
        <p:spPr>
          <a:xfrm>
            <a:off x="4065868" y="2336147"/>
            <a:ext cx="1470004"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latin typeface="Roboto" panose="02000000000000000000" pitchFamily="2" charset="0"/>
                <a:ea typeface="Roboto" panose="02000000000000000000" pitchFamily="2" charset="0"/>
              </a:rPr>
              <a:t>Điều chuyển</a:t>
            </a:r>
            <a:endParaRPr lang="en-US" sz="1600">
              <a:latin typeface="Roboto" panose="02000000000000000000" pitchFamily="2" charset="0"/>
              <a:ea typeface="Roboto" panose="02000000000000000000" pitchFamily="2" charset="0"/>
            </a:endParaRPr>
          </a:p>
        </p:txBody>
      </p:sp>
      <p:sp>
        <p:nvSpPr>
          <p:cNvPr id="13" name="Rounded Rectangle 12"/>
          <p:cNvSpPr/>
          <p:nvPr/>
        </p:nvSpPr>
        <p:spPr>
          <a:xfrm>
            <a:off x="5733677" y="2356227"/>
            <a:ext cx="1319267"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latin typeface="Roboto" panose="02000000000000000000" pitchFamily="2" charset="0"/>
                <a:ea typeface="Roboto" panose="02000000000000000000" pitchFamily="2" charset="0"/>
              </a:rPr>
              <a:t>Khấu hao</a:t>
            </a:r>
            <a:endParaRPr lang="en-US" sz="1600">
              <a:latin typeface="Roboto" panose="02000000000000000000" pitchFamily="2" charset="0"/>
              <a:ea typeface="Roboto" panose="02000000000000000000" pitchFamily="2" charset="0"/>
            </a:endParaRPr>
          </a:p>
        </p:txBody>
      </p:sp>
      <p:sp>
        <p:nvSpPr>
          <p:cNvPr id="14" name="Rounded Rectangle 13"/>
          <p:cNvSpPr/>
          <p:nvPr/>
        </p:nvSpPr>
        <p:spPr>
          <a:xfrm>
            <a:off x="7250749" y="2356227"/>
            <a:ext cx="1319267"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latin typeface="Roboto" panose="02000000000000000000" pitchFamily="2" charset="0"/>
                <a:ea typeface="Roboto" panose="02000000000000000000" pitchFamily="2" charset="0"/>
              </a:rPr>
              <a:t>Cấp phát</a:t>
            </a:r>
            <a:endParaRPr lang="en-US" sz="1600">
              <a:latin typeface="Roboto" panose="02000000000000000000" pitchFamily="2" charset="0"/>
              <a:ea typeface="Roboto" panose="02000000000000000000" pitchFamily="2" charset="0"/>
            </a:endParaRPr>
          </a:p>
        </p:txBody>
      </p:sp>
      <p:sp>
        <p:nvSpPr>
          <p:cNvPr id="15" name="Rounded Rectangle 14"/>
          <p:cNvSpPr/>
          <p:nvPr/>
        </p:nvSpPr>
        <p:spPr>
          <a:xfrm>
            <a:off x="7250749" y="3287942"/>
            <a:ext cx="1319267"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latin typeface="Roboto" panose="02000000000000000000" pitchFamily="2" charset="0"/>
                <a:ea typeface="Roboto" panose="02000000000000000000" pitchFamily="2" charset="0"/>
              </a:rPr>
              <a:t>Sửa chữa kiểm định</a:t>
            </a:r>
            <a:endParaRPr lang="en-US" sz="1600">
              <a:latin typeface="Roboto" panose="02000000000000000000" pitchFamily="2" charset="0"/>
              <a:ea typeface="Roboto" panose="02000000000000000000" pitchFamily="2" charset="0"/>
            </a:endParaRPr>
          </a:p>
        </p:txBody>
      </p:sp>
      <p:sp>
        <p:nvSpPr>
          <p:cNvPr id="16" name="Rounded Rectangle 15"/>
          <p:cNvSpPr/>
          <p:nvPr/>
        </p:nvSpPr>
        <p:spPr>
          <a:xfrm>
            <a:off x="5733677" y="3301877"/>
            <a:ext cx="1319267"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latin typeface="Roboto" panose="02000000000000000000" pitchFamily="2" charset="0"/>
                <a:ea typeface="Roboto" panose="02000000000000000000" pitchFamily="2" charset="0"/>
              </a:rPr>
              <a:t>Kiểm kê</a:t>
            </a:r>
            <a:endParaRPr lang="en-US" sz="1600">
              <a:latin typeface="Roboto" panose="02000000000000000000" pitchFamily="2" charset="0"/>
              <a:ea typeface="Roboto" panose="02000000000000000000" pitchFamily="2" charset="0"/>
            </a:endParaRPr>
          </a:p>
        </p:txBody>
      </p:sp>
      <p:sp>
        <p:nvSpPr>
          <p:cNvPr id="17" name="Rounded Rectangle 16"/>
          <p:cNvSpPr/>
          <p:nvPr/>
        </p:nvSpPr>
        <p:spPr>
          <a:xfrm>
            <a:off x="4211408" y="3287942"/>
            <a:ext cx="1319267"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latin typeface="Roboto" panose="02000000000000000000" pitchFamily="2" charset="0"/>
                <a:ea typeface="Roboto" panose="02000000000000000000" pitchFamily="2" charset="0"/>
              </a:rPr>
              <a:t>Thanh lý</a:t>
            </a:r>
            <a:endParaRPr lang="en-US" sz="1600">
              <a:latin typeface="Roboto" panose="02000000000000000000" pitchFamily="2" charset="0"/>
              <a:ea typeface="Roboto" panose="02000000000000000000" pitchFamily="2" charset="0"/>
            </a:endParaRPr>
          </a:p>
        </p:txBody>
      </p:sp>
      <p:sp>
        <p:nvSpPr>
          <p:cNvPr id="20" name="Right Arrow 19"/>
          <p:cNvSpPr/>
          <p:nvPr/>
        </p:nvSpPr>
        <p:spPr>
          <a:xfrm>
            <a:off x="2363219" y="2598392"/>
            <a:ext cx="183665" cy="8792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3882203" y="2577935"/>
            <a:ext cx="183665" cy="8792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5535872" y="2577935"/>
            <a:ext cx="183665" cy="8792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7067084" y="2577935"/>
            <a:ext cx="183665" cy="8792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own Arrow 24"/>
          <p:cNvSpPr/>
          <p:nvPr/>
        </p:nvSpPr>
        <p:spPr>
          <a:xfrm>
            <a:off x="7842739" y="2927727"/>
            <a:ext cx="67643" cy="36021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Left Arrow 28"/>
          <p:cNvSpPr/>
          <p:nvPr/>
        </p:nvSpPr>
        <p:spPr>
          <a:xfrm>
            <a:off x="7052944" y="3508766"/>
            <a:ext cx="197805" cy="78861"/>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Left Arrow 29"/>
          <p:cNvSpPr/>
          <p:nvPr/>
        </p:nvSpPr>
        <p:spPr>
          <a:xfrm>
            <a:off x="5532652" y="3508766"/>
            <a:ext cx="197805" cy="78861"/>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0822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randombar(horizontal)">
                                      <p:cBhvr>
                                        <p:cTn id="15" dur="500"/>
                                        <p:tgtEl>
                                          <p:spTgt spid="11"/>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randombar(horizontal)">
                                      <p:cBhvr>
                                        <p:cTn id="18" dur="500"/>
                                        <p:tgtEl>
                                          <p:spTgt spid="12"/>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randombar(horizontal)">
                                      <p:cBhvr>
                                        <p:cTn id="21" dur="500"/>
                                        <p:tgtEl>
                                          <p:spTgt spid="13"/>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randombar(horizontal)">
                                      <p:cBhvr>
                                        <p:cTn id="24" dur="500"/>
                                        <p:tgtEl>
                                          <p:spTgt spid="14"/>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randombar(horizontal)">
                                      <p:cBhvr>
                                        <p:cTn id="27" dur="500"/>
                                        <p:tgtEl>
                                          <p:spTgt spid="15"/>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randombar(horizontal)">
                                      <p:cBhvr>
                                        <p:cTn id="30" dur="500"/>
                                        <p:tgtEl>
                                          <p:spTgt spid="16"/>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randombar(horizontal)">
                                      <p:cBhvr>
                                        <p:cTn id="33" dur="500"/>
                                        <p:tgtEl>
                                          <p:spTgt spid="17"/>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randombar(horizontal)">
                                      <p:cBhvr>
                                        <p:cTn id="36" dur="500"/>
                                        <p:tgtEl>
                                          <p:spTgt spid="20"/>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randombar(horizontal)">
                                      <p:cBhvr>
                                        <p:cTn id="39" dur="500"/>
                                        <p:tgtEl>
                                          <p:spTgt spid="21"/>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randombar(horizontal)">
                                      <p:cBhvr>
                                        <p:cTn id="42" dur="500"/>
                                        <p:tgtEl>
                                          <p:spTgt spid="22"/>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randombar(horizontal)">
                                      <p:cBhvr>
                                        <p:cTn id="45" dur="500"/>
                                        <p:tgtEl>
                                          <p:spTgt spid="23"/>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randombar(horizontal)">
                                      <p:cBhvr>
                                        <p:cTn id="48" dur="500"/>
                                        <p:tgtEl>
                                          <p:spTgt spid="25"/>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randombar(horizontal)">
                                      <p:cBhvr>
                                        <p:cTn id="51" dur="500"/>
                                        <p:tgtEl>
                                          <p:spTgt spid="29"/>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randombar(horizontal)">
                                      <p:cBhvr>
                                        <p:cTn id="5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animBg="1"/>
      <p:bldP spid="11" grpId="0" animBg="1"/>
      <p:bldP spid="12" grpId="0" animBg="1"/>
      <p:bldP spid="13" grpId="0" animBg="1"/>
      <p:bldP spid="14" grpId="0" animBg="1"/>
      <p:bldP spid="15" grpId="0" animBg="1"/>
      <p:bldP spid="16" grpId="0" animBg="1"/>
      <p:bldP spid="17" grpId="0" animBg="1"/>
      <p:bldP spid="20" grpId="0" animBg="1"/>
      <p:bldP spid="21" grpId="0" animBg="1"/>
      <p:bldP spid="22" grpId="0" animBg="1"/>
      <p:bldP spid="23" grpId="0" animBg="1"/>
      <p:bldP spid="25" grpId="0" animBg="1"/>
      <p:bldP spid="29" grpId="0" animBg="1"/>
      <p:bldP spid="3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9Slide.vn 1">
            <a:extLst>
              <a:ext uri="{FF2B5EF4-FFF2-40B4-BE49-F238E27FC236}">
                <a16:creationId xmlns:a16="http://schemas.microsoft.com/office/drawing/2014/main" id="{DDBC73C8-C378-49B9-8680-614BE0D20C9B}"/>
              </a:ext>
            </a:extLst>
          </p:cNvPr>
          <p:cNvSpPr/>
          <p:nvPr/>
        </p:nvSpPr>
        <p:spPr>
          <a:xfrm>
            <a:off x="8348420" y="0"/>
            <a:ext cx="3843580"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FFFFFF"/>
              </a:solidFill>
              <a:effectLst/>
              <a:uLnTx/>
              <a:uFillTx/>
              <a:latin typeface="Roboto" pitchFamily="2" charset="0"/>
              <a:ea typeface="Roboto" pitchFamily="2" charset="0"/>
            </a:endParaRPr>
          </a:p>
        </p:txBody>
      </p:sp>
      <p:pic>
        <p:nvPicPr>
          <p:cNvPr id="6" name="9Slide.vn 2">
            <a:extLst>
              <a:ext uri="{FF2B5EF4-FFF2-40B4-BE49-F238E27FC236}">
                <a16:creationId xmlns:a16="http://schemas.microsoft.com/office/drawing/2014/main" id="{D1B31B2E-3B43-41F1-B520-840C9B925DCD}"/>
              </a:ext>
            </a:extLst>
          </p:cNvPr>
          <p:cNvPicPr>
            <a:picLocks noGrp="1" noChangeAspect="1"/>
          </p:cNvPicPr>
          <p:nvPr>
            <p:ph type="pic" sz="quarter" idx="4294967295"/>
          </p:nvPr>
        </p:nvPicPr>
        <p:blipFill>
          <a:blip r:embed="rId2"/>
          <a:srcRect l="21405" r="21405"/>
          <a:stretch>
            <a:fillRect/>
          </a:stretch>
        </p:blipFill>
        <p:spPr>
          <a:xfrm>
            <a:off x="8001000" y="1238250"/>
            <a:ext cx="4191000" cy="4381500"/>
          </a:xfrm>
          <a:prstGeom prst="rect">
            <a:avLst/>
          </a:prstGeom>
          <a:ln>
            <a:noFill/>
          </a:ln>
          <a:effectLst>
            <a:outerShdw blurRad="292100" dist="139700" dir="2700000" algn="tl" rotWithShape="0">
              <a:srgbClr val="333333">
                <a:alpha val="65000"/>
              </a:srgbClr>
            </a:outerShdw>
          </a:effectLst>
        </p:spPr>
      </p:pic>
      <p:sp>
        <p:nvSpPr>
          <p:cNvPr id="37" name="9Slide.vn 5">
            <a:extLst>
              <a:ext uri="{FF2B5EF4-FFF2-40B4-BE49-F238E27FC236}">
                <a16:creationId xmlns:a16="http://schemas.microsoft.com/office/drawing/2014/main" id="{D776A9E8-2E3B-497A-84A5-6476CBF1C346}"/>
              </a:ext>
            </a:extLst>
          </p:cNvPr>
          <p:cNvSpPr/>
          <p:nvPr/>
        </p:nvSpPr>
        <p:spPr>
          <a:xfrm>
            <a:off x="0" y="2389765"/>
            <a:ext cx="7827290" cy="2303361"/>
          </a:xfrm>
          <a:prstGeom prst="roundRect">
            <a:avLst>
              <a:gd name="adj" fmla="val 14281"/>
            </a:avLst>
          </a:prstGeom>
          <a:solidFill>
            <a:schemeClr val="bg1"/>
          </a:solidFill>
          <a:ln>
            <a:noFill/>
          </a:ln>
          <a:effectLst>
            <a:outerShdw blurRad="774700" algn="ctr" rotWithShape="0">
              <a:schemeClr val="tx1">
                <a:alpha val="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a:ln>
                <a:noFill/>
              </a:ln>
              <a:solidFill>
                <a:srgbClr val="FFFFFF"/>
              </a:solidFill>
              <a:effectLst/>
              <a:uLnTx/>
              <a:uFillTx/>
              <a:latin typeface="Roboto" pitchFamily="2" charset="0"/>
              <a:ea typeface="Roboto" pitchFamily="2" charset="0"/>
            </a:endParaRPr>
          </a:p>
        </p:txBody>
      </p:sp>
      <p:sp>
        <p:nvSpPr>
          <p:cNvPr id="16" name="9Slide.vn 3">
            <a:extLst>
              <a:ext uri="{FF2B5EF4-FFF2-40B4-BE49-F238E27FC236}">
                <a16:creationId xmlns:a16="http://schemas.microsoft.com/office/drawing/2014/main" id="{52EBCF40-31AB-4AC7-AB4B-002EBEF6EA4A}"/>
              </a:ext>
            </a:extLst>
          </p:cNvPr>
          <p:cNvSpPr txBox="1"/>
          <p:nvPr/>
        </p:nvSpPr>
        <p:spPr>
          <a:xfrm>
            <a:off x="1675341" y="2517773"/>
            <a:ext cx="4279194" cy="764055"/>
          </a:xfrm>
          <a:prstGeom prst="rect">
            <a:avLst/>
          </a:prstGeom>
          <a:no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lang="en-US" sz="5400" b="1" smtClean="0">
                <a:ln w="0"/>
                <a:solidFill>
                  <a:schemeClr val="accent1"/>
                </a:solidFill>
                <a:effectLst>
                  <a:outerShdw blurRad="38100" dist="25400" dir="5400000" algn="ctr" rotWithShape="0">
                    <a:srgbClr val="6E747A">
                      <a:alpha val="43000"/>
                    </a:srgbClr>
                  </a:outerShdw>
                </a:effectLst>
                <a:latin typeface="Roboto" pitchFamily="2" charset="0"/>
                <a:ea typeface="Roboto" pitchFamily="2" charset="0"/>
                <a:cs typeface="Helvetica" panose="020B0604020202020204" pitchFamily="34" charset="0"/>
              </a:rPr>
              <a:t>CHƯƠNG </a:t>
            </a:r>
            <a:r>
              <a:rPr lang="en-US" sz="5400" b="1">
                <a:ln w="0"/>
                <a:solidFill>
                  <a:schemeClr val="accent1"/>
                </a:solidFill>
                <a:effectLst>
                  <a:outerShdw blurRad="38100" dist="25400" dir="5400000" algn="ctr" rotWithShape="0">
                    <a:srgbClr val="6E747A">
                      <a:alpha val="43000"/>
                    </a:srgbClr>
                  </a:outerShdw>
                </a:effectLst>
                <a:latin typeface="Roboto" pitchFamily="2" charset="0"/>
                <a:ea typeface="Roboto" pitchFamily="2" charset="0"/>
                <a:cs typeface="Helvetica" panose="020B0604020202020204" pitchFamily="34" charset="0"/>
              </a:rPr>
              <a:t>3</a:t>
            </a:r>
            <a:endParaRPr kumimoji="0" lang="en-US" sz="5400" b="1" i="0" u="none" strike="noStrike" kern="1200" normalizeH="0" baseline="0" noProof="0" dirty="0">
              <a:ln w="0"/>
              <a:solidFill>
                <a:schemeClr val="accent1"/>
              </a:solidFill>
              <a:effectLst>
                <a:outerShdw blurRad="38100" dist="25400" dir="5400000" algn="ctr" rotWithShape="0">
                  <a:srgbClr val="6E747A">
                    <a:alpha val="43000"/>
                  </a:srgbClr>
                </a:outerShdw>
              </a:effectLst>
              <a:uLnTx/>
              <a:uFillTx/>
              <a:latin typeface="Roboto" pitchFamily="2" charset="0"/>
              <a:ea typeface="Roboto" pitchFamily="2" charset="0"/>
              <a:cs typeface="Helvetica" panose="020B0604020202020204" pitchFamily="34" charset="0"/>
            </a:endParaRPr>
          </a:p>
        </p:txBody>
      </p:sp>
      <p:sp>
        <p:nvSpPr>
          <p:cNvPr id="17" name="9Slide.vn 4">
            <a:extLst>
              <a:ext uri="{FF2B5EF4-FFF2-40B4-BE49-F238E27FC236}">
                <a16:creationId xmlns:a16="http://schemas.microsoft.com/office/drawing/2014/main" id="{A07EA412-FCC1-4B45-AE73-97DC75ED35E6}"/>
              </a:ext>
            </a:extLst>
          </p:cNvPr>
          <p:cNvSpPr/>
          <p:nvPr/>
        </p:nvSpPr>
        <p:spPr>
          <a:xfrm>
            <a:off x="777240" y="2876942"/>
            <a:ext cx="704909" cy="4571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normalizeH="0" baseline="0" noProof="0" dirty="0">
              <a:ln w="0"/>
              <a:solidFill>
                <a:schemeClr val="accent1"/>
              </a:solidFill>
              <a:effectLst>
                <a:outerShdw blurRad="38100" dist="25400" dir="5400000" algn="ctr" rotWithShape="0">
                  <a:srgbClr val="6E747A">
                    <a:alpha val="43000"/>
                  </a:srgbClr>
                </a:outerShdw>
              </a:effectLst>
              <a:uLnTx/>
              <a:uFillTx/>
              <a:latin typeface="Roboto" pitchFamily="2" charset="0"/>
              <a:ea typeface="Roboto" pitchFamily="2" charset="0"/>
            </a:endParaRPr>
          </a:p>
        </p:txBody>
      </p:sp>
      <p:sp>
        <p:nvSpPr>
          <p:cNvPr id="16387" name="9Slide.vn 6">
            <a:extLst>
              <a:ext uri="{FF2B5EF4-FFF2-40B4-BE49-F238E27FC236}">
                <a16:creationId xmlns:a16="http://schemas.microsoft.com/office/drawing/2014/main" id="{BB7DBD00-E714-4E8B-AB50-943D2B9B1DE0}"/>
              </a:ext>
            </a:extLst>
          </p:cNvPr>
          <p:cNvSpPr/>
          <p:nvPr/>
        </p:nvSpPr>
        <p:spPr>
          <a:xfrm>
            <a:off x="1675341" y="3334975"/>
            <a:ext cx="5686041" cy="1162369"/>
          </a:xfrm>
          <a:prstGeom prst="rect">
            <a:avLst/>
          </a:prstGeom>
          <a:noFill/>
        </p:spPr>
        <p:txBody>
          <a:bodyPr wrap="square" rtlCol="0">
            <a:spAutoFit/>
          </a:bodyPr>
          <a:lstStyle/>
          <a:p>
            <a:pPr lvl="0">
              <a:lnSpc>
                <a:spcPct val="130000"/>
              </a:lnSpc>
              <a:spcAft>
                <a:spcPts val="400"/>
              </a:spcAft>
              <a:buClr>
                <a:srgbClr val="FD1D16"/>
              </a:buClr>
              <a:defRPr/>
            </a:pPr>
            <a:r>
              <a:rPr lang="en-US" sz="2800" b="1">
                <a:solidFill>
                  <a:srgbClr val="000000">
                    <a:lumMod val="65000"/>
                    <a:lumOff val="35000"/>
                  </a:srgbClr>
                </a:solidFill>
                <a:latin typeface="Roboto" pitchFamily="2" charset="0"/>
                <a:ea typeface="Roboto" pitchFamily="2" charset="0"/>
                <a:cs typeface="Arial" panose="020B0604020202020204" pitchFamily="34" charset="0"/>
              </a:rPr>
              <a:t>Sơ đồ mô hình hóa quy trình quản lý TSCĐ</a:t>
            </a:r>
            <a:endParaRPr lang="en-US" sz="2800" b="1" dirty="0">
              <a:solidFill>
                <a:srgbClr val="000000">
                  <a:lumMod val="65000"/>
                  <a:lumOff val="35000"/>
                </a:srgbClr>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162354993"/>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625" y="-277336"/>
            <a:ext cx="2844800" cy="71628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5625" y="1383824"/>
            <a:ext cx="3210560" cy="250237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32848" y="1780570"/>
            <a:ext cx="2944863" cy="1569660"/>
          </a:xfrm>
          <a:prstGeom prst="rect">
            <a:avLst/>
          </a:prstGeom>
          <a:noFill/>
        </p:spPr>
        <p:txBody>
          <a:bodyPr wrap="square" rtlCol="0">
            <a:spAutoFit/>
          </a:bodyPr>
          <a:lstStyle/>
          <a:p>
            <a:pPr lvl="0"/>
            <a:r>
              <a:rPr lang="en-US" sz="3200" b="1" smtClean="0">
                <a:solidFill>
                  <a:schemeClr val="bg1"/>
                </a:solidFill>
                <a:effectLst>
                  <a:outerShdw blurRad="38100" dist="38100" dir="2700000" algn="tl">
                    <a:srgbClr val="000000">
                      <a:alpha val="43137"/>
                    </a:srgbClr>
                  </a:outerShdw>
                </a:effectLst>
                <a:latin typeface="Roboto" pitchFamily="2" charset="0"/>
                <a:ea typeface="Roboto" pitchFamily="2" charset="0"/>
              </a:rPr>
              <a:t>3.1</a:t>
            </a:r>
          </a:p>
          <a:p>
            <a:pPr lvl="0"/>
            <a:r>
              <a:rPr lang="en-US" sz="3200" b="1">
                <a:solidFill>
                  <a:schemeClr val="bg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rPr>
              <a:t>swimlane flowchart </a:t>
            </a:r>
            <a:endParaRPr lang="en-US" sz="4800" b="1">
              <a:solidFill>
                <a:schemeClr val="bg1"/>
              </a:solidFill>
              <a:effectLst>
                <a:outerShdw blurRad="38100" dist="38100" dir="2700000" algn="tl">
                  <a:srgbClr val="000000">
                    <a:alpha val="43137"/>
                  </a:srgbClr>
                </a:outerShdw>
              </a:effectLst>
              <a:latin typeface="Roboto" pitchFamily="2" charset="0"/>
              <a:ea typeface="Roboto" pitchFamily="2" charset="0"/>
            </a:endParaRPr>
          </a:p>
        </p:txBody>
      </p:sp>
      <p:cxnSp>
        <p:nvCxnSpPr>
          <p:cNvPr id="8" name="Straight Connector 7"/>
          <p:cNvCxnSpPr/>
          <p:nvPr/>
        </p:nvCxnSpPr>
        <p:spPr>
          <a:xfrm>
            <a:off x="6075680" y="254000"/>
            <a:ext cx="29260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629" y="40987"/>
            <a:ext cx="5558465" cy="6830954"/>
          </a:xfrm>
          <a:prstGeom prst="rect">
            <a:avLst/>
          </a:prstGeom>
        </p:spPr>
      </p:pic>
    </p:spTree>
    <p:extLst>
      <p:ext uri="{BB962C8B-B14F-4D97-AF65-F5344CB8AC3E}">
        <p14:creationId xmlns:p14="http://schemas.microsoft.com/office/powerpoint/2010/main" val="1033121824"/>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Office Theme">
  <a:themeElements>
    <a:clrScheme name="C2">
      <a:dk1>
        <a:srgbClr val="000000"/>
      </a:dk1>
      <a:lt1>
        <a:srgbClr val="FFFFFF"/>
      </a:lt1>
      <a:dk2>
        <a:srgbClr val="2D3847"/>
      </a:dk2>
      <a:lt2>
        <a:srgbClr val="000000"/>
      </a:lt2>
      <a:accent1>
        <a:srgbClr val="20BEA0"/>
      </a:accent1>
      <a:accent2>
        <a:srgbClr val="33ADD3"/>
      </a:accent2>
      <a:accent3>
        <a:srgbClr val="1E4EB8"/>
      </a:accent3>
      <a:accent4>
        <a:srgbClr val="A516DE"/>
      </a:accent4>
      <a:accent5>
        <a:srgbClr val="EE1457"/>
      </a:accent5>
      <a:accent6>
        <a:srgbClr val="EB9B0B"/>
      </a:accent6>
      <a:hlink>
        <a:srgbClr val="44546A"/>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1798</TotalTime>
  <Words>457</Words>
  <Application>Microsoft Office PowerPoint</Application>
  <PresentationFormat>Widescreen</PresentationFormat>
  <Paragraphs>80</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Helvetica</vt:lpstr>
      <vt:lpstr>Letterpress Condensed</vt:lpstr>
      <vt:lpstr>Open Sans Semibold</vt:lpstr>
      <vt:lpstr>Roboto</vt:lpstr>
      <vt:lpstr>Roboto 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9slide.vn</Manager>
  <Company>9slide.vn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9slide.vn</dc:title>
  <dc:subject>9slide.vn</dc:subject>
  <dc:creator>9slide.vn</dc:creator>
  <cp:keywords>9Slide.vn</cp:keywords>
  <dc:description>9slide.vn</dc:description>
  <cp:lastModifiedBy>Hậu Công</cp:lastModifiedBy>
  <cp:revision>108</cp:revision>
  <dcterms:created xsi:type="dcterms:W3CDTF">2018-02-08T02:27:52Z</dcterms:created>
  <dcterms:modified xsi:type="dcterms:W3CDTF">2021-12-29T13:48:22Z</dcterms:modified>
  <cp:category>9Slide.vn</cp:category>
</cp:coreProperties>
</file>