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2"/>
  </p:notesMasterIdLst>
  <p:sldIdLst>
    <p:sldId id="256" r:id="rId2"/>
    <p:sldId id="299" r:id="rId3"/>
    <p:sldId id="259" r:id="rId4"/>
    <p:sldId id="257" r:id="rId5"/>
    <p:sldId id="316" r:id="rId6"/>
    <p:sldId id="288" r:id="rId7"/>
    <p:sldId id="301" r:id="rId8"/>
    <p:sldId id="302" r:id="rId9"/>
    <p:sldId id="303" r:id="rId10"/>
    <p:sldId id="304" r:id="rId11"/>
    <p:sldId id="320" r:id="rId12"/>
    <p:sldId id="317" r:id="rId13"/>
    <p:sldId id="321" r:id="rId14"/>
    <p:sldId id="318" r:id="rId15"/>
    <p:sldId id="322" r:id="rId16"/>
    <p:sldId id="319" r:id="rId17"/>
    <p:sldId id="300" r:id="rId18"/>
    <p:sldId id="323" r:id="rId19"/>
    <p:sldId id="324" r:id="rId20"/>
    <p:sldId id="305" r:id="rId21"/>
    <p:sldId id="326" r:id="rId22"/>
    <p:sldId id="327" r:id="rId23"/>
    <p:sldId id="328" r:id="rId24"/>
    <p:sldId id="329" r:id="rId25"/>
    <p:sldId id="330" r:id="rId26"/>
    <p:sldId id="325" r:id="rId27"/>
    <p:sldId id="289" r:id="rId28"/>
    <p:sldId id="307" r:id="rId29"/>
    <p:sldId id="308" r:id="rId30"/>
    <p:sldId id="280" r:id="rId31"/>
  </p:sldIdLst>
  <p:sldSz cx="9144000" cy="5143500" type="screen16x9"/>
  <p:notesSz cx="6858000" cy="9144000"/>
  <p:embeddedFontLst>
    <p:embeddedFont>
      <p:font typeface="Century Gothic" panose="020B0502020202020204" pitchFamily="34" charset="0"/>
      <p:regular r:id="rId33"/>
      <p:bold r:id="rId34"/>
      <p:italic r:id="rId35"/>
      <p:boldItalic r:id="rId36"/>
    </p:embeddedFont>
    <p:embeddedFont>
      <p:font typeface="Chiller" panose="04020404031007020602" pitchFamily="82" charset="0"/>
      <p:regular r:id="rId37"/>
    </p:embeddedFont>
    <p:embeddedFont>
      <p:font typeface="Helvetica Neue" panose="020B0604020202020204" charset="0"/>
      <p:regular r:id="rId38"/>
      <p:bold r:id="rId39"/>
      <p:italic r:id="rId40"/>
      <p:boldItalic r:id="rId41"/>
    </p:embeddedFont>
    <p:embeddedFont>
      <p:font typeface="Muli" panose="020B0604020202020204" charset="0"/>
      <p:regular r:id="rId42"/>
      <p:bold r:id="rId43"/>
      <p:italic r:id="rId44"/>
      <p:boldItalic r:id="rId45"/>
    </p:embeddedFont>
    <p:embeddedFont>
      <p:font typeface="Nixie One"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C4F29E-FB77-45C5-B8E7-70CD8EDDCCD6}">
  <a:tblStyle styleId="{51C4F29E-FB77-45C5-B8E7-70CD8EDDCC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 Đào" userId="4a66eddd9dac53d6" providerId="LiveId" clId="{ACF1DBCD-7AB2-4305-A9DE-9E4D07D12B60}"/>
    <pc:docChg chg="custSel modSld">
      <pc:chgData name="Minh Đào" userId="4a66eddd9dac53d6" providerId="LiveId" clId="{ACF1DBCD-7AB2-4305-A9DE-9E4D07D12B60}" dt="2020-12-26T07:14:38.094" v="2" actId="478"/>
      <pc:docMkLst>
        <pc:docMk/>
      </pc:docMkLst>
      <pc:sldChg chg="delSp mod">
        <pc:chgData name="Minh Đào" userId="4a66eddd9dac53d6" providerId="LiveId" clId="{ACF1DBCD-7AB2-4305-A9DE-9E4D07D12B60}" dt="2020-12-26T07:14:18.609" v="0" actId="478"/>
        <pc:sldMkLst>
          <pc:docMk/>
          <pc:sldMk cId="475712243" sldId="304"/>
        </pc:sldMkLst>
        <pc:spChg chg="del">
          <ac:chgData name="Minh Đào" userId="4a66eddd9dac53d6" providerId="LiveId" clId="{ACF1DBCD-7AB2-4305-A9DE-9E4D07D12B60}" dt="2020-12-26T07:14:18.609" v="0" actId="478"/>
          <ac:spMkLst>
            <pc:docMk/>
            <pc:sldMk cId="475712243" sldId="304"/>
            <ac:spMk id="2" creationId="{00000000-0000-0000-0000-000000000000}"/>
          </ac:spMkLst>
        </pc:spChg>
      </pc:sldChg>
      <pc:sldChg chg="delSp mod">
        <pc:chgData name="Minh Đào" userId="4a66eddd9dac53d6" providerId="LiveId" clId="{ACF1DBCD-7AB2-4305-A9DE-9E4D07D12B60}" dt="2020-12-26T07:14:31.339" v="1" actId="478"/>
        <pc:sldMkLst>
          <pc:docMk/>
          <pc:sldMk cId="3993417176" sldId="317"/>
        </pc:sldMkLst>
        <pc:spChg chg="del">
          <ac:chgData name="Minh Đào" userId="4a66eddd9dac53d6" providerId="LiveId" clId="{ACF1DBCD-7AB2-4305-A9DE-9E4D07D12B60}" dt="2020-12-26T07:14:31.339" v="1" actId="478"/>
          <ac:spMkLst>
            <pc:docMk/>
            <pc:sldMk cId="3993417176" sldId="317"/>
            <ac:spMk id="2" creationId="{00000000-0000-0000-0000-000000000000}"/>
          </ac:spMkLst>
        </pc:spChg>
      </pc:sldChg>
      <pc:sldChg chg="delSp mod">
        <pc:chgData name="Minh Đào" userId="4a66eddd9dac53d6" providerId="LiveId" clId="{ACF1DBCD-7AB2-4305-A9DE-9E4D07D12B60}" dt="2020-12-26T07:14:38.094" v="2" actId="478"/>
        <pc:sldMkLst>
          <pc:docMk/>
          <pc:sldMk cId="3329983275" sldId="318"/>
        </pc:sldMkLst>
        <pc:spChg chg="del">
          <ac:chgData name="Minh Đào" userId="4a66eddd9dac53d6" providerId="LiveId" clId="{ACF1DBCD-7AB2-4305-A9DE-9E4D07D12B60}" dt="2020-12-26T07:14:38.094" v="2" actId="478"/>
          <ac:spMkLst>
            <pc:docMk/>
            <pc:sldMk cId="3329983275" sldId="31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095701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881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433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68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307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419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195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18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10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416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066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910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437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877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215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113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556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31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092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430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250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043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82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445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775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636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348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111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520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79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6">
            <a:lum/>
          </a:blip>
          <a:srcRect/>
          <a:stretch>
            <a:fillRect t="-12000" b="-12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6" name="Google Shape;164;p1">
            <a:extLst>
              <a:ext uri="{FF2B5EF4-FFF2-40B4-BE49-F238E27FC236}">
                <a16:creationId xmlns:a16="http://schemas.microsoft.com/office/drawing/2014/main" id="{CB1FCE44-D549-47C3-A3F9-E0F6A815B840}"/>
              </a:ext>
            </a:extLst>
          </p:cNvPr>
          <p:cNvSpPr txBox="1">
            <a:spLocks/>
          </p:cNvSpPr>
          <p:nvPr/>
        </p:nvSpPr>
        <p:spPr>
          <a:xfrm>
            <a:off x="597367" y="391886"/>
            <a:ext cx="7883950" cy="2699657"/>
          </a:xfrm>
          <a:prstGeom prst="rect">
            <a:avLst/>
          </a:prstGeom>
          <a:noFill/>
          <a:ln>
            <a:noFill/>
          </a:ln>
        </p:spPr>
        <p:txBody>
          <a:bodyPr spcFirstLastPara="1" wrap="square" lIns="91425" tIns="45700" rIns="91425" bIns="45700" anchor="b"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pPr>
              <a:buClr>
                <a:srgbClr val="FF0000"/>
              </a:buClr>
              <a:buSzPts val="3600"/>
              <a:buFont typeface="Century Gothic"/>
              <a:buNone/>
            </a:pPr>
            <a:r>
              <a:rPr lang="vi-VN" b="1"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BÁO CÁO BÀI TẬP LỚN</a:t>
            </a:r>
          </a:p>
          <a:p>
            <a:pPr>
              <a:buClr>
                <a:srgbClr val="FF0000"/>
              </a:buClr>
              <a:buSzPts val="3600"/>
              <a:buFont typeface="Century Gothic"/>
              <a:buNone/>
            </a:pPr>
            <a:endParaRPr lang="vi-VN" b="1"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endParaRPr>
          </a:p>
          <a:p>
            <a:pPr>
              <a:buClr>
                <a:srgbClr val="FF0000"/>
              </a:buClr>
              <a:buSzPts val="3600"/>
              <a:buFont typeface="Century Gothic"/>
              <a:buNone/>
            </a:pPr>
            <a:r>
              <a:rPr lang="en-US" sz="2700" b="1" u="sng"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ĐỀ TÀI</a:t>
            </a:r>
            <a:r>
              <a:rPr lang="en-US" sz="2700" b="1"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 </a:t>
            </a:r>
            <a:r>
              <a:rPr lang="en-US" sz="2900" b="1"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THIẾT KẾ HỆ THỐNG QUẢN LÍ QUÁN TRÀ SỮA </a:t>
            </a:r>
            <a:r>
              <a:rPr lang="en-US" sz="2900" b="1" dirty="0" err="1">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Mi</a:t>
            </a:r>
            <a:r>
              <a:rPr lang="en-US" sz="2900" b="1"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-A</a:t>
            </a:r>
            <a:endParaRPr lang="vi-VN" sz="2900" b="1"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endParaRPr>
          </a:p>
          <a:p>
            <a:pPr>
              <a:buClr>
                <a:srgbClr val="FF0000"/>
              </a:buClr>
              <a:buSzPts val="3600"/>
              <a:buFont typeface="Century Gothic"/>
              <a:buNone/>
            </a:pPr>
            <a:endParaRPr lang="vi-VN" sz="3100" b="1" dirty="0">
              <a:solidFill>
                <a:srgbClr val="FF0000"/>
              </a:solidFill>
              <a:effectLst>
                <a:glow rad="63500">
                  <a:schemeClr val="tx1"/>
                </a:glow>
              </a:effectLst>
              <a:latin typeface="+mn-lt"/>
              <a:ea typeface="Arial"/>
              <a:cs typeface="Arial"/>
              <a:sym typeface="Arial"/>
            </a:endParaRPr>
          </a:p>
        </p:txBody>
      </p:sp>
      <p:sp>
        <p:nvSpPr>
          <p:cNvPr id="7" name="Google Shape;166;p1">
            <a:extLst>
              <a:ext uri="{FF2B5EF4-FFF2-40B4-BE49-F238E27FC236}">
                <a16:creationId xmlns:a16="http://schemas.microsoft.com/office/drawing/2014/main" id="{4728FFC2-BC96-44CD-BBAE-69F8D804F3D3}"/>
              </a:ext>
            </a:extLst>
          </p:cNvPr>
          <p:cNvSpPr txBox="1"/>
          <p:nvPr/>
        </p:nvSpPr>
        <p:spPr>
          <a:xfrm>
            <a:off x="2030184" y="2688772"/>
            <a:ext cx="5600702" cy="13389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933"/>
              </a:spcBef>
              <a:spcAft>
                <a:spcPts val="0"/>
              </a:spcAft>
              <a:buClr>
                <a:srgbClr val="7B230B"/>
              </a:buClr>
              <a:buSzPts val="2414"/>
              <a:buFont typeface="Arial"/>
              <a:buNone/>
            </a:pPr>
            <a:r>
              <a:rPr lang="en-US" sz="1665" b="1"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Bộ</a:t>
            </a:r>
            <a:r>
              <a:rPr lang="en-US" sz="1665" b="1" u="sng"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môn</a:t>
            </a:r>
            <a:r>
              <a:rPr lang="en-US" sz="1665" b="1"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a:t>
            </a:r>
            <a:r>
              <a:rPr lang="en-US" sz="1665" b="1" strike="noStrike" spc="50" dirty="0">
                <a:ln w="9525" cmpd="sng">
                  <a:solidFill>
                    <a:schemeClr val="accent1"/>
                  </a:solidFill>
                  <a:prstDash val="solid"/>
                </a:ln>
                <a:solidFill>
                  <a:srgbClr val="70AD47">
                    <a:tint val="1000"/>
                  </a:srgbClr>
                </a:solidFill>
                <a:effectLst>
                  <a:glow rad="38100">
                    <a:schemeClr val="accent1">
                      <a:alpha val="40000"/>
                    </a:schemeClr>
                  </a:glow>
                </a:effectLst>
                <a:sym typeface="Arial"/>
              </a:rPr>
              <a:t>       CÔNG NGHỆ THÔNG TIN</a:t>
            </a:r>
          </a:p>
          <a:p>
            <a:pPr marL="0" marR="0" lvl="0" indent="0" algn="l" rtl="0">
              <a:lnSpc>
                <a:spcPct val="90000"/>
              </a:lnSpc>
              <a:spcBef>
                <a:spcPts val="933"/>
              </a:spcBef>
              <a:spcAft>
                <a:spcPts val="0"/>
              </a:spcAft>
              <a:buClr>
                <a:srgbClr val="7B230B"/>
              </a:buClr>
              <a:buSzPts val="2414"/>
              <a:buFont typeface="Arial"/>
              <a:buNone/>
            </a:pPr>
            <a:endParaRPr lang="en-US" sz="1665"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marL="0" marR="0" lvl="0" indent="0" algn="l" rtl="0">
              <a:lnSpc>
                <a:spcPct val="90000"/>
              </a:lnSpc>
              <a:spcBef>
                <a:spcPts val="933"/>
              </a:spcBef>
              <a:spcAft>
                <a:spcPts val="0"/>
              </a:spcAft>
              <a:buClr>
                <a:srgbClr val="7B230B"/>
              </a:buClr>
              <a:buSzPts val="2414"/>
              <a:buFont typeface="Arial"/>
              <a:buNone/>
            </a:pP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Giảng</a:t>
            </a:r>
            <a:r>
              <a:rPr lang="en-US" sz="1665" b="1" u="sng"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viên</a:t>
            </a:r>
            <a:r>
              <a:rPr lang="en-US" sz="1665" b="1" u="sng"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hướng</a:t>
            </a:r>
            <a:r>
              <a:rPr lang="en-US" sz="1665" b="1" u="sng"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dẫn</a:t>
            </a:r>
            <a:r>
              <a:rPr lang="en-US" sz="1665" b="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a:t>
            </a:r>
            <a:r>
              <a:rPr lang="en-US" sz="1665" b="1" i="1" u="none" strike="noStrike" cap="none" dirty="0">
                <a:solidFill>
                  <a:srgbClr val="FF0000"/>
                </a:solidFill>
                <a:effectLst>
                  <a:glow rad="88900">
                    <a:schemeClr val="tx1"/>
                  </a:glow>
                  <a:outerShdw blurRad="38100" dist="38100" dir="2700000" algn="tl">
                    <a:srgbClr val="000000">
                      <a:alpha val="43137"/>
                    </a:srgbClr>
                  </a:outerShdw>
                </a:effectLst>
                <a:latin typeface="Arial"/>
                <a:ea typeface="Arial"/>
                <a:cs typeface="Arial"/>
                <a:sym typeface="Arial"/>
              </a:rPr>
              <a:t> 	</a:t>
            </a:r>
            <a:r>
              <a:rPr lang="en-US" sz="1665" b="1" i="1" u="none" strike="noStrike" dirty="0" err="1">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Ths</a:t>
            </a:r>
            <a:r>
              <a:rPr lang="en-US" sz="1665" b="1" i="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 </a:t>
            </a:r>
            <a:r>
              <a:rPr lang="en-US" sz="1665" b="1" i="1" u="none" strike="noStrike" dirty="0" err="1">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Nguyễn</a:t>
            </a:r>
            <a:r>
              <a:rPr lang="en-US" sz="1665" b="1" i="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 </a:t>
            </a:r>
            <a:r>
              <a:rPr lang="en-US" sz="1665" b="1" i="1" u="none" strike="noStrike" dirty="0" err="1">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Thị</a:t>
            </a:r>
            <a:r>
              <a:rPr lang="en-US" sz="1665" b="1" i="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 </a:t>
            </a:r>
            <a:r>
              <a:rPr lang="en-US" sz="1665" b="1" i="1" u="none" strike="noStrike" dirty="0" err="1">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Anh</a:t>
            </a:r>
            <a:r>
              <a:rPr lang="en-US" sz="1665" b="1" i="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 </a:t>
            </a:r>
            <a:r>
              <a:rPr lang="en-US" sz="1665" b="1" i="1" u="none" strike="noStrike" dirty="0" err="1">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Thư</a:t>
            </a:r>
            <a:endParaRPr lang="en-US" sz="1665" b="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endParaRPr>
          </a:p>
          <a:p>
            <a:pPr marL="0" marR="0" lvl="0" indent="0" algn="l" rtl="0">
              <a:lnSpc>
                <a:spcPct val="90000"/>
              </a:lnSpc>
              <a:spcBef>
                <a:spcPts val="988"/>
              </a:spcBef>
              <a:spcAft>
                <a:spcPts val="0"/>
              </a:spcAft>
              <a:buClr>
                <a:srgbClr val="7B230B"/>
              </a:buClr>
              <a:buSzPts val="2816"/>
              <a:buFont typeface="Arial"/>
              <a:buNone/>
            </a:pPr>
            <a:endParaRPr sz="1942" b="1" i="1" u="none" strike="noStrike" cap="none" dirty="0">
              <a:solidFill>
                <a:schemeClr val="dk1"/>
              </a:solidFill>
              <a:effectLst>
                <a:outerShdw blurRad="38100" dist="38100" dir="2700000" algn="tl">
                  <a:srgbClr val="000000">
                    <a:alpha val="43137"/>
                  </a:srgbClr>
                </a:outerShdw>
              </a:effectLst>
              <a:latin typeface="Arial"/>
              <a:ea typeface="Arial"/>
              <a:cs typeface="Arial"/>
              <a:sym typeface="Arial"/>
            </a:endParaRPr>
          </a:p>
          <a:p>
            <a:pPr marL="0" marR="0" lvl="0" indent="0" algn="l" rtl="0">
              <a:lnSpc>
                <a:spcPct val="90000"/>
              </a:lnSpc>
              <a:spcBef>
                <a:spcPts val="988"/>
              </a:spcBef>
              <a:spcAft>
                <a:spcPts val="0"/>
              </a:spcAft>
              <a:buClr>
                <a:srgbClr val="7B230B"/>
              </a:buClr>
              <a:buSzPts val="2816"/>
              <a:buFont typeface="Arial"/>
              <a:buNone/>
            </a:pPr>
            <a:endParaRPr sz="1942" b="1" i="1" u="none" strike="noStrike" cap="none" dirty="0">
              <a:solidFill>
                <a:schemeClr val="dk1"/>
              </a:solidFill>
              <a:effectLst>
                <a:outerShdw blurRad="38100" dist="38100" dir="2700000" algn="tl">
                  <a:srgbClr val="000000">
                    <a:alpha val="43137"/>
                  </a:srgbClr>
                </a:outerShdw>
              </a:effectLs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4973810"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phân rã của Quản trị</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71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302" y="-6356190"/>
            <a:ext cx="9144001" cy="5143425"/>
          </a:xfrm>
          <a:prstGeom prst="rect">
            <a:avLst/>
          </a:prstGeom>
        </p:spPr>
      </p:pic>
      <p:pic>
        <p:nvPicPr>
          <p:cNvPr id="6" name="Google Shape;138;p6"/>
          <p:cNvPicPr preferRelativeResize="0"/>
          <p:nvPr/>
        </p:nvPicPr>
        <p:blipFill>
          <a:blip r:embed="rId4">
            <a:alphaModFix/>
          </a:blip>
          <a:stretch>
            <a:fillRect/>
          </a:stretch>
        </p:blipFill>
        <p:spPr>
          <a:xfrm>
            <a:off x="0" y="-1"/>
            <a:ext cx="9144000" cy="5143425"/>
          </a:xfrm>
          <a:prstGeom prst="rect">
            <a:avLst/>
          </a:prstGeom>
          <a:noFill/>
          <a:ln>
            <a:noFill/>
          </a:ln>
        </p:spPr>
      </p:pic>
    </p:spTree>
    <p:extLst>
      <p:ext uri="{BB962C8B-B14F-4D97-AF65-F5344CB8AC3E}">
        <p14:creationId xmlns:p14="http://schemas.microsoft.com/office/powerpoint/2010/main" val="287241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12</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479261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phân rã của Quản lý</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41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13</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302" y="-6356190"/>
            <a:ext cx="9144001" cy="51434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0808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14</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7295844"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phân rã của Nhân viên bán hàng</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983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15</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302" y="-6356190"/>
            <a:ext cx="9144001" cy="5143425"/>
          </a:xfrm>
          <a:prstGeom prst="rect">
            <a:avLst/>
          </a:prstGeom>
        </p:spPr>
      </p:pic>
      <p:pic>
        <p:nvPicPr>
          <p:cNvPr id="8" name="Google Shape;156;p8"/>
          <p:cNvPicPr preferRelativeResize="0"/>
          <p:nvPr/>
        </p:nvPicPr>
        <p:blipFill>
          <a:blip r:embed="rId4">
            <a:alphaModFix/>
          </a:blip>
          <a:stretch>
            <a:fillRect/>
          </a:stretch>
        </p:blipFill>
        <p:spPr>
          <a:xfrm>
            <a:off x="0" y="0"/>
            <a:ext cx="9144000" cy="5143425"/>
          </a:xfrm>
          <a:prstGeom prst="rect">
            <a:avLst/>
          </a:prstGeom>
          <a:noFill/>
          <a:ln>
            <a:noFill/>
          </a:ln>
        </p:spPr>
      </p:pic>
    </p:spTree>
    <p:extLst>
      <p:ext uri="{BB962C8B-B14F-4D97-AF65-F5344CB8AC3E}">
        <p14:creationId xmlns:p14="http://schemas.microsoft.com/office/powerpoint/2010/main" val="234532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16</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89" y="661066"/>
            <a:ext cx="6585787"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phân rã của Quản lý Menu</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084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17</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302" y="-6356190"/>
            <a:ext cx="9144001" cy="5143425"/>
          </a:xfrm>
          <a:prstGeom prst="rect">
            <a:avLst/>
          </a:prstGeom>
        </p:spPr>
      </p:pic>
      <p:pic>
        <p:nvPicPr>
          <p:cNvPr id="6" name="Google Shape;165;p9"/>
          <p:cNvPicPr preferRelativeResize="0"/>
          <p:nvPr/>
        </p:nvPicPr>
        <p:blipFill>
          <a:blip r:embed="rId4">
            <a:alphaModFix/>
          </a:blip>
          <a:stretch>
            <a:fillRect/>
          </a:stretch>
        </p:blipFill>
        <p:spPr>
          <a:xfrm>
            <a:off x="1" y="-1"/>
            <a:ext cx="9144000" cy="5143425"/>
          </a:xfrm>
          <a:prstGeom prst="rect">
            <a:avLst/>
          </a:prstGeom>
          <a:noFill/>
          <a:ln>
            <a:noFill/>
          </a:ln>
        </p:spPr>
      </p:pic>
    </p:spTree>
    <p:extLst>
      <p:ext uri="{BB962C8B-B14F-4D97-AF65-F5344CB8AC3E}">
        <p14:creationId xmlns:p14="http://schemas.microsoft.com/office/powerpoint/2010/main" val="210502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18</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5296324"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Biểu đồ Class Diagram</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14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74"/>
            <a:ext cx="9144000" cy="5149700"/>
          </a:xfrm>
          <a:prstGeom prst="rect">
            <a:avLst/>
          </a:prstGeom>
        </p:spPr>
      </p:pic>
    </p:spTree>
    <p:extLst>
      <p:ext uri="{BB962C8B-B14F-4D97-AF65-F5344CB8AC3E}">
        <p14:creationId xmlns:p14="http://schemas.microsoft.com/office/powerpoint/2010/main" val="136793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3010828" y="1245850"/>
            <a:ext cx="5820937" cy="2632899"/>
          </a:xfrm>
          <a:ln>
            <a:noFill/>
          </a:ln>
        </p:spPr>
        <p:txBody>
          <a:bodyPr/>
          <a:lstStyle/>
          <a:p>
            <a:r>
              <a:rPr lang="en-US" sz="2800" b="1" u="sng" dirty="0" err="1">
                <a:solidFill>
                  <a:schemeClr val="accent1">
                    <a:lumMod val="20000"/>
                    <a:lumOff val="80000"/>
                  </a:schemeClr>
                </a:solidFill>
                <a:effectLst>
                  <a:outerShdw blurRad="38100" dist="38100" dir="2700000" algn="tl">
                    <a:srgbClr val="000000">
                      <a:alpha val="43137"/>
                    </a:srgbClr>
                  </a:outerShdw>
                </a:effectLst>
              </a:rPr>
              <a:t>Tên</a:t>
            </a:r>
            <a:r>
              <a:rPr lang="en-US" sz="2800" b="1" u="sng" dirty="0">
                <a:solidFill>
                  <a:schemeClr val="accent1">
                    <a:lumMod val="20000"/>
                    <a:lumOff val="80000"/>
                  </a:schemeClr>
                </a:solidFill>
                <a:effectLst>
                  <a:outerShdw blurRad="38100" dist="38100" dir="2700000" algn="tl">
                    <a:srgbClr val="000000">
                      <a:alpha val="43137"/>
                    </a:srgbClr>
                  </a:outerShdw>
                </a:effectLst>
              </a:rPr>
              <a:t> </a:t>
            </a:r>
            <a:r>
              <a:rPr lang="en-US" sz="2800" b="1" u="sng" dirty="0" err="1">
                <a:solidFill>
                  <a:schemeClr val="accent1">
                    <a:lumMod val="20000"/>
                    <a:lumOff val="80000"/>
                  </a:schemeClr>
                </a:solidFill>
                <a:effectLst>
                  <a:outerShdw blurRad="38100" dist="38100" dir="2700000" algn="tl">
                    <a:srgbClr val="000000">
                      <a:alpha val="43137"/>
                    </a:srgbClr>
                  </a:outerShdw>
                </a:effectLst>
              </a:rPr>
              <a:t>thành</a:t>
            </a:r>
            <a:r>
              <a:rPr lang="en-US" sz="2800" b="1" u="sng" dirty="0">
                <a:solidFill>
                  <a:schemeClr val="accent1">
                    <a:lumMod val="20000"/>
                    <a:lumOff val="80000"/>
                  </a:schemeClr>
                </a:solidFill>
                <a:effectLst>
                  <a:outerShdw blurRad="38100" dist="38100" dir="2700000" algn="tl">
                    <a:srgbClr val="000000">
                      <a:alpha val="43137"/>
                    </a:srgbClr>
                  </a:outerShdw>
                </a:effectLst>
              </a:rPr>
              <a:t> </a:t>
            </a:r>
            <a:r>
              <a:rPr lang="en-US" sz="2800" b="1" u="sng" dirty="0" err="1">
                <a:solidFill>
                  <a:schemeClr val="accent1">
                    <a:lumMod val="20000"/>
                    <a:lumOff val="80000"/>
                  </a:schemeClr>
                </a:solidFill>
                <a:effectLst>
                  <a:outerShdw blurRad="38100" dist="38100" dir="2700000" algn="tl">
                    <a:srgbClr val="000000">
                      <a:alpha val="43137"/>
                    </a:srgbClr>
                  </a:outerShdw>
                </a:effectLst>
              </a:rPr>
              <a:t>viên</a:t>
            </a:r>
            <a:r>
              <a:rPr lang="en-US" sz="2800" dirty="0">
                <a:solidFill>
                  <a:schemeClr val="accent1">
                    <a:lumMod val="20000"/>
                    <a:lumOff val="80000"/>
                  </a:schemeClr>
                </a:solidFill>
              </a:rPr>
              <a:t>      </a:t>
            </a:r>
            <a:r>
              <a:rPr lang="en-US" sz="2800" b="1" u="sng" dirty="0" err="1">
                <a:solidFill>
                  <a:schemeClr val="accent1">
                    <a:lumMod val="20000"/>
                    <a:lumOff val="80000"/>
                  </a:schemeClr>
                </a:solidFill>
                <a:effectLst>
                  <a:outerShdw blurRad="38100" dist="38100" dir="2700000" algn="tl">
                    <a:srgbClr val="000000">
                      <a:alpha val="43137"/>
                    </a:srgbClr>
                  </a:outerShdw>
                </a:effectLst>
              </a:rPr>
              <a:t>Mã</a:t>
            </a:r>
            <a:r>
              <a:rPr lang="en-US" sz="2800" b="1" u="sng" dirty="0">
                <a:solidFill>
                  <a:schemeClr val="accent1">
                    <a:lumMod val="20000"/>
                    <a:lumOff val="80000"/>
                  </a:schemeClr>
                </a:solidFill>
                <a:effectLst>
                  <a:outerShdw blurRad="38100" dist="38100" dir="2700000" algn="tl">
                    <a:srgbClr val="000000">
                      <a:alpha val="43137"/>
                    </a:srgbClr>
                  </a:outerShdw>
                </a:effectLst>
              </a:rPr>
              <a:t> </a:t>
            </a:r>
            <a:r>
              <a:rPr lang="en-US" sz="2800" b="1" u="sng" dirty="0" err="1">
                <a:solidFill>
                  <a:schemeClr val="accent1">
                    <a:lumMod val="20000"/>
                    <a:lumOff val="80000"/>
                  </a:schemeClr>
                </a:solidFill>
                <a:effectLst>
                  <a:outerShdw blurRad="38100" dist="38100" dir="2700000" algn="tl">
                    <a:srgbClr val="000000">
                      <a:alpha val="43137"/>
                    </a:srgbClr>
                  </a:outerShdw>
                </a:effectLst>
              </a:rPr>
              <a:t>sinh</a:t>
            </a:r>
            <a:r>
              <a:rPr lang="en-US" sz="2800" b="1" u="sng" dirty="0">
                <a:solidFill>
                  <a:schemeClr val="accent1">
                    <a:lumMod val="20000"/>
                    <a:lumOff val="80000"/>
                  </a:schemeClr>
                </a:solidFill>
                <a:effectLst>
                  <a:outerShdw blurRad="38100" dist="38100" dir="2700000" algn="tl">
                    <a:srgbClr val="000000">
                      <a:alpha val="43137"/>
                    </a:srgbClr>
                  </a:outerShdw>
                </a:effectLst>
              </a:rPr>
              <a:t> </a:t>
            </a:r>
            <a:r>
              <a:rPr lang="en-US" sz="2800" b="1" u="sng" dirty="0" err="1">
                <a:solidFill>
                  <a:schemeClr val="accent1">
                    <a:lumMod val="20000"/>
                    <a:lumOff val="80000"/>
                  </a:schemeClr>
                </a:solidFill>
                <a:effectLst>
                  <a:outerShdw blurRad="38100" dist="38100" dir="2700000" algn="tl">
                    <a:srgbClr val="000000">
                      <a:alpha val="43137"/>
                    </a:srgbClr>
                  </a:outerShdw>
                </a:effectLst>
              </a:rPr>
              <a:t>viên</a:t>
            </a:r>
            <a:br>
              <a:rPr lang="en-US" sz="2800" dirty="0"/>
            </a:br>
            <a:r>
              <a:rPr lang="en-US" dirty="0"/>
              <a:t> </a:t>
            </a:r>
            <a:r>
              <a:rPr lang="en-US" sz="1800" dirty="0">
                <a:solidFill>
                  <a:schemeClr val="accent1">
                    <a:lumMod val="20000"/>
                    <a:lumOff val="80000"/>
                  </a:schemeClr>
                </a:solidFill>
              </a:rPr>
              <a:t>1.  </a:t>
            </a:r>
            <a:r>
              <a:rPr lang="en-US" sz="1800" dirty="0" err="1">
                <a:solidFill>
                  <a:schemeClr val="accent1">
                    <a:lumMod val="20000"/>
                    <a:lumOff val="80000"/>
                  </a:schemeClr>
                </a:solidFill>
              </a:rPr>
              <a:t>Lê</a:t>
            </a:r>
            <a:r>
              <a:rPr lang="en-US" sz="1800" dirty="0">
                <a:solidFill>
                  <a:schemeClr val="accent1">
                    <a:lumMod val="20000"/>
                    <a:lumOff val="80000"/>
                  </a:schemeClr>
                </a:solidFill>
              </a:rPr>
              <a:t> </a:t>
            </a:r>
            <a:r>
              <a:rPr lang="en-US" sz="1800" dirty="0" err="1">
                <a:solidFill>
                  <a:schemeClr val="accent1">
                    <a:lumMod val="20000"/>
                    <a:lumOff val="80000"/>
                  </a:schemeClr>
                </a:solidFill>
              </a:rPr>
              <a:t>Huỳnh</a:t>
            </a:r>
            <a:r>
              <a:rPr lang="en-US" sz="1800" dirty="0">
                <a:solidFill>
                  <a:schemeClr val="accent1">
                    <a:lumMod val="20000"/>
                    <a:lumOff val="80000"/>
                  </a:schemeClr>
                </a:solidFill>
              </a:rPr>
              <a:t> Minh                            5951071059</a:t>
            </a:r>
            <a:br>
              <a:rPr lang="en-US" sz="1800" dirty="0">
                <a:solidFill>
                  <a:schemeClr val="accent1">
                    <a:lumMod val="20000"/>
                    <a:lumOff val="80000"/>
                  </a:schemeClr>
                </a:solidFill>
              </a:rPr>
            </a:br>
            <a:r>
              <a:rPr lang="en-US" sz="1800" dirty="0">
                <a:solidFill>
                  <a:schemeClr val="accent1">
                    <a:lumMod val="20000"/>
                    <a:lumOff val="80000"/>
                  </a:schemeClr>
                </a:solidFill>
              </a:rPr>
              <a:t>  2. </a:t>
            </a:r>
            <a:r>
              <a:rPr lang="en-US" sz="1800" dirty="0" err="1">
                <a:solidFill>
                  <a:schemeClr val="accent1">
                    <a:lumMod val="20000"/>
                    <a:lumOff val="80000"/>
                  </a:schemeClr>
                </a:solidFill>
              </a:rPr>
              <a:t>Trần</a:t>
            </a:r>
            <a:r>
              <a:rPr lang="en-US" sz="1800" dirty="0">
                <a:solidFill>
                  <a:schemeClr val="accent1">
                    <a:lumMod val="20000"/>
                    <a:lumOff val="80000"/>
                  </a:schemeClr>
                </a:solidFill>
              </a:rPr>
              <a:t> </a:t>
            </a:r>
            <a:r>
              <a:rPr lang="en-US" sz="1800" dirty="0" err="1">
                <a:solidFill>
                  <a:schemeClr val="accent1">
                    <a:lumMod val="20000"/>
                    <a:lumOff val="80000"/>
                  </a:schemeClr>
                </a:solidFill>
              </a:rPr>
              <a:t>Lê</a:t>
            </a:r>
            <a:r>
              <a:rPr lang="en-US" sz="1800" dirty="0">
                <a:solidFill>
                  <a:schemeClr val="accent1">
                    <a:lumMod val="20000"/>
                    <a:lumOff val="80000"/>
                  </a:schemeClr>
                </a:solidFill>
              </a:rPr>
              <a:t> </a:t>
            </a:r>
            <a:r>
              <a:rPr lang="en-US" sz="1800" dirty="0" err="1">
                <a:solidFill>
                  <a:schemeClr val="accent1">
                    <a:lumMod val="20000"/>
                    <a:lumOff val="80000"/>
                  </a:schemeClr>
                </a:solidFill>
              </a:rPr>
              <a:t>Quyền</a:t>
            </a:r>
            <a:r>
              <a:rPr lang="en-US" sz="1800" dirty="0">
                <a:solidFill>
                  <a:schemeClr val="accent1">
                    <a:lumMod val="20000"/>
                    <a:lumOff val="80000"/>
                  </a:schemeClr>
                </a:solidFill>
              </a:rPr>
              <a:t>                             5951071088</a:t>
            </a:r>
            <a:br>
              <a:rPr lang="en-US" sz="1800" dirty="0">
                <a:solidFill>
                  <a:schemeClr val="accent1">
                    <a:lumMod val="20000"/>
                    <a:lumOff val="80000"/>
                  </a:schemeClr>
                </a:solidFill>
              </a:rPr>
            </a:br>
            <a:r>
              <a:rPr lang="en-US" sz="1800" dirty="0">
                <a:solidFill>
                  <a:schemeClr val="accent1">
                    <a:lumMod val="20000"/>
                    <a:lumOff val="80000"/>
                  </a:schemeClr>
                </a:solidFill>
              </a:rPr>
              <a:t>  3. </a:t>
            </a:r>
            <a:r>
              <a:rPr lang="en-US" sz="1800" dirty="0" err="1">
                <a:solidFill>
                  <a:schemeClr val="accent1">
                    <a:lumMod val="20000"/>
                    <a:lumOff val="80000"/>
                  </a:schemeClr>
                </a:solidFill>
              </a:rPr>
              <a:t>Khuất</a:t>
            </a:r>
            <a:r>
              <a:rPr lang="en-US" sz="1800" dirty="0">
                <a:solidFill>
                  <a:schemeClr val="accent1">
                    <a:lumMod val="20000"/>
                    <a:lumOff val="80000"/>
                  </a:schemeClr>
                </a:solidFill>
              </a:rPr>
              <a:t> </a:t>
            </a:r>
            <a:r>
              <a:rPr lang="en-US" sz="1800" dirty="0" err="1">
                <a:solidFill>
                  <a:schemeClr val="accent1">
                    <a:lumMod val="20000"/>
                    <a:lumOff val="80000"/>
                  </a:schemeClr>
                </a:solidFill>
              </a:rPr>
              <a:t>Lê</a:t>
            </a:r>
            <a:r>
              <a:rPr lang="en-US" sz="1800" dirty="0">
                <a:solidFill>
                  <a:schemeClr val="accent1">
                    <a:lumMod val="20000"/>
                    <a:lumOff val="80000"/>
                  </a:schemeClr>
                </a:solidFill>
              </a:rPr>
              <a:t> </a:t>
            </a:r>
            <a:r>
              <a:rPr lang="en-US" sz="1800" dirty="0" err="1">
                <a:solidFill>
                  <a:schemeClr val="accent1">
                    <a:lumMod val="20000"/>
                    <a:lumOff val="80000"/>
                  </a:schemeClr>
                </a:solidFill>
              </a:rPr>
              <a:t>Thành</a:t>
            </a:r>
            <a:r>
              <a:rPr lang="en-US" sz="1800" dirty="0">
                <a:solidFill>
                  <a:schemeClr val="accent1">
                    <a:lumMod val="20000"/>
                    <a:lumOff val="80000"/>
                  </a:schemeClr>
                </a:solidFill>
              </a:rPr>
              <a:t> </a:t>
            </a:r>
            <a:r>
              <a:rPr lang="en-US" sz="1800" dirty="0" err="1">
                <a:solidFill>
                  <a:schemeClr val="accent1">
                    <a:lumMod val="20000"/>
                    <a:lumOff val="80000"/>
                  </a:schemeClr>
                </a:solidFill>
              </a:rPr>
              <a:t>Luân</a:t>
            </a:r>
            <a:r>
              <a:rPr lang="en-US" sz="1800" dirty="0">
                <a:solidFill>
                  <a:schemeClr val="accent1">
                    <a:lumMod val="20000"/>
                    <a:lumOff val="80000"/>
                  </a:schemeClr>
                </a:solidFill>
              </a:rPr>
              <a:t>                 5951071054</a:t>
            </a:r>
            <a:br>
              <a:rPr lang="en-US" sz="1800" dirty="0">
                <a:solidFill>
                  <a:schemeClr val="accent1">
                    <a:lumMod val="20000"/>
                    <a:lumOff val="80000"/>
                  </a:schemeClr>
                </a:solidFill>
              </a:rPr>
            </a:br>
            <a:r>
              <a:rPr lang="en-US" sz="1800" dirty="0">
                <a:solidFill>
                  <a:schemeClr val="accent1">
                    <a:lumMod val="20000"/>
                    <a:lumOff val="80000"/>
                  </a:schemeClr>
                </a:solidFill>
              </a:rPr>
              <a:t>  4. </a:t>
            </a:r>
            <a:r>
              <a:rPr lang="en-US" sz="1800" dirty="0" err="1">
                <a:solidFill>
                  <a:schemeClr val="accent1">
                    <a:lumMod val="20000"/>
                    <a:lumOff val="80000"/>
                  </a:schemeClr>
                </a:solidFill>
              </a:rPr>
              <a:t>Đỗ</a:t>
            </a:r>
            <a:r>
              <a:rPr lang="en-US" sz="1800" dirty="0">
                <a:solidFill>
                  <a:schemeClr val="accent1">
                    <a:lumMod val="20000"/>
                    <a:lumOff val="80000"/>
                  </a:schemeClr>
                </a:solidFill>
              </a:rPr>
              <a:t> </a:t>
            </a:r>
            <a:r>
              <a:rPr lang="en-US" sz="1800" dirty="0" err="1">
                <a:solidFill>
                  <a:schemeClr val="accent1">
                    <a:lumMod val="20000"/>
                    <a:lumOff val="80000"/>
                  </a:schemeClr>
                </a:solidFill>
              </a:rPr>
              <a:t>Văn</a:t>
            </a:r>
            <a:r>
              <a:rPr lang="en-US" sz="1800" dirty="0">
                <a:solidFill>
                  <a:schemeClr val="accent1">
                    <a:lumMod val="20000"/>
                    <a:lumOff val="80000"/>
                  </a:schemeClr>
                </a:solidFill>
              </a:rPr>
              <a:t> </a:t>
            </a:r>
            <a:r>
              <a:rPr lang="en-US" sz="1800" dirty="0" err="1">
                <a:solidFill>
                  <a:schemeClr val="accent1">
                    <a:lumMod val="20000"/>
                    <a:lumOff val="80000"/>
                  </a:schemeClr>
                </a:solidFill>
              </a:rPr>
              <a:t>Sáng</a:t>
            </a:r>
            <a:r>
              <a:rPr lang="en-US" sz="1800" dirty="0">
                <a:solidFill>
                  <a:schemeClr val="accent1">
                    <a:lumMod val="20000"/>
                    <a:lumOff val="80000"/>
                  </a:schemeClr>
                </a:solidFill>
              </a:rPr>
              <a:t>                                 5951071091</a:t>
            </a:r>
            <a:br>
              <a:rPr lang="en-US" sz="1800" dirty="0">
                <a:solidFill>
                  <a:schemeClr val="accent1">
                    <a:lumMod val="20000"/>
                    <a:lumOff val="80000"/>
                  </a:schemeClr>
                </a:solidFill>
              </a:rPr>
            </a:br>
            <a:r>
              <a:rPr lang="en-US" sz="1800" dirty="0">
                <a:solidFill>
                  <a:schemeClr val="accent1">
                    <a:lumMod val="20000"/>
                    <a:lumOff val="80000"/>
                  </a:schemeClr>
                </a:solidFill>
              </a:rPr>
              <a:t>  5. </a:t>
            </a:r>
            <a:r>
              <a:rPr lang="en-US" sz="1800" dirty="0" err="1">
                <a:solidFill>
                  <a:schemeClr val="accent1">
                    <a:lumMod val="20000"/>
                    <a:lumOff val="80000"/>
                  </a:schemeClr>
                </a:solidFill>
              </a:rPr>
              <a:t>Võ</a:t>
            </a:r>
            <a:r>
              <a:rPr lang="en-US" sz="1800" dirty="0">
                <a:solidFill>
                  <a:schemeClr val="accent1">
                    <a:lumMod val="20000"/>
                    <a:lumOff val="80000"/>
                  </a:schemeClr>
                </a:solidFill>
              </a:rPr>
              <a:t> </a:t>
            </a:r>
            <a:r>
              <a:rPr lang="en-US" sz="1800" dirty="0" err="1">
                <a:solidFill>
                  <a:schemeClr val="accent1">
                    <a:lumMod val="20000"/>
                    <a:lumOff val="80000"/>
                  </a:schemeClr>
                </a:solidFill>
              </a:rPr>
              <a:t>Tấn</a:t>
            </a:r>
            <a:r>
              <a:rPr lang="en-US" sz="1800" dirty="0">
                <a:solidFill>
                  <a:schemeClr val="accent1">
                    <a:lumMod val="20000"/>
                    <a:lumOff val="80000"/>
                  </a:schemeClr>
                </a:solidFill>
              </a:rPr>
              <a:t> </a:t>
            </a:r>
            <a:r>
              <a:rPr lang="en-US" sz="1800" dirty="0" err="1">
                <a:solidFill>
                  <a:schemeClr val="accent1">
                    <a:lumMod val="20000"/>
                    <a:lumOff val="80000"/>
                  </a:schemeClr>
                </a:solidFill>
              </a:rPr>
              <a:t>Lễ</a:t>
            </a:r>
            <a:r>
              <a:rPr lang="en-US" sz="1800" dirty="0">
                <a:solidFill>
                  <a:schemeClr val="accent1">
                    <a:lumMod val="20000"/>
                    <a:lumOff val="80000"/>
                  </a:schemeClr>
                </a:solidFill>
              </a:rPr>
              <a:t>               		    5951071048</a:t>
            </a:r>
            <a:br>
              <a:rPr lang="en-US" sz="1800" dirty="0">
                <a:solidFill>
                  <a:schemeClr val="accent1">
                    <a:lumMod val="20000"/>
                    <a:lumOff val="80000"/>
                  </a:schemeClr>
                </a:solidFill>
              </a:rPr>
            </a:br>
            <a:r>
              <a:rPr lang="en-US" sz="1800" dirty="0">
                <a:solidFill>
                  <a:schemeClr val="accent1">
                    <a:lumMod val="20000"/>
                    <a:lumOff val="80000"/>
                  </a:schemeClr>
                </a:solidFill>
              </a:rPr>
              <a:t>  6. </a:t>
            </a:r>
            <a:r>
              <a:rPr lang="en-US" sz="1800" dirty="0" err="1">
                <a:solidFill>
                  <a:schemeClr val="accent1">
                    <a:lumMod val="20000"/>
                    <a:lumOff val="80000"/>
                  </a:schemeClr>
                </a:solidFill>
              </a:rPr>
              <a:t>Võ</a:t>
            </a:r>
            <a:r>
              <a:rPr lang="en-US" sz="1800" dirty="0">
                <a:solidFill>
                  <a:schemeClr val="accent1">
                    <a:lumMod val="20000"/>
                    <a:lumOff val="80000"/>
                  </a:schemeClr>
                </a:solidFill>
              </a:rPr>
              <a:t> </a:t>
            </a:r>
            <a:r>
              <a:rPr lang="en-US" sz="1800" dirty="0" err="1">
                <a:solidFill>
                  <a:schemeClr val="accent1">
                    <a:lumMod val="20000"/>
                    <a:lumOff val="80000"/>
                  </a:schemeClr>
                </a:solidFill>
              </a:rPr>
              <a:t>Tấn</a:t>
            </a:r>
            <a:r>
              <a:rPr lang="en-US" sz="1800" dirty="0">
                <a:solidFill>
                  <a:schemeClr val="accent1">
                    <a:lumMod val="20000"/>
                    <a:lumOff val="80000"/>
                  </a:schemeClr>
                </a:solidFill>
              </a:rPr>
              <a:t> </a:t>
            </a:r>
            <a:r>
              <a:rPr lang="en-US" sz="1800" dirty="0" err="1">
                <a:solidFill>
                  <a:schemeClr val="accent1">
                    <a:lumMod val="20000"/>
                    <a:lumOff val="80000"/>
                  </a:schemeClr>
                </a:solidFill>
              </a:rPr>
              <a:t>Đào</a:t>
            </a:r>
            <a:r>
              <a:rPr lang="en-US" sz="1800" dirty="0">
                <a:solidFill>
                  <a:schemeClr val="accent1">
                    <a:lumMod val="20000"/>
                    <a:lumOff val="80000"/>
                  </a:schemeClr>
                </a:solidFill>
              </a:rPr>
              <a:t>                                    5951071011</a:t>
            </a:r>
            <a:br>
              <a:rPr lang="en-US" sz="1800" dirty="0">
                <a:solidFill>
                  <a:schemeClr val="accent1">
                    <a:lumMod val="20000"/>
                    <a:lumOff val="80000"/>
                  </a:schemeClr>
                </a:solidFill>
              </a:rPr>
            </a:br>
            <a:r>
              <a:rPr lang="en-US" sz="1800" dirty="0">
                <a:solidFill>
                  <a:schemeClr val="accent1">
                    <a:lumMod val="20000"/>
                    <a:lumOff val="80000"/>
                  </a:schemeClr>
                </a:solidFill>
              </a:rPr>
              <a:t>  7. </a:t>
            </a:r>
            <a:r>
              <a:rPr lang="en-US" sz="1800" dirty="0" err="1">
                <a:solidFill>
                  <a:schemeClr val="accent1">
                    <a:lumMod val="20000"/>
                    <a:lumOff val="80000"/>
                  </a:schemeClr>
                </a:solidFill>
              </a:rPr>
              <a:t>Đào</a:t>
            </a:r>
            <a:r>
              <a:rPr lang="en-US" sz="1800" dirty="0">
                <a:solidFill>
                  <a:schemeClr val="accent1">
                    <a:lumMod val="20000"/>
                    <a:lumOff val="80000"/>
                  </a:schemeClr>
                </a:solidFill>
              </a:rPr>
              <a:t> </a:t>
            </a:r>
            <a:r>
              <a:rPr lang="en-US" sz="1800" dirty="0" err="1">
                <a:solidFill>
                  <a:schemeClr val="accent1">
                    <a:lumMod val="20000"/>
                    <a:lumOff val="80000"/>
                  </a:schemeClr>
                </a:solidFill>
              </a:rPr>
              <a:t>Khải</a:t>
            </a:r>
            <a:r>
              <a:rPr lang="en-US" sz="1800" dirty="0">
                <a:solidFill>
                  <a:schemeClr val="accent1">
                    <a:lumMod val="20000"/>
                    <a:lumOff val="80000"/>
                  </a:schemeClr>
                </a:solidFill>
              </a:rPr>
              <a:t> Minh                               5951071058</a:t>
            </a:r>
            <a:endParaRPr lang="vi-VN" sz="1800" dirty="0">
              <a:solidFill>
                <a:schemeClr val="accent1">
                  <a:lumMod val="20000"/>
                  <a:lumOff val="80000"/>
                </a:schemeClr>
              </a:solidFill>
            </a:endParaRPr>
          </a:p>
        </p:txBody>
      </p:sp>
      <p:sp>
        <p:nvSpPr>
          <p:cNvPr id="5"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rgbClr val="003300"/>
                </a:solidFill>
              </a:rPr>
              <a:t>GIỚI THIỆU NHÓM</a:t>
            </a:r>
            <a:endParaRPr sz="2800" b="1" dirty="0">
              <a:solidFill>
                <a:srgbClr val="003300"/>
              </a:solidFill>
            </a:endParaRPr>
          </a:p>
        </p:txBody>
      </p:sp>
      <p:sp>
        <p:nvSpPr>
          <p:cNvPr id="6" name="Google Shape;342;p12"/>
          <p:cNvSpPr txBox="1">
            <a:spLocks/>
          </p:cNvSpPr>
          <p:nvPr/>
        </p:nvSpPr>
        <p:spPr>
          <a:xfrm>
            <a:off x="5194039" y="481438"/>
            <a:ext cx="1384891"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u="sng"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2800" b="1" u="sng"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a:t>
            </a:r>
          </a:p>
        </p:txBody>
      </p:sp>
    </p:spTree>
    <p:extLst>
      <p:ext uri="{BB962C8B-B14F-4D97-AF65-F5344CB8AC3E}">
        <p14:creationId xmlns:p14="http://schemas.microsoft.com/office/powerpoint/2010/main" val="186451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607247" y="146394"/>
            <a:ext cx="533487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DỮ LIỆU VÀ Ý TƯỞNG</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20</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299147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dữ liệu</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1264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21</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6" name="Google Shape;183;p12"/>
          <p:cNvPicPr preferRelativeResize="0"/>
          <p:nvPr/>
        </p:nvPicPr>
        <p:blipFill>
          <a:blip r:embed="rId3">
            <a:alphaModFix/>
          </a:blip>
          <a:stretch>
            <a:fillRect/>
          </a:stretch>
        </p:blipFill>
        <p:spPr>
          <a:xfrm>
            <a:off x="0" y="-1"/>
            <a:ext cx="3776353" cy="5143425"/>
          </a:xfrm>
          <a:prstGeom prst="rect">
            <a:avLst/>
          </a:prstGeom>
          <a:noFill/>
          <a:ln>
            <a:noFill/>
          </a:ln>
        </p:spPr>
      </p:pic>
      <p:pic>
        <p:nvPicPr>
          <p:cNvPr id="7" name="Google Shape;184;p12"/>
          <p:cNvPicPr preferRelativeResize="0"/>
          <p:nvPr/>
        </p:nvPicPr>
        <p:blipFill>
          <a:blip r:embed="rId4">
            <a:alphaModFix/>
          </a:blip>
          <a:stretch>
            <a:fillRect/>
          </a:stretch>
        </p:blipFill>
        <p:spPr>
          <a:xfrm>
            <a:off x="3881000" y="0"/>
            <a:ext cx="5263000" cy="2149434"/>
          </a:xfrm>
          <a:prstGeom prst="rect">
            <a:avLst/>
          </a:prstGeom>
          <a:noFill/>
          <a:ln>
            <a:noFill/>
          </a:ln>
        </p:spPr>
      </p:pic>
      <p:pic>
        <p:nvPicPr>
          <p:cNvPr id="8" name="Google Shape;185;p12"/>
          <p:cNvPicPr preferRelativeResize="0"/>
          <p:nvPr/>
        </p:nvPicPr>
        <p:blipFill>
          <a:blip r:embed="rId5">
            <a:alphaModFix/>
          </a:blip>
          <a:stretch>
            <a:fillRect/>
          </a:stretch>
        </p:blipFill>
        <p:spPr>
          <a:xfrm>
            <a:off x="3881000" y="2268187"/>
            <a:ext cx="5263000" cy="2875236"/>
          </a:xfrm>
          <a:prstGeom prst="rect">
            <a:avLst/>
          </a:prstGeom>
          <a:noFill/>
          <a:ln>
            <a:noFill/>
          </a:ln>
        </p:spPr>
      </p:pic>
    </p:spTree>
    <p:extLst>
      <p:ext uri="{BB962C8B-B14F-4D97-AF65-F5344CB8AC3E}">
        <p14:creationId xmlns:p14="http://schemas.microsoft.com/office/powerpoint/2010/main" val="49229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22</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5" name="Google Shape;194;gb2b5b4b739_2_3"/>
          <p:cNvPicPr preferRelativeResize="0"/>
          <p:nvPr/>
        </p:nvPicPr>
        <p:blipFill>
          <a:blip r:embed="rId3">
            <a:alphaModFix/>
          </a:blip>
          <a:stretch>
            <a:fillRect/>
          </a:stretch>
        </p:blipFill>
        <p:spPr>
          <a:xfrm>
            <a:off x="0" y="0"/>
            <a:ext cx="9144000" cy="2413125"/>
          </a:xfrm>
          <a:prstGeom prst="rect">
            <a:avLst/>
          </a:prstGeom>
          <a:noFill/>
          <a:ln>
            <a:noFill/>
          </a:ln>
        </p:spPr>
      </p:pic>
      <p:pic>
        <p:nvPicPr>
          <p:cNvPr id="6" name="Google Shape;195;gb2b5b4b739_2_3"/>
          <p:cNvPicPr preferRelativeResize="0"/>
          <p:nvPr/>
        </p:nvPicPr>
        <p:blipFill>
          <a:blip r:embed="rId4">
            <a:alphaModFix/>
          </a:blip>
          <a:stretch>
            <a:fillRect/>
          </a:stretch>
        </p:blipFill>
        <p:spPr>
          <a:xfrm>
            <a:off x="0" y="2413125"/>
            <a:ext cx="9144000" cy="2730375"/>
          </a:xfrm>
          <a:prstGeom prst="rect">
            <a:avLst/>
          </a:prstGeom>
          <a:noFill/>
          <a:ln>
            <a:noFill/>
          </a:ln>
        </p:spPr>
      </p:pic>
    </p:spTree>
    <p:extLst>
      <p:ext uri="{BB962C8B-B14F-4D97-AF65-F5344CB8AC3E}">
        <p14:creationId xmlns:p14="http://schemas.microsoft.com/office/powerpoint/2010/main" val="91695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23</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Google Shape;204;gb2b5b4b739_2_13"/>
          <p:cNvPicPr preferRelativeResize="0"/>
          <p:nvPr/>
        </p:nvPicPr>
        <p:blipFill>
          <a:blip r:embed="rId3">
            <a:alphaModFix/>
          </a:blip>
          <a:stretch>
            <a:fillRect/>
          </a:stretch>
        </p:blipFill>
        <p:spPr>
          <a:xfrm>
            <a:off x="0" y="0"/>
            <a:ext cx="9144000" cy="2892250"/>
          </a:xfrm>
          <a:prstGeom prst="rect">
            <a:avLst/>
          </a:prstGeom>
          <a:noFill/>
          <a:ln>
            <a:noFill/>
          </a:ln>
        </p:spPr>
      </p:pic>
      <p:pic>
        <p:nvPicPr>
          <p:cNvPr id="8" name="Google Shape;205;gb2b5b4b739_2_13"/>
          <p:cNvPicPr preferRelativeResize="0"/>
          <p:nvPr/>
        </p:nvPicPr>
        <p:blipFill>
          <a:blip r:embed="rId4">
            <a:alphaModFix/>
          </a:blip>
          <a:stretch>
            <a:fillRect/>
          </a:stretch>
        </p:blipFill>
        <p:spPr>
          <a:xfrm>
            <a:off x="0" y="2892250"/>
            <a:ext cx="9144000" cy="2251175"/>
          </a:xfrm>
          <a:prstGeom prst="rect">
            <a:avLst/>
          </a:prstGeom>
          <a:noFill/>
          <a:ln>
            <a:noFill/>
          </a:ln>
        </p:spPr>
      </p:pic>
    </p:spTree>
    <p:extLst>
      <p:ext uri="{BB962C8B-B14F-4D97-AF65-F5344CB8AC3E}">
        <p14:creationId xmlns:p14="http://schemas.microsoft.com/office/powerpoint/2010/main" val="78136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24</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6" name="Google Shape;215;gb2b5b4b739_2_28"/>
          <p:cNvPicPr preferRelativeResize="0"/>
          <p:nvPr/>
        </p:nvPicPr>
        <p:blipFill>
          <a:blip r:embed="rId3">
            <a:alphaModFix/>
          </a:blip>
          <a:stretch>
            <a:fillRect/>
          </a:stretch>
        </p:blipFill>
        <p:spPr>
          <a:xfrm>
            <a:off x="0" y="0"/>
            <a:ext cx="9144000" cy="2222075"/>
          </a:xfrm>
          <a:prstGeom prst="rect">
            <a:avLst/>
          </a:prstGeom>
          <a:noFill/>
          <a:ln>
            <a:noFill/>
          </a:ln>
        </p:spPr>
      </p:pic>
      <p:pic>
        <p:nvPicPr>
          <p:cNvPr id="9" name="Google Shape;214;gb2b5b4b739_2_28"/>
          <p:cNvPicPr preferRelativeResize="0"/>
          <p:nvPr/>
        </p:nvPicPr>
        <p:blipFill>
          <a:blip r:embed="rId4">
            <a:alphaModFix/>
          </a:blip>
          <a:stretch>
            <a:fillRect/>
          </a:stretch>
        </p:blipFill>
        <p:spPr>
          <a:xfrm>
            <a:off x="0" y="2222075"/>
            <a:ext cx="9144000" cy="2921350"/>
          </a:xfrm>
          <a:prstGeom prst="rect">
            <a:avLst/>
          </a:prstGeom>
          <a:noFill/>
          <a:ln>
            <a:noFill/>
          </a:ln>
        </p:spPr>
      </p:pic>
    </p:spTree>
    <p:extLst>
      <p:ext uri="{BB962C8B-B14F-4D97-AF65-F5344CB8AC3E}">
        <p14:creationId xmlns:p14="http://schemas.microsoft.com/office/powerpoint/2010/main" val="1793931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25</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Google Shape;225;gb2b5b4b739_2_38"/>
          <p:cNvPicPr preferRelativeResize="0"/>
          <p:nvPr/>
        </p:nvPicPr>
        <p:blipFill>
          <a:blip r:embed="rId3">
            <a:alphaModFix/>
          </a:blip>
          <a:stretch>
            <a:fillRect/>
          </a:stretch>
        </p:blipFill>
        <p:spPr>
          <a:xfrm>
            <a:off x="0" y="-1"/>
            <a:ext cx="9144000" cy="2557975"/>
          </a:xfrm>
          <a:prstGeom prst="rect">
            <a:avLst/>
          </a:prstGeom>
          <a:noFill/>
          <a:ln>
            <a:noFill/>
          </a:ln>
        </p:spPr>
      </p:pic>
      <p:pic>
        <p:nvPicPr>
          <p:cNvPr id="8" name="Google Shape;224;gb2b5b4b739_2_38"/>
          <p:cNvPicPr preferRelativeResize="0"/>
          <p:nvPr/>
        </p:nvPicPr>
        <p:blipFill>
          <a:blip r:embed="rId4">
            <a:alphaModFix/>
          </a:blip>
          <a:stretch>
            <a:fillRect/>
          </a:stretch>
        </p:blipFill>
        <p:spPr>
          <a:xfrm>
            <a:off x="1" y="2557975"/>
            <a:ext cx="9144000" cy="2585450"/>
          </a:xfrm>
          <a:prstGeom prst="rect">
            <a:avLst/>
          </a:prstGeom>
          <a:noFill/>
          <a:ln>
            <a:noFill/>
          </a:ln>
        </p:spPr>
      </p:pic>
    </p:spTree>
    <p:extLst>
      <p:ext uri="{BB962C8B-B14F-4D97-AF65-F5344CB8AC3E}">
        <p14:creationId xmlns:p14="http://schemas.microsoft.com/office/powerpoint/2010/main" val="6614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607247" y="146394"/>
            <a:ext cx="533487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DỮ LIỆU VÀ Ý TƯỞNG</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26</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299147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Ý tưởng lập trình</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98826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27</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Google Shape;234;p13"/>
          <p:cNvPicPr preferRelativeResize="0"/>
          <p:nvPr/>
        </p:nvPicPr>
        <p:blipFill>
          <a:blip r:embed="rId3">
            <a:alphaModFix/>
          </a:blip>
          <a:stretch>
            <a:fillRect/>
          </a:stretch>
        </p:blipFill>
        <p:spPr>
          <a:xfrm>
            <a:off x="1" y="0"/>
            <a:ext cx="9144000" cy="5143425"/>
          </a:xfrm>
          <a:prstGeom prst="rect">
            <a:avLst/>
          </a:prstGeom>
          <a:noFill/>
          <a:ln>
            <a:noFill/>
          </a:ln>
        </p:spPr>
      </p:pic>
    </p:spTree>
    <p:extLst>
      <p:ext uri="{BB962C8B-B14F-4D97-AF65-F5344CB8AC3E}">
        <p14:creationId xmlns:p14="http://schemas.microsoft.com/office/powerpoint/2010/main" val="2973244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28</a:t>
            </a:fld>
            <a:endParaRPr>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vi-VN"/>
          </a:p>
        </p:txBody>
      </p:sp>
      <p:pic>
        <p:nvPicPr>
          <p:cNvPr id="9" name="Google Shape;243;gb2b5b4b739_3_4"/>
          <p:cNvPicPr preferRelativeResize="0"/>
          <p:nvPr/>
        </p:nvPicPr>
        <p:blipFill>
          <a:blip r:embed="rId3">
            <a:alphaModFix/>
          </a:blip>
          <a:stretch>
            <a:fillRect/>
          </a:stretch>
        </p:blipFill>
        <p:spPr>
          <a:xfrm>
            <a:off x="1" y="-1"/>
            <a:ext cx="9144000" cy="5143425"/>
          </a:xfrm>
          <a:prstGeom prst="rect">
            <a:avLst/>
          </a:prstGeom>
          <a:noFill/>
          <a:ln>
            <a:noFill/>
          </a:ln>
        </p:spPr>
      </p:pic>
    </p:spTree>
    <p:extLst>
      <p:ext uri="{BB962C8B-B14F-4D97-AF65-F5344CB8AC3E}">
        <p14:creationId xmlns:p14="http://schemas.microsoft.com/office/powerpoint/2010/main" val="878501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030681" y="0"/>
            <a:ext cx="695894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THỬ NGHIỆM VÀ ĐÁNH GIÁ CHƯƠNG TRÌNH</a:t>
            </a:r>
            <a:endParaRPr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29</a:t>
            </a:fld>
            <a:endParaRPr>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735478" y="728428"/>
            <a:ext cx="299147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540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err="1">
                <a:solidFill>
                  <a:srgbClr val="003300"/>
                </a:solidFill>
              </a:rPr>
              <a:t>Nội</a:t>
            </a:r>
            <a:r>
              <a:rPr lang="en-US" sz="2800" b="1" dirty="0">
                <a:solidFill>
                  <a:srgbClr val="003300"/>
                </a:solidFill>
              </a:rPr>
              <a:t> Dung</a:t>
            </a:r>
            <a:endParaRPr sz="2800" b="1" dirty="0">
              <a:solidFill>
                <a:srgbClr val="003300"/>
              </a:solidFill>
            </a:endParaRPr>
          </a:p>
        </p:txBody>
      </p:sp>
      <p:sp>
        <p:nvSpPr>
          <p:cNvPr id="2" name="Rectangle: Diagonal Corners Snipped 1">
            <a:extLst>
              <a:ext uri="{FF2B5EF4-FFF2-40B4-BE49-F238E27FC236}">
                <a16:creationId xmlns:a16="http://schemas.microsoft.com/office/drawing/2014/main" id="{237C1A6F-7054-40D0-9B23-42619CE1C5E6}"/>
              </a:ext>
            </a:extLst>
          </p:cNvPr>
          <p:cNvSpPr/>
          <p:nvPr/>
        </p:nvSpPr>
        <p:spPr>
          <a:xfrm>
            <a:off x="3619499" y="147207"/>
            <a:ext cx="3793672" cy="609600"/>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rgbClr val="003300"/>
                </a:solidFill>
                <a:effectLst>
                  <a:outerShdw blurRad="38100" dist="38100" dir="2700000" algn="tl">
                    <a:srgbClr val="000000">
                      <a:alpha val="43137"/>
                    </a:srgbClr>
                  </a:outerShdw>
                </a:effectLst>
              </a:rPr>
              <a:t>Tổng</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quan</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hệ</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thống</a:t>
            </a:r>
            <a:r>
              <a:rPr lang="en-US" sz="2400" b="1" dirty="0">
                <a:solidFill>
                  <a:srgbClr val="003300"/>
                </a:solidFill>
                <a:effectLst>
                  <a:outerShdw blurRad="38100" dist="38100" dir="2700000" algn="tl">
                    <a:srgbClr val="000000">
                      <a:alpha val="43137"/>
                    </a:srgbClr>
                  </a:outerShdw>
                </a:effectLst>
              </a:rPr>
              <a:t> </a:t>
            </a:r>
          </a:p>
        </p:txBody>
      </p:sp>
      <p:sp>
        <p:nvSpPr>
          <p:cNvPr id="4" name="Rectangle: Diagonal Corners Snipped 3">
            <a:extLst>
              <a:ext uri="{FF2B5EF4-FFF2-40B4-BE49-F238E27FC236}">
                <a16:creationId xmlns:a16="http://schemas.microsoft.com/office/drawing/2014/main" id="{BB050F26-82D2-40CF-A240-7F03ABBFC1F6}"/>
              </a:ext>
            </a:extLst>
          </p:cNvPr>
          <p:cNvSpPr/>
          <p:nvPr/>
        </p:nvSpPr>
        <p:spPr>
          <a:xfrm>
            <a:off x="3619499" y="2662286"/>
            <a:ext cx="3793672" cy="633792"/>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rgbClr val="003300"/>
                </a:solidFill>
                <a:effectLst>
                  <a:outerShdw blurRad="38100" dist="38100" dir="2700000" algn="tl">
                    <a:srgbClr val="000000">
                      <a:alpha val="43137"/>
                    </a:srgbClr>
                  </a:outerShdw>
                </a:effectLst>
              </a:rPr>
              <a:t>Cơ</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sở</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dữ</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liệu</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và</a:t>
            </a:r>
            <a:r>
              <a:rPr lang="en-US" sz="2400" b="1" dirty="0">
                <a:solidFill>
                  <a:srgbClr val="003300"/>
                </a:solidFill>
                <a:effectLst>
                  <a:outerShdw blurRad="38100" dist="38100" dir="2700000" algn="tl">
                    <a:srgbClr val="000000">
                      <a:alpha val="43137"/>
                    </a:srgbClr>
                  </a:outerShdw>
                </a:effectLst>
              </a:rPr>
              <a:t> ý </a:t>
            </a:r>
            <a:r>
              <a:rPr lang="en-US" sz="2400" b="1" dirty="0" err="1">
                <a:solidFill>
                  <a:srgbClr val="003300"/>
                </a:solidFill>
                <a:effectLst>
                  <a:outerShdw blurRad="38100" dist="38100" dir="2700000" algn="tl">
                    <a:srgbClr val="000000">
                      <a:alpha val="43137"/>
                    </a:srgbClr>
                  </a:outerShdw>
                </a:effectLst>
              </a:rPr>
              <a:t>tưởng</a:t>
            </a:r>
            <a:endParaRPr lang="en-US" sz="2400" b="1" dirty="0">
              <a:solidFill>
                <a:srgbClr val="003300"/>
              </a:solidFill>
              <a:effectLst>
                <a:outerShdw blurRad="38100" dist="38100" dir="2700000" algn="tl">
                  <a:srgbClr val="000000">
                    <a:alpha val="43137"/>
                  </a:srgbClr>
                </a:outerShdw>
              </a:effectLst>
            </a:endParaRPr>
          </a:p>
        </p:txBody>
      </p:sp>
      <p:sp>
        <p:nvSpPr>
          <p:cNvPr id="5" name="Rectangle: Diagonal Corners Snipped 4">
            <a:extLst>
              <a:ext uri="{FF2B5EF4-FFF2-40B4-BE49-F238E27FC236}">
                <a16:creationId xmlns:a16="http://schemas.microsoft.com/office/drawing/2014/main" id="{C647E29E-C8CC-45CF-8FEA-41B90DCCB294}"/>
              </a:ext>
            </a:extLst>
          </p:cNvPr>
          <p:cNvSpPr/>
          <p:nvPr/>
        </p:nvSpPr>
        <p:spPr>
          <a:xfrm>
            <a:off x="3619499" y="1431442"/>
            <a:ext cx="3793672" cy="685014"/>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rgbClr val="003300"/>
                </a:solidFill>
                <a:effectLst>
                  <a:outerShdw blurRad="38100" dist="38100" dir="2700000" algn="tl">
                    <a:srgbClr val="000000">
                      <a:alpha val="43137"/>
                    </a:srgbClr>
                  </a:outerShdw>
                </a:effectLst>
              </a:rPr>
              <a:t>Phân</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tích</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thiết</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kế</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hệ</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thống</a:t>
            </a:r>
            <a:endParaRPr lang="en-US" sz="2400" b="1" dirty="0">
              <a:solidFill>
                <a:srgbClr val="003300"/>
              </a:solidFill>
              <a:effectLst>
                <a:outerShdw blurRad="38100" dist="38100" dir="2700000" algn="tl">
                  <a:srgbClr val="000000">
                    <a:alpha val="43137"/>
                  </a:srgbClr>
                </a:outerShdw>
              </a:effectLst>
            </a:endParaRPr>
          </a:p>
        </p:txBody>
      </p:sp>
      <p:sp>
        <p:nvSpPr>
          <p:cNvPr id="6" name="Rectangle: Diagonal Corners Snipped 5">
            <a:extLst>
              <a:ext uri="{FF2B5EF4-FFF2-40B4-BE49-F238E27FC236}">
                <a16:creationId xmlns:a16="http://schemas.microsoft.com/office/drawing/2014/main" id="{B553B38B-1CE7-4CA8-A331-C8A68182805E}"/>
              </a:ext>
            </a:extLst>
          </p:cNvPr>
          <p:cNvSpPr/>
          <p:nvPr/>
        </p:nvSpPr>
        <p:spPr>
          <a:xfrm>
            <a:off x="3619499" y="3970713"/>
            <a:ext cx="3793672" cy="766558"/>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rgbClr val="003300"/>
                </a:solidFill>
                <a:effectLst>
                  <a:outerShdw blurRad="38100" dist="38100" dir="2700000" algn="tl">
                    <a:srgbClr val="000000">
                      <a:alpha val="43137"/>
                    </a:srgbClr>
                  </a:outerShdw>
                </a:effectLst>
              </a:rPr>
              <a:t>Thử</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nghiệm</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và</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đánh</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giá</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chương</a:t>
            </a:r>
            <a:r>
              <a:rPr lang="en-US" sz="2400" b="1" dirty="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trình</a:t>
            </a:r>
            <a:endParaRPr lang="en-US" sz="2400" b="1" dirty="0">
              <a:solidFill>
                <a:srgbClr val="003300"/>
              </a:solidFill>
              <a:effectLst>
                <a:outerShdw blurRad="38100" dist="38100" dir="2700000" algn="tl">
                  <a:srgbClr val="000000">
                    <a:alpha val="43137"/>
                  </a:srgb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1500" dirty="0">
                <a:latin typeface="Chiller" panose="04020404031007020602" pitchFamily="82" charset="0"/>
              </a:rPr>
              <a:t>Thanks!</a:t>
            </a:r>
            <a:endParaRPr sz="11500" dirty="0">
              <a:latin typeface="Chiller" panose="04020404031007020602" pitchFamily="82" charset="0"/>
            </a:endParaRPr>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latin typeface="+mj-lt"/>
              </a:rPr>
              <a:t>Any questions?</a:t>
            </a:r>
            <a:endParaRPr dirty="0">
              <a:latin typeface="+mj-lt"/>
            </a:endParaRPr>
          </a:p>
          <a:p>
            <a:pPr marL="0" lvl="0" indent="0" algn="l" rtl="0">
              <a:spcBef>
                <a:spcPts val="600"/>
              </a:spcBef>
              <a:spcAft>
                <a:spcPts val="0"/>
              </a:spcAft>
              <a:buClr>
                <a:schemeClr val="dk1"/>
              </a:buClr>
              <a:buSzPts val="1100"/>
              <a:buFont typeface="Arial"/>
              <a:buNone/>
            </a:pPr>
            <a:endParaRPr dirty="0"/>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7" name="Google Shape;1337;p40">
            <a:extLst>
              <a:ext uri="{FF2B5EF4-FFF2-40B4-BE49-F238E27FC236}">
                <a16:creationId xmlns:a16="http://schemas.microsoft.com/office/drawing/2014/main" id="{08B2042A-7612-479D-B47E-8A468D40FBEA}"/>
              </a:ext>
            </a:extLst>
          </p:cNvPr>
          <p:cNvSpPr txBox="1"/>
          <p:nvPr/>
        </p:nvSpPr>
        <p:spPr>
          <a:xfrm>
            <a:off x="1261199" y="956750"/>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dirty="0">
                <a:solidFill>
                  <a:srgbClr val="00E1C6"/>
                </a:solidFill>
              </a:rPr>
              <a:t>😉</a:t>
            </a:r>
            <a:endParaRPr sz="9600" dirty="0">
              <a:solidFill>
                <a:srgbClr val="00E1C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568604" y="100361"/>
            <a:ext cx="4411621" cy="606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 HỆ THỐNG</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999007" y="681679"/>
            <a:ext cx="2174488"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Đối</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tượng</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Xem ảnh nguồ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25" y="2375740"/>
            <a:ext cx="3384270" cy="25887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621794" y="2375739"/>
            <a:ext cx="2135407" cy="2588735"/>
          </a:xfrm>
          <a:prstGeom prst="rect">
            <a:avLst/>
          </a:prstGeom>
        </p:spPr>
      </p:pic>
      <p:sp>
        <p:nvSpPr>
          <p:cNvPr id="9" name="Google Shape;342;p12"/>
          <p:cNvSpPr txBox="1">
            <a:spLocks/>
          </p:cNvSpPr>
          <p:nvPr/>
        </p:nvSpPr>
        <p:spPr>
          <a:xfrm>
            <a:off x="1371813" y="1597718"/>
            <a:ext cx="2196791"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Quán</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trà</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sữa</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Google Shape;342;p12"/>
          <p:cNvSpPr txBox="1">
            <a:spLocks/>
          </p:cNvSpPr>
          <p:nvPr/>
        </p:nvSpPr>
        <p:spPr>
          <a:xfrm>
            <a:off x="5672712" y="1597718"/>
            <a:ext cx="2033570"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Khách</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hàng</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568604" y="100361"/>
            <a:ext cx="4411621" cy="606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 HỆ THỐNG</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999007" y="681679"/>
            <a:ext cx="2174488"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cụ</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Google Shape;342;p12"/>
          <p:cNvSpPr txBox="1">
            <a:spLocks/>
          </p:cNvSpPr>
          <p:nvPr/>
        </p:nvSpPr>
        <p:spPr>
          <a:xfrm>
            <a:off x="1230086" y="1597718"/>
            <a:ext cx="2943409"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trình</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Google Shape;342;p12"/>
          <p:cNvSpPr txBox="1">
            <a:spLocks/>
          </p:cNvSpPr>
          <p:nvPr/>
        </p:nvSpPr>
        <p:spPr>
          <a:xfrm>
            <a:off x="5672711" y="1597718"/>
            <a:ext cx="2307513"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sở</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8" name="Picture 4" descr="Xem ảnh nguồ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71" y="2375739"/>
            <a:ext cx="3802289" cy="2515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em ảnh nguồ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414" y="2375739"/>
            <a:ext cx="3526758" cy="251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9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701144" y="127279"/>
            <a:ext cx="529789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6</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299147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 bài toán</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6" name="Google Shape;342;p12"/>
          <p:cNvSpPr txBox="1">
            <a:spLocks/>
          </p:cNvSpPr>
          <p:nvPr/>
        </p:nvSpPr>
        <p:spPr>
          <a:xfrm>
            <a:off x="2335093" y="1427356"/>
            <a:ext cx="6663941" cy="29439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000" dirty="0"/>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mua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xem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tin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danh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uống</a:t>
            </a:r>
            <a:r>
              <a:rPr lang="en-US" sz="2000" dirty="0">
                <a:solidFill>
                  <a:schemeClr val="tx1"/>
                </a:solidFill>
                <a:latin typeface="Times New Roman" panose="02020603050405020304" pitchFamily="18" charset="0"/>
                <a:cs typeface="Times New Roman" panose="02020603050405020304" pitchFamily="18" charset="0"/>
              </a:rPr>
              <a:t> ở menu. </a:t>
            </a:r>
            <a:r>
              <a:rPr lang="en-US" sz="2000" dirty="0" err="1">
                <a:solidFill>
                  <a:schemeClr val="tx1"/>
                </a:solidFill>
                <a:latin typeface="Times New Roman" panose="02020603050405020304" pitchFamily="18" charset="0"/>
                <a:cs typeface="Times New Roman" panose="02020603050405020304" pitchFamily="18" charset="0"/>
              </a:rPr>
              <a:t>Sau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lựa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chọn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đặt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rPr>
              <a:t>.</a:t>
            </a:r>
          </a:p>
          <a:p>
            <a:endParaRPr lang="en-US" sz="2000" dirty="0">
              <a:solidFill>
                <a:schemeClr val="tx1"/>
              </a:solidFill>
            </a:endParaRPr>
          </a:p>
          <a:p>
            <a:r>
              <a:rPr lang="en-US" sz="2000" dirty="0">
                <a:solidFill>
                  <a:schemeClr val="tx1"/>
                </a:solidFill>
              </a:rPr>
              <a:t>   </a:t>
            </a:r>
            <a:r>
              <a:rPr lang="en-US" sz="2000" dirty="0" err="1">
                <a:solidFill>
                  <a:schemeClr val="tx1"/>
                </a:solidFill>
                <a:latin typeface="Times New Roman" panose="02020603050405020304" pitchFamily="18" charset="0"/>
                <a:cs typeface="Times New Roman" panose="02020603050405020304" pitchFamily="18" charset="0"/>
              </a:rPr>
              <a:t>Quy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đặt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lựa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chọn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rồi</a:t>
            </a:r>
            <a:r>
              <a:rPr lang="en-US" sz="2000" dirty="0">
                <a:solidFill>
                  <a:schemeClr val="tx1"/>
                </a:solidFill>
                <a:latin typeface="Times New Roman" panose="02020603050405020304" pitchFamily="18" charset="0"/>
                <a:cs typeface="Times New Roman" panose="02020603050405020304" pitchFamily="18" charset="0"/>
              </a:rPr>
              <a:t> in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thẻ</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rồi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thì</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thẻ</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từ</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endParaRPr lang="vi-VN"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78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58946" y="649916"/>
            <a:ext cx="3749756"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 bài toán</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6" name="Google Shape;342;p12"/>
          <p:cNvSpPr txBox="1">
            <a:spLocks/>
          </p:cNvSpPr>
          <p:nvPr/>
        </p:nvSpPr>
        <p:spPr>
          <a:xfrm>
            <a:off x="2319455" y="1360449"/>
            <a:ext cx="6601521" cy="35142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just"/>
            <a:r>
              <a:rPr lang="en-US" sz="2000" dirty="0">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menu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menu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dùng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nhiều</a:t>
            </a:r>
            <a:r>
              <a:rPr lang="en-US" sz="2000" dirty="0">
                <a:solidFill>
                  <a:schemeClr val="tx1"/>
                </a:solidFill>
                <a:latin typeface="Times New Roman" panose="02020603050405020304" pitchFamily="18" charset="0"/>
                <a:cs typeface="Times New Roman" panose="02020603050405020304" pitchFamily="18" charset="0"/>
              </a:rPr>
              <a:t> hay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thay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đổi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bỏ</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thêm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những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phù</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ngay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ngay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coi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bằng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latin typeface="Times New Roman" panose="02020603050405020304" pitchFamily="18" charset="0"/>
                <a:cs typeface="Times New Roman" panose="02020603050405020304" pitchFamily="18" charset="0"/>
              </a:rPr>
              <a:t>.</a:t>
            </a:r>
          </a:p>
          <a:p>
            <a:pPr algn="just"/>
            <a:r>
              <a:rPr lang="en-US" sz="2000" dirty="0">
                <a:solidFill>
                  <a:schemeClr val="tx1"/>
                </a:solidFill>
                <a:latin typeface="Times New Roman" panose="02020603050405020304" pitchFamily="18" charset="0"/>
                <a:cs typeface="Times New Roman" panose="02020603050405020304" pitchFamily="18" charset="0"/>
              </a:rPr>
              <a:t> </a:t>
            </a:r>
          </a:p>
          <a:p>
            <a:pPr algn="just"/>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t>
            </a:r>
            <a:r>
              <a:rPr lang="en-US" sz="2000" dirty="0">
                <a:solidFill>
                  <a:schemeClr val="tx1"/>
                </a:solidFill>
                <a:latin typeface="Times New Roman" panose="02020603050405020304" pitchFamily="18" charset="0"/>
                <a:cs typeface="Times New Roman" panose="02020603050405020304" pitchFamily="18" charset="0"/>
              </a:rPr>
              <a:t>.</a:t>
            </a:r>
            <a:endParaRPr lang="vi-VN"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8"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99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903912" y="772579"/>
            <a:ext cx="3749756"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 bài toán</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6" name="Google Shape;342;p12"/>
          <p:cNvSpPr txBox="1">
            <a:spLocks/>
          </p:cNvSpPr>
          <p:nvPr/>
        </p:nvSpPr>
        <p:spPr>
          <a:xfrm>
            <a:off x="2335094" y="1417879"/>
            <a:ext cx="6362858" cy="3122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just"/>
            <a:r>
              <a:rPr lang="en-US" sz="2000" dirty="0"/>
              <a:t>   </a:t>
            </a:r>
            <a:r>
              <a:rPr lang="en-US" sz="2000" dirty="0" err="1">
                <a:solidFill>
                  <a:schemeClr val="tx1"/>
                </a:solidFill>
                <a:latin typeface="Times New Roman" panose="02020603050405020304" pitchFamily="18" charset="0"/>
                <a:cs typeface="Times New Roman" panose="02020603050405020304" pitchFamily="18" charset="0"/>
              </a:rPr>
              <a:t>Cuối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mỗi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rồi</a:t>
            </a:r>
            <a:r>
              <a:rPr lang="en-US" sz="2000" dirty="0">
                <a:solidFill>
                  <a:schemeClr val="tx1"/>
                </a:solidFill>
                <a:latin typeface="Times New Roman" panose="02020603050405020304" pitchFamily="18" charset="0"/>
                <a:cs typeface="Times New Roman" panose="02020603050405020304" pitchFamily="18" charset="0"/>
              </a:rPr>
              <a:t> in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dùng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thiết</a:t>
            </a:r>
            <a:r>
              <a:rPr lang="en-US" sz="2000" dirty="0">
                <a:solidFill>
                  <a:schemeClr val="tx1"/>
                </a:solidFill>
                <a:latin typeface="Times New Roman" panose="02020603050405020304" pitchFamily="18" charset="0"/>
                <a:cs typeface="Times New Roman" panose="02020603050405020304" pitchFamily="18" charset="0"/>
              </a:rPr>
              <a:t>.</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Mỗi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biệt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bằng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cấp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khẩu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nếu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đúng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phép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còn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lỗi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yêu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a:t>
            </a:r>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56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5143924"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tổng quát của hệ thống</a:t>
            </a:r>
            <a:r>
              <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115" y="1306365"/>
            <a:ext cx="6977742" cy="3744605"/>
          </a:xfrm>
          <a:prstGeom prst="rect">
            <a:avLst/>
          </a:prstGeom>
        </p:spPr>
      </p:pic>
    </p:spTree>
    <p:extLst>
      <p:ext uri="{BB962C8B-B14F-4D97-AF65-F5344CB8AC3E}">
        <p14:creationId xmlns:p14="http://schemas.microsoft.com/office/powerpoint/2010/main" val="1462052331"/>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664</Words>
  <Application>Microsoft Office PowerPoint</Application>
  <PresentationFormat>On-screen Show (16:9)</PresentationFormat>
  <Paragraphs>87</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Century Gothic</vt:lpstr>
      <vt:lpstr>Times New Roman</vt:lpstr>
      <vt:lpstr>Chiller</vt:lpstr>
      <vt:lpstr>Muli</vt:lpstr>
      <vt:lpstr>Helvetica Neue</vt:lpstr>
      <vt:lpstr>Nixie One</vt:lpstr>
      <vt:lpstr>Imogen template</vt:lpstr>
      <vt:lpstr>PowerPoint Presentation</vt:lpstr>
      <vt:lpstr>Tên thành viên      Mã sinh viên  1.  Lê Huỳnh Minh                            5951071059   2. Trần Lê Quyền                             5951071088   3. Khuất Lê Thành Luân                 5951071054   4. Đỗ Văn Sáng                                 5951071091   5. Võ Tấn Lễ                     5951071048   6. Võ Tấn Đào                                    5951071011   7. Đào Khải Minh                               5951071058</vt:lpstr>
      <vt:lpstr>PowerPoint Presentation</vt:lpstr>
      <vt:lpstr>TỔNG QUAN HỆ THỐNG</vt:lpstr>
      <vt:lpstr>TỔNG QUAN HỆ THỐNG</vt:lpstr>
      <vt:lpstr>PHÂN TÍCH THIẾT KẾ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CƠ SỞ DỮ LIỆU VÀ Ý TƯỞNG</vt:lpstr>
      <vt:lpstr>PowerPoint Presentation</vt:lpstr>
      <vt:lpstr>PowerPoint Presentation</vt:lpstr>
      <vt:lpstr>PowerPoint Presentation</vt:lpstr>
      <vt:lpstr>PowerPoint Presentation</vt:lpstr>
      <vt:lpstr>PowerPoint Presentation</vt:lpstr>
      <vt:lpstr>CƠ SỞ DỮ LIỆU VÀ Ý TƯỞNG</vt:lpstr>
      <vt:lpstr>PowerPoint Presentation</vt:lpstr>
      <vt:lpstr>PowerPoint Presentation</vt:lpstr>
      <vt:lpstr>THỬ NGHIỆM VÀ ĐÁNH GIÁ CHƯƠNG TRÌNH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Văn Hai Ngàn</dc:creator>
  <cp:lastModifiedBy>Minh Đào</cp:lastModifiedBy>
  <cp:revision>65</cp:revision>
  <dcterms:modified xsi:type="dcterms:W3CDTF">2020-12-26T07:25:25Z</dcterms:modified>
</cp:coreProperties>
</file>