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2"/>
  </p:notesMasterIdLst>
  <p:sldIdLst>
    <p:sldId id="256" r:id="rId2"/>
    <p:sldId id="299" r:id="rId3"/>
    <p:sldId id="259" r:id="rId4"/>
    <p:sldId id="257" r:id="rId5"/>
    <p:sldId id="316" r:id="rId6"/>
    <p:sldId id="288" r:id="rId7"/>
    <p:sldId id="301" r:id="rId8"/>
    <p:sldId id="302" r:id="rId9"/>
    <p:sldId id="303" r:id="rId10"/>
    <p:sldId id="304" r:id="rId11"/>
    <p:sldId id="320" r:id="rId12"/>
    <p:sldId id="317" r:id="rId13"/>
    <p:sldId id="321" r:id="rId14"/>
    <p:sldId id="318" r:id="rId15"/>
    <p:sldId id="322" r:id="rId16"/>
    <p:sldId id="319" r:id="rId17"/>
    <p:sldId id="300" r:id="rId18"/>
    <p:sldId id="323" r:id="rId19"/>
    <p:sldId id="324" r:id="rId20"/>
    <p:sldId id="305" r:id="rId21"/>
    <p:sldId id="326" r:id="rId22"/>
    <p:sldId id="327" r:id="rId23"/>
    <p:sldId id="328" r:id="rId24"/>
    <p:sldId id="329" r:id="rId25"/>
    <p:sldId id="330" r:id="rId26"/>
    <p:sldId id="325" r:id="rId27"/>
    <p:sldId id="289" r:id="rId28"/>
    <p:sldId id="307" r:id="rId29"/>
    <p:sldId id="308" r:id="rId30"/>
    <p:sldId id="280" r:id="rId31"/>
  </p:sldIdLst>
  <p:sldSz cx="9144000" cy="5143500" type="screen16x9"/>
  <p:notesSz cx="6858000" cy="9144000"/>
  <p:embeddedFontLst>
    <p:embeddedFont>
      <p:font typeface="Century Gothic" panose="020B0502020202020204" pitchFamily="34" charset="0"/>
      <p:regular r:id="rId33"/>
      <p:bold r:id="rId34"/>
      <p:italic r:id="rId35"/>
      <p:boldItalic r:id="rId36"/>
    </p:embeddedFont>
    <p:embeddedFont>
      <p:font typeface="Chiller" panose="04020404031007020602" pitchFamily="82" charset="0"/>
      <p:regular r:id="rId37"/>
    </p:embeddedFont>
    <p:embeddedFont>
      <p:font typeface="Nixie One" panose="020B0604020202020204" charset="0"/>
      <p:regular r:id="rId38"/>
    </p:embeddedFont>
    <p:embeddedFont>
      <p:font typeface="Muli" panose="020B0604020202020204" charset="0"/>
      <p:regular r:id="rId39"/>
      <p:bold r:id="rId40"/>
      <p:italic r:id="rId41"/>
      <p:boldItalic r:id="rId42"/>
    </p:embeddedFont>
    <p:embeddedFont>
      <p:font typeface="Helvetica Neue" panose="020B060402020202020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C4F29E-FB77-45C5-B8E7-70CD8EDDCCD6}">
  <a:tblStyle styleId="{51C4F29E-FB77-45C5-B8E7-70CD8EDDCCD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1002" y="3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00957019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6881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2433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768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7307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8419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0195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18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2102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74163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70660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6910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34377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38776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5215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31135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45567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3315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80921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84308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42501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70437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6825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44453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67754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0636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4348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4111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3520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6795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dpi="0" rotWithShape="1">
          <a:blip r:embed="rId6">
            <a:lum/>
          </a:blip>
          <a:srcRect/>
          <a:stretch>
            <a:fillRect t="-12000" b="-12000"/>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6" name="Google Shape;164;p1">
            <a:extLst>
              <a:ext uri="{FF2B5EF4-FFF2-40B4-BE49-F238E27FC236}">
                <a16:creationId xmlns:a16="http://schemas.microsoft.com/office/drawing/2014/main" xmlns="" id="{CB1FCE44-D549-47C3-A3F9-E0F6A815B840}"/>
              </a:ext>
            </a:extLst>
          </p:cNvPr>
          <p:cNvSpPr txBox="1">
            <a:spLocks/>
          </p:cNvSpPr>
          <p:nvPr/>
        </p:nvSpPr>
        <p:spPr>
          <a:xfrm>
            <a:off x="597367" y="391886"/>
            <a:ext cx="7883950" cy="2699657"/>
          </a:xfrm>
          <a:prstGeom prst="rect">
            <a:avLst/>
          </a:prstGeom>
          <a:noFill/>
          <a:ln>
            <a:noFill/>
          </a:ln>
        </p:spPr>
        <p:txBody>
          <a:bodyPr spcFirstLastPara="1" wrap="square" lIns="91425" tIns="45700" rIns="91425" bIns="45700" anchor="b" anchorCtr="0">
            <a:normAutofit fontScale="975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1pPr>
            <a:lvl2pPr marR="0" lvl="1"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2pPr>
            <a:lvl3pPr marR="0" lvl="2"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3pPr>
            <a:lvl4pPr marR="0" lvl="3"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4pPr>
            <a:lvl5pPr marR="0" lvl="4"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5pPr>
            <a:lvl6pPr marR="0" lvl="5"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6pPr>
            <a:lvl7pPr marR="0" lvl="6"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7pPr>
            <a:lvl8pPr marR="0" lvl="7"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8pPr>
            <a:lvl9pPr marR="0" lvl="8"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9pPr>
          </a:lstStyle>
          <a:p>
            <a:pPr>
              <a:buClr>
                <a:srgbClr val="FF0000"/>
              </a:buClr>
              <a:buSzPts val="3600"/>
              <a:buFont typeface="Century Gothic"/>
              <a:buNone/>
            </a:pPr>
            <a:r>
              <a:rPr lang="vi-VN" b="1" dirty="0" smtClean="0">
                <a:solidFill>
                  <a:srgbClr val="FF0000"/>
                </a:solidFill>
                <a:effectLst>
                  <a:glow rad="63500">
                    <a:schemeClr val="tx1"/>
                  </a:glow>
                  <a:outerShdw blurRad="38100" dist="38100" dir="2700000" algn="tl">
                    <a:srgbClr val="000000">
                      <a:alpha val="43137"/>
                    </a:srgbClr>
                  </a:outerShdw>
                </a:effectLst>
                <a:latin typeface="+mn-lt"/>
                <a:ea typeface="Arial"/>
                <a:cs typeface="Arial"/>
                <a:sym typeface="Arial"/>
              </a:rPr>
              <a:t>BÁO CÁO BÀI TẬP LỚN</a:t>
            </a:r>
          </a:p>
          <a:p>
            <a:pPr>
              <a:buClr>
                <a:srgbClr val="FF0000"/>
              </a:buClr>
              <a:buSzPts val="3600"/>
              <a:buFont typeface="Century Gothic"/>
              <a:buNone/>
            </a:pPr>
            <a:endParaRPr lang="vi-VN" b="1" dirty="0" smtClean="0">
              <a:solidFill>
                <a:srgbClr val="FF0000"/>
              </a:solidFill>
              <a:effectLst>
                <a:glow rad="63500">
                  <a:schemeClr val="tx1"/>
                </a:glow>
                <a:outerShdw blurRad="38100" dist="38100" dir="2700000" algn="tl">
                  <a:srgbClr val="000000">
                    <a:alpha val="43137"/>
                  </a:srgbClr>
                </a:outerShdw>
              </a:effectLst>
              <a:latin typeface="+mn-lt"/>
              <a:ea typeface="Arial"/>
              <a:cs typeface="Arial"/>
              <a:sym typeface="Arial"/>
            </a:endParaRPr>
          </a:p>
          <a:p>
            <a:pPr>
              <a:buClr>
                <a:srgbClr val="FF0000"/>
              </a:buClr>
              <a:buSzPts val="3600"/>
              <a:buFont typeface="Century Gothic"/>
              <a:buNone/>
            </a:pPr>
            <a:r>
              <a:rPr lang="en-US" sz="2700" b="1" u="sng" dirty="0" smtClean="0">
                <a:solidFill>
                  <a:srgbClr val="FF0000"/>
                </a:solidFill>
                <a:effectLst>
                  <a:glow rad="63500">
                    <a:schemeClr val="tx1"/>
                  </a:glow>
                  <a:outerShdw blurRad="38100" dist="38100" dir="2700000" algn="tl">
                    <a:srgbClr val="000000">
                      <a:alpha val="43137"/>
                    </a:srgbClr>
                  </a:outerShdw>
                </a:effectLst>
                <a:latin typeface="+mn-lt"/>
                <a:ea typeface="Arial"/>
                <a:cs typeface="Arial"/>
                <a:sym typeface="Arial"/>
              </a:rPr>
              <a:t>ĐỀ TÀI</a:t>
            </a:r>
            <a:r>
              <a:rPr lang="en-US" sz="2700" b="1" dirty="0" smtClean="0">
                <a:solidFill>
                  <a:srgbClr val="FF0000"/>
                </a:solidFill>
                <a:effectLst>
                  <a:glow rad="63500">
                    <a:schemeClr val="tx1"/>
                  </a:glow>
                  <a:outerShdw blurRad="38100" dist="38100" dir="2700000" algn="tl">
                    <a:srgbClr val="000000">
                      <a:alpha val="43137"/>
                    </a:srgbClr>
                  </a:outerShdw>
                </a:effectLst>
                <a:latin typeface="+mn-lt"/>
                <a:ea typeface="Arial"/>
                <a:cs typeface="Arial"/>
                <a:sym typeface="Arial"/>
              </a:rPr>
              <a:t>: </a:t>
            </a:r>
            <a:r>
              <a:rPr lang="en-US" sz="2900" b="1" dirty="0" smtClean="0">
                <a:solidFill>
                  <a:srgbClr val="FF0000"/>
                </a:solidFill>
                <a:effectLst>
                  <a:glow rad="63500">
                    <a:schemeClr val="tx1"/>
                  </a:glow>
                  <a:outerShdw blurRad="38100" dist="38100" dir="2700000" algn="tl">
                    <a:srgbClr val="000000">
                      <a:alpha val="43137"/>
                    </a:srgbClr>
                  </a:outerShdw>
                </a:effectLst>
                <a:latin typeface="+mn-lt"/>
                <a:ea typeface="Arial"/>
                <a:cs typeface="Arial"/>
                <a:sym typeface="Arial"/>
              </a:rPr>
              <a:t>THIẾT KẾ HỆ THỐNG QUẢN LÍ QUÁN TRÀ </a:t>
            </a:r>
            <a:r>
              <a:rPr lang="en-US" sz="2900" b="1" dirty="0" smtClean="0">
                <a:solidFill>
                  <a:srgbClr val="FF0000"/>
                </a:solidFill>
                <a:effectLst>
                  <a:glow rad="63500">
                    <a:schemeClr val="tx1"/>
                  </a:glow>
                  <a:outerShdw blurRad="38100" dist="38100" dir="2700000" algn="tl">
                    <a:srgbClr val="000000">
                      <a:alpha val="43137"/>
                    </a:srgbClr>
                  </a:outerShdw>
                </a:effectLst>
                <a:latin typeface="+mn-lt"/>
                <a:ea typeface="Arial"/>
                <a:cs typeface="Arial"/>
                <a:sym typeface="Arial"/>
              </a:rPr>
              <a:t>SỮA </a:t>
            </a:r>
            <a:r>
              <a:rPr lang="en-US" sz="2900" b="1" dirty="0" err="1" smtClean="0">
                <a:solidFill>
                  <a:srgbClr val="FF0000"/>
                </a:solidFill>
                <a:effectLst>
                  <a:glow rad="63500">
                    <a:schemeClr val="tx1"/>
                  </a:glow>
                  <a:outerShdw blurRad="38100" dist="38100" dir="2700000" algn="tl">
                    <a:srgbClr val="000000">
                      <a:alpha val="43137"/>
                    </a:srgbClr>
                  </a:outerShdw>
                </a:effectLst>
                <a:latin typeface="+mn-lt"/>
                <a:ea typeface="Arial"/>
                <a:cs typeface="Arial"/>
                <a:sym typeface="Arial"/>
              </a:rPr>
              <a:t>Mi</a:t>
            </a:r>
            <a:r>
              <a:rPr lang="en-US" sz="2900" b="1" dirty="0" smtClean="0">
                <a:solidFill>
                  <a:srgbClr val="FF0000"/>
                </a:solidFill>
                <a:effectLst>
                  <a:glow rad="63500">
                    <a:schemeClr val="tx1"/>
                  </a:glow>
                  <a:outerShdw blurRad="38100" dist="38100" dir="2700000" algn="tl">
                    <a:srgbClr val="000000">
                      <a:alpha val="43137"/>
                    </a:srgbClr>
                  </a:outerShdw>
                </a:effectLst>
                <a:latin typeface="+mn-lt"/>
                <a:ea typeface="Arial"/>
                <a:cs typeface="Arial"/>
                <a:sym typeface="Arial"/>
              </a:rPr>
              <a:t>-A</a:t>
            </a:r>
            <a:endParaRPr lang="vi-VN" sz="2900" b="1" dirty="0" smtClean="0">
              <a:solidFill>
                <a:srgbClr val="FF0000"/>
              </a:solidFill>
              <a:effectLst>
                <a:glow rad="63500">
                  <a:schemeClr val="tx1"/>
                </a:glow>
                <a:outerShdw blurRad="38100" dist="38100" dir="2700000" algn="tl">
                  <a:srgbClr val="000000">
                    <a:alpha val="43137"/>
                  </a:srgbClr>
                </a:outerShdw>
              </a:effectLst>
              <a:latin typeface="+mn-lt"/>
              <a:ea typeface="Arial"/>
              <a:cs typeface="Arial"/>
              <a:sym typeface="Arial"/>
            </a:endParaRPr>
          </a:p>
          <a:p>
            <a:pPr>
              <a:buClr>
                <a:srgbClr val="FF0000"/>
              </a:buClr>
              <a:buSzPts val="3600"/>
              <a:buFont typeface="Century Gothic"/>
              <a:buNone/>
            </a:pPr>
            <a:endParaRPr lang="vi-VN" sz="3100" b="1" dirty="0">
              <a:solidFill>
                <a:srgbClr val="FF0000"/>
              </a:solidFill>
              <a:effectLst>
                <a:glow rad="63500">
                  <a:schemeClr val="tx1"/>
                </a:glow>
              </a:effectLst>
              <a:latin typeface="+mn-lt"/>
              <a:ea typeface="Arial"/>
              <a:cs typeface="Arial"/>
              <a:sym typeface="Arial"/>
            </a:endParaRPr>
          </a:p>
        </p:txBody>
      </p:sp>
      <p:sp>
        <p:nvSpPr>
          <p:cNvPr id="7" name="Google Shape;166;p1">
            <a:extLst>
              <a:ext uri="{FF2B5EF4-FFF2-40B4-BE49-F238E27FC236}">
                <a16:creationId xmlns:a16="http://schemas.microsoft.com/office/drawing/2014/main" xmlns="" id="{4728FFC2-BC96-44CD-BBAE-69F8D804F3D3}"/>
              </a:ext>
            </a:extLst>
          </p:cNvPr>
          <p:cNvSpPr txBox="1"/>
          <p:nvPr/>
        </p:nvSpPr>
        <p:spPr>
          <a:xfrm>
            <a:off x="2030184" y="2688772"/>
            <a:ext cx="5600702" cy="1338942"/>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933"/>
              </a:spcBef>
              <a:spcAft>
                <a:spcPts val="0"/>
              </a:spcAft>
              <a:buClr>
                <a:srgbClr val="7B230B"/>
              </a:buClr>
              <a:buSzPts val="2414"/>
              <a:buFont typeface="Arial"/>
              <a:buNone/>
            </a:pPr>
            <a:r>
              <a:rPr lang="en-US" sz="1665" b="1" strike="noStrike"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Arial"/>
                <a:ea typeface="Arial"/>
                <a:cs typeface="Arial"/>
                <a:sym typeface="Arial"/>
              </a:rPr>
              <a:t>    </a:t>
            </a:r>
            <a:r>
              <a:rPr lang="en-US" sz="1665" b="1" u="sng" strike="noStrike" spc="50" dirty="0" err="1" smtClean="0">
                <a:ln w="9525" cmpd="sng">
                  <a:solidFill>
                    <a:schemeClr val="accent1"/>
                  </a:solidFill>
                  <a:prstDash val="solid"/>
                </a:ln>
                <a:solidFill>
                  <a:srgbClr val="70AD47">
                    <a:tint val="1000"/>
                  </a:srgbClr>
                </a:solidFill>
                <a:effectLst>
                  <a:glow rad="38100">
                    <a:schemeClr val="accent1">
                      <a:alpha val="40000"/>
                    </a:schemeClr>
                  </a:glow>
                </a:effectLst>
                <a:latin typeface="Arial"/>
                <a:ea typeface="Arial"/>
                <a:cs typeface="Arial"/>
                <a:sym typeface="Arial"/>
              </a:rPr>
              <a:t>Bộ</a:t>
            </a:r>
            <a:r>
              <a:rPr lang="en-US" sz="1665" b="1" u="sng" strike="noStrike"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Arial"/>
                <a:ea typeface="Arial"/>
                <a:cs typeface="Arial"/>
                <a:sym typeface="Arial"/>
              </a:rPr>
              <a:t> </a:t>
            </a:r>
            <a:r>
              <a:rPr lang="en-US" sz="1665" b="1" u="sng" strike="noStrike" spc="50" dirty="0" err="1" smtClean="0">
                <a:ln w="9525" cmpd="sng">
                  <a:solidFill>
                    <a:schemeClr val="accent1"/>
                  </a:solidFill>
                  <a:prstDash val="solid"/>
                </a:ln>
                <a:solidFill>
                  <a:srgbClr val="70AD47">
                    <a:tint val="1000"/>
                  </a:srgbClr>
                </a:solidFill>
                <a:effectLst>
                  <a:glow rad="38100">
                    <a:schemeClr val="accent1">
                      <a:alpha val="40000"/>
                    </a:schemeClr>
                  </a:glow>
                </a:effectLst>
                <a:latin typeface="Arial"/>
                <a:ea typeface="Arial"/>
                <a:cs typeface="Arial"/>
                <a:sym typeface="Arial"/>
              </a:rPr>
              <a:t>môn</a:t>
            </a:r>
            <a:r>
              <a:rPr lang="en-US" sz="1665" b="1" strike="noStrike"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Arial"/>
                <a:ea typeface="Arial"/>
                <a:cs typeface="Arial"/>
                <a:sym typeface="Arial"/>
              </a:rPr>
              <a:t>:</a:t>
            </a:r>
            <a:r>
              <a:rPr lang="en-US" sz="1665" b="1" strike="noStrike" spc="50" dirty="0" smtClean="0">
                <a:ln w="9525" cmpd="sng">
                  <a:solidFill>
                    <a:schemeClr val="accent1"/>
                  </a:solidFill>
                  <a:prstDash val="solid"/>
                </a:ln>
                <a:solidFill>
                  <a:srgbClr val="70AD47">
                    <a:tint val="1000"/>
                  </a:srgbClr>
                </a:solidFill>
                <a:effectLst>
                  <a:glow rad="38100">
                    <a:schemeClr val="accent1">
                      <a:alpha val="40000"/>
                    </a:schemeClr>
                  </a:glow>
                </a:effectLst>
                <a:sym typeface="Arial"/>
              </a:rPr>
              <a:t>       CÔNG NGHỆ THÔNG TIN</a:t>
            </a:r>
          </a:p>
          <a:p>
            <a:pPr marL="0" marR="0" lvl="0" indent="0" algn="l" rtl="0">
              <a:lnSpc>
                <a:spcPct val="90000"/>
              </a:lnSpc>
              <a:spcBef>
                <a:spcPts val="933"/>
              </a:spcBef>
              <a:spcAft>
                <a:spcPts val="0"/>
              </a:spcAft>
              <a:buClr>
                <a:srgbClr val="7B230B"/>
              </a:buClr>
              <a:buSzPts val="2414"/>
              <a:buFont typeface="Arial"/>
              <a:buNone/>
            </a:pPr>
            <a:endParaRPr lang="en-US" sz="1665" b="1" spc="50" dirty="0">
              <a:ln w="9525" cmpd="sng">
                <a:solidFill>
                  <a:schemeClr val="accent1"/>
                </a:solidFill>
                <a:prstDash val="solid"/>
              </a:ln>
              <a:solidFill>
                <a:srgbClr val="70AD47">
                  <a:tint val="1000"/>
                </a:srgbClr>
              </a:solidFill>
              <a:effectLst>
                <a:glow rad="38100">
                  <a:schemeClr val="accent1">
                    <a:alpha val="40000"/>
                  </a:schemeClr>
                </a:glow>
              </a:effectLst>
            </a:endParaRPr>
          </a:p>
          <a:p>
            <a:pPr marL="0" marR="0" lvl="0" indent="0" algn="l" rtl="0">
              <a:lnSpc>
                <a:spcPct val="90000"/>
              </a:lnSpc>
              <a:spcBef>
                <a:spcPts val="933"/>
              </a:spcBef>
              <a:spcAft>
                <a:spcPts val="0"/>
              </a:spcAft>
              <a:buClr>
                <a:srgbClr val="7B230B"/>
              </a:buClr>
              <a:buSzPts val="2414"/>
              <a:buFont typeface="Arial"/>
              <a:buNone/>
            </a:pPr>
            <a:r>
              <a:rPr lang="en-US" sz="1665" b="1" u="sng" strike="noStrike" spc="50" dirty="0" err="1" smtClean="0">
                <a:ln w="9525" cmpd="sng">
                  <a:solidFill>
                    <a:schemeClr val="accent1"/>
                  </a:solidFill>
                  <a:prstDash val="solid"/>
                </a:ln>
                <a:solidFill>
                  <a:srgbClr val="70AD47">
                    <a:tint val="1000"/>
                  </a:srgbClr>
                </a:solidFill>
                <a:effectLst>
                  <a:glow rad="38100">
                    <a:schemeClr val="accent1">
                      <a:alpha val="40000"/>
                    </a:schemeClr>
                  </a:glow>
                </a:effectLst>
                <a:latin typeface="Arial"/>
                <a:ea typeface="Arial"/>
                <a:cs typeface="Arial"/>
                <a:sym typeface="Arial"/>
              </a:rPr>
              <a:t>Giảng</a:t>
            </a:r>
            <a:r>
              <a:rPr lang="en-US" sz="1665" b="1" u="sng" strike="noStrike"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Arial"/>
                <a:ea typeface="Arial"/>
                <a:cs typeface="Arial"/>
                <a:sym typeface="Arial"/>
              </a:rPr>
              <a:t> </a:t>
            </a:r>
            <a:r>
              <a:rPr lang="en-US" sz="1665" b="1" u="sng" strike="noStrike" spc="50" dirty="0" err="1" smtClean="0">
                <a:ln w="9525" cmpd="sng">
                  <a:solidFill>
                    <a:schemeClr val="accent1"/>
                  </a:solidFill>
                  <a:prstDash val="solid"/>
                </a:ln>
                <a:solidFill>
                  <a:srgbClr val="70AD47">
                    <a:tint val="1000"/>
                  </a:srgbClr>
                </a:solidFill>
                <a:effectLst>
                  <a:glow rad="38100">
                    <a:schemeClr val="accent1">
                      <a:alpha val="40000"/>
                    </a:schemeClr>
                  </a:glow>
                </a:effectLst>
                <a:latin typeface="Arial"/>
                <a:ea typeface="Arial"/>
                <a:cs typeface="Arial"/>
                <a:sym typeface="Arial"/>
              </a:rPr>
              <a:t>viên</a:t>
            </a:r>
            <a:r>
              <a:rPr lang="en-US" sz="1665" b="1" u="sng" strike="noStrike"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Arial"/>
                <a:ea typeface="Arial"/>
                <a:cs typeface="Arial"/>
                <a:sym typeface="Arial"/>
              </a:rPr>
              <a:t> </a:t>
            </a:r>
            <a:r>
              <a:rPr lang="en-US" sz="1665" b="1" u="sng" strike="noStrike" spc="50" dirty="0" err="1" smtClean="0">
                <a:ln w="9525" cmpd="sng">
                  <a:solidFill>
                    <a:schemeClr val="accent1"/>
                  </a:solidFill>
                  <a:prstDash val="solid"/>
                </a:ln>
                <a:solidFill>
                  <a:srgbClr val="70AD47">
                    <a:tint val="1000"/>
                  </a:srgbClr>
                </a:solidFill>
                <a:effectLst>
                  <a:glow rad="38100">
                    <a:schemeClr val="accent1">
                      <a:alpha val="40000"/>
                    </a:schemeClr>
                  </a:glow>
                </a:effectLst>
                <a:latin typeface="Arial"/>
                <a:ea typeface="Arial"/>
                <a:cs typeface="Arial"/>
                <a:sym typeface="Arial"/>
              </a:rPr>
              <a:t>hướng</a:t>
            </a:r>
            <a:r>
              <a:rPr lang="en-US" sz="1665" b="1" u="sng" strike="noStrike"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Arial"/>
                <a:ea typeface="Arial"/>
                <a:cs typeface="Arial"/>
                <a:sym typeface="Arial"/>
              </a:rPr>
              <a:t> </a:t>
            </a:r>
            <a:r>
              <a:rPr lang="en-US" sz="1665" b="1" u="sng" strike="noStrike" spc="50" dirty="0" err="1" smtClean="0">
                <a:ln w="9525" cmpd="sng">
                  <a:solidFill>
                    <a:schemeClr val="accent1"/>
                  </a:solidFill>
                  <a:prstDash val="solid"/>
                </a:ln>
                <a:solidFill>
                  <a:srgbClr val="70AD47">
                    <a:tint val="1000"/>
                  </a:srgbClr>
                </a:solidFill>
                <a:effectLst>
                  <a:glow rad="38100">
                    <a:schemeClr val="accent1">
                      <a:alpha val="40000"/>
                    </a:schemeClr>
                  </a:glow>
                </a:effectLst>
                <a:latin typeface="Arial"/>
                <a:ea typeface="Arial"/>
                <a:cs typeface="Arial"/>
                <a:sym typeface="Arial"/>
              </a:rPr>
              <a:t>dẫn</a:t>
            </a:r>
            <a:r>
              <a:rPr lang="en-US" sz="1665" b="1" u="none" strike="noStrike" dirty="0" smtClean="0">
                <a:ln w="6600">
                  <a:solidFill>
                    <a:schemeClr val="accent2"/>
                  </a:solidFill>
                  <a:prstDash val="solid"/>
                </a:ln>
                <a:solidFill>
                  <a:srgbClr val="FFFFFF"/>
                </a:solidFill>
                <a:effectLst>
                  <a:outerShdw dist="38100" dir="2700000" algn="tl" rotWithShape="0">
                    <a:schemeClr val="accent2"/>
                  </a:outerShdw>
                </a:effectLst>
                <a:latin typeface="Arial"/>
                <a:ea typeface="Arial"/>
                <a:cs typeface="Arial"/>
                <a:sym typeface="Arial"/>
              </a:rPr>
              <a:t>:</a:t>
            </a:r>
            <a:r>
              <a:rPr lang="en-US" sz="1665" b="1" i="1" u="none" strike="noStrike" cap="none" dirty="0" smtClean="0">
                <a:solidFill>
                  <a:srgbClr val="FF0000"/>
                </a:solidFill>
                <a:effectLst>
                  <a:glow rad="88900">
                    <a:schemeClr val="tx1"/>
                  </a:glow>
                  <a:outerShdw blurRad="38100" dist="38100" dir="2700000" algn="tl">
                    <a:srgbClr val="000000">
                      <a:alpha val="43137"/>
                    </a:srgbClr>
                  </a:outerShdw>
                </a:effectLst>
                <a:latin typeface="Arial"/>
                <a:ea typeface="Arial"/>
                <a:cs typeface="Arial"/>
                <a:sym typeface="Arial"/>
              </a:rPr>
              <a:t> 	</a:t>
            </a:r>
            <a:r>
              <a:rPr lang="en-US" sz="1665" b="1" i="1" u="none" strike="noStrike" dirty="0" err="1" smtClean="0">
                <a:ln w="6600">
                  <a:solidFill>
                    <a:schemeClr val="accent2"/>
                  </a:solidFill>
                  <a:prstDash val="solid"/>
                </a:ln>
                <a:solidFill>
                  <a:srgbClr val="FFFFFF"/>
                </a:solidFill>
                <a:effectLst>
                  <a:outerShdw dist="38100" dir="2700000" algn="tl" rotWithShape="0">
                    <a:schemeClr val="accent2"/>
                  </a:outerShdw>
                </a:effectLst>
                <a:latin typeface="Arial"/>
                <a:ea typeface="Arial"/>
                <a:cs typeface="Arial"/>
                <a:sym typeface="Arial"/>
              </a:rPr>
              <a:t>Ths</a:t>
            </a:r>
            <a:r>
              <a:rPr lang="en-US" sz="1665" b="1" i="1" u="none" strike="noStrike" dirty="0">
                <a:ln w="6600">
                  <a:solidFill>
                    <a:schemeClr val="accent2"/>
                  </a:solidFill>
                  <a:prstDash val="solid"/>
                </a:ln>
                <a:solidFill>
                  <a:srgbClr val="FFFFFF"/>
                </a:solidFill>
                <a:effectLst>
                  <a:outerShdw dist="38100" dir="2700000" algn="tl" rotWithShape="0">
                    <a:schemeClr val="accent2"/>
                  </a:outerShdw>
                </a:effectLst>
                <a:latin typeface="Arial"/>
                <a:ea typeface="Arial"/>
                <a:cs typeface="Arial"/>
                <a:sym typeface="Arial"/>
              </a:rPr>
              <a:t>. </a:t>
            </a:r>
            <a:r>
              <a:rPr lang="en-US" sz="1665" b="1" i="1" u="none" strike="noStrike" dirty="0" err="1" smtClean="0">
                <a:ln w="6600">
                  <a:solidFill>
                    <a:schemeClr val="accent2"/>
                  </a:solidFill>
                  <a:prstDash val="solid"/>
                </a:ln>
                <a:solidFill>
                  <a:srgbClr val="FFFFFF"/>
                </a:solidFill>
                <a:effectLst>
                  <a:outerShdw dist="38100" dir="2700000" algn="tl" rotWithShape="0">
                    <a:schemeClr val="accent2"/>
                  </a:outerShdw>
                </a:effectLst>
                <a:latin typeface="Arial"/>
                <a:ea typeface="Arial"/>
                <a:cs typeface="Arial"/>
                <a:sym typeface="Arial"/>
              </a:rPr>
              <a:t>Nguyễn</a:t>
            </a:r>
            <a:r>
              <a:rPr lang="en-US" sz="1665" b="1" i="1" u="none" strike="noStrike" dirty="0" smtClean="0">
                <a:ln w="6600">
                  <a:solidFill>
                    <a:schemeClr val="accent2"/>
                  </a:solidFill>
                  <a:prstDash val="solid"/>
                </a:ln>
                <a:solidFill>
                  <a:srgbClr val="FFFFFF"/>
                </a:solidFill>
                <a:effectLst>
                  <a:outerShdw dist="38100" dir="2700000" algn="tl" rotWithShape="0">
                    <a:schemeClr val="accent2"/>
                  </a:outerShdw>
                </a:effectLst>
                <a:latin typeface="Arial"/>
                <a:ea typeface="Arial"/>
                <a:cs typeface="Arial"/>
                <a:sym typeface="Arial"/>
              </a:rPr>
              <a:t> </a:t>
            </a:r>
            <a:r>
              <a:rPr lang="en-US" sz="1665" b="1" i="1" u="none" strike="noStrike" dirty="0" err="1" smtClean="0">
                <a:ln w="6600">
                  <a:solidFill>
                    <a:schemeClr val="accent2"/>
                  </a:solidFill>
                  <a:prstDash val="solid"/>
                </a:ln>
                <a:solidFill>
                  <a:srgbClr val="FFFFFF"/>
                </a:solidFill>
                <a:effectLst>
                  <a:outerShdw dist="38100" dir="2700000" algn="tl" rotWithShape="0">
                    <a:schemeClr val="accent2"/>
                  </a:outerShdw>
                </a:effectLst>
                <a:latin typeface="Arial"/>
                <a:ea typeface="Arial"/>
                <a:cs typeface="Arial"/>
                <a:sym typeface="Arial"/>
              </a:rPr>
              <a:t>Thị</a:t>
            </a:r>
            <a:r>
              <a:rPr lang="en-US" sz="1665" b="1" i="1" u="none" strike="noStrike" dirty="0" smtClean="0">
                <a:ln w="6600">
                  <a:solidFill>
                    <a:schemeClr val="accent2"/>
                  </a:solidFill>
                  <a:prstDash val="solid"/>
                </a:ln>
                <a:solidFill>
                  <a:srgbClr val="FFFFFF"/>
                </a:solidFill>
                <a:effectLst>
                  <a:outerShdw dist="38100" dir="2700000" algn="tl" rotWithShape="0">
                    <a:schemeClr val="accent2"/>
                  </a:outerShdw>
                </a:effectLst>
                <a:latin typeface="Arial"/>
                <a:ea typeface="Arial"/>
                <a:cs typeface="Arial"/>
                <a:sym typeface="Arial"/>
              </a:rPr>
              <a:t> </a:t>
            </a:r>
            <a:r>
              <a:rPr lang="en-US" sz="1665" b="1" i="1" u="none" strike="noStrike" dirty="0" err="1" smtClean="0">
                <a:ln w="6600">
                  <a:solidFill>
                    <a:schemeClr val="accent2"/>
                  </a:solidFill>
                  <a:prstDash val="solid"/>
                </a:ln>
                <a:solidFill>
                  <a:srgbClr val="FFFFFF"/>
                </a:solidFill>
                <a:effectLst>
                  <a:outerShdw dist="38100" dir="2700000" algn="tl" rotWithShape="0">
                    <a:schemeClr val="accent2"/>
                  </a:outerShdw>
                </a:effectLst>
                <a:latin typeface="Arial"/>
                <a:ea typeface="Arial"/>
                <a:cs typeface="Arial"/>
                <a:sym typeface="Arial"/>
              </a:rPr>
              <a:t>Anh</a:t>
            </a:r>
            <a:r>
              <a:rPr lang="en-US" sz="1665" b="1" i="1" u="none" strike="noStrike" dirty="0" smtClean="0">
                <a:ln w="6600">
                  <a:solidFill>
                    <a:schemeClr val="accent2"/>
                  </a:solidFill>
                  <a:prstDash val="solid"/>
                </a:ln>
                <a:solidFill>
                  <a:srgbClr val="FFFFFF"/>
                </a:solidFill>
                <a:effectLst>
                  <a:outerShdw dist="38100" dir="2700000" algn="tl" rotWithShape="0">
                    <a:schemeClr val="accent2"/>
                  </a:outerShdw>
                </a:effectLst>
                <a:latin typeface="Arial"/>
                <a:ea typeface="Arial"/>
                <a:cs typeface="Arial"/>
                <a:sym typeface="Arial"/>
              </a:rPr>
              <a:t> </a:t>
            </a:r>
            <a:r>
              <a:rPr lang="en-US" sz="1665" b="1" i="1" u="none" strike="noStrike" dirty="0" err="1" smtClean="0">
                <a:ln w="6600">
                  <a:solidFill>
                    <a:schemeClr val="accent2"/>
                  </a:solidFill>
                  <a:prstDash val="solid"/>
                </a:ln>
                <a:solidFill>
                  <a:srgbClr val="FFFFFF"/>
                </a:solidFill>
                <a:effectLst>
                  <a:outerShdw dist="38100" dir="2700000" algn="tl" rotWithShape="0">
                    <a:schemeClr val="accent2"/>
                  </a:outerShdw>
                </a:effectLst>
                <a:latin typeface="Arial"/>
                <a:ea typeface="Arial"/>
                <a:cs typeface="Arial"/>
                <a:sym typeface="Arial"/>
              </a:rPr>
              <a:t>Thư</a:t>
            </a:r>
            <a:endParaRPr lang="en-US" sz="1665" b="1" u="none" strike="noStrike" dirty="0">
              <a:ln w="6600">
                <a:solidFill>
                  <a:schemeClr val="accent2"/>
                </a:solidFill>
                <a:prstDash val="solid"/>
              </a:ln>
              <a:solidFill>
                <a:srgbClr val="FFFFFF"/>
              </a:solidFill>
              <a:effectLst>
                <a:outerShdw dist="38100" dir="2700000" algn="tl" rotWithShape="0">
                  <a:schemeClr val="accent2"/>
                </a:outerShdw>
              </a:effectLst>
              <a:latin typeface="Arial"/>
              <a:ea typeface="Arial"/>
              <a:cs typeface="Arial"/>
              <a:sym typeface="Arial"/>
            </a:endParaRPr>
          </a:p>
          <a:p>
            <a:pPr marL="0" marR="0" lvl="0" indent="0" algn="l" rtl="0">
              <a:lnSpc>
                <a:spcPct val="90000"/>
              </a:lnSpc>
              <a:spcBef>
                <a:spcPts val="988"/>
              </a:spcBef>
              <a:spcAft>
                <a:spcPts val="0"/>
              </a:spcAft>
              <a:buClr>
                <a:srgbClr val="7B230B"/>
              </a:buClr>
              <a:buSzPts val="2816"/>
              <a:buFont typeface="Arial"/>
              <a:buNone/>
            </a:pPr>
            <a:endParaRPr sz="1942" b="1" i="1" u="none" strike="noStrike" cap="none" dirty="0">
              <a:solidFill>
                <a:schemeClr val="dk1"/>
              </a:solidFill>
              <a:effectLst>
                <a:outerShdw blurRad="38100" dist="38100" dir="2700000" algn="tl">
                  <a:srgbClr val="000000">
                    <a:alpha val="43137"/>
                  </a:srgbClr>
                </a:outerShdw>
              </a:effectLst>
              <a:latin typeface="Arial"/>
              <a:ea typeface="Arial"/>
              <a:cs typeface="Arial"/>
              <a:sym typeface="Arial"/>
            </a:endParaRPr>
          </a:p>
          <a:p>
            <a:pPr marL="0" marR="0" lvl="0" indent="0" algn="l" rtl="0">
              <a:lnSpc>
                <a:spcPct val="90000"/>
              </a:lnSpc>
              <a:spcBef>
                <a:spcPts val="988"/>
              </a:spcBef>
              <a:spcAft>
                <a:spcPts val="0"/>
              </a:spcAft>
              <a:buClr>
                <a:srgbClr val="7B230B"/>
              </a:buClr>
              <a:buSzPts val="2816"/>
              <a:buFont typeface="Arial"/>
              <a:buNone/>
            </a:pPr>
            <a:endParaRPr sz="1942" b="1" i="1" u="none" strike="noStrike" cap="none" dirty="0">
              <a:solidFill>
                <a:schemeClr val="dk1"/>
              </a:solidFill>
              <a:effectLst>
                <a:outerShdw blurRad="38100" dist="38100" dir="2700000" algn="tl">
                  <a:srgbClr val="000000">
                    <a:alpha val="43137"/>
                  </a:srgbClr>
                </a:outerShdw>
              </a:effectLst>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10</a:t>
            </a:fld>
            <a:endParaRPr>
              <a:latin typeface="Times New Roman" panose="02020603050405020304" pitchFamily="18" charset="0"/>
              <a:cs typeface="Times New Roman" panose="02020603050405020304" pitchFamily="18" charset="0"/>
            </a:endParaRPr>
          </a:p>
        </p:txBody>
      </p:sp>
      <p:sp>
        <p:nvSpPr>
          <p:cNvPr id="5" name="Google Shape;342;p12"/>
          <p:cNvSpPr txBox="1">
            <a:spLocks/>
          </p:cNvSpPr>
          <p:nvPr/>
        </p:nvSpPr>
        <p:spPr>
          <a:xfrm>
            <a:off x="1703190" y="661066"/>
            <a:ext cx="4973810" cy="58787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vi-VN" sz="2800" b="1" u="sng"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Usecase phân rã của Quản trị</a:t>
            </a:r>
            <a:r>
              <a:rPr lang="vi-VN" sz="2800" b="1" dirty="0"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vi-VN"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endParaRPr lang="vi-VN"/>
          </a:p>
        </p:txBody>
      </p:sp>
      <p:sp>
        <p:nvSpPr>
          <p:cNvPr id="7" name="Google Shape;342;p12"/>
          <p:cNvSpPr txBox="1">
            <a:spLocks/>
          </p:cNvSpPr>
          <p:nvPr/>
        </p:nvSpPr>
        <p:spPr>
          <a:xfrm>
            <a:off x="3701144" y="127279"/>
            <a:ext cx="5297890"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400" b="1"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 TÍCH THIẾT KẾ HỆ THỐNG</a:t>
            </a:r>
            <a:endParaRPr lang="en-US" sz="24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57122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11</a:t>
            </a:fld>
            <a:endParaRPr>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endParaRPr lang="vi-VN"/>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22302" y="-6356190"/>
            <a:ext cx="9144001" cy="5143425"/>
          </a:xfrm>
          <a:prstGeom prst="rect">
            <a:avLst/>
          </a:prstGeom>
        </p:spPr>
      </p:pic>
      <p:pic>
        <p:nvPicPr>
          <p:cNvPr id="6" name="Google Shape;138;p6"/>
          <p:cNvPicPr preferRelativeResize="0"/>
          <p:nvPr/>
        </p:nvPicPr>
        <p:blipFill>
          <a:blip r:embed="rId4">
            <a:alphaModFix/>
          </a:blip>
          <a:stretch>
            <a:fillRect/>
          </a:stretch>
        </p:blipFill>
        <p:spPr>
          <a:xfrm>
            <a:off x="0" y="-1"/>
            <a:ext cx="9144000" cy="5143425"/>
          </a:xfrm>
          <a:prstGeom prst="rect">
            <a:avLst/>
          </a:prstGeom>
          <a:noFill/>
          <a:ln>
            <a:noFill/>
          </a:ln>
        </p:spPr>
      </p:pic>
    </p:spTree>
    <p:extLst>
      <p:ext uri="{BB962C8B-B14F-4D97-AF65-F5344CB8AC3E}">
        <p14:creationId xmlns:p14="http://schemas.microsoft.com/office/powerpoint/2010/main" val="2872416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12</a:t>
            </a:fld>
            <a:endParaRPr>
              <a:latin typeface="Times New Roman" panose="02020603050405020304" pitchFamily="18" charset="0"/>
              <a:cs typeface="Times New Roman" panose="02020603050405020304" pitchFamily="18" charset="0"/>
            </a:endParaRPr>
          </a:p>
        </p:txBody>
      </p:sp>
      <p:sp>
        <p:nvSpPr>
          <p:cNvPr id="5" name="Google Shape;342;p12"/>
          <p:cNvSpPr txBox="1">
            <a:spLocks/>
          </p:cNvSpPr>
          <p:nvPr/>
        </p:nvSpPr>
        <p:spPr>
          <a:xfrm>
            <a:off x="1703190" y="661066"/>
            <a:ext cx="4792613" cy="58787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vi-VN" sz="2800" b="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Usecase phân rã của </a:t>
            </a:r>
            <a:r>
              <a:rPr lang="vi-VN" sz="2800" b="1" u="sng"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Quản lý</a:t>
            </a:r>
            <a:r>
              <a:rPr lang="vi-VN" sz="2800" b="1" dirty="0"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vi-VN"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endParaRPr lang="vi-VN"/>
          </a:p>
        </p:txBody>
      </p:sp>
      <p:sp>
        <p:nvSpPr>
          <p:cNvPr id="7" name="Google Shape;342;p12"/>
          <p:cNvSpPr txBox="1">
            <a:spLocks/>
          </p:cNvSpPr>
          <p:nvPr/>
        </p:nvSpPr>
        <p:spPr>
          <a:xfrm>
            <a:off x="3701144" y="127279"/>
            <a:ext cx="5297890"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400" b="1"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 TÍCH THIẾT KẾ HỆ THỐNG</a:t>
            </a:r>
            <a:endParaRPr lang="en-US" sz="24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34171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13</a:t>
            </a:fld>
            <a:endParaRPr>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endParaRPr lang="vi-VN"/>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22302" y="-6356190"/>
            <a:ext cx="9144001" cy="5143425"/>
          </a:xfrm>
          <a:prstGeom prst="rect">
            <a:avLst/>
          </a:prstGeom>
        </p:spPr>
      </p:pic>
      <p:pic>
        <p:nvPicPr>
          <p:cNvPr id="6" name="Google Shape;147;p7"/>
          <p:cNvPicPr preferRelativeResize="0"/>
          <p:nvPr/>
        </p:nvPicPr>
        <p:blipFill>
          <a:blip r:embed="rId4">
            <a:alphaModFix/>
          </a:blip>
          <a:stretch>
            <a:fillRect/>
          </a:stretch>
        </p:blipFill>
        <p:spPr>
          <a:xfrm>
            <a:off x="0" y="0"/>
            <a:ext cx="9144000" cy="5143425"/>
          </a:xfrm>
          <a:prstGeom prst="rect">
            <a:avLst/>
          </a:prstGeom>
          <a:noFill/>
          <a:ln>
            <a:noFill/>
          </a:ln>
        </p:spPr>
      </p:pic>
    </p:spTree>
    <p:extLst>
      <p:ext uri="{BB962C8B-B14F-4D97-AF65-F5344CB8AC3E}">
        <p14:creationId xmlns:p14="http://schemas.microsoft.com/office/powerpoint/2010/main" val="17080877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14</a:t>
            </a:fld>
            <a:endParaRPr>
              <a:latin typeface="Times New Roman" panose="02020603050405020304" pitchFamily="18" charset="0"/>
              <a:cs typeface="Times New Roman" panose="02020603050405020304" pitchFamily="18" charset="0"/>
            </a:endParaRPr>
          </a:p>
        </p:txBody>
      </p:sp>
      <p:sp>
        <p:nvSpPr>
          <p:cNvPr id="5" name="Google Shape;342;p12"/>
          <p:cNvSpPr txBox="1">
            <a:spLocks/>
          </p:cNvSpPr>
          <p:nvPr/>
        </p:nvSpPr>
        <p:spPr>
          <a:xfrm>
            <a:off x="1703190" y="661066"/>
            <a:ext cx="7295844" cy="58787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vi-VN" sz="2800" b="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Usecase phân rã của </a:t>
            </a:r>
            <a:r>
              <a:rPr lang="vi-VN" sz="2800" b="1" u="sng"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Nhân viên bán hàng</a:t>
            </a:r>
            <a:r>
              <a:rPr lang="vi-VN" sz="2800" b="1" dirty="0"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vi-VN"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endParaRPr lang="vi-VN"/>
          </a:p>
        </p:txBody>
      </p:sp>
      <p:sp>
        <p:nvSpPr>
          <p:cNvPr id="7" name="Google Shape;342;p12"/>
          <p:cNvSpPr txBox="1">
            <a:spLocks/>
          </p:cNvSpPr>
          <p:nvPr/>
        </p:nvSpPr>
        <p:spPr>
          <a:xfrm>
            <a:off x="3701144" y="127279"/>
            <a:ext cx="5297890"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400" b="1"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 TÍCH THIẾT KẾ HỆ THỐNG</a:t>
            </a:r>
            <a:endParaRPr lang="en-US" sz="24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99832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15</a:t>
            </a:fld>
            <a:endParaRPr>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endParaRPr lang="vi-VN"/>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22302" y="-6356190"/>
            <a:ext cx="9144001" cy="5143425"/>
          </a:xfrm>
          <a:prstGeom prst="rect">
            <a:avLst/>
          </a:prstGeom>
        </p:spPr>
      </p:pic>
      <p:pic>
        <p:nvPicPr>
          <p:cNvPr id="8" name="Google Shape;156;p8"/>
          <p:cNvPicPr preferRelativeResize="0"/>
          <p:nvPr/>
        </p:nvPicPr>
        <p:blipFill>
          <a:blip r:embed="rId4">
            <a:alphaModFix/>
          </a:blip>
          <a:stretch>
            <a:fillRect/>
          </a:stretch>
        </p:blipFill>
        <p:spPr>
          <a:xfrm>
            <a:off x="0" y="0"/>
            <a:ext cx="9144000" cy="5143425"/>
          </a:xfrm>
          <a:prstGeom prst="rect">
            <a:avLst/>
          </a:prstGeom>
          <a:noFill/>
          <a:ln>
            <a:noFill/>
          </a:ln>
        </p:spPr>
      </p:pic>
    </p:spTree>
    <p:extLst>
      <p:ext uri="{BB962C8B-B14F-4D97-AF65-F5344CB8AC3E}">
        <p14:creationId xmlns:p14="http://schemas.microsoft.com/office/powerpoint/2010/main" val="23453241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16</a:t>
            </a:fld>
            <a:endParaRPr>
              <a:latin typeface="Times New Roman" panose="02020603050405020304" pitchFamily="18" charset="0"/>
              <a:cs typeface="Times New Roman" panose="02020603050405020304" pitchFamily="18" charset="0"/>
            </a:endParaRPr>
          </a:p>
        </p:txBody>
      </p:sp>
      <p:sp>
        <p:nvSpPr>
          <p:cNvPr id="5" name="Google Shape;342;p12"/>
          <p:cNvSpPr txBox="1">
            <a:spLocks/>
          </p:cNvSpPr>
          <p:nvPr/>
        </p:nvSpPr>
        <p:spPr>
          <a:xfrm>
            <a:off x="1703189" y="661066"/>
            <a:ext cx="6585787" cy="58787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vi-VN" sz="2800" b="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Usecase phân rã của </a:t>
            </a:r>
            <a:r>
              <a:rPr lang="vi-VN" sz="2800" b="1" u="sng"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Quản lý Menu</a:t>
            </a:r>
            <a:r>
              <a:rPr lang="vi-VN" sz="2800" b="1" dirty="0"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vi-VN"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endParaRPr lang="vi-VN"/>
          </a:p>
        </p:txBody>
      </p:sp>
      <p:sp>
        <p:nvSpPr>
          <p:cNvPr id="7" name="Google Shape;342;p12"/>
          <p:cNvSpPr txBox="1">
            <a:spLocks/>
          </p:cNvSpPr>
          <p:nvPr/>
        </p:nvSpPr>
        <p:spPr>
          <a:xfrm>
            <a:off x="3701144" y="127279"/>
            <a:ext cx="5297890"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400" b="1"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 TÍCH THIẾT KẾ HỆ THỐNG</a:t>
            </a:r>
            <a:endParaRPr lang="en-US" sz="24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50846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17</a:t>
            </a:fld>
            <a:endParaRPr>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endParaRPr lang="vi-VN"/>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22302" y="-6356190"/>
            <a:ext cx="9144001" cy="5143425"/>
          </a:xfrm>
          <a:prstGeom prst="rect">
            <a:avLst/>
          </a:prstGeom>
        </p:spPr>
      </p:pic>
      <p:pic>
        <p:nvPicPr>
          <p:cNvPr id="6" name="Google Shape;165;p9"/>
          <p:cNvPicPr preferRelativeResize="0"/>
          <p:nvPr/>
        </p:nvPicPr>
        <p:blipFill>
          <a:blip r:embed="rId4">
            <a:alphaModFix/>
          </a:blip>
          <a:stretch>
            <a:fillRect/>
          </a:stretch>
        </p:blipFill>
        <p:spPr>
          <a:xfrm>
            <a:off x="1" y="-1"/>
            <a:ext cx="9144000" cy="5143425"/>
          </a:xfrm>
          <a:prstGeom prst="rect">
            <a:avLst/>
          </a:prstGeom>
          <a:noFill/>
          <a:ln>
            <a:noFill/>
          </a:ln>
        </p:spPr>
      </p:pic>
    </p:spTree>
    <p:extLst>
      <p:ext uri="{BB962C8B-B14F-4D97-AF65-F5344CB8AC3E}">
        <p14:creationId xmlns:p14="http://schemas.microsoft.com/office/powerpoint/2010/main" val="21050280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18</a:t>
            </a:fld>
            <a:endParaRPr>
              <a:latin typeface="Times New Roman" panose="02020603050405020304" pitchFamily="18" charset="0"/>
              <a:cs typeface="Times New Roman" panose="02020603050405020304" pitchFamily="18" charset="0"/>
            </a:endParaRPr>
          </a:p>
        </p:txBody>
      </p:sp>
      <p:sp>
        <p:nvSpPr>
          <p:cNvPr id="5" name="Google Shape;342;p12"/>
          <p:cNvSpPr txBox="1">
            <a:spLocks/>
          </p:cNvSpPr>
          <p:nvPr/>
        </p:nvSpPr>
        <p:spPr>
          <a:xfrm>
            <a:off x="1703190" y="661066"/>
            <a:ext cx="5296324" cy="58787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vi-VN" sz="2800" b="1" u="sng"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Biểu đồ Class Diagram</a:t>
            </a:r>
            <a:r>
              <a:rPr lang="vi-VN" sz="2800" b="1" dirty="0"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vi-VN"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endParaRPr lang="vi-VN"/>
          </a:p>
        </p:txBody>
      </p:sp>
      <p:sp>
        <p:nvSpPr>
          <p:cNvPr id="7" name="Google Shape;342;p12"/>
          <p:cNvSpPr txBox="1">
            <a:spLocks/>
          </p:cNvSpPr>
          <p:nvPr/>
        </p:nvSpPr>
        <p:spPr>
          <a:xfrm>
            <a:off x="3701144" y="127279"/>
            <a:ext cx="5297890"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400" b="1"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 TÍCH THIẾT KẾ HỆ THỐNG</a:t>
            </a:r>
            <a:endParaRPr lang="en-US" sz="24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21454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19</a:t>
            </a:fld>
            <a:endParaRPr>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endParaRPr lang="vi-VN"/>
          </a:p>
        </p:txBody>
      </p:sp>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13556" y="1"/>
            <a:ext cx="9130443" cy="5143500"/>
          </a:xfrm>
          <a:prstGeom prst="rect">
            <a:avLst/>
          </a:prstGeom>
        </p:spPr>
      </p:pic>
    </p:spTree>
    <p:extLst>
      <p:ext uri="{BB962C8B-B14F-4D97-AF65-F5344CB8AC3E}">
        <p14:creationId xmlns:p14="http://schemas.microsoft.com/office/powerpoint/2010/main" val="13679376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ctrTitle"/>
          </p:nvPr>
        </p:nvSpPr>
        <p:spPr>
          <a:xfrm>
            <a:off x="3010828" y="1245850"/>
            <a:ext cx="5820937" cy="2632899"/>
          </a:xfrm>
          <a:ln>
            <a:noFill/>
          </a:ln>
        </p:spPr>
        <p:txBody>
          <a:bodyPr/>
          <a:lstStyle/>
          <a:p>
            <a:r>
              <a:rPr lang="en-US" sz="2800" b="1" u="sng" dirty="0" err="1" smtClean="0">
                <a:solidFill>
                  <a:schemeClr val="accent1">
                    <a:lumMod val="20000"/>
                    <a:lumOff val="80000"/>
                  </a:schemeClr>
                </a:solidFill>
                <a:effectLst>
                  <a:outerShdw blurRad="38100" dist="38100" dir="2700000" algn="tl">
                    <a:srgbClr val="000000">
                      <a:alpha val="43137"/>
                    </a:srgbClr>
                  </a:outerShdw>
                </a:effectLst>
              </a:rPr>
              <a:t>Tên</a:t>
            </a:r>
            <a:r>
              <a:rPr lang="en-US" sz="2800" b="1" u="sng" dirty="0" smtClean="0">
                <a:solidFill>
                  <a:schemeClr val="accent1">
                    <a:lumMod val="20000"/>
                    <a:lumOff val="80000"/>
                  </a:schemeClr>
                </a:solidFill>
                <a:effectLst>
                  <a:outerShdw blurRad="38100" dist="38100" dir="2700000" algn="tl">
                    <a:srgbClr val="000000">
                      <a:alpha val="43137"/>
                    </a:srgbClr>
                  </a:outerShdw>
                </a:effectLst>
              </a:rPr>
              <a:t> </a:t>
            </a:r>
            <a:r>
              <a:rPr lang="en-US" sz="2800" b="1" u="sng" dirty="0" err="1">
                <a:solidFill>
                  <a:schemeClr val="accent1">
                    <a:lumMod val="20000"/>
                    <a:lumOff val="80000"/>
                  </a:schemeClr>
                </a:solidFill>
                <a:effectLst>
                  <a:outerShdw blurRad="38100" dist="38100" dir="2700000" algn="tl">
                    <a:srgbClr val="000000">
                      <a:alpha val="43137"/>
                    </a:srgbClr>
                  </a:outerShdw>
                </a:effectLst>
              </a:rPr>
              <a:t>t</a:t>
            </a:r>
            <a:r>
              <a:rPr lang="en-US" sz="2800" b="1" u="sng" dirty="0" err="1" smtClean="0">
                <a:solidFill>
                  <a:schemeClr val="accent1">
                    <a:lumMod val="20000"/>
                    <a:lumOff val="80000"/>
                  </a:schemeClr>
                </a:solidFill>
                <a:effectLst>
                  <a:outerShdw blurRad="38100" dist="38100" dir="2700000" algn="tl">
                    <a:srgbClr val="000000">
                      <a:alpha val="43137"/>
                    </a:srgbClr>
                  </a:outerShdw>
                </a:effectLst>
              </a:rPr>
              <a:t>hành</a:t>
            </a:r>
            <a:r>
              <a:rPr lang="en-US" sz="2800" b="1" u="sng" dirty="0" smtClean="0">
                <a:solidFill>
                  <a:schemeClr val="accent1">
                    <a:lumMod val="20000"/>
                    <a:lumOff val="80000"/>
                  </a:schemeClr>
                </a:solidFill>
                <a:effectLst>
                  <a:outerShdw blurRad="38100" dist="38100" dir="2700000" algn="tl">
                    <a:srgbClr val="000000">
                      <a:alpha val="43137"/>
                    </a:srgbClr>
                  </a:outerShdw>
                </a:effectLst>
              </a:rPr>
              <a:t> </a:t>
            </a:r>
            <a:r>
              <a:rPr lang="en-US" sz="2800" b="1" u="sng" dirty="0" err="1" smtClean="0">
                <a:solidFill>
                  <a:schemeClr val="accent1">
                    <a:lumMod val="20000"/>
                    <a:lumOff val="80000"/>
                  </a:schemeClr>
                </a:solidFill>
                <a:effectLst>
                  <a:outerShdw blurRad="38100" dist="38100" dir="2700000" algn="tl">
                    <a:srgbClr val="000000">
                      <a:alpha val="43137"/>
                    </a:srgbClr>
                  </a:outerShdw>
                </a:effectLst>
              </a:rPr>
              <a:t>viên</a:t>
            </a:r>
            <a:r>
              <a:rPr lang="en-US" sz="2800" dirty="0" smtClean="0">
                <a:solidFill>
                  <a:schemeClr val="accent1">
                    <a:lumMod val="20000"/>
                    <a:lumOff val="80000"/>
                  </a:schemeClr>
                </a:solidFill>
              </a:rPr>
              <a:t>      </a:t>
            </a:r>
            <a:r>
              <a:rPr lang="en-US" sz="2800" b="1" u="sng" dirty="0" err="1" smtClean="0">
                <a:solidFill>
                  <a:schemeClr val="accent1">
                    <a:lumMod val="20000"/>
                    <a:lumOff val="80000"/>
                  </a:schemeClr>
                </a:solidFill>
                <a:effectLst>
                  <a:outerShdw blurRad="38100" dist="38100" dir="2700000" algn="tl">
                    <a:srgbClr val="000000">
                      <a:alpha val="43137"/>
                    </a:srgbClr>
                  </a:outerShdw>
                </a:effectLst>
              </a:rPr>
              <a:t>Mã</a:t>
            </a:r>
            <a:r>
              <a:rPr lang="en-US" sz="2800" b="1" u="sng" dirty="0" smtClean="0">
                <a:solidFill>
                  <a:schemeClr val="accent1">
                    <a:lumMod val="20000"/>
                    <a:lumOff val="80000"/>
                  </a:schemeClr>
                </a:solidFill>
                <a:effectLst>
                  <a:outerShdw blurRad="38100" dist="38100" dir="2700000" algn="tl">
                    <a:srgbClr val="000000">
                      <a:alpha val="43137"/>
                    </a:srgbClr>
                  </a:outerShdw>
                </a:effectLst>
              </a:rPr>
              <a:t> </a:t>
            </a:r>
            <a:r>
              <a:rPr lang="en-US" sz="2800" b="1" u="sng" dirty="0" err="1" smtClean="0">
                <a:solidFill>
                  <a:schemeClr val="accent1">
                    <a:lumMod val="20000"/>
                    <a:lumOff val="80000"/>
                  </a:schemeClr>
                </a:solidFill>
                <a:effectLst>
                  <a:outerShdw blurRad="38100" dist="38100" dir="2700000" algn="tl">
                    <a:srgbClr val="000000">
                      <a:alpha val="43137"/>
                    </a:srgbClr>
                  </a:outerShdw>
                </a:effectLst>
              </a:rPr>
              <a:t>sinh</a:t>
            </a:r>
            <a:r>
              <a:rPr lang="en-US" sz="2800" b="1" u="sng" dirty="0" smtClean="0">
                <a:solidFill>
                  <a:schemeClr val="accent1">
                    <a:lumMod val="20000"/>
                    <a:lumOff val="80000"/>
                  </a:schemeClr>
                </a:solidFill>
                <a:effectLst>
                  <a:outerShdw blurRad="38100" dist="38100" dir="2700000" algn="tl">
                    <a:srgbClr val="000000">
                      <a:alpha val="43137"/>
                    </a:srgbClr>
                  </a:outerShdw>
                </a:effectLst>
              </a:rPr>
              <a:t> </a:t>
            </a:r>
            <a:r>
              <a:rPr lang="en-US" sz="2800" b="1" u="sng" dirty="0" err="1" smtClean="0">
                <a:solidFill>
                  <a:schemeClr val="accent1">
                    <a:lumMod val="20000"/>
                    <a:lumOff val="80000"/>
                  </a:schemeClr>
                </a:solidFill>
                <a:effectLst>
                  <a:outerShdw blurRad="38100" dist="38100" dir="2700000" algn="tl">
                    <a:srgbClr val="000000">
                      <a:alpha val="43137"/>
                    </a:srgbClr>
                  </a:outerShdw>
                </a:effectLst>
              </a:rPr>
              <a:t>viên</a:t>
            </a:r>
            <a:r>
              <a:rPr lang="en-US" sz="2800" dirty="0" smtClean="0"/>
              <a:t/>
            </a:r>
            <a:br>
              <a:rPr lang="en-US" sz="2800" dirty="0" smtClean="0"/>
            </a:br>
            <a:r>
              <a:rPr lang="en-US" dirty="0"/>
              <a:t> </a:t>
            </a:r>
            <a:r>
              <a:rPr lang="en-US" sz="1800" dirty="0" smtClean="0">
                <a:solidFill>
                  <a:schemeClr val="accent1">
                    <a:lumMod val="20000"/>
                    <a:lumOff val="80000"/>
                  </a:schemeClr>
                </a:solidFill>
              </a:rPr>
              <a:t>1.  </a:t>
            </a:r>
            <a:r>
              <a:rPr lang="en-US" sz="1800" dirty="0" err="1" smtClean="0">
                <a:solidFill>
                  <a:schemeClr val="accent1">
                    <a:lumMod val="20000"/>
                    <a:lumOff val="80000"/>
                  </a:schemeClr>
                </a:solidFill>
              </a:rPr>
              <a:t>Lê</a:t>
            </a:r>
            <a:r>
              <a:rPr lang="en-US" sz="1800" dirty="0" smtClean="0">
                <a:solidFill>
                  <a:schemeClr val="accent1">
                    <a:lumMod val="20000"/>
                    <a:lumOff val="80000"/>
                  </a:schemeClr>
                </a:solidFill>
              </a:rPr>
              <a:t> </a:t>
            </a:r>
            <a:r>
              <a:rPr lang="en-US" sz="1800" dirty="0" err="1" smtClean="0">
                <a:solidFill>
                  <a:schemeClr val="accent1">
                    <a:lumMod val="20000"/>
                    <a:lumOff val="80000"/>
                  </a:schemeClr>
                </a:solidFill>
              </a:rPr>
              <a:t>Huỳnh</a:t>
            </a:r>
            <a:r>
              <a:rPr lang="en-US" sz="1800" dirty="0" smtClean="0">
                <a:solidFill>
                  <a:schemeClr val="accent1">
                    <a:lumMod val="20000"/>
                    <a:lumOff val="80000"/>
                  </a:schemeClr>
                </a:solidFill>
              </a:rPr>
              <a:t> Minh                            5951071059</a:t>
            </a:r>
            <a:br>
              <a:rPr lang="en-US" sz="1800" dirty="0" smtClean="0">
                <a:solidFill>
                  <a:schemeClr val="accent1">
                    <a:lumMod val="20000"/>
                    <a:lumOff val="80000"/>
                  </a:schemeClr>
                </a:solidFill>
              </a:rPr>
            </a:br>
            <a:r>
              <a:rPr lang="en-US" sz="1800" dirty="0" smtClean="0">
                <a:solidFill>
                  <a:schemeClr val="accent1">
                    <a:lumMod val="20000"/>
                    <a:lumOff val="80000"/>
                  </a:schemeClr>
                </a:solidFill>
              </a:rPr>
              <a:t>  2. </a:t>
            </a:r>
            <a:r>
              <a:rPr lang="en-US" sz="1800" dirty="0" err="1" smtClean="0">
                <a:solidFill>
                  <a:schemeClr val="accent1">
                    <a:lumMod val="20000"/>
                    <a:lumOff val="80000"/>
                  </a:schemeClr>
                </a:solidFill>
              </a:rPr>
              <a:t>Trần</a:t>
            </a:r>
            <a:r>
              <a:rPr lang="en-US" sz="1800" dirty="0" smtClean="0">
                <a:solidFill>
                  <a:schemeClr val="accent1">
                    <a:lumMod val="20000"/>
                    <a:lumOff val="80000"/>
                  </a:schemeClr>
                </a:solidFill>
              </a:rPr>
              <a:t> </a:t>
            </a:r>
            <a:r>
              <a:rPr lang="en-US" sz="1800" dirty="0" err="1" smtClean="0">
                <a:solidFill>
                  <a:schemeClr val="accent1">
                    <a:lumMod val="20000"/>
                    <a:lumOff val="80000"/>
                  </a:schemeClr>
                </a:solidFill>
              </a:rPr>
              <a:t>Lê</a:t>
            </a:r>
            <a:r>
              <a:rPr lang="en-US" sz="1800" dirty="0" smtClean="0">
                <a:solidFill>
                  <a:schemeClr val="accent1">
                    <a:lumMod val="20000"/>
                    <a:lumOff val="80000"/>
                  </a:schemeClr>
                </a:solidFill>
              </a:rPr>
              <a:t> </a:t>
            </a:r>
            <a:r>
              <a:rPr lang="en-US" sz="1800" dirty="0" err="1" smtClean="0">
                <a:solidFill>
                  <a:schemeClr val="accent1">
                    <a:lumMod val="20000"/>
                    <a:lumOff val="80000"/>
                  </a:schemeClr>
                </a:solidFill>
              </a:rPr>
              <a:t>Quyền</a:t>
            </a:r>
            <a:r>
              <a:rPr lang="en-US" sz="1800" dirty="0" smtClean="0">
                <a:solidFill>
                  <a:schemeClr val="accent1">
                    <a:lumMod val="20000"/>
                    <a:lumOff val="80000"/>
                  </a:schemeClr>
                </a:solidFill>
              </a:rPr>
              <a:t>                             5951071088</a:t>
            </a:r>
            <a:br>
              <a:rPr lang="en-US" sz="1800" dirty="0" smtClean="0">
                <a:solidFill>
                  <a:schemeClr val="accent1">
                    <a:lumMod val="20000"/>
                    <a:lumOff val="80000"/>
                  </a:schemeClr>
                </a:solidFill>
              </a:rPr>
            </a:br>
            <a:r>
              <a:rPr lang="en-US" sz="1800" dirty="0" smtClean="0">
                <a:solidFill>
                  <a:schemeClr val="accent1">
                    <a:lumMod val="20000"/>
                    <a:lumOff val="80000"/>
                  </a:schemeClr>
                </a:solidFill>
              </a:rPr>
              <a:t>  3. </a:t>
            </a:r>
            <a:r>
              <a:rPr lang="en-US" sz="1800" dirty="0" err="1" smtClean="0">
                <a:solidFill>
                  <a:schemeClr val="accent1">
                    <a:lumMod val="20000"/>
                    <a:lumOff val="80000"/>
                  </a:schemeClr>
                </a:solidFill>
              </a:rPr>
              <a:t>Khuất</a:t>
            </a:r>
            <a:r>
              <a:rPr lang="en-US" sz="1800" dirty="0" smtClean="0">
                <a:solidFill>
                  <a:schemeClr val="accent1">
                    <a:lumMod val="20000"/>
                    <a:lumOff val="80000"/>
                  </a:schemeClr>
                </a:solidFill>
              </a:rPr>
              <a:t> </a:t>
            </a:r>
            <a:r>
              <a:rPr lang="en-US" sz="1800" dirty="0" err="1" smtClean="0">
                <a:solidFill>
                  <a:schemeClr val="accent1">
                    <a:lumMod val="20000"/>
                    <a:lumOff val="80000"/>
                  </a:schemeClr>
                </a:solidFill>
              </a:rPr>
              <a:t>Lê</a:t>
            </a:r>
            <a:r>
              <a:rPr lang="en-US" sz="1800" dirty="0" smtClean="0">
                <a:solidFill>
                  <a:schemeClr val="accent1">
                    <a:lumMod val="20000"/>
                    <a:lumOff val="80000"/>
                  </a:schemeClr>
                </a:solidFill>
              </a:rPr>
              <a:t> </a:t>
            </a:r>
            <a:r>
              <a:rPr lang="en-US" sz="1800" dirty="0" err="1" smtClean="0">
                <a:solidFill>
                  <a:schemeClr val="accent1">
                    <a:lumMod val="20000"/>
                    <a:lumOff val="80000"/>
                  </a:schemeClr>
                </a:solidFill>
              </a:rPr>
              <a:t>Thành</a:t>
            </a:r>
            <a:r>
              <a:rPr lang="en-US" sz="1800" dirty="0" smtClean="0">
                <a:solidFill>
                  <a:schemeClr val="accent1">
                    <a:lumMod val="20000"/>
                    <a:lumOff val="80000"/>
                  </a:schemeClr>
                </a:solidFill>
              </a:rPr>
              <a:t> </a:t>
            </a:r>
            <a:r>
              <a:rPr lang="en-US" sz="1800" dirty="0" err="1" smtClean="0">
                <a:solidFill>
                  <a:schemeClr val="accent1">
                    <a:lumMod val="20000"/>
                    <a:lumOff val="80000"/>
                  </a:schemeClr>
                </a:solidFill>
              </a:rPr>
              <a:t>Luân</a:t>
            </a:r>
            <a:r>
              <a:rPr lang="en-US" sz="1800" dirty="0" smtClean="0">
                <a:solidFill>
                  <a:schemeClr val="accent1">
                    <a:lumMod val="20000"/>
                    <a:lumOff val="80000"/>
                  </a:schemeClr>
                </a:solidFill>
              </a:rPr>
              <a:t>                 5951071054</a:t>
            </a:r>
            <a:br>
              <a:rPr lang="en-US" sz="1800" dirty="0" smtClean="0">
                <a:solidFill>
                  <a:schemeClr val="accent1">
                    <a:lumMod val="20000"/>
                    <a:lumOff val="80000"/>
                  </a:schemeClr>
                </a:solidFill>
              </a:rPr>
            </a:br>
            <a:r>
              <a:rPr lang="en-US" sz="1800" dirty="0" smtClean="0">
                <a:solidFill>
                  <a:schemeClr val="accent1">
                    <a:lumMod val="20000"/>
                    <a:lumOff val="80000"/>
                  </a:schemeClr>
                </a:solidFill>
              </a:rPr>
              <a:t>  4. </a:t>
            </a:r>
            <a:r>
              <a:rPr lang="en-US" sz="1800" dirty="0" err="1" smtClean="0">
                <a:solidFill>
                  <a:schemeClr val="accent1">
                    <a:lumMod val="20000"/>
                    <a:lumOff val="80000"/>
                  </a:schemeClr>
                </a:solidFill>
              </a:rPr>
              <a:t>Đỗ</a:t>
            </a:r>
            <a:r>
              <a:rPr lang="en-US" sz="1800" dirty="0" smtClean="0">
                <a:solidFill>
                  <a:schemeClr val="accent1">
                    <a:lumMod val="20000"/>
                    <a:lumOff val="80000"/>
                  </a:schemeClr>
                </a:solidFill>
              </a:rPr>
              <a:t> </a:t>
            </a:r>
            <a:r>
              <a:rPr lang="en-US" sz="1800" dirty="0" err="1" smtClean="0">
                <a:solidFill>
                  <a:schemeClr val="accent1">
                    <a:lumMod val="20000"/>
                    <a:lumOff val="80000"/>
                  </a:schemeClr>
                </a:solidFill>
              </a:rPr>
              <a:t>Văn</a:t>
            </a:r>
            <a:r>
              <a:rPr lang="en-US" sz="1800" dirty="0" smtClean="0">
                <a:solidFill>
                  <a:schemeClr val="accent1">
                    <a:lumMod val="20000"/>
                    <a:lumOff val="80000"/>
                  </a:schemeClr>
                </a:solidFill>
              </a:rPr>
              <a:t> </a:t>
            </a:r>
            <a:r>
              <a:rPr lang="en-US" sz="1800" dirty="0" err="1" smtClean="0">
                <a:solidFill>
                  <a:schemeClr val="accent1">
                    <a:lumMod val="20000"/>
                    <a:lumOff val="80000"/>
                  </a:schemeClr>
                </a:solidFill>
              </a:rPr>
              <a:t>Sáng</a:t>
            </a:r>
            <a:r>
              <a:rPr lang="en-US" sz="1800" dirty="0" smtClean="0">
                <a:solidFill>
                  <a:schemeClr val="accent1">
                    <a:lumMod val="20000"/>
                    <a:lumOff val="80000"/>
                  </a:schemeClr>
                </a:solidFill>
              </a:rPr>
              <a:t>                                 5951071091</a:t>
            </a:r>
            <a:br>
              <a:rPr lang="en-US" sz="1800" dirty="0" smtClean="0">
                <a:solidFill>
                  <a:schemeClr val="accent1">
                    <a:lumMod val="20000"/>
                    <a:lumOff val="80000"/>
                  </a:schemeClr>
                </a:solidFill>
              </a:rPr>
            </a:br>
            <a:r>
              <a:rPr lang="en-US" sz="1800" dirty="0" smtClean="0">
                <a:solidFill>
                  <a:schemeClr val="accent1">
                    <a:lumMod val="20000"/>
                    <a:lumOff val="80000"/>
                  </a:schemeClr>
                </a:solidFill>
              </a:rPr>
              <a:t>  5. </a:t>
            </a:r>
            <a:r>
              <a:rPr lang="en-US" sz="1800" dirty="0" err="1" smtClean="0">
                <a:solidFill>
                  <a:schemeClr val="accent1">
                    <a:lumMod val="20000"/>
                    <a:lumOff val="80000"/>
                  </a:schemeClr>
                </a:solidFill>
              </a:rPr>
              <a:t>Võ</a:t>
            </a:r>
            <a:r>
              <a:rPr lang="en-US" sz="1800" dirty="0" smtClean="0">
                <a:solidFill>
                  <a:schemeClr val="accent1">
                    <a:lumMod val="20000"/>
                    <a:lumOff val="80000"/>
                  </a:schemeClr>
                </a:solidFill>
              </a:rPr>
              <a:t> </a:t>
            </a:r>
            <a:r>
              <a:rPr lang="en-US" sz="1800" dirty="0" err="1" smtClean="0">
                <a:solidFill>
                  <a:schemeClr val="accent1">
                    <a:lumMod val="20000"/>
                    <a:lumOff val="80000"/>
                  </a:schemeClr>
                </a:solidFill>
              </a:rPr>
              <a:t>Tấn</a:t>
            </a:r>
            <a:r>
              <a:rPr lang="en-US" sz="1800" dirty="0" smtClean="0">
                <a:solidFill>
                  <a:schemeClr val="accent1">
                    <a:lumMod val="20000"/>
                    <a:lumOff val="80000"/>
                  </a:schemeClr>
                </a:solidFill>
              </a:rPr>
              <a:t> </a:t>
            </a:r>
            <a:r>
              <a:rPr lang="en-US" sz="1800" dirty="0" err="1" smtClean="0">
                <a:solidFill>
                  <a:schemeClr val="accent1">
                    <a:lumMod val="20000"/>
                    <a:lumOff val="80000"/>
                  </a:schemeClr>
                </a:solidFill>
              </a:rPr>
              <a:t>Lễ</a:t>
            </a:r>
            <a:r>
              <a:rPr lang="en-US" sz="1800" dirty="0" smtClean="0">
                <a:solidFill>
                  <a:schemeClr val="accent1">
                    <a:lumMod val="20000"/>
                    <a:lumOff val="80000"/>
                  </a:schemeClr>
                </a:solidFill>
              </a:rPr>
              <a:t>               		    5951071048</a:t>
            </a:r>
            <a:br>
              <a:rPr lang="en-US" sz="1800" dirty="0" smtClean="0">
                <a:solidFill>
                  <a:schemeClr val="accent1">
                    <a:lumMod val="20000"/>
                    <a:lumOff val="80000"/>
                  </a:schemeClr>
                </a:solidFill>
              </a:rPr>
            </a:br>
            <a:r>
              <a:rPr lang="en-US" sz="1800" dirty="0" smtClean="0">
                <a:solidFill>
                  <a:schemeClr val="accent1">
                    <a:lumMod val="20000"/>
                    <a:lumOff val="80000"/>
                  </a:schemeClr>
                </a:solidFill>
              </a:rPr>
              <a:t>  6. </a:t>
            </a:r>
            <a:r>
              <a:rPr lang="en-US" sz="1800" dirty="0" err="1" smtClean="0">
                <a:solidFill>
                  <a:schemeClr val="accent1">
                    <a:lumMod val="20000"/>
                    <a:lumOff val="80000"/>
                  </a:schemeClr>
                </a:solidFill>
              </a:rPr>
              <a:t>Võ</a:t>
            </a:r>
            <a:r>
              <a:rPr lang="en-US" sz="1800" dirty="0" smtClean="0">
                <a:solidFill>
                  <a:schemeClr val="accent1">
                    <a:lumMod val="20000"/>
                    <a:lumOff val="80000"/>
                  </a:schemeClr>
                </a:solidFill>
              </a:rPr>
              <a:t> </a:t>
            </a:r>
            <a:r>
              <a:rPr lang="en-US" sz="1800" dirty="0" err="1" smtClean="0">
                <a:solidFill>
                  <a:schemeClr val="accent1">
                    <a:lumMod val="20000"/>
                    <a:lumOff val="80000"/>
                  </a:schemeClr>
                </a:solidFill>
              </a:rPr>
              <a:t>Tấn</a:t>
            </a:r>
            <a:r>
              <a:rPr lang="en-US" sz="1800" dirty="0" smtClean="0">
                <a:solidFill>
                  <a:schemeClr val="accent1">
                    <a:lumMod val="20000"/>
                    <a:lumOff val="80000"/>
                  </a:schemeClr>
                </a:solidFill>
              </a:rPr>
              <a:t> </a:t>
            </a:r>
            <a:r>
              <a:rPr lang="en-US" sz="1800" dirty="0" err="1" smtClean="0">
                <a:solidFill>
                  <a:schemeClr val="accent1">
                    <a:lumMod val="20000"/>
                    <a:lumOff val="80000"/>
                  </a:schemeClr>
                </a:solidFill>
              </a:rPr>
              <a:t>Đào</a:t>
            </a:r>
            <a:r>
              <a:rPr lang="en-US" sz="1800" dirty="0" smtClean="0">
                <a:solidFill>
                  <a:schemeClr val="accent1">
                    <a:lumMod val="20000"/>
                    <a:lumOff val="80000"/>
                  </a:schemeClr>
                </a:solidFill>
              </a:rPr>
              <a:t>            </a:t>
            </a:r>
            <a:r>
              <a:rPr lang="en-US" sz="1800" dirty="0" smtClean="0">
                <a:solidFill>
                  <a:schemeClr val="accent1">
                    <a:lumMod val="20000"/>
                    <a:lumOff val="80000"/>
                  </a:schemeClr>
                </a:solidFill>
              </a:rPr>
              <a:t>                        5951071011</a:t>
            </a:r>
            <a:br>
              <a:rPr lang="en-US" sz="1800" dirty="0" smtClean="0">
                <a:solidFill>
                  <a:schemeClr val="accent1">
                    <a:lumMod val="20000"/>
                    <a:lumOff val="80000"/>
                  </a:schemeClr>
                </a:solidFill>
              </a:rPr>
            </a:br>
            <a:r>
              <a:rPr lang="en-US" sz="1800" dirty="0" smtClean="0">
                <a:solidFill>
                  <a:schemeClr val="accent1">
                    <a:lumMod val="20000"/>
                    <a:lumOff val="80000"/>
                  </a:schemeClr>
                </a:solidFill>
              </a:rPr>
              <a:t>  </a:t>
            </a:r>
            <a:r>
              <a:rPr lang="en-US" sz="1800" dirty="0" smtClean="0">
                <a:solidFill>
                  <a:schemeClr val="accent1">
                    <a:lumMod val="20000"/>
                    <a:lumOff val="80000"/>
                  </a:schemeClr>
                </a:solidFill>
              </a:rPr>
              <a:t>7. </a:t>
            </a:r>
            <a:r>
              <a:rPr lang="en-US" sz="1800" dirty="0" err="1" smtClean="0">
                <a:solidFill>
                  <a:schemeClr val="accent1">
                    <a:lumMod val="20000"/>
                    <a:lumOff val="80000"/>
                  </a:schemeClr>
                </a:solidFill>
              </a:rPr>
              <a:t>Đào</a:t>
            </a:r>
            <a:r>
              <a:rPr lang="en-US" sz="1800" dirty="0" smtClean="0">
                <a:solidFill>
                  <a:schemeClr val="accent1">
                    <a:lumMod val="20000"/>
                    <a:lumOff val="80000"/>
                  </a:schemeClr>
                </a:solidFill>
              </a:rPr>
              <a:t> </a:t>
            </a:r>
            <a:r>
              <a:rPr lang="en-US" sz="1800" dirty="0" err="1" smtClean="0">
                <a:solidFill>
                  <a:schemeClr val="accent1">
                    <a:lumMod val="20000"/>
                    <a:lumOff val="80000"/>
                  </a:schemeClr>
                </a:solidFill>
              </a:rPr>
              <a:t>Khải</a:t>
            </a:r>
            <a:r>
              <a:rPr lang="en-US" sz="1800" dirty="0" smtClean="0">
                <a:solidFill>
                  <a:schemeClr val="accent1">
                    <a:lumMod val="20000"/>
                    <a:lumOff val="80000"/>
                  </a:schemeClr>
                </a:solidFill>
              </a:rPr>
              <a:t> Minh</a:t>
            </a:r>
            <a:r>
              <a:rPr lang="en-US" sz="1800" dirty="0" smtClean="0">
                <a:solidFill>
                  <a:schemeClr val="accent1">
                    <a:lumMod val="20000"/>
                    <a:lumOff val="80000"/>
                  </a:schemeClr>
                </a:solidFill>
              </a:rPr>
              <a:t>                               5951071058</a:t>
            </a:r>
            <a:endParaRPr lang="vi-VN" sz="1800" dirty="0">
              <a:solidFill>
                <a:schemeClr val="accent1">
                  <a:lumMod val="20000"/>
                  <a:lumOff val="80000"/>
                </a:schemeClr>
              </a:solidFill>
            </a:endParaRPr>
          </a:p>
        </p:txBody>
      </p:sp>
      <p:sp>
        <p:nvSpPr>
          <p:cNvPr id="5"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smtClean="0">
                <a:solidFill>
                  <a:srgbClr val="003300"/>
                </a:solidFill>
              </a:rPr>
              <a:t>GIỚI THIỆU NHÓM</a:t>
            </a:r>
            <a:endParaRPr sz="2800" b="1" dirty="0">
              <a:solidFill>
                <a:srgbClr val="003300"/>
              </a:solidFill>
            </a:endParaRPr>
          </a:p>
        </p:txBody>
      </p:sp>
      <p:sp>
        <p:nvSpPr>
          <p:cNvPr id="6" name="Google Shape;342;p12"/>
          <p:cNvSpPr txBox="1">
            <a:spLocks/>
          </p:cNvSpPr>
          <p:nvPr/>
        </p:nvSpPr>
        <p:spPr>
          <a:xfrm>
            <a:off x="5194039" y="481438"/>
            <a:ext cx="1384891" cy="535258"/>
          </a:xfrm>
          <a:prstGeom prst="rect">
            <a:avLst/>
          </a:prstGeom>
          <a:solidFill>
            <a:schemeClr val="accent1">
              <a:lumMod val="75000"/>
            </a:schemeClr>
          </a:solidFill>
          <a:ln>
            <a:noFill/>
          </a:ln>
        </p:spPr>
        <p:txBody>
          <a:bodyPr spcFirstLastPara="1" wrap="square" lIns="91425" tIns="457200" rIns="91425" bIns="9144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u="sng"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Nhóm</a:t>
            </a:r>
            <a:r>
              <a:rPr lang="en-US" sz="2800" b="1" u="sng"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5</a:t>
            </a:r>
            <a:endParaRPr lang="en-US" sz="2800" b="1" u="sng"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45116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3607247" y="146394"/>
            <a:ext cx="5334872"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b="1" dirty="0"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CƠ SỞ DỮ LIỆU VÀ Ý TƯỞNG</a:t>
            </a:r>
            <a:endParaRPr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20</a:t>
            </a:fld>
            <a:endParaRPr>
              <a:latin typeface="Times New Roman" panose="02020603050405020304" pitchFamily="18" charset="0"/>
              <a:cs typeface="Times New Roman" panose="02020603050405020304" pitchFamily="18" charset="0"/>
            </a:endParaRPr>
          </a:p>
        </p:txBody>
      </p:sp>
      <p:sp>
        <p:nvSpPr>
          <p:cNvPr id="5" name="Google Shape;342;p12"/>
          <p:cNvSpPr txBox="1">
            <a:spLocks/>
          </p:cNvSpPr>
          <p:nvPr/>
        </p:nvSpPr>
        <p:spPr>
          <a:xfrm>
            <a:off x="1703190" y="661066"/>
            <a:ext cx="2991473" cy="58787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vi-VN" sz="2800" b="1" u="sng"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Cơ sở dữ liệu</a:t>
            </a:r>
            <a:r>
              <a:rPr lang="vi-VN" sz="2800" b="1" dirty="0"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vi-VN"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26435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21</a:t>
            </a:fld>
            <a:endParaRPr>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endParaRPr lang="vi-VN"/>
          </a:p>
        </p:txBody>
      </p:sp>
      <p:pic>
        <p:nvPicPr>
          <p:cNvPr id="6" name="Google Shape;183;p12"/>
          <p:cNvPicPr preferRelativeResize="0"/>
          <p:nvPr/>
        </p:nvPicPr>
        <p:blipFill>
          <a:blip r:embed="rId3">
            <a:alphaModFix/>
          </a:blip>
          <a:stretch>
            <a:fillRect/>
          </a:stretch>
        </p:blipFill>
        <p:spPr>
          <a:xfrm>
            <a:off x="0" y="-1"/>
            <a:ext cx="3776353" cy="5143425"/>
          </a:xfrm>
          <a:prstGeom prst="rect">
            <a:avLst/>
          </a:prstGeom>
          <a:noFill/>
          <a:ln>
            <a:noFill/>
          </a:ln>
        </p:spPr>
      </p:pic>
      <p:pic>
        <p:nvPicPr>
          <p:cNvPr id="7" name="Google Shape;184;p12"/>
          <p:cNvPicPr preferRelativeResize="0"/>
          <p:nvPr/>
        </p:nvPicPr>
        <p:blipFill>
          <a:blip r:embed="rId4">
            <a:alphaModFix/>
          </a:blip>
          <a:stretch>
            <a:fillRect/>
          </a:stretch>
        </p:blipFill>
        <p:spPr>
          <a:xfrm>
            <a:off x="3881000" y="0"/>
            <a:ext cx="5263000" cy="2149434"/>
          </a:xfrm>
          <a:prstGeom prst="rect">
            <a:avLst/>
          </a:prstGeom>
          <a:noFill/>
          <a:ln>
            <a:noFill/>
          </a:ln>
        </p:spPr>
      </p:pic>
      <p:pic>
        <p:nvPicPr>
          <p:cNvPr id="8" name="Google Shape;185;p12"/>
          <p:cNvPicPr preferRelativeResize="0"/>
          <p:nvPr/>
        </p:nvPicPr>
        <p:blipFill>
          <a:blip r:embed="rId5">
            <a:alphaModFix/>
          </a:blip>
          <a:stretch>
            <a:fillRect/>
          </a:stretch>
        </p:blipFill>
        <p:spPr>
          <a:xfrm>
            <a:off x="3881000" y="2268187"/>
            <a:ext cx="5263000" cy="2875236"/>
          </a:xfrm>
          <a:prstGeom prst="rect">
            <a:avLst/>
          </a:prstGeom>
          <a:noFill/>
          <a:ln>
            <a:noFill/>
          </a:ln>
        </p:spPr>
      </p:pic>
    </p:spTree>
    <p:extLst>
      <p:ext uri="{BB962C8B-B14F-4D97-AF65-F5344CB8AC3E}">
        <p14:creationId xmlns:p14="http://schemas.microsoft.com/office/powerpoint/2010/main" val="4922943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22</a:t>
            </a:fld>
            <a:endParaRPr>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endParaRPr lang="vi-VN"/>
          </a:p>
        </p:txBody>
      </p:sp>
      <p:pic>
        <p:nvPicPr>
          <p:cNvPr id="5" name="Google Shape;194;gb2b5b4b739_2_3"/>
          <p:cNvPicPr preferRelativeResize="0"/>
          <p:nvPr/>
        </p:nvPicPr>
        <p:blipFill>
          <a:blip r:embed="rId3">
            <a:alphaModFix/>
          </a:blip>
          <a:stretch>
            <a:fillRect/>
          </a:stretch>
        </p:blipFill>
        <p:spPr>
          <a:xfrm>
            <a:off x="0" y="0"/>
            <a:ext cx="9144000" cy="2413125"/>
          </a:xfrm>
          <a:prstGeom prst="rect">
            <a:avLst/>
          </a:prstGeom>
          <a:noFill/>
          <a:ln>
            <a:noFill/>
          </a:ln>
        </p:spPr>
      </p:pic>
      <p:pic>
        <p:nvPicPr>
          <p:cNvPr id="6" name="Google Shape;195;gb2b5b4b739_2_3"/>
          <p:cNvPicPr preferRelativeResize="0"/>
          <p:nvPr/>
        </p:nvPicPr>
        <p:blipFill>
          <a:blip r:embed="rId4">
            <a:alphaModFix/>
          </a:blip>
          <a:stretch>
            <a:fillRect/>
          </a:stretch>
        </p:blipFill>
        <p:spPr>
          <a:xfrm>
            <a:off x="0" y="2413125"/>
            <a:ext cx="9144000" cy="2730375"/>
          </a:xfrm>
          <a:prstGeom prst="rect">
            <a:avLst/>
          </a:prstGeom>
          <a:noFill/>
          <a:ln>
            <a:noFill/>
          </a:ln>
        </p:spPr>
      </p:pic>
    </p:spTree>
    <p:extLst>
      <p:ext uri="{BB962C8B-B14F-4D97-AF65-F5344CB8AC3E}">
        <p14:creationId xmlns:p14="http://schemas.microsoft.com/office/powerpoint/2010/main" val="9169544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23</a:t>
            </a:fld>
            <a:endParaRPr>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endParaRPr lang="vi-VN"/>
          </a:p>
        </p:txBody>
      </p:sp>
      <p:pic>
        <p:nvPicPr>
          <p:cNvPr id="7" name="Google Shape;204;gb2b5b4b739_2_13"/>
          <p:cNvPicPr preferRelativeResize="0"/>
          <p:nvPr/>
        </p:nvPicPr>
        <p:blipFill>
          <a:blip r:embed="rId3">
            <a:alphaModFix/>
          </a:blip>
          <a:stretch>
            <a:fillRect/>
          </a:stretch>
        </p:blipFill>
        <p:spPr>
          <a:xfrm>
            <a:off x="0" y="0"/>
            <a:ext cx="9144000" cy="2892250"/>
          </a:xfrm>
          <a:prstGeom prst="rect">
            <a:avLst/>
          </a:prstGeom>
          <a:noFill/>
          <a:ln>
            <a:noFill/>
          </a:ln>
        </p:spPr>
      </p:pic>
      <p:pic>
        <p:nvPicPr>
          <p:cNvPr id="8" name="Google Shape;205;gb2b5b4b739_2_13"/>
          <p:cNvPicPr preferRelativeResize="0"/>
          <p:nvPr/>
        </p:nvPicPr>
        <p:blipFill>
          <a:blip r:embed="rId4">
            <a:alphaModFix/>
          </a:blip>
          <a:stretch>
            <a:fillRect/>
          </a:stretch>
        </p:blipFill>
        <p:spPr>
          <a:xfrm>
            <a:off x="0" y="2892250"/>
            <a:ext cx="9144000" cy="2251175"/>
          </a:xfrm>
          <a:prstGeom prst="rect">
            <a:avLst/>
          </a:prstGeom>
          <a:noFill/>
          <a:ln>
            <a:noFill/>
          </a:ln>
        </p:spPr>
      </p:pic>
    </p:spTree>
    <p:extLst>
      <p:ext uri="{BB962C8B-B14F-4D97-AF65-F5344CB8AC3E}">
        <p14:creationId xmlns:p14="http://schemas.microsoft.com/office/powerpoint/2010/main" val="7813640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24</a:t>
            </a:fld>
            <a:endParaRPr>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endParaRPr lang="vi-VN"/>
          </a:p>
        </p:txBody>
      </p:sp>
      <p:pic>
        <p:nvPicPr>
          <p:cNvPr id="6" name="Google Shape;215;gb2b5b4b739_2_28"/>
          <p:cNvPicPr preferRelativeResize="0"/>
          <p:nvPr/>
        </p:nvPicPr>
        <p:blipFill>
          <a:blip r:embed="rId3">
            <a:alphaModFix/>
          </a:blip>
          <a:stretch>
            <a:fillRect/>
          </a:stretch>
        </p:blipFill>
        <p:spPr>
          <a:xfrm>
            <a:off x="0" y="0"/>
            <a:ext cx="9144000" cy="2222075"/>
          </a:xfrm>
          <a:prstGeom prst="rect">
            <a:avLst/>
          </a:prstGeom>
          <a:noFill/>
          <a:ln>
            <a:noFill/>
          </a:ln>
        </p:spPr>
      </p:pic>
      <p:pic>
        <p:nvPicPr>
          <p:cNvPr id="9" name="Google Shape;214;gb2b5b4b739_2_28"/>
          <p:cNvPicPr preferRelativeResize="0"/>
          <p:nvPr/>
        </p:nvPicPr>
        <p:blipFill>
          <a:blip r:embed="rId4">
            <a:alphaModFix/>
          </a:blip>
          <a:stretch>
            <a:fillRect/>
          </a:stretch>
        </p:blipFill>
        <p:spPr>
          <a:xfrm>
            <a:off x="0" y="2222075"/>
            <a:ext cx="9144000" cy="2921350"/>
          </a:xfrm>
          <a:prstGeom prst="rect">
            <a:avLst/>
          </a:prstGeom>
          <a:noFill/>
          <a:ln>
            <a:noFill/>
          </a:ln>
        </p:spPr>
      </p:pic>
    </p:spTree>
    <p:extLst>
      <p:ext uri="{BB962C8B-B14F-4D97-AF65-F5344CB8AC3E}">
        <p14:creationId xmlns:p14="http://schemas.microsoft.com/office/powerpoint/2010/main" val="17939311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25</a:t>
            </a:fld>
            <a:endParaRPr>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endParaRPr lang="vi-VN"/>
          </a:p>
        </p:txBody>
      </p:sp>
      <p:pic>
        <p:nvPicPr>
          <p:cNvPr id="7" name="Google Shape;225;gb2b5b4b739_2_38"/>
          <p:cNvPicPr preferRelativeResize="0"/>
          <p:nvPr/>
        </p:nvPicPr>
        <p:blipFill>
          <a:blip r:embed="rId3">
            <a:alphaModFix/>
          </a:blip>
          <a:stretch>
            <a:fillRect/>
          </a:stretch>
        </p:blipFill>
        <p:spPr>
          <a:xfrm>
            <a:off x="0" y="-1"/>
            <a:ext cx="9144000" cy="2557975"/>
          </a:xfrm>
          <a:prstGeom prst="rect">
            <a:avLst/>
          </a:prstGeom>
          <a:noFill/>
          <a:ln>
            <a:noFill/>
          </a:ln>
        </p:spPr>
      </p:pic>
      <p:pic>
        <p:nvPicPr>
          <p:cNvPr id="8" name="Google Shape;224;gb2b5b4b739_2_38"/>
          <p:cNvPicPr preferRelativeResize="0"/>
          <p:nvPr/>
        </p:nvPicPr>
        <p:blipFill>
          <a:blip r:embed="rId4">
            <a:alphaModFix/>
          </a:blip>
          <a:stretch>
            <a:fillRect/>
          </a:stretch>
        </p:blipFill>
        <p:spPr>
          <a:xfrm>
            <a:off x="1" y="2557975"/>
            <a:ext cx="9144000" cy="2585450"/>
          </a:xfrm>
          <a:prstGeom prst="rect">
            <a:avLst/>
          </a:prstGeom>
          <a:noFill/>
          <a:ln>
            <a:noFill/>
          </a:ln>
        </p:spPr>
      </p:pic>
    </p:spTree>
    <p:extLst>
      <p:ext uri="{BB962C8B-B14F-4D97-AF65-F5344CB8AC3E}">
        <p14:creationId xmlns:p14="http://schemas.microsoft.com/office/powerpoint/2010/main" val="661424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3607247" y="146394"/>
            <a:ext cx="5334872"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b="1" dirty="0"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CƠ SỞ DỮ LIỆU VÀ Ý TƯỞNG</a:t>
            </a:r>
            <a:endParaRPr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26</a:t>
            </a:fld>
            <a:endParaRPr>
              <a:latin typeface="Times New Roman" panose="02020603050405020304" pitchFamily="18" charset="0"/>
              <a:cs typeface="Times New Roman" panose="02020603050405020304" pitchFamily="18" charset="0"/>
            </a:endParaRPr>
          </a:p>
        </p:txBody>
      </p:sp>
      <p:sp>
        <p:nvSpPr>
          <p:cNvPr id="5" name="Google Shape;342;p12"/>
          <p:cNvSpPr txBox="1">
            <a:spLocks/>
          </p:cNvSpPr>
          <p:nvPr/>
        </p:nvSpPr>
        <p:spPr>
          <a:xfrm>
            <a:off x="1703190" y="661066"/>
            <a:ext cx="2991473" cy="58787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vi-VN" sz="2800" b="1" u="sng"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Ý tưởng lập trình</a:t>
            </a:r>
            <a:r>
              <a:rPr lang="vi-VN" sz="2800" b="1" dirty="0"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vi-VN"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8262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27</a:t>
            </a:fld>
            <a:endParaRPr>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endParaRPr lang="vi-VN"/>
          </a:p>
        </p:txBody>
      </p:sp>
      <p:pic>
        <p:nvPicPr>
          <p:cNvPr id="7" name="Google Shape;234;p13"/>
          <p:cNvPicPr preferRelativeResize="0"/>
          <p:nvPr/>
        </p:nvPicPr>
        <p:blipFill>
          <a:blip r:embed="rId3">
            <a:alphaModFix/>
          </a:blip>
          <a:stretch>
            <a:fillRect/>
          </a:stretch>
        </p:blipFill>
        <p:spPr>
          <a:xfrm>
            <a:off x="1" y="0"/>
            <a:ext cx="9144000" cy="5143425"/>
          </a:xfrm>
          <a:prstGeom prst="rect">
            <a:avLst/>
          </a:prstGeom>
          <a:noFill/>
          <a:ln>
            <a:noFill/>
          </a:ln>
        </p:spPr>
      </p:pic>
    </p:spTree>
    <p:extLst>
      <p:ext uri="{BB962C8B-B14F-4D97-AF65-F5344CB8AC3E}">
        <p14:creationId xmlns:p14="http://schemas.microsoft.com/office/powerpoint/2010/main" val="29732443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28</a:t>
            </a:fld>
            <a:endParaRPr>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endParaRPr lang="vi-VN"/>
          </a:p>
        </p:txBody>
      </p:sp>
      <p:pic>
        <p:nvPicPr>
          <p:cNvPr id="9" name="Google Shape;243;gb2b5b4b739_3_4"/>
          <p:cNvPicPr preferRelativeResize="0"/>
          <p:nvPr/>
        </p:nvPicPr>
        <p:blipFill>
          <a:blip r:embed="rId3">
            <a:alphaModFix/>
          </a:blip>
          <a:stretch>
            <a:fillRect/>
          </a:stretch>
        </p:blipFill>
        <p:spPr>
          <a:xfrm>
            <a:off x="1" y="-1"/>
            <a:ext cx="9144000" cy="5143425"/>
          </a:xfrm>
          <a:prstGeom prst="rect">
            <a:avLst/>
          </a:prstGeom>
          <a:noFill/>
          <a:ln>
            <a:noFill/>
          </a:ln>
        </p:spPr>
      </p:pic>
    </p:spTree>
    <p:extLst>
      <p:ext uri="{BB962C8B-B14F-4D97-AF65-F5344CB8AC3E}">
        <p14:creationId xmlns:p14="http://schemas.microsoft.com/office/powerpoint/2010/main" val="8785017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2030681" y="0"/>
            <a:ext cx="695894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b="1" dirty="0"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THỬ NGHIỆM VÀ ĐÁNH GIÁ CHƯƠNG TRÌNH</a:t>
            </a:r>
            <a:endParaRPr sz="24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29</a:t>
            </a:fld>
            <a:endParaRPr>
              <a:latin typeface="Times New Roman" panose="02020603050405020304" pitchFamily="18" charset="0"/>
              <a:cs typeface="Times New Roman" panose="02020603050405020304" pitchFamily="18" charset="0"/>
            </a:endParaRPr>
          </a:p>
        </p:txBody>
      </p:sp>
      <p:sp>
        <p:nvSpPr>
          <p:cNvPr id="6" name="Google Shape;342;p12"/>
          <p:cNvSpPr txBox="1">
            <a:spLocks/>
          </p:cNvSpPr>
          <p:nvPr/>
        </p:nvSpPr>
        <p:spPr>
          <a:xfrm>
            <a:off x="1735478" y="728428"/>
            <a:ext cx="2991473" cy="58787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vi-VN" sz="2800" b="1" u="sng"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Demo</a:t>
            </a:r>
            <a:r>
              <a:rPr lang="vi-VN" sz="2800" b="1" dirty="0"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vi-VN"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4079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err="1">
                <a:solidFill>
                  <a:srgbClr val="003300"/>
                </a:solidFill>
              </a:rPr>
              <a:t>Nội</a:t>
            </a:r>
            <a:r>
              <a:rPr lang="en-US" sz="2800" b="1" dirty="0">
                <a:solidFill>
                  <a:srgbClr val="003300"/>
                </a:solidFill>
              </a:rPr>
              <a:t> Dung</a:t>
            </a:r>
            <a:endParaRPr sz="2800" b="1" dirty="0">
              <a:solidFill>
                <a:srgbClr val="003300"/>
              </a:solidFill>
            </a:endParaRPr>
          </a:p>
        </p:txBody>
      </p:sp>
      <p:sp>
        <p:nvSpPr>
          <p:cNvPr id="2" name="Rectangle: Diagonal Corners Snipped 1">
            <a:extLst>
              <a:ext uri="{FF2B5EF4-FFF2-40B4-BE49-F238E27FC236}">
                <a16:creationId xmlns:a16="http://schemas.microsoft.com/office/drawing/2014/main" xmlns="" id="{237C1A6F-7054-40D0-9B23-42619CE1C5E6}"/>
              </a:ext>
            </a:extLst>
          </p:cNvPr>
          <p:cNvSpPr/>
          <p:nvPr/>
        </p:nvSpPr>
        <p:spPr>
          <a:xfrm>
            <a:off x="3619499" y="147207"/>
            <a:ext cx="3793672" cy="609600"/>
          </a:xfrm>
          <a:prstGeom prst="snip2Diag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rgbClr val="003300"/>
                </a:solidFill>
                <a:effectLst>
                  <a:outerShdw blurRad="38100" dist="38100" dir="2700000" algn="tl">
                    <a:srgbClr val="000000">
                      <a:alpha val="43137"/>
                    </a:srgbClr>
                  </a:outerShdw>
                </a:effectLst>
              </a:rPr>
              <a:t>Tổng</a:t>
            </a:r>
            <a:r>
              <a:rPr lang="en-US" sz="2400" b="1" dirty="0" smtClean="0">
                <a:solidFill>
                  <a:srgbClr val="003300"/>
                </a:solidFill>
                <a:effectLst>
                  <a:outerShdw blurRad="38100" dist="38100" dir="2700000" algn="tl">
                    <a:srgbClr val="000000">
                      <a:alpha val="43137"/>
                    </a:srgbClr>
                  </a:outerShdw>
                </a:effectLst>
              </a:rPr>
              <a:t> </a:t>
            </a:r>
            <a:r>
              <a:rPr lang="en-US" sz="2400" b="1" dirty="0" err="1" smtClean="0">
                <a:solidFill>
                  <a:srgbClr val="003300"/>
                </a:solidFill>
                <a:effectLst>
                  <a:outerShdw blurRad="38100" dist="38100" dir="2700000" algn="tl">
                    <a:srgbClr val="000000">
                      <a:alpha val="43137"/>
                    </a:srgbClr>
                  </a:outerShdw>
                </a:effectLst>
              </a:rPr>
              <a:t>quan</a:t>
            </a:r>
            <a:r>
              <a:rPr lang="en-US" sz="2400" b="1" dirty="0" smtClean="0">
                <a:solidFill>
                  <a:srgbClr val="003300"/>
                </a:solidFill>
                <a:effectLst>
                  <a:outerShdw blurRad="38100" dist="38100" dir="2700000" algn="tl">
                    <a:srgbClr val="000000">
                      <a:alpha val="43137"/>
                    </a:srgbClr>
                  </a:outerShdw>
                </a:effectLst>
              </a:rPr>
              <a:t> </a:t>
            </a:r>
            <a:r>
              <a:rPr lang="en-US" sz="2400" b="1" dirty="0" err="1" smtClean="0">
                <a:solidFill>
                  <a:srgbClr val="003300"/>
                </a:solidFill>
                <a:effectLst>
                  <a:outerShdw blurRad="38100" dist="38100" dir="2700000" algn="tl">
                    <a:srgbClr val="000000">
                      <a:alpha val="43137"/>
                    </a:srgbClr>
                  </a:outerShdw>
                </a:effectLst>
              </a:rPr>
              <a:t>hệ</a:t>
            </a:r>
            <a:r>
              <a:rPr lang="en-US" sz="2400" b="1" dirty="0" smtClean="0">
                <a:solidFill>
                  <a:srgbClr val="003300"/>
                </a:solidFill>
                <a:effectLst>
                  <a:outerShdw blurRad="38100" dist="38100" dir="2700000" algn="tl">
                    <a:srgbClr val="000000">
                      <a:alpha val="43137"/>
                    </a:srgbClr>
                  </a:outerShdw>
                </a:effectLst>
              </a:rPr>
              <a:t> </a:t>
            </a:r>
            <a:r>
              <a:rPr lang="en-US" sz="2400" b="1" dirty="0" err="1" smtClean="0">
                <a:solidFill>
                  <a:srgbClr val="003300"/>
                </a:solidFill>
                <a:effectLst>
                  <a:outerShdw blurRad="38100" dist="38100" dir="2700000" algn="tl">
                    <a:srgbClr val="000000">
                      <a:alpha val="43137"/>
                    </a:srgbClr>
                  </a:outerShdw>
                </a:effectLst>
              </a:rPr>
              <a:t>thống</a:t>
            </a:r>
            <a:r>
              <a:rPr lang="en-US" sz="2400" b="1" dirty="0" smtClean="0">
                <a:solidFill>
                  <a:srgbClr val="003300"/>
                </a:solidFill>
                <a:effectLst>
                  <a:outerShdw blurRad="38100" dist="38100" dir="2700000" algn="tl">
                    <a:srgbClr val="000000">
                      <a:alpha val="43137"/>
                    </a:srgbClr>
                  </a:outerShdw>
                </a:effectLst>
              </a:rPr>
              <a:t> </a:t>
            </a:r>
            <a:endParaRPr lang="en-US" sz="2400" b="1" dirty="0">
              <a:solidFill>
                <a:srgbClr val="003300"/>
              </a:solidFill>
              <a:effectLst>
                <a:outerShdw blurRad="38100" dist="38100" dir="2700000" algn="tl">
                  <a:srgbClr val="000000">
                    <a:alpha val="43137"/>
                  </a:srgbClr>
                </a:outerShdw>
              </a:effectLst>
            </a:endParaRPr>
          </a:p>
        </p:txBody>
      </p:sp>
      <p:sp>
        <p:nvSpPr>
          <p:cNvPr id="4" name="Rectangle: Diagonal Corners Snipped 3">
            <a:extLst>
              <a:ext uri="{FF2B5EF4-FFF2-40B4-BE49-F238E27FC236}">
                <a16:creationId xmlns:a16="http://schemas.microsoft.com/office/drawing/2014/main" xmlns="" id="{BB050F26-82D2-40CF-A240-7F03ABBFC1F6}"/>
              </a:ext>
            </a:extLst>
          </p:cNvPr>
          <p:cNvSpPr/>
          <p:nvPr/>
        </p:nvSpPr>
        <p:spPr>
          <a:xfrm>
            <a:off x="3619499" y="2662286"/>
            <a:ext cx="3793672" cy="633792"/>
          </a:xfrm>
          <a:prstGeom prst="snip2Diag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rgbClr val="003300"/>
                </a:solidFill>
                <a:effectLst>
                  <a:outerShdw blurRad="38100" dist="38100" dir="2700000" algn="tl">
                    <a:srgbClr val="000000">
                      <a:alpha val="43137"/>
                    </a:srgbClr>
                  </a:outerShdw>
                </a:effectLst>
              </a:rPr>
              <a:t>Cơ</a:t>
            </a:r>
            <a:r>
              <a:rPr lang="en-US" sz="2400" b="1" dirty="0" smtClean="0">
                <a:solidFill>
                  <a:srgbClr val="003300"/>
                </a:solidFill>
                <a:effectLst>
                  <a:outerShdw blurRad="38100" dist="38100" dir="2700000" algn="tl">
                    <a:srgbClr val="000000">
                      <a:alpha val="43137"/>
                    </a:srgbClr>
                  </a:outerShdw>
                </a:effectLst>
              </a:rPr>
              <a:t> </a:t>
            </a:r>
            <a:r>
              <a:rPr lang="en-US" sz="2400" b="1" dirty="0" err="1" smtClean="0">
                <a:solidFill>
                  <a:srgbClr val="003300"/>
                </a:solidFill>
                <a:effectLst>
                  <a:outerShdw blurRad="38100" dist="38100" dir="2700000" algn="tl">
                    <a:srgbClr val="000000">
                      <a:alpha val="43137"/>
                    </a:srgbClr>
                  </a:outerShdw>
                </a:effectLst>
              </a:rPr>
              <a:t>sở</a:t>
            </a:r>
            <a:r>
              <a:rPr lang="en-US" sz="2400" b="1" dirty="0">
                <a:solidFill>
                  <a:srgbClr val="003300"/>
                </a:solidFill>
                <a:effectLst>
                  <a:outerShdw blurRad="38100" dist="38100" dir="2700000" algn="tl">
                    <a:srgbClr val="000000">
                      <a:alpha val="43137"/>
                    </a:srgbClr>
                  </a:outerShdw>
                </a:effectLst>
              </a:rPr>
              <a:t> </a:t>
            </a:r>
            <a:r>
              <a:rPr lang="en-US" sz="2400" b="1" dirty="0" err="1" smtClean="0">
                <a:solidFill>
                  <a:srgbClr val="003300"/>
                </a:solidFill>
                <a:effectLst>
                  <a:outerShdw blurRad="38100" dist="38100" dir="2700000" algn="tl">
                    <a:srgbClr val="000000">
                      <a:alpha val="43137"/>
                    </a:srgbClr>
                  </a:outerShdw>
                </a:effectLst>
              </a:rPr>
              <a:t>dữ</a:t>
            </a:r>
            <a:r>
              <a:rPr lang="en-US" sz="2400" b="1" dirty="0" smtClean="0">
                <a:solidFill>
                  <a:srgbClr val="003300"/>
                </a:solidFill>
                <a:effectLst>
                  <a:outerShdw blurRad="38100" dist="38100" dir="2700000" algn="tl">
                    <a:srgbClr val="000000">
                      <a:alpha val="43137"/>
                    </a:srgbClr>
                  </a:outerShdw>
                </a:effectLst>
              </a:rPr>
              <a:t> </a:t>
            </a:r>
            <a:r>
              <a:rPr lang="en-US" sz="2400" b="1" dirty="0" err="1" smtClean="0">
                <a:solidFill>
                  <a:srgbClr val="003300"/>
                </a:solidFill>
                <a:effectLst>
                  <a:outerShdw blurRad="38100" dist="38100" dir="2700000" algn="tl">
                    <a:srgbClr val="000000">
                      <a:alpha val="43137"/>
                    </a:srgbClr>
                  </a:outerShdw>
                </a:effectLst>
              </a:rPr>
              <a:t>liệu</a:t>
            </a:r>
            <a:r>
              <a:rPr lang="en-US" sz="2400" b="1" dirty="0" smtClean="0">
                <a:solidFill>
                  <a:srgbClr val="003300"/>
                </a:solidFill>
                <a:effectLst>
                  <a:outerShdw blurRad="38100" dist="38100" dir="2700000" algn="tl">
                    <a:srgbClr val="000000">
                      <a:alpha val="43137"/>
                    </a:srgbClr>
                  </a:outerShdw>
                </a:effectLst>
              </a:rPr>
              <a:t> </a:t>
            </a:r>
            <a:r>
              <a:rPr lang="en-US" sz="2400" b="1" dirty="0" err="1" smtClean="0">
                <a:solidFill>
                  <a:srgbClr val="003300"/>
                </a:solidFill>
                <a:effectLst>
                  <a:outerShdw blurRad="38100" dist="38100" dir="2700000" algn="tl">
                    <a:srgbClr val="000000">
                      <a:alpha val="43137"/>
                    </a:srgbClr>
                  </a:outerShdw>
                </a:effectLst>
              </a:rPr>
              <a:t>và</a:t>
            </a:r>
            <a:r>
              <a:rPr lang="en-US" sz="2400" b="1" dirty="0" smtClean="0">
                <a:solidFill>
                  <a:srgbClr val="003300"/>
                </a:solidFill>
                <a:effectLst>
                  <a:outerShdw blurRad="38100" dist="38100" dir="2700000" algn="tl">
                    <a:srgbClr val="000000">
                      <a:alpha val="43137"/>
                    </a:srgbClr>
                  </a:outerShdw>
                </a:effectLst>
              </a:rPr>
              <a:t> ý </a:t>
            </a:r>
            <a:r>
              <a:rPr lang="en-US" sz="2400" b="1" dirty="0" err="1" smtClean="0">
                <a:solidFill>
                  <a:srgbClr val="003300"/>
                </a:solidFill>
                <a:effectLst>
                  <a:outerShdw blurRad="38100" dist="38100" dir="2700000" algn="tl">
                    <a:srgbClr val="000000">
                      <a:alpha val="43137"/>
                    </a:srgbClr>
                  </a:outerShdw>
                </a:effectLst>
              </a:rPr>
              <a:t>tưởng</a:t>
            </a:r>
            <a:endParaRPr lang="en-US" sz="2400" b="1" dirty="0">
              <a:solidFill>
                <a:srgbClr val="003300"/>
              </a:solidFill>
              <a:effectLst>
                <a:outerShdw blurRad="38100" dist="38100" dir="2700000" algn="tl">
                  <a:srgbClr val="000000">
                    <a:alpha val="43137"/>
                  </a:srgbClr>
                </a:outerShdw>
              </a:effectLst>
            </a:endParaRPr>
          </a:p>
        </p:txBody>
      </p:sp>
      <p:sp>
        <p:nvSpPr>
          <p:cNvPr id="5" name="Rectangle: Diagonal Corners Snipped 4">
            <a:extLst>
              <a:ext uri="{FF2B5EF4-FFF2-40B4-BE49-F238E27FC236}">
                <a16:creationId xmlns:a16="http://schemas.microsoft.com/office/drawing/2014/main" xmlns="" id="{C647E29E-C8CC-45CF-8FEA-41B90DCCB294}"/>
              </a:ext>
            </a:extLst>
          </p:cNvPr>
          <p:cNvSpPr/>
          <p:nvPr/>
        </p:nvSpPr>
        <p:spPr>
          <a:xfrm>
            <a:off x="3619499" y="1431442"/>
            <a:ext cx="3793672" cy="685014"/>
          </a:xfrm>
          <a:prstGeom prst="snip2Diag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rgbClr val="003300"/>
                </a:solidFill>
                <a:effectLst>
                  <a:outerShdw blurRad="38100" dist="38100" dir="2700000" algn="tl">
                    <a:srgbClr val="000000">
                      <a:alpha val="43137"/>
                    </a:srgbClr>
                  </a:outerShdw>
                </a:effectLst>
              </a:rPr>
              <a:t>Phân</a:t>
            </a:r>
            <a:r>
              <a:rPr lang="en-US" sz="2400" b="1" dirty="0" smtClean="0">
                <a:solidFill>
                  <a:srgbClr val="003300"/>
                </a:solidFill>
                <a:effectLst>
                  <a:outerShdw blurRad="38100" dist="38100" dir="2700000" algn="tl">
                    <a:srgbClr val="000000">
                      <a:alpha val="43137"/>
                    </a:srgbClr>
                  </a:outerShdw>
                </a:effectLst>
              </a:rPr>
              <a:t> </a:t>
            </a:r>
            <a:r>
              <a:rPr lang="en-US" sz="2400" b="1" dirty="0" err="1" smtClean="0">
                <a:solidFill>
                  <a:srgbClr val="003300"/>
                </a:solidFill>
                <a:effectLst>
                  <a:outerShdw blurRad="38100" dist="38100" dir="2700000" algn="tl">
                    <a:srgbClr val="000000">
                      <a:alpha val="43137"/>
                    </a:srgbClr>
                  </a:outerShdw>
                </a:effectLst>
              </a:rPr>
              <a:t>tích</a:t>
            </a:r>
            <a:r>
              <a:rPr lang="en-US" sz="2400" b="1" dirty="0" smtClean="0">
                <a:solidFill>
                  <a:srgbClr val="003300"/>
                </a:solidFill>
                <a:effectLst>
                  <a:outerShdw blurRad="38100" dist="38100" dir="2700000" algn="tl">
                    <a:srgbClr val="000000">
                      <a:alpha val="43137"/>
                    </a:srgbClr>
                  </a:outerShdw>
                </a:effectLst>
              </a:rPr>
              <a:t> </a:t>
            </a:r>
            <a:r>
              <a:rPr lang="en-US" sz="2400" b="1" dirty="0" err="1" smtClean="0">
                <a:solidFill>
                  <a:srgbClr val="003300"/>
                </a:solidFill>
                <a:effectLst>
                  <a:outerShdw blurRad="38100" dist="38100" dir="2700000" algn="tl">
                    <a:srgbClr val="000000">
                      <a:alpha val="43137"/>
                    </a:srgbClr>
                  </a:outerShdw>
                </a:effectLst>
              </a:rPr>
              <a:t>thiết</a:t>
            </a:r>
            <a:r>
              <a:rPr lang="en-US" sz="2400" b="1" dirty="0" smtClean="0">
                <a:solidFill>
                  <a:srgbClr val="003300"/>
                </a:solidFill>
                <a:effectLst>
                  <a:outerShdw blurRad="38100" dist="38100" dir="2700000" algn="tl">
                    <a:srgbClr val="000000">
                      <a:alpha val="43137"/>
                    </a:srgbClr>
                  </a:outerShdw>
                </a:effectLst>
              </a:rPr>
              <a:t> </a:t>
            </a:r>
            <a:r>
              <a:rPr lang="en-US" sz="2400" b="1" dirty="0" err="1" smtClean="0">
                <a:solidFill>
                  <a:srgbClr val="003300"/>
                </a:solidFill>
                <a:effectLst>
                  <a:outerShdw blurRad="38100" dist="38100" dir="2700000" algn="tl">
                    <a:srgbClr val="000000">
                      <a:alpha val="43137"/>
                    </a:srgbClr>
                  </a:outerShdw>
                </a:effectLst>
              </a:rPr>
              <a:t>kế</a:t>
            </a:r>
            <a:r>
              <a:rPr lang="en-US" sz="2400" b="1" dirty="0" smtClean="0">
                <a:solidFill>
                  <a:srgbClr val="003300"/>
                </a:solidFill>
                <a:effectLst>
                  <a:outerShdw blurRad="38100" dist="38100" dir="2700000" algn="tl">
                    <a:srgbClr val="000000">
                      <a:alpha val="43137"/>
                    </a:srgbClr>
                  </a:outerShdw>
                </a:effectLst>
              </a:rPr>
              <a:t> </a:t>
            </a:r>
            <a:r>
              <a:rPr lang="en-US" sz="2400" b="1" dirty="0" err="1" smtClean="0">
                <a:solidFill>
                  <a:srgbClr val="003300"/>
                </a:solidFill>
                <a:effectLst>
                  <a:outerShdw blurRad="38100" dist="38100" dir="2700000" algn="tl">
                    <a:srgbClr val="000000">
                      <a:alpha val="43137"/>
                    </a:srgbClr>
                  </a:outerShdw>
                </a:effectLst>
              </a:rPr>
              <a:t>hệ</a:t>
            </a:r>
            <a:r>
              <a:rPr lang="en-US" sz="2400" b="1" dirty="0" smtClean="0">
                <a:solidFill>
                  <a:srgbClr val="003300"/>
                </a:solidFill>
                <a:effectLst>
                  <a:outerShdw blurRad="38100" dist="38100" dir="2700000" algn="tl">
                    <a:srgbClr val="000000">
                      <a:alpha val="43137"/>
                    </a:srgbClr>
                  </a:outerShdw>
                </a:effectLst>
              </a:rPr>
              <a:t> </a:t>
            </a:r>
            <a:r>
              <a:rPr lang="en-US" sz="2400" b="1" dirty="0" err="1" smtClean="0">
                <a:solidFill>
                  <a:srgbClr val="003300"/>
                </a:solidFill>
                <a:effectLst>
                  <a:outerShdw blurRad="38100" dist="38100" dir="2700000" algn="tl">
                    <a:srgbClr val="000000">
                      <a:alpha val="43137"/>
                    </a:srgbClr>
                  </a:outerShdw>
                </a:effectLst>
              </a:rPr>
              <a:t>thống</a:t>
            </a:r>
            <a:endParaRPr lang="en-US" sz="2400" b="1" dirty="0">
              <a:solidFill>
                <a:srgbClr val="003300"/>
              </a:solidFill>
              <a:effectLst>
                <a:outerShdw blurRad="38100" dist="38100" dir="2700000" algn="tl">
                  <a:srgbClr val="000000">
                    <a:alpha val="43137"/>
                  </a:srgbClr>
                </a:outerShdw>
              </a:effectLst>
            </a:endParaRPr>
          </a:p>
        </p:txBody>
      </p:sp>
      <p:sp>
        <p:nvSpPr>
          <p:cNvPr id="6" name="Rectangle: Diagonal Corners Snipped 5">
            <a:extLst>
              <a:ext uri="{FF2B5EF4-FFF2-40B4-BE49-F238E27FC236}">
                <a16:creationId xmlns:a16="http://schemas.microsoft.com/office/drawing/2014/main" xmlns="" id="{B553B38B-1CE7-4CA8-A331-C8A68182805E}"/>
              </a:ext>
            </a:extLst>
          </p:cNvPr>
          <p:cNvSpPr/>
          <p:nvPr/>
        </p:nvSpPr>
        <p:spPr>
          <a:xfrm>
            <a:off x="3619499" y="3970713"/>
            <a:ext cx="3793672" cy="766558"/>
          </a:xfrm>
          <a:prstGeom prst="snip2Diag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rgbClr val="003300"/>
                </a:solidFill>
                <a:effectLst>
                  <a:outerShdw blurRad="38100" dist="38100" dir="2700000" algn="tl">
                    <a:srgbClr val="000000">
                      <a:alpha val="43137"/>
                    </a:srgbClr>
                  </a:outerShdw>
                </a:effectLst>
              </a:rPr>
              <a:t>Thử</a:t>
            </a:r>
            <a:r>
              <a:rPr lang="en-US" sz="2400" b="1" dirty="0" smtClean="0">
                <a:solidFill>
                  <a:srgbClr val="003300"/>
                </a:solidFill>
                <a:effectLst>
                  <a:outerShdw blurRad="38100" dist="38100" dir="2700000" algn="tl">
                    <a:srgbClr val="000000">
                      <a:alpha val="43137"/>
                    </a:srgbClr>
                  </a:outerShdw>
                </a:effectLst>
              </a:rPr>
              <a:t> </a:t>
            </a:r>
            <a:r>
              <a:rPr lang="en-US" sz="2400" b="1" dirty="0" err="1" smtClean="0">
                <a:solidFill>
                  <a:srgbClr val="003300"/>
                </a:solidFill>
                <a:effectLst>
                  <a:outerShdw blurRad="38100" dist="38100" dir="2700000" algn="tl">
                    <a:srgbClr val="000000">
                      <a:alpha val="43137"/>
                    </a:srgbClr>
                  </a:outerShdw>
                </a:effectLst>
              </a:rPr>
              <a:t>nghiệm</a:t>
            </a:r>
            <a:r>
              <a:rPr lang="en-US" sz="2400" b="1" dirty="0" smtClean="0">
                <a:solidFill>
                  <a:srgbClr val="003300"/>
                </a:solidFill>
                <a:effectLst>
                  <a:outerShdw blurRad="38100" dist="38100" dir="2700000" algn="tl">
                    <a:srgbClr val="000000">
                      <a:alpha val="43137"/>
                    </a:srgbClr>
                  </a:outerShdw>
                </a:effectLst>
              </a:rPr>
              <a:t> </a:t>
            </a:r>
            <a:r>
              <a:rPr lang="en-US" sz="2400" b="1" dirty="0" err="1" smtClean="0">
                <a:solidFill>
                  <a:srgbClr val="003300"/>
                </a:solidFill>
                <a:effectLst>
                  <a:outerShdw blurRad="38100" dist="38100" dir="2700000" algn="tl">
                    <a:srgbClr val="000000">
                      <a:alpha val="43137"/>
                    </a:srgbClr>
                  </a:outerShdw>
                </a:effectLst>
              </a:rPr>
              <a:t>và</a:t>
            </a:r>
            <a:r>
              <a:rPr lang="en-US" sz="2400" b="1" dirty="0" smtClean="0">
                <a:solidFill>
                  <a:srgbClr val="003300"/>
                </a:solidFill>
                <a:effectLst>
                  <a:outerShdw blurRad="38100" dist="38100" dir="2700000" algn="tl">
                    <a:srgbClr val="000000">
                      <a:alpha val="43137"/>
                    </a:srgbClr>
                  </a:outerShdw>
                </a:effectLst>
              </a:rPr>
              <a:t> </a:t>
            </a:r>
            <a:r>
              <a:rPr lang="en-US" sz="2400" b="1" dirty="0" err="1" smtClean="0">
                <a:solidFill>
                  <a:srgbClr val="003300"/>
                </a:solidFill>
                <a:effectLst>
                  <a:outerShdw blurRad="38100" dist="38100" dir="2700000" algn="tl">
                    <a:srgbClr val="000000">
                      <a:alpha val="43137"/>
                    </a:srgbClr>
                  </a:outerShdw>
                </a:effectLst>
              </a:rPr>
              <a:t>đánh</a:t>
            </a:r>
            <a:r>
              <a:rPr lang="en-US" sz="2400" b="1" dirty="0" smtClean="0">
                <a:solidFill>
                  <a:srgbClr val="003300"/>
                </a:solidFill>
                <a:effectLst>
                  <a:outerShdw blurRad="38100" dist="38100" dir="2700000" algn="tl">
                    <a:srgbClr val="000000">
                      <a:alpha val="43137"/>
                    </a:srgbClr>
                  </a:outerShdw>
                </a:effectLst>
              </a:rPr>
              <a:t> </a:t>
            </a:r>
            <a:r>
              <a:rPr lang="en-US" sz="2400" b="1" dirty="0" err="1" smtClean="0">
                <a:solidFill>
                  <a:srgbClr val="003300"/>
                </a:solidFill>
                <a:effectLst>
                  <a:outerShdw blurRad="38100" dist="38100" dir="2700000" algn="tl">
                    <a:srgbClr val="000000">
                      <a:alpha val="43137"/>
                    </a:srgbClr>
                  </a:outerShdw>
                </a:effectLst>
              </a:rPr>
              <a:t>giá</a:t>
            </a:r>
            <a:r>
              <a:rPr lang="en-US" sz="2400" b="1" dirty="0" smtClean="0">
                <a:solidFill>
                  <a:srgbClr val="003300"/>
                </a:solidFill>
                <a:effectLst>
                  <a:outerShdw blurRad="38100" dist="38100" dir="2700000" algn="tl">
                    <a:srgbClr val="000000">
                      <a:alpha val="43137"/>
                    </a:srgbClr>
                  </a:outerShdw>
                </a:effectLst>
              </a:rPr>
              <a:t> </a:t>
            </a:r>
            <a:r>
              <a:rPr lang="en-US" sz="2400" b="1" dirty="0" err="1" smtClean="0">
                <a:solidFill>
                  <a:srgbClr val="003300"/>
                </a:solidFill>
                <a:effectLst>
                  <a:outerShdw blurRad="38100" dist="38100" dir="2700000" algn="tl">
                    <a:srgbClr val="000000">
                      <a:alpha val="43137"/>
                    </a:srgbClr>
                  </a:outerShdw>
                </a:effectLst>
              </a:rPr>
              <a:t>chương</a:t>
            </a:r>
            <a:r>
              <a:rPr lang="en-US" sz="2400" b="1" dirty="0" smtClean="0">
                <a:solidFill>
                  <a:srgbClr val="003300"/>
                </a:solidFill>
                <a:effectLst>
                  <a:outerShdw blurRad="38100" dist="38100" dir="2700000" algn="tl">
                    <a:srgbClr val="000000">
                      <a:alpha val="43137"/>
                    </a:srgbClr>
                  </a:outerShdw>
                </a:effectLst>
              </a:rPr>
              <a:t> </a:t>
            </a:r>
            <a:r>
              <a:rPr lang="en-US" sz="2400" b="1" dirty="0" err="1" smtClean="0">
                <a:solidFill>
                  <a:srgbClr val="003300"/>
                </a:solidFill>
                <a:effectLst>
                  <a:outerShdw blurRad="38100" dist="38100" dir="2700000" algn="tl">
                    <a:srgbClr val="000000">
                      <a:alpha val="43137"/>
                    </a:srgbClr>
                  </a:outerShdw>
                </a:effectLst>
              </a:rPr>
              <a:t>trình</a:t>
            </a:r>
            <a:endParaRPr lang="en-US" sz="2400" b="1" dirty="0">
              <a:solidFill>
                <a:srgbClr val="0033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35"/>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72" name="Google Shape;572;p35"/>
          <p:cNvSpPr txBox="1">
            <a:spLocks noGrp="1"/>
          </p:cNvSpPr>
          <p:nvPr>
            <p:ph type="ctrTitle" idx="4294967295"/>
          </p:nvPr>
        </p:nvSpPr>
        <p:spPr>
          <a:xfrm>
            <a:off x="3152775" y="1354750"/>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1500" dirty="0">
                <a:latin typeface="Chiller" panose="04020404031007020602" pitchFamily="82" charset="0"/>
              </a:rPr>
              <a:t>Thanks!</a:t>
            </a:r>
            <a:endParaRPr sz="11500" dirty="0">
              <a:latin typeface="Chiller" panose="04020404031007020602" pitchFamily="82" charset="0"/>
            </a:endParaRPr>
          </a:p>
        </p:txBody>
      </p:sp>
      <p:sp>
        <p:nvSpPr>
          <p:cNvPr id="573" name="Google Shape;573;p35"/>
          <p:cNvSpPr txBox="1">
            <a:spLocks noGrp="1"/>
          </p:cNvSpPr>
          <p:nvPr>
            <p:ph type="body" idx="4294967295"/>
          </p:nvPr>
        </p:nvSpPr>
        <p:spPr>
          <a:xfrm>
            <a:off x="3286468" y="2400250"/>
            <a:ext cx="45621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latin typeface="+mj-lt"/>
              </a:rPr>
              <a:t>Any questions?</a:t>
            </a:r>
            <a:endParaRPr dirty="0">
              <a:latin typeface="+mj-lt"/>
            </a:endParaRPr>
          </a:p>
          <a:p>
            <a:pPr marL="0" lvl="0" indent="0" algn="l" rtl="0">
              <a:spcBef>
                <a:spcPts val="600"/>
              </a:spcBef>
              <a:spcAft>
                <a:spcPts val="0"/>
              </a:spcAft>
              <a:buClr>
                <a:schemeClr val="dk1"/>
              </a:buClr>
              <a:buSzPts val="1100"/>
              <a:buFont typeface="Arial"/>
              <a:buNone/>
            </a:pPr>
            <a:endParaRPr dirty="0"/>
          </a:p>
        </p:txBody>
      </p:sp>
      <p:sp>
        <p:nvSpPr>
          <p:cNvPr id="575" name="Google Shape;575;p3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30</a:t>
            </a:fld>
            <a:endParaRPr/>
          </a:p>
        </p:txBody>
      </p:sp>
      <p:sp>
        <p:nvSpPr>
          <p:cNvPr id="7" name="Google Shape;1337;p40">
            <a:extLst>
              <a:ext uri="{FF2B5EF4-FFF2-40B4-BE49-F238E27FC236}">
                <a16:creationId xmlns:a16="http://schemas.microsoft.com/office/drawing/2014/main" xmlns="" id="{08B2042A-7612-479D-B47E-8A468D40FBEA}"/>
              </a:ext>
            </a:extLst>
          </p:cNvPr>
          <p:cNvSpPr txBox="1"/>
          <p:nvPr/>
        </p:nvSpPr>
        <p:spPr>
          <a:xfrm>
            <a:off x="1261199" y="956750"/>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9600" dirty="0">
                <a:solidFill>
                  <a:srgbClr val="00E1C6"/>
                </a:solidFill>
              </a:rPr>
              <a:t>😉</a:t>
            </a:r>
            <a:endParaRPr sz="9600" dirty="0">
              <a:solidFill>
                <a:srgbClr val="00E1C6"/>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3568604" y="100361"/>
            <a:ext cx="4411621" cy="60618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b="1" dirty="0"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TỔNG QUAN HỆ THỐNG</a:t>
            </a:r>
            <a:endParaRPr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4</a:t>
            </a:fld>
            <a:endParaRPr>
              <a:latin typeface="Times New Roman" panose="02020603050405020304" pitchFamily="18" charset="0"/>
              <a:cs typeface="Times New Roman" panose="02020603050405020304" pitchFamily="18" charset="0"/>
            </a:endParaRPr>
          </a:p>
        </p:txBody>
      </p:sp>
      <p:sp>
        <p:nvSpPr>
          <p:cNvPr id="5" name="Google Shape;342;p12"/>
          <p:cNvSpPr txBox="1">
            <a:spLocks/>
          </p:cNvSpPr>
          <p:nvPr/>
        </p:nvSpPr>
        <p:spPr>
          <a:xfrm>
            <a:off x="1999007" y="681679"/>
            <a:ext cx="2174488" cy="535258"/>
          </a:xfrm>
          <a:prstGeom prst="rect">
            <a:avLst/>
          </a:prstGeom>
          <a:solidFill>
            <a:schemeClr val="tx1"/>
          </a:solidFill>
          <a:ln>
            <a:noFill/>
          </a:ln>
        </p:spPr>
        <p:txBody>
          <a:bodyPr spcFirstLastPara="1" wrap="square" lIns="91425" tIns="457200" rIns="91425" bIns="9144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Đối</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tượng</a:t>
            </a:r>
            <a:endPar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26" name="Picture 2" descr="Xem ảnh nguồ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225" y="2375740"/>
            <a:ext cx="3384270" cy="258873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5621794" y="2375739"/>
            <a:ext cx="2135407" cy="2588735"/>
          </a:xfrm>
          <a:prstGeom prst="rect">
            <a:avLst/>
          </a:prstGeom>
        </p:spPr>
      </p:pic>
      <p:sp>
        <p:nvSpPr>
          <p:cNvPr id="9" name="Google Shape;342;p12"/>
          <p:cNvSpPr txBox="1">
            <a:spLocks/>
          </p:cNvSpPr>
          <p:nvPr/>
        </p:nvSpPr>
        <p:spPr>
          <a:xfrm>
            <a:off x="1371813" y="1597718"/>
            <a:ext cx="2196791" cy="535258"/>
          </a:xfrm>
          <a:prstGeom prst="rect">
            <a:avLst/>
          </a:prstGeom>
          <a:solidFill>
            <a:schemeClr val="accent1">
              <a:lumMod val="75000"/>
            </a:schemeClr>
          </a:solidFill>
          <a:ln>
            <a:noFill/>
          </a:ln>
        </p:spPr>
        <p:txBody>
          <a:bodyPr spcFirstLastPara="1" wrap="square" lIns="91425" tIns="457200" rIns="91425" bIns="9144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Quán</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trà</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sữa</a:t>
            </a:r>
            <a:endPar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 name="Google Shape;342;p12"/>
          <p:cNvSpPr txBox="1">
            <a:spLocks/>
          </p:cNvSpPr>
          <p:nvPr/>
        </p:nvSpPr>
        <p:spPr>
          <a:xfrm>
            <a:off x="5672712" y="1597718"/>
            <a:ext cx="2033570" cy="535258"/>
          </a:xfrm>
          <a:prstGeom prst="rect">
            <a:avLst/>
          </a:prstGeom>
          <a:solidFill>
            <a:schemeClr val="accent1">
              <a:lumMod val="75000"/>
            </a:schemeClr>
          </a:solidFill>
          <a:ln>
            <a:noFill/>
          </a:ln>
        </p:spPr>
        <p:txBody>
          <a:bodyPr spcFirstLastPara="1" wrap="square" lIns="91425" tIns="457200" rIns="91425" bIns="9144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Khách</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hàng</a:t>
            </a:r>
            <a:endPar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3568604" y="100361"/>
            <a:ext cx="4411621" cy="60618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b="1" dirty="0"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TỔNG QUAN HỆ THỐNG</a:t>
            </a:r>
            <a:endParaRPr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5</a:t>
            </a:fld>
            <a:endParaRPr>
              <a:latin typeface="Times New Roman" panose="02020603050405020304" pitchFamily="18" charset="0"/>
              <a:cs typeface="Times New Roman" panose="02020603050405020304" pitchFamily="18" charset="0"/>
            </a:endParaRPr>
          </a:p>
        </p:txBody>
      </p:sp>
      <p:sp>
        <p:nvSpPr>
          <p:cNvPr id="5" name="Google Shape;342;p12"/>
          <p:cNvSpPr txBox="1">
            <a:spLocks/>
          </p:cNvSpPr>
          <p:nvPr/>
        </p:nvSpPr>
        <p:spPr>
          <a:xfrm>
            <a:off x="1999007" y="681679"/>
            <a:ext cx="2174488" cy="535258"/>
          </a:xfrm>
          <a:prstGeom prst="rect">
            <a:avLst/>
          </a:prstGeom>
          <a:solidFill>
            <a:schemeClr val="tx1"/>
          </a:solidFill>
          <a:ln>
            <a:noFill/>
          </a:ln>
        </p:spPr>
        <p:txBody>
          <a:bodyPr spcFirstLastPara="1" wrap="square" lIns="91425" tIns="457200" rIns="91425" bIns="9144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Công</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cụ</a:t>
            </a:r>
            <a:endPar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Google Shape;342;p12"/>
          <p:cNvSpPr txBox="1">
            <a:spLocks/>
          </p:cNvSpPr>
          <p:nvPr/>
        </p:nvSpPr>
        <p:spPr>
          <a:xfrm>
            <a:off x="1230086" y="1597718"/>
            <a:ext cx="2943409" cy="535258"/>
          </a:xfrm>
          <a:prstGeom prst="rect">
            <a:avLst/>
          </a:prstGeom>
          <a:solidFill>
            <a:schemeClr val="accent1">
              <a:lumMod val="75000"/>
            </a:schemeClr>
          </a:solidFill>
          <a:ln>
            <a:noFill/>
          </a:ln>
        </p:spPr>
        <p:txBody>
          <a:bodyPr spcFirstLastPara="1" wrap="square" lIns="91425" tIns="457200" rIns="91425" bIns="9144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Tạo</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trình</a:t>
            </a:r>
            <a:endPar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 name="Google Shape;342;p12"/>
          <p:cNvSpPr txBox="1">
            <a:spLocks/>
          </p:cNvSpPr>
          <p:nvPr/>
        </p:nvSpPr>
        <p:spPr>
          <a:xfrm>
            <a:off x="5672711" y="1597718"/>
            <a:ext cx="2307513" cy="535258"/>
          </a:xfrm>
          <a:prstGeom prst="rect">
            <a:avLst/>
          </a:prstGeom>
          <a:solidFill>
            <a:schemeClr val="accent1">
              <a:lumMod val="75000"/>
            </a:schemeClr>
          </a:solidFill>
          <a:ln>
            <a:noFill/>
          </a:ln>
        </p:spPr>
        <p:txBody>
          <a:bodyPr spcFirstLastPara="1" wrap="square" lIns="91425" tIns="457200" rIns="91425" bIns="9144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Cơ</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sở</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dữ</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liệu</a:t>
            </a:r>
            <a:endPar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28" name="Picture 4" descr="Xem ảnh nguồ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571" y="2375739"/>
            <a:ext cx="3802289" cy="25158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Xem ảnh nguồ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414" y="2375739"/>
            <a:ext cx="3526758" cy="2515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940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3701144" y="127279"/>
            <a:ext cx="529789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b="1" dirty="0"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 TÍCH THIẾT KẾ HỆ THỐNG</a:t>
            </a:r>
            <a:endParaRPr sz="24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6</a:t>
            </a:fld>
            <a:endParaRPr>
              <a:latin typeface="Times New Roman" panose="02020603050405020304" pitchFamily="18" charset="0"/>
              <a:cs typeface="Times New Roman" panose="02020603050405020304" pitchFamily="18" charset="0"/>
            </a:endParaRPr>
          </a:p>
        </p:txBody>
      </p:sp>
      <p:sp>
        <p:nvSpPr>
          <p:cNvPr id="5" name="Google Shape;342;p12"/>
          <p:cNvSpPr txBox="1">
            <a:spLocks/>
          </p:cNvSpPr>
          <p:nvPr/>
        </p:nvSpPr>
        <p:spPr>
          <a:xfrm>
            <a:off x="1703190" y="661066"/>
            <a:ext cx="2991473" cy="58787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vi-VN" sz="2800" b="1" u="sng"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Mô tả bài toán</a:t>
            </a:r>
            <a:r>
              <a:rPr lang="vi-VN" sz="2800" b="1" dirty="0"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vi-VN"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Google Shape;342;p12"/>
          <p:cNvSpPr txBox="1">
            <a:spLocks/>
          </p:cNvSpPr>
          <p:nvPr/>
        </p:nvSpPr>
        <p:spPr>
          <a:xfrm>
            <a:off x="2335093" y="1427356"/>
            <a:ext cx="6663941" cy="294392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000" dirty="0" smtClean="0"/>
              <a:t>   </a:t>
            </a:r>
            <a:r>
              <a:rPr lang="en-US" sz="2000" dirty="0" err="1" smtClean="0">
                <a:solidFill>
                  <a:schemeClr val="tx1"/>
                </a:solidFill>
                <a:latin typeface="Times New Roman" panose="02020603050405020304" pitchFamily="18" charset="0"/>
                <a:cs typeface="Times New Roman" panose="02020603050405020304" pitchFamily="18" charset="0"/>
              </a:rPr>
              <a:t>Khi</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cầu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mua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hàng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khách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hàng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xem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thông</a:t>
            </a:r>
            <a:r>
              <a:rPr lang="en-US" sz="2000" dirty="0">
                <a:solidFill>
                  <a:schemeClr val="tx1"/>
                </a:solidFill>
                <a:latin typeface="Times New Roman" panose="02020603050405020304" pitchFamily="18" charset="0"/>
                <a:cs typeface="Times New Roman" panose="02020603050405020304" pitchFamily="18" charset="0"/>
              </a:rPr>
              <a:t> tin </a:t>
            </a:r>
            <a:r>
              <a:rPr lang="en-US" sz="2000" dirty="0" err="1">
                <a:solidFill>
                  <a:schemeClr val="tx1"/>
                </a:solidFill>
                <a:latin typeface="Times New Roman" panose="02020603050405020304" pitchFamily="18" charset="0"/>
                <a:cs typeface="Times New Roman" panose="02020603050405020304" pitchFamily="18" charset="0"/>
              </a:rPr>
              <a:t>về</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danh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sách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các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loại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đồ</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uống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ở </a:t>
            </a:r>
            <a:r>
              <a:rPr lang="en-US" sz="2000" dirty="0">
                <a:solidFill>
                  <a:schemeClr val="tx1"/>
                </a:solidFill>
                <a:latin typeface="Times New Roman" panose="02020603050405020304" pitchFamily="18" charset="0"/>
                <a:cs typeface="Times New Roman" panose="02020603050405020304" pitchFamily="18" charset="0"/>
              </a:rPr>
              <a:t>menu. </a:t>
            </a:r>
            <a:r>
              <a:rPr lang="en-US" sz="2000" dirty="0" err="1" smtClean="0">
                <a:solidFill>
                  <a:schemeClr val="tx1"/>
                </a:solidFill>
                <a:latin typeface="Times New Roman" panose="02020603050405020304" pitchFamily="18" charset="0"/>
                <a:cs typeface="Times New Roman" panose="02020603050405020304" pitchFamily="18" charset="0"/>
              </a:rPr>
              <a:t>Sau</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lựa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chọn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xong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khách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hàng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sẽ</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báo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với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nhân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bán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hàng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để</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nhân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bán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hàng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tiến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hành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trình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đặt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nước</a:t>
            </a:r>
            <a:r>
              <a:rPr lang="en-US" sz="2000" dirty="0" smtClean="0">
                <a:solidFill>
                  <a:schemeClr val="tx1"/>
                </a:solidFill>
              </a:rPr>
              <a:t>.</a:t>
            </a:r>
          </a:p>
          <a:p>
            <a:endParaRPr lang="en-US" sz="2000" dirty="0" smtClean="0">
              <a:solidFill>
                <a:schemeClr val="tx1"/>
              </a:solidFill>
            </a:endParaRPr>
          </a:p>
          <a:p>
            <a:r>
              <a:rPr lang="en-US" sz="2000" dirty="0" smtClean="0">
                <a:solidFill>
                  <a:schemeClr val="tx1"/>
                </a:solidFill>
              </a:rPr>
              <a:t>   </a:t>
            </a:r>
            <a:r>
              <a:rPr lang="en-US" sz="2000" dirty="0" err="1" smtClean="0">
                <a:solidFill>
                  <a:schemeClr val="tx1"/>
                </a:solidFill>
                <a:latin typeface="Times New Roman" panose="02020603050405020304" pitchFamily="18" charset="0"/>
                <a:cs typeface="Times New Roman" panose="02020603050405020304" pitchFamily="18" charset="0"/>
              </a:rPr>
              <a:t>Quy</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trình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đặt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nước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của</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nhân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là</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nhập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hệ</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thống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lựa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chọn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nước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khách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nhận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tiền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rồi</a:t>
            </a:r>
            <a:r>
              <a:rPr lang="en-US" sz="2000" dirty="0">
                <a:solidFill>
                  <a:schemeClr val="tx1"/>
                </a:solidFill>
                <a:latin typeface="Times New Roman" panose="02020603050405020304" pitchFamily="18" charset="0"/>
                <a:cs typeface="Times New Roman" panose="02020603050405020304" pitchFamily="18" charset="0"/>
              </a:rPr>
              <a:t> in </a:t>
            </a:r>
            <a:r>
              <a:rPr lang="en-US" sz="2000" dirty="0" err="1">
                <a:solidFill>
                  <a:schemeClr val="tx1"/>
                </a:solidFill>
                <a:latin typeface="Times New Roman" panose="02020603050405020304" pitchFamily="18" charset="0"/>
                <a:cs typeface="Times New Roman" panose="02020603050405020304" pitchFamily="18" charset="0"/>
              </a:rPr>
              <a:t>hóa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đơn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đưa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thẻ</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đợi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khách</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khi</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nước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rồi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thì</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nhận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lại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thẻ</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đợi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từ</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khách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đưa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nước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khách</a:t>
            </a:r>
            <a:endParaRPr lang="vi-VN" sz="20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3782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7</a:t>
            </a:fld>
            <a:endParaRPr>
              <a:latin typeface="Times New Roman" panose="02020603050405020304" pitchFamily="18" charset="0"/>
              <a:cs typeface="Times New Roman" panose="02020603050405020304" pitchFamily="18" charset="0"/>
            </a:endParaRPr>
          </a:p>
        </p:txBody>
      </p:sp>
      <p:sp>
        <p:nvSpPr>
          <p:cNvPr id="5" name="Google Shape;342;p12"/>
          <p:cNvSpPr txBox="1">
            <a:spLocks/>
          </p:cNvSpPr>
          <p:nvPr/>
        </p:nvSpPr>
        <p:spPr>
          <a:xfrm>
            <a:off x="1758946" y="649916"/>
            <a:ext cx="3749756" cy="58787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vi-VN" sz="2800" b="1" u="sng"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Mô tả bài toán</a:t>
            </a:r>
            <a:r>
              <a:rPr lang="vi-VN" sz="2800" b="1" dirty="0"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vi-VN"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Google Shape;342;p12"/>
          <p:cNvSpPr txBox="1">
            <a:spLocks/>
          </p:cNvSpPr>
          <p:nvPr/>
        </p:nvSpPr>
        <p:spPr>
          <a:xfrm>
            <a:off x="2319455" y="1360449"/>
            <a:ext cx="6601521" cy="351428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algn="just"/>
            <a:r>
              <a:rPr lang="en-US" sz="2000" dirty="0" smtClean="0">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Hàng</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tuần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quản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lý</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sẽ</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tổng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hợp</a:t>
            </a:r>
            <a:r>
              <a:rPr lang="en-US" sz="2000" dirty="0">
                <a:solidFill>
                  <a:schemeClr val="tx1"/>
                </a:solidFill>
                <a:latin typeface="Times New Roman" panose="02020603050405020304" pitchFamily="18" charset="0"/>
                <a:cs typeface="Times New Roman" panose="02020603050405020304" pitchFamily="18" charset="0"/>
              </a:rPr>
              <a:t> menu </a:t>
            </a:r>
            <a:r>
              <a:rPr lang="en-US" sz="2000" dirty="0" err="1">
                <a:solidFill>
                  <a:schemeClr val="tx1"/>
                </a:solidFill>
                <a:latin typeface="Times New Roman" panose="02020603050405020304" pitchFamily="18" charset="0"/>
                <a:cs typeface="Times New Roman" panose="02020603050405020304" pitchFamily="18" charset="0"/>
              </a:rPr>
              <a:t>thống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kê</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ra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tình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trạng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các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loại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đồ</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uống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trong</a:t>
            </a:r>
            <a:r>
              <a:rPr lang="en-US" sz="2000" dirty="0">
                <a:solidFill>
                  <a:schemeClr val="tx1"/>
                </a:solidFill>
                <a:latin typeface="Times New Roman" panose="02020603050405020304" pitchFamily="18" charset="0"/>
                <a:cs typeface="Times New Roman" panose="02020603050405020304" pitchFamily="18" charset="0"/>
              </a:rPr>
              <a:t> menu </a:t>
            </a:r>
            <a:r>
              <a:rPr lang="en-US" sz="2000" dirty="0" err="1">
                <a:solidFill>
                  <a:schemeClr val="tx1"/>
                </a:solidFill>
                <a:latin typeface="Times New Roman" panose="02020603050405020304" pitchFamily="18" charset="0"/>
                <a:cs typeface="Times New Roman" panose="02020603050405020304" pitchFamily="18" charset="0"/>
              </a:rPr>
              <a:t>có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được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khách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hàng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dùng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nhiều</a:t>
            </a:r>
            <a:r>
              <a:rPr lang="en-US" sz="2000" dirty="0">
                <a:solidFill>
                  <a:schemeClr val="tx1"/>
                </a:solidFill>
                <a:latin typeface="Times New Roman" panose="02020603050405020304" pitchFamily="18" charset="0"/>
                <a:cs typeface="Times New Roman" panose="02020603050405020304" pitchFamily="18" charset="0"/>
              </a:rPr>
              <a:t> hay </a:t>
            </a:r>
            <a:r>
              <a:rPr lang="en-US" sz="2000" dirty="0" err="1">
                <a:solidFill>
                  <a:schemeClr val="tx1"/>
                </a:solidFill>
                <a:latin typeface="Times New Roman" panose="02020603050405020304" pitchFamily="18" charset="0"/>
                <a:cs typeface="Times New Roman" panose="02020603050405020304" pitchFamily="18" charset="0"/>
              </a:rPr>
              <a:t>không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Quản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lý</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sẽ</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thực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hiện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các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thay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đổi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loại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bỏ</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thêm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cập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nhật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những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đồ</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uống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để</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phù</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hợp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với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tình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hình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quán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cầu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khách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hàng</a:t>
            </a:r>
            <a:r>
              <a:rPr lang="en-US" sz="2000" dirty="0" smtClean="0">
                <a:solidFill>
                  <a:schemeClr val="tx1"/>
                </a:solidFill>
                <a:latin typeface="Times New Roman" panose="02020603050405020304" pitchFamily="18" charset="0"/>
                <a:cs typeface="Times New Roman" panose="02020603050405020304" pitchFamily="18" charset="0"/>
              </a:rPr>
              <a:t>.</a:t>
            </a:r>
          </a:p>
          <a:p>
            <a:pPr algn="just"/>
            <a:endParaRPr lang="en-US" sz="2000" dirty="0" smtClean="0">
              <a:solidFill>
                <a:schemeClr val="tx1"/>
              </a:solidFill>
              <a:latin typeface="Times New Roman" panose="02020603050405020304" pitchFamily="18" charset="0"/>
              <a:cs typeface="Times New Roman" panose="02020603050405020304" pitchFamily="18" charset="0"/>
            </a:endParaRPr>
          </a:p>
          <a:p>
            <a:pPr algn="just"/>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Hóa</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đơn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sẽ</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được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đưa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ngay</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cho</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khách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ngay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khách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hàng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đưa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tiền</a:t>
            </a:r>
            <a:r>
              <a:rPr lang="en-US" sz="2000" dirty="0" smtClean="0">
                <a:solidFill>
                  <a:schemeClr val="tx1"/>
                </a:solidFill>
                <a:latin typeface="Times New Roman" panose="02020603050405020304" pitchFamily="18" charset="0"/>
                <a:cs typeface="Times New Roman" panose="02020603050405020304" pitchFamily="18" charset="0"/>
              </a:rPr>
              <a: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Hóa</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đơn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coi</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như</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bằng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chứng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khách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hàng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đã</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trả</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tiền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nước</a:t>
            </a:r>
            <a:r>
              <a:rPr lang="en-US" sz="2000" dirty="0" smtClean="0">
                <a:solidFill>
                  <a:schemeClr val="tx1"/>
                </a:solidFill>
                <a:latin typeface="Times New Roman" panose="02020603050405020304" pitchFamily="18" charset="0"/>
                <a:cs typeface="Times New Roman" panose="02020603050405020304" pitchFamily="18" charset="0"/>
              </a:rPr>
              <a:t>.</a:t>
            </a:r>
          </a:p>
          <a:p>
            <a:pPr algn="just"/>
            <a:r>
              <a:rPr lang="en-US" sz="2000" dirty="0" smtClean="0">
                <a:solidFill>
                  <a:schemeClr val="tx1"/>
                </a:solidFill>
                <a:latin typeface="Times New Roman" panose="02020603050405020304" pitchFamily="18" charset="0"/>
                <a:cs typeface="Times New Roman" panose="02020603050405020304" pitchFamily="18" charset="0"/>
              </a:rPr>
              <a:t> </a:t>
            </a:r>
          </a:p>
          <a:p>
            <a:pPr algn="just"/>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Khi</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nguyên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liệu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nhập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về</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thành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sẽ</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tiến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hành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cập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nhật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lại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tình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trạng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nguyên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liệu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trong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kho</a:t>
            </a:r>
            <a:r>
              <a:rPr lang="en-US" sz="2000" dirty="0">
                <a:solidFill>
                  <a:schemeClr val="tx1"/>
                </a:solidFill>
                <a:latin typeface="Times New Roman" panose="02020603050405020304" pitchFamily="18" charset="0"/>
                <a:cs typeface="Times New Roman" panose="02020603050405020304" pitchFamily="18" charset="0"/>
              </a:rPr>
              <a:t>.</a:t>
            </a:r>
            <a:endParaRPr lang="vi-VN" sz="20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endParaRPr lang="vi-VN"/>
          </a:p>
        </p:txBody>
      </p:sp>
      <p:sp>
        <p:nvSpPr>
          <p:cNvPr id="8" name="Google Shape;342;p12"/>
          <p:cNvSpPr txBox="1">
            <a:spLocks/>
          </p:cNvSpPr>
          <p:nvPr/>
        </p:nvSpPr>
        <p:spPr>
          <a:xfrm>
            <a:off x="3701144" y="127279"/>
            <a:ext cx="5297890"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400" b="1"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 TÍCH THIẾT KẾ HỆ THỐNG</a:t>
            </a:r>
            <a:endParaRPr lang="en-US" sz="24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39924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8</a:t>
            </a:fld>
            <a:endParaRPr>
              <a:latin typeface="Times New Roman" panose="02020603050405020304" pitchFamily="18" charset="0"/>
              <a:cs typeface="Times New Roman" panose="02020603050405020304" pitchFamily="18" charset="0"/>
            </a:endParaRPr>
          </a:p>
        </p:txBody>
      </p:sp>
      <p:sp>
        <p:nvSpPr>
          <p:cNvPr id="5" name="Google Shape;342;p12"/>
          <p:cNvSpPr txBox="1">
            <a:spLocks/>
          </p:cNvSpPr>
          <p:nvPr/>
        </p:nvSpPr>
        <p:spPr>
          <a:xfrm>
            <a:off x="1903912" y="772579"/>
            <a:ext cx="3749756" cy="58787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vi-VN" sz="2800" b="1" u="sng"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Mô tả bài toán</a:t>
            </a:r>
            <a:r>
              <a:rPr lang="vi-VN" sz="2800" b="1" dirty="0"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vi-VN"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Google Shape;342;p12"/>
          <p:cNvSpPr txBox="1">
            <a:spLocks/>
          </p:cNvSpPr>
          <p:nvPr/>
        </p:nvSpPr>
        <p:spPr>
          <a:xfrm>
            <a:off x="2335094" y="1417879"/>
            <a:ext cx="6362858" cy="312234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algn="just"/>
            <a:r>
              <a:rPr lang="en-US" sz="2000" dirty="0" smtClean="0"/>
              <a:t>   </a:t>
            </a:r>
            <a:r>
              <a:rPr lang="en-US" sz="2000" dirty="0" err="1" smtClean="0">
                <a:solidFill>
                  <a:schemeClr val="tx1"/>
                </a:solidFill>
                <a:latin typeface="Times New Roman" panose="02020603050405020304" pitchFamily="18" charset="0"/>
                <a:cs typeface="Times New Roman" panose="02020603050405020304" pitchFamily="18" charset="0"/>
              </a:rPr>
              <a:t>Cuối</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mỗi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tháng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quản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lý</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sẽ</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tổng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hợp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thống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kê</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lại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tất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cả</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nguyên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liệu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đồ</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uống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hóa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đơn</a:t>
            </a:r>
            <a:r>
              <a:rPr lang="en-US" sz="2000" dirty="0">
                <a:solidFill>
                  <a:schemeClr val="tx1"/>
                </a:solidFill>
                <a:latin typeface="Times New Roman" panose="02020603050405020304" pitchFamily="18" charset="0"/>
                <a:cs typeface="Times New Roman" panose="02020603050405020304" pitchFamily="18" charset="0"/>
              </a:rPr>
              <a:t>, …) </a:t>
            </a:r>
            <a:r>
              <a:rPr lang="en-US" sz="2000" dirty="0" err="1">
                <a:solidFill>
                  <a:schemeClr val="tx1"/>
                </a:solidFill>
                <a:latin typeface="Times New Roman" panose="02020603050405020304" pitchFamily="18" charset="0"/>
                <a:cs typeface="Times New Roman" panose="02020603050405020304" pitchFamily="18" charset="0"/>
              </a:rPr>
              <a:t>rồi</a:t>
            </a:r>
            <a:r>
              <a:rPr lang="en-US" sz="2000" dirty="0">
                <a:solidFill>
                  <a:schemeClr val="tx1"/>
                </a:solidFill>
                <a:latin typeface="Times New Roman" panose="02020603050405020304" pitchFamily="18" charset="0"/>
                <a:cs typeface="Times New Roman" panose="02020603050405020304" pitchFamily="18" charset="0"/>
              </a:rPr>
              <a:t> in </a:t>
            </a:r>
            <a:r>
              <a:rPr lang="en-US" sz="2000" dirty="0" err="1">
                <a:solidFill>
                  <a:schemeClr val="tx1"/>
                </a:solidFill>
                <a:latin typeface="Times New Roman" panose="02020603050405020304" pitchFamily="18" charset="0"/>
                <a:cs typeface="Times New Roman" panose="02020603050405020304" pitchFamily="18" charset="0"/>
              </a:rPr>
              <a:t>thống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kê</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ra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để</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lưu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trữ</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dữ</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liệu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lấy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ra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dùng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cần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thiết</a:t>
            </a:r>
            <a:r>
              <a:rPr lang="en-US" sz="2000" dirty="0" smtClean="0">
                <a:solidFill>
                  <a:schemeClr val="tx1"/>
                </a:solidFill>
                <a:latin typeface="Times New Roman" panose="02020603050405020304" pitchFamily="18" charset="0"/>
                <a:cs typeface="Times New Roman" panose="02020603050405020304" pitchFamily="18" charset="0"/>
              </a:rPr>
              <a:t>.</a:t>
            </a:r>
          </a:p>
          <a:p>
            <a:pPr algn="just"/>
            <a:endParaRPr lang="en-US" sz="2000" dirty="0" smtClean="0">
              <a:solidFill>
                <a:schemeClr val="tx1"/>
              </a:solidFill>
              <a:latin typeface="Times New Roman" panose="02020603050405020304" pitchFamily="18" charset="0"/>
              <a:cs typeface="Times New Roman" panose="02020603050405020304" pitchFamily="18" charset="0"/>
            </a:endParaRPr>
          </a:p>
          <a:p>
            <a:pPr algn="just"/>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Mỗi</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nhân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sẽ</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có</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tài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khoản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khác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nhau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phân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biệt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bằng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loại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tài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khoản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Nhân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phải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đăng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nhập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hệ</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thống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đã</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được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cấp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Hệ</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thống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sẽ</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xác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thực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đăng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nhập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mật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khẩu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nếu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đúng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sẽ</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được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phép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hệ</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thống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còn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ngược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lại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sẽ</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đưa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ra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báo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lỗi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yêu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cầu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nhập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lại</a:t>
            </a:r>
            <a:r>
              <a:rPr lang="en-US" sz="2000" dirty="0">
                <a:solidFill>
                  <a:schemeClr val="tx1"/>
                </a:solidFill>
                <a:latin typeface="Times New Roman" panose="02020603050405020304" pitchFamily="18" charset="0"/>
                <a:cs typeface="Times New Roman" panose="02020603050405020304" pitchFamily="18" charset="0"/>
              </a:rPr>
              <a:t>.</a:t>
            </a:r>
            <a:endParaRPr lang="vi-VN" sz="2000" dirty="0">
              <a:solidFill>
                <a:schemeClr val="tx1"/>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endParaRPr lang="vi-VN"/>
          </a:p>
        </p:txBody>
      </p:sp>
      <p:sp>
        <p:nvSpPr>
          <p:cNvPr id="7" name="Google Shape;342;p12"/>
          <p:cNvSpPr txBox="1">
            <a:spLocks/>
          </p:cNvSpPr>
          <p:nvPr/>
        </p:nvSpPr>
        <p:spPr>
          <a:xfrm>
            <a:off x="3701144" y="127279"/>
            <a:ext cx="5297890"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400" b="1"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 TÍCH THIẾT KẾ HỆ THỐNG</a:t>
            </a:r>
            <a:endParaRPr lang="en-US" sz="24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65679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9</a:t>
            </a:fld>
            <a:endParaRPr>
              <a:latin typeface="Times New Roman" panose="02020603050405020304" pitchFamily="18" charset="0"/>
              <a:cs typeface="Times New Roman" panose="02020603050405020304" pitchFamily="18" charset="0"/>
            </a:endParaRPr>
          </a:p>
        </p:txBody>
      </p:sp>
      <p:sp>
        <p:nvSpPr>
          <p:cNvPr id="5" name="Google Shape;342;p12"/>
          <p:cNvSpPr txBox="1">
            <a:spLocks/>
          </p:cNvSpPr>
          <p:nvPr/>
        </p:nvSpPr>
        <p:spPr>
          <a:xfrm>
            <a:off x="1703190" y="661066"/>
            <a:ext cx="5143924" cy="58787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vi-VN" sz="2800" b="1" u="sng"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Usecase tổng quát của hệ thống</a:t>
            </a:r>
            <a:r>
              <a:rPr lang="vi-VN" sz="2800" b="1" dirty="0"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vi-VN"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endParaRPr lang="vi-VN"/>
          </a:p>
        </p:txBody>
      </p:sp>
      <p:sp>
        <p:nvSpPr>
          <p:cNvPr id="7" name="Google Shape;342;p12"/>
          <p:cNvSpPr txBox="1">
            <a:spLocks/>
          </p:cNvSpPr>
          <p:nvPr/>
        </p:nvSpPr>
        <p:spPr>
          <a:xfrm>
            <a:off x="3701144" y="127279"/>
            <a:ext cx="5297890"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400" b="1"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 TÍCH THIẾT KẾ HỆ THỐNG</a:t>
            </a:r>
            <a:endParaRPr lang="en-US" sz="24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2481942" y="1306366"/>
            <a:ext cx="6313715" cy="3837134"/>
          </a:xfrm>
          <a:prstGeom prst="rect">
            <a:avLst/>
          </a:prstGeom>
        </p:spPr>
      </p:pic>
    </p:spTree>
    <p:extLst>
      <p:ext uri="{BB962C8B-B14F-4D97-AF65-F5344CB8AC3E}">
        <p14:creationId xmlns:p14="http://schemas.microsoft.com/office/powerpoint/2010/main" val="1462052331"/>
      </p:ext>
    </p:extLst>
  </p:cSld>
  <p:clrMapOvr>
    <a:masterClrMapping/>
  </p:clrMapOvr>
  <p:timing>
    <p:tnLst>
      <p:par>
        <p:cTn id="1" dur="indefinite" restart="never" nodeType="tmRoot"/>
      </p:par>
    </p:tnLst>
  </p:timing>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709</TotalTime>
  <Words>597</Words>
  <Application>Microsoft Office PowerPoint</Application>
  <PresentationFormat>On-screen Show (16:9)</PresentationFormat>
  <Paragraphs>87</Paragraphs>
  <Slides>30</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Century Gothic</vt:lpstr>
      <vt:lpstr>Chiller</vt:lpstr>
      <vt:lpstr>Nixie One</vt:lpstr>
      <vt:lpstr>Times New Roman</vt:lpstr>
      <vt:lpstr>Arial</vt:lpstr>
      <vt:lpstr>Muli</vt:lpstr>
      <vt:lpstr>Helvetica Neue</vt:lpstr>
      <vt:lpstr>Imogen template</vt:lpstr>
      <vt:lpstr>PowerPoint Presentation</vt:lpstr>
      <vt:lpstr>Tên thành viên      Mã sinh viên  1.  Lê Huỳnh Minh                            5951071059   2. Trần Lê Quyền                             5951071088   3. Khuất Lê Thành Luân                 5951071054   4. Đỗ Văn Sáng                                 5951071091   5. Võ Tấn Lễ                     5951071048   6. Võ Tấn Đào                                    5951071011   7. Đào Khải Minh                               5951071058</vt:lpstr>
      <vt:lpstr>PowerPoint Presentation</vt:lpstr>
      <vt:lpstr>TỔNG QUAN HỆ THỐNG</vt:lpstr>
      <vt:lpstr>TỔNG QUAN HỆ THỐNG</vt:lpstr>
      <vt:lpstr>PHÂN TÍCH THIẾT KẾ HỆ THỐNG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CƠ SỞ DỮ LIỆU VÀ Ý TƯỞNG</vt:lpstr>
      <vt:lpstr>PowerPoint Presentation</vt:lpstr>
      <vt:lpstr>PowerPoint Presentation</vt:lpstr>
      <vt:lpstr>PowerPoint Presentation</vt:lpstr>
      <vt:lpstr>PowerPoint Presentation</vt:lpstr>
      <vt:lpstr>PowerPoint Presentation</vt:lpstr>
      <vt:lpstr>CƠ SỞ DỮ LIỆU VÀ Ý TƯỞNG</vt:lpstr>
      <vt:lpstr>PowerPoint Presentation</vt:lpstr>
      <vt:lpstr>PowerPoint Presentation</vt:lpstr>
      <vt:lpstr>THỬ NGHIỆM VÀ ĐÁNH GIÁ CHƯƠNG TRÌNH</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Trần Văn Hai Ngàn</dc:creator>
  <cp:lastModifiedBy>Tấn Lể̃</cp:lastModifiedBy>
  <cp:revision>61</cp:revision>
  <dcterms:modified xsi:type="dcterms:W3CDTF">2020-12-26T05:42:52Z</dcterms:modified>
</cp:coreProperties>
</file>