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DFF68CA-DF7B-4F81-89C1-7A042CAD21E3}">
          <p14:sldIdLst>
            <p14:sldId id="256"/>
            <p14:sldId id="257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B"/>
    <a:srgbClr val="FFF7EF"/>
    <a:srgbClr val="FEEFDE"/>
    <a:srgbClr val="FEE1C2"/>
    <a:srgbClr val="FED5A8"/>
    <a:srgbClr val="FDB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FCE4-EAA0-480C-AE53-1FDE75076EA7}" type="datetimeFigureOut">
              <a:rPr lang="en-US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9E1E-3F96-4165-910D-CFF67EE0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CSS FLEX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TEAM</a:t>
            </a:r>
            <a:r>
              <a:rPr lang="en-US"/>
              <a:t>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231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1347" y="1139483"/>
            <a:ext cx="9959926" cy="0"/>
          </a:xfrm>
          <a:prstGeom prst="line">
            <a:avLst/>
          </a:prstGeom>
          <a:ln w="69850" cmpd="dbl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347" y="677818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CSS FLEX – TEAM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1347" y="1390915"/>
            <a:ext cx="437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Một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số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thư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viện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sử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dụng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Flexbox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7532" y="1991470"/>
            <a:ext cx="9467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Bootstrap - https://getbootstrap.com/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Bulma - https://bulma.io/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Foundation - https://get.foundation/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Materialize - https://materializecss.com/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Semantic UI - https://semantic-ui.com/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Tailwind CSS - https://tailwindcss.com/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Pure - https://purecss.io/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Tachyons - http://tachyons.io/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UIKit - https://getuikit.com/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Vuetify - https://vuetifyjs.com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….</a:t>
            </a:r>
          </a:p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Các thư viện trên sử dụng </a:t>
            </a:r>
            <a:r>
              <a:rPr lang="en-US" sz="1800" b="1">
                <a:solidFill>
                  <a:schemeClr val="accent2">
                    <a:lumMod val="50000"/>
                  </a:schemeClr>
                </a:solidFill>
              </a:rPr>
              <a:t>Flexbox để bố cục trang web, giúp web có tính chất Responsive, có khả năng thích ứng trên các loại màng hình khác nhau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8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1347" y="1139483"/>
            <a:ext cx="9959926" cy="0"/>
          </a:xfrm>
          <a:prstGeom prst="line">
            <a:avLst/>
          </a:prstGeom>
          <a:ln w="69850" cmpd="dbl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347" y="677818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CSS FLEX – TEAM 3</a:t>
            </a:r>
          </a:p>
        </p:txBody>
      </p:sp>
      <p:sp>
        <p:nvSpPr>
          <p:cNvPr id="2" name="Rectangle 1"/>
          <p:cNvSpPr/>
          <p:nvPr/>
        </p:nvSpPr>
        <p:spPr>
          <a:xfrm>
            <a:off x="999072" y="1416482"/>
            <a:ext cx="292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Khác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biệt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Flex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Grid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D29938-363E-6BCD-D495-6BCD3717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31725"/>
              </p:ext>
            </p:extLst>
          </p:nvPr>
        </p:nvGraphicFramePr>
        <p:xfrm>
          <a:off x="999072" y="2111510"/>
          <a:ext cx="10072201" cy="1612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6065">
                  <a:extLst>
                    <a:ext uri="{9D8B030D-6E8A-4147-A177-3AD203B41FA5}">
                      <a16:colId xmlns:a16="http://schemas.microsoft.com/office/drawing/2014/main" val="3765191881"/>
                    </a:ext>
                  </a:extLst>
                </a:gridCol>
                <a:gridCol w="5096136">
                  <a:extLst>
                    <a:ext uri="{9D8B030D-6E8A-4147-A177-3AD203B41FA5}">
                      <a16:colId xmlns:a16="http://schemas.microsoft.com/office/drawing/2014/main" val="3983480113"/>
                    </a:ext>
                  </a:extLst>
                </a:gridCol>
              </a:tblGrid>
              <a:tr h="260082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en-US" sz="3600" b="1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Grid</a:t>
                      </a:r>
                      <a:endParaRPr lang="en-US" sz="3600" b="1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9820"/>
                  </a:ext>
                </a:extLst>
              </a:tr>
              <a:tr h="9724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Hệ thống layout 1 chiều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Hệ thống dựng layout 2 chiều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01238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43C4D97-E97F-9BB8-846D-CAEDC611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6" y="3649694"/>
            <a:ext cx="4208417" cy="133016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AD8B0B7-4AF4-92EF-4EEB-88D7DDB8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73" y="3330892"/>
            <a:ext cx="5334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1347" y="1139483"/>
            <a:ext cx="9959926" cy="0"/>
          </a:xfrm>
          <a:prstGeom prst="line">
            <a:avLst/>
          </a:prstGeom>
          <a:ln w="69850" cmpd="dbl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347" y="677818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CSS FLEX – TEAM 3</a:t>
            </a:r>
          </a:p>
        </p:txBody>
      </p:sp>
      <p:sp>
        <p:nvSpPr>
          <p:cNvPr id="2" name="Rectangle 1"/>
          <p:cNvSpPr/>
          <p:nvPr/>
        </p:nvSpPr>
        <p:spPr>
          <a:xfrm>
            <a:off x="999072" y="1416482"/>
            <a:ext cx="292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Khác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biệt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Flex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Grid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D29938-363E-6BCD-D495-6BCD3717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4136"/>
              </p:ext>
            </p:extLst>
          </p:nvPr>
        </p:nvGraphicFramePr>
        <p:xfrm>
          <a:off x="999072" y="2111510"/>
          <a:ext cx="10072201" cy="3033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6065">
                  <a:extLst>
                    <a:ext uri="{9D8B030D-6E8A-4147-A177-3AD203B41FA5}">
                      <a16:colId xmlns:a16="http://schemas.microsoft.com/office/drawing/2014/main" val="3765191881"/>
                    </a:ext>
                  </a:extLst>
                </a:gridCol>
                <a:gridCol w="5096136">
                  <a:extLst>
                    <a:ext uri="{9D8B030D-6E8A-4147-A177-3AD203B41FA5}">
                      <a16:colId xmlns:a16="http://schemas.microsoft.com/office/drawing/2014/main" val="3983480113"/>
                    </a:ext>
                  </a:extLst>
                </a:gridCol>
              </a:tblGrid>
              <a:tr h="497466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en-US" sz="3600" b="1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Grid</a:t>
                      </a:r>
                      <a:endParaRPr lang="en-US" sz="3600" b="1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9820"/>
                  </a:ext>
                </a:extLst>
              </a:tr>
              <a:tr h="23933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vi-VN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iếp cận theo hướng</a:t>
                      </a:r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nội dung</a:t>
                      </a: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 - Xác định nội dung trước rồi mới phân chia bố cục.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vi-VN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iếp cận theo hướng bố cục</a:t>
                      </a: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 - Cần phân chia bố cục trước (số hàng, cột, chiều rộng cột,…) rồi mới đặt nội dung vào các cột.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0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1347" y="1139483"/>
            <a:ext cx="9959926" cy="0"/>
          </a:xfrm>
          <a:prstGeom prst="line">
            <a:avLst/>
          </a:prstGeom>
          <a:ln w="69850" cmpd="dbl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347" y="677818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CSS FLEX – TEAM 3</a:t>
            </a:r>
          </a:p>
        </p:txBody>
      </p:sp>
      <p:sp>
        <p:nvSpPr>
          <p:cNvPr id="2" name="Rectangle 1"/>
          <p:cNvSpPr/>
          <p:nvPr/>
        </p:nvSpPr>
        <p:spPr>
          <a:xfrm>
            <a:off x="999072" y="1416482"/>
            <a:ext cx="292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Khác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biệt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Flex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 Grid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D29938-363E-6BCD-D495-6BCD3717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48512"/>
              </p:ext>
            </p:extLst>
          </p:nvPr>
        </p:nvGraphicFramePr>
        <p:xfrm>
          <a:off x="1000800" y="2113200"/>
          <a:ext cx="10072201" cy="308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6065">
                  <a:extLst>
                    <a:ext uri="{9D8B030D-6E8A-4147-A177-3AD203B41FA5}">
                      <a16:colId xmlns:a16="http://schemas.microsoft.com/office/drawing/2014/main" val="3765191881"/>
                    </a:ext>
                  </a:extLst>
                </a:gridCol>
                <a:gridCol w="5096136">
                  <a:extLst>
                    <a:ext uri="{9D8B030D-6E8A-4147-A177-3AD203B41FA5}">
                      <a16:colId xmlns:a16="http://schemas.microsoft.com/office/drawing/2014/main" val="3983480113"/>
                    </a:ext>
                  </a:extLst>
                </a:gridCol>
              </a:tblGrid>
              <a:tr h="497466"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en-US" sz="3600" b="1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Grid</a:t>
                      </a:r>
                      <a:endParaRPr lang="en-US" sz="3600" b="1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9820"/>
                  </a:ext>
                </a:extLst>
              </a:tr>
              <a:tr h="932136">
                <a:tc>
                  <a:txBody>
                    <a:bodyPr/>
                    <a:lstStyle/>
                    <a:p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vi-VN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hù hợp với các website có layout đơn giản</a:t>
                      </a: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vi-VN" sz="2400">
                          <a:latin typeface="Helvetica Neue" panose="02000503000000020004" pitchFamily="50" charset="0"/>
                          <a:cs typeface="Times New Roman" panose="02020603050405020304" pitchFamily="18" charset="0"/>
                        </a:rPr>
                        <a:t>hù hợp với website có layout phức tạp</a:t>
                      </a: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01238"/>
                  </a:ext>
                </a:extLst>
              </a:tr>
              <a:tr h="1254035">
                <a:tc gridSpan="2">
                  <a:txBody>
                    <a:bodyPr/>
                    <a:lstStyle/>
                    <a:p>
                      <a:r>
                        <a:rPr lang="vi-VN" sz="2400"/>
                        <a:t>Nếu bạn chỉ cần dựng layout theo 1 hàng hoặc 1 cột thì Flexbox sẽ phù hợp hơn. Ngược lại, nếu muốn xác định lưới và điều chỉnh nội dung theo 2 chiều - CSS Grid sẽ là lựa chọn </a:t>
                      </a:r>
                      <a:r>
                        <a:rPr lang="en-US" sz="2400"/>
                        <a:t>tốt hơn</a:t>
                      </a:r>
                      <a:r>
                        <a:rPr lang="vi-VN" sz="2400"/>
                        <a:t>.</a:t>
                      </a:r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>
                        <a:latin typeface="Helvetica Neue" panose="02000503000000020004" pitchFamily="50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5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CSS FLEX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FLEX</dc:title>
  <dc:creator>PC</dc:creator>
  <cp:lastModifiedBy>Free</cp:lastModifiedBy>
  <cp:revision>7</cp:revision>
  <dcterms:created xsi:type="dcterms:W3CDTF">2023-02-16T07:19:23Z</dcterms:created>
  <dcterms:modified xsi:type="dcterms:W3CDTF">2023-02-18T14:01:35Z</dcterms:modified>
</cp:coreProperties>
</file>