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8246CA-C113-B940-93B8-BCF34C2A78F1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43CCA5-7704-0542-A8A0-7A7490D66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7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43CCA5-7704-0542-A8A0-7A7490D667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762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4F634-EF99-39A3-4F7F-8B77CB9AE3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821727-9E54-32DB-328C-9ED9D781F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7130" y="3817836"/>
            <a:ext cx="7570938" cy="1664425"/>
          </a:xfrm>
        </p:spPr>
        <p:txBody>
          <a:bodyPr>
            <a:normAutofit fontScale="47500" lnSpcReduction="20000"/>
          </a:bodyPr>
          <a:lstStyle/>
          <a:p>
            <a:r>
              <a:rPr lang="en-IN" dirty="0"/>
              <a:t>*</a:t>
            </a:r>
          </a:p>
          <a:p>
            <a:r>
              <a:rPr lang="en-IN" dirty="0"/>
              <a:t>1.Lack of centralized platform to showcase student skills</a:t>
            </a:r>
          </a:p>
          <a:p>
            <a:endParaRPr lang="en-IN" dirty="0"/>
          </a:p>
          <a:p>
            <a:r>
              <a:rPr lang="en-IN" dirty="0"/>
              <a:t>2.Difficulty in presenting projects to potential recruiters</a:t>
            </a:r>
          </a:p>
          <a:p>
            <a:r>
              <a:rPr lang="en-IN" dirty="0"/>
              <a:t>3.. No simple way for students to build an online presence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C241C3-7074-2C89-468A-030875B131CA}"/>
              </a:ext>
            </a:extLst>
          </p:cNvPr>
          <p:cNvSpPr txBox="1"/>
          <p:nvPr/>
        </p:nvSpPr>
        <p:spPr>
          <a:xfrm>
            <a:off x="5183794" y="251318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endParaRPr lang="en-US" b="1" i="1" u="sn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C3D1D4-6031-FAE2-AB75-D3C55001A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65703"/>
              </p:ext>
            </p:extLst>
          </p:nvPr>
        </p:nvGraphicFramePr>
        <p:xfrm>
          <a:off x="2032000" y="719666"/>
          <a:ext cx="8128002" cy="562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5482880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128043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2370149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0019470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6980699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578480957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745405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72677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79101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48477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0924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126141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871595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067563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500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9947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Organic</vt:lpstr>
      <vt:lpstr>Problem statement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creator>Minhah Afsheen</dc:creator>
  <cp:lastModifiedBy>Minhah Afsheen</cp:lastModifiedBy>
  <cp:revision>1</cp:revision>
  <dcterms:created xsi:type="dcterms:W3CDTF">2025-09-03T05:31:02Z</dcterms:created>
  <dcterms:modified xsi:type="dcterms:W3CDTF">2025-09-03T05:39:29Z</dcterms:modified>
</cp:coreProperties>
</file>