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553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349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5164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476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6452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6980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1023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161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226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874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3277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CADC-286F-455B-BE46-6B9F4A68F826}" type="datetimeFigureOut">
              <a:rPr lang="en-AE" smtClean="0"/>
              <a:t>21/11/2022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A5F3-421B-4057-8666-8F0D822CF30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14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FB9D871-2CA4-3208-5AC0-C9FEEFF4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45844"/>
            <a:ext cx="6858000" cy="5760156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latin typeface="Copperplate Gothic Bold" panose="020E0705020206020404" pitchFamily="34" charset="0"/>
              </a:rPr>
              <a:t>Project Title: Wikipedia Of Kerala</a:t>
            </a:r>
          </a:p>
          <a:p>
            <a:pPr algn="l"/>
            <a:endParaRPr lang="en-US" sz="2000" dirty="0">
              <a:latin typeface="Copperplate Gothic Bold" panose="020E0705020206020404" pitchFamily="34" charset="0"/>
            </a:endParaRPr>
          </a:p>
          <a:p>
            <a:pPr algn="l"/>
            <a:r>
              <a:rPr lang="en-US" sz="2000" dirty="0">
                <a:latin typeface="Copperplate Gothic Bold" panose="020E0705020206020404" pitchFamily="34" charset="0"/>
              </a:rPr>
              <a:t>Section: 		       K22GH</a:t>
            </a:r>
          </a:p>
          <a:p>
            <a:pPr algn="l"/>
            <a:br>
              <a:rPr lang="en-US" sz="2000" dirty="0">
                <a:latin typeface="Copperplate Gothic Bold" panose="020E0705020206020404" pitchFamily="34" charset="0"/>
              </a:rPr>
            </a:br>
            <a:r>
              <a:rPr lang="en-US" sz="2000" dirty="0">
                <a:latin typeface="Copperplate Gothic Bold" panose="020E0705020206020404" pitchFamily="34" charset="0"/>
              </a:rPr>
              <a:t>Group Members:  </a:t>
            </a:r>
            <a:r>
              <a:rPr lang="en-US" sz="20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Adhil Muhammed [12217308]</a:t>
            </a:r>
            <a:endParaRPr lang="en-US" sz="2000" dirty="0">
              <a:solidFill>
                <a:srgbClr val="000000"/>
              </a:solidFill>
              <a:effectLst/>
              <a:latin typeface="Copperplate Gothic Bold" panose="020E07050202060204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160"/>
              </a:spcAft>
              <a:tabLst>
                <a:tab pos="4297045" algn="ctr"/>
              </a:tabLst>
            </a:pPr>
            <a:r>
              <a:rPr lang="en-US" sz="2000" dirty="0">
                <a:solidFill>
                  <a:srgbClr val="000000"/>
                </a:solidFill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                                   </a:t>
            </a:r>
            <a:r>
              <a:rPr lang="en-US" sz="20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Anand Krishnan</a:t>
            </a:r>
            <a:r>
              <a:rPr lang="en-US" sz="2000" dirty="0">
                <a:solidFill>
                  <a:srgbClr val="000000"/>
                </a:solidFill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[12206276]</a:t>
            </a:r>
            <a:r>
              <a:rPr lang="en-US" sz="20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Calibri" panose="020F0502020204030204" pitchFamily="34" charset="0"/>
              </a:rPr>
              <a:t> </a:t>
            </a:r>
            <a:endParaRPr lang="en-US" sz="2000" dirty="0">
              <a:solidFill>
                <a:srgbClr val="000000"/>
              </a:solidFill>
              <a:latin typeface="Copperplate Gothic Bold" panose="020E07050202060204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160"/>
              </a:spcAft>
              <a:tabLst>
                <a:tab pos="4297045" algn="ctr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                              Minhaj </a:t>
            </a:r>
            <a:r>
              <a:rPr lang="en-US" sz="2000" dirty="0">
                <a:solidFill>
                  <a:srgbClr val="000000"/>
                </a:solidFill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aleem [12214816]</a:t>
            </a:r>
            <a:endParaRPr lang="en-US" sz="2000" dirty="0">
              <a:solidFill>
                <a:srgbClr val="000000"/>
              </a:solidFill>
              <a:effectLst/>
              <a:latin typeface="Copperplate Gothic Bold" panose="020E07050202060204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2000" dirty="0">
                <a:latin typeface="Copperplate Gothic Bold" panose="020E0705020206020404" pitchFamily="34" charset="0"/>
              </a:rPr>
              <a:t>	</a:t>
            </a:r>
          </a:p>
          <a:p>
            <a:pPr algn="l"/>
            <a:r>
              <a:rPr lang="en-AE" sz="2000" dirty="0">
                <a:latin typeface="Copperplate Gothic Bold" panose="020E0705020206020404" pitchFamily="34" charset="0"/>
              </a:rPr>
              <a:t>Supervised By:      </a:t>
            </a:r>
            <a:r>
              <a:rPr lang="en-AE" sz="2000" dirty="0" err="1">
                <a:latin typeface="Copperplate Gothic Bold" panose="020E0705020206020404" pitchFamily="34" charset="0"/>
              </a:rPr>
              <a:t>Dr.</a:t>
            </a:r>
            <a:r>
              <a:rPr lang="en-AE" sz="2000" dirty="0">
                <a:latin typeface="Copperplate Gothic Bold" panose="020E0705020206020404" pitchFamily="34" charset="0"/>
              </a:rPr>
              <a:t> Baljit Singh Saini</a:t>
            </a:r>
          </a:p>
          <a:p>
            <a:pPr algn="l"/>
            <a:endParaRPr lang="en-AE" sz="2000" dirty="0">
              <a:latin typeface="Copperplate Gothic Bold" panose="020E0705020206020404" pitchFamily="34" charset="0"/>
            </a:endParaRPr>
          </a:p>
          <a:p>
            <a:pPr algn="l"/>
            <a:r>
              <a:rPr lang="en-AE" sz="2000" dirty="0">
                <a:latin typeface="Copperplate Gothic Bold" panose="020E0705020206020404" pitchFamily="34" charset="0"/>
              </a:rPr>
              <a:t>Submission Date: </a:t>
            </a:r>
            <a:r>
              <a:rPr lang="en-US" sz="2000" dirty="0">
                <a:solidFill>
                  <a:srgbClr val="000000"/>
                </a:solidFill>
                <a:effectLst/>
                <a:latin typeface="Copperplate Gothic Bold" panose="020E0705020206020404" pitchFamily="34" charset="0"/>
                <a:ea typeface="Algerian" panose="04020705040A02060702" pitchFamily="82" charset="0"/>
                <a:cs typeface="Algerian" panose="04020705040A02060702" pitchFamily="82" charset="0"/>
              </a:rPr>
              <a:t>21/11/2022 </a:t>
            </a:r>
            <a:endParaRPr lang="en-AE" sz="2000" dirty="0">
              <a:latin typeface="Copperplate Gothic Bold" panose="020E0705020206020404" pitchFamily="34" charset="0"/>
            </a:endParaRPr>
          </a:p>
          <a:p>
            <a:pPr algn="l"/>
            <a:endParaRPr lang="en-US" sz="2000" dirty="0">
              <a:latin typeface="Copperplate Gothic Bold" panose="020E07050202060204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27D51-F1DE-ED14-6FBB-59B991B87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2" y="475989"/>
            <a:ext cx="6429355" cy="2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A77CB-11DA-D5BE-C78D-3F36CEAD1CE5}"/>
              </a:ext>
            </a:extLst>
          </p:cNvPr>
          <p:cNvSpPr txBox="1"/>
          <p:nvPr/>
        </p:nvSpPr>
        <p:spPr>
          <a:xfrm>
            <a:off x="0" y="0"/>
            <a:ext cx="6857999" cy="637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" marR="1905" indent="-6350" algn="ctr">
              <a:lnSpc>
                <a:spcPct val="107000"/>
              </a:lnSpc>
              <a:spcAft>
                <a:spcPts val="0"/>
              </a:spcAft>
            </a:pPr>
            <a:r>
              <a:rPr lang="en-US" sz="3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About Project</a:t>
            </a:r>
          </a:p>
          <a:p>
            <a:pPr>
              <a:lnSpc>
                <a:spcPct val="107000"/>
              </a:lnSpc>
              <a:spcAft>
                <a:spcPts val="52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525"/>
              </a:spcAft>
            </a:pPr>
            <a:r>
              <a:rPr lang="en-US" sz="2800" spc="-15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This project contains all the details about </a:t>
            </a:r>
            <a:r>
              <a:rPr lang="en-US" sz="2800" spc="-150" dirty="0">
                <a:solidFill>
                  <a:srgbClr val="000000"/>
                </a:solidFill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K</a:t>
            </a:r>
            <a:r>
              <a:rPr lang="en-US" sz="2800" spc="-15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erala [Wikipedia of </a:t>
            </a:r>
            <a:r>
              <a:rPr lang="en-US" sz="2800" spc="-150" dirty="0">
                <a:solidFill>
                  <a:srgbClr val="000000"/>
                </a:solidFill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K</a:t>
            </a:r>
            <a:r>
              <a:rPr lang="en-US" sz="2800" spc="-15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erala]. It contains several details about </a:t>
            </a:r>
            <a:r>
              <a:rPr lang="en-US" sz="2800" spc="-150" dirty="0">
                <a:solidFill>
                  <a:srgbClr val="000000"/>
                </a:solidFill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K</a:t>
            </a:r>
            <a:r>
              <a:rPr lang="en-US" sz="2800" spc="-15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Algerian" panose="04020705040A02060702" pitchFamily="82" charset="0"/>
                <a:cs typeface="Algerian" panose="04020705040A02060702" pitchFamily="82" charset="0"/>
              </a:rPr>
              <a:t>erala and has four external links about the same.</a:t>
            </a:r>
            <a:endParaRPr lang="en-US" sz="2800" spc="-15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pPr marL="5715" indent="-6350" algn="just">
              <a:lnSpc>
                <a:spcPct val="107000"/>
              </a:lnSpc>
              <a:spcAft>
                <a:spcPts val="760"/>
              </a:spcAft>
            </a:pPr>
            <a:endParaRPr lang="en-US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pPr marL="5715" indent="-6350" algn="just">
              <a:lnSpc>
                <a:spcPct val="107000"/>
              </a:lnSpc>
              <a:spcAft>
                <a:spcPts val="76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 </a:t>
            </a:r>
          </a:p>
          <a:p>
            <a:pPr marR="351790">
              <a:lnSpc>
                <a:spcPct val="130000"/>
              </a:lnSpc>
              <a:spcAft>
                <a:spcPts val="26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Arial" panose="020B0604020202020204" pitchFamily="34" charset="0"/>
              </a:rPr>
              <a:t>GitHub Link:-</a:t>
            </a:r>
          </a:p>
          <a:p>
            <a:pPr marR="351790">
              <a:lnSpc>
                <a:spcPct val="130000"/>
              </a:lnSpc>
              <a:spcAft>
                <a:spcPts val="265"/>
              </a:spcAft>
            </a:pPr>
            <a:r>
              <a:rPr lang="en-US" dirty="0">
                <a:solidFill>
                  <a:srgbClr val="000000"/>
                </a:solidFill>
                <a:latin typeface="Rockwell" panose="02060603020205020403" pitchFamily="18" charset="0"/>
                <a:ea typeface="Calibri" panose="020F0502020204030204" pitchFamily="34" charset="0"/>
              </a:rPr>
              <a:t>	</a:t>
            </a:r>
            <a:endParaRPr lang="en-US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pPr marL="8890" marR="351790">
              <a:lnSpc>
                <a:spcPct val="130000"/>
              </a:lnSpc>
              <a:spcAft>
                <a:spcPts val="26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Arial" panose="020B0604020202020204" pitchFamily="34" charset="0"/>
              </a:rPr>
              <a:t> </a:t>
            </a:r>
          </a:p>
          <a:p>
            <a:pPr marL="8890" marR="351790">
              <a:lnSpc>
                <a:spcPct val="130000"/>
              </a:lnSpc>
              <a:spcAft>
                <a:spcPts val="265"/>
              </a:spcAft>
            </a:pPr>
            <a:endParaRPr lang="en-US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pPr marL="8890" marR="351790">
              <a:lnSpc>
                <a:spcPct val="130000"/>
              </a:lnSpc>
              <a:spcAft>
                <a:spcPts val="26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Arial" panose="020B0604020202020204" pitchFamily="34" charset="0"/>
              </a:rPr>
              <a:t>Website Link:-</a:t>
            </a:r>
            <a:endParaRPr lang="en-US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endParaRPr lang="en-AE" dirty="0">
              <a:latin typeface="Rockwell" panose="02060603020205020403" pitchFamily="18" charset="0"/>
            </a:endParaRPr>
          </a:p>
          <a:p>
            <a:endParaRPr lang="en-A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9F1DB-E58B-6137-BD53-CB02C078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5" y="5926181"/>
            <a:ext cx="6043344" cy="33993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CD7A5-D57E-01F5-49F7-EE58731AE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7" y="2280128"/>
            <a:ext cx="6037262" cy="33959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B6E76C-8F37-9833-39E6-2018D2A1C58B}"/>
              </a:ext>
            </a:extLst>
          </p:cNvPr>
          <p:cNvSpPr txBox="1"/>
          <p:nvPr/>
        </p:nvSpPr>
        <p:spPr>
          <a:xfrm>
            <a:off x="0" y="400833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latin typeface="Copperplate Gothic Bold" panose="020E0705020206020404" pitchFamily="34" charset="0"/>
              </a:rPr>
              <a:t>SNAPSHOTS</a:t>
            </a:r>
            <a:endParaRPr lang="en-AE" sz="5400" u="sng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9F1DB-E58B-6137-BD53-CB02C078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7" y="5386192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83591F-C5BA-095B-E1AF-766DD900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6" y="846905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3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9F1DB-E58B-6137-BD53-CB02C078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7" y="5386192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83591F-C5BA-095B-E1AF-766DD900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6" y="846905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83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9F1DB-E58B-6137-BD53-CB02C078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7" y="5386192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83591F-C5BA-095B-E1AF-766DD900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6" y="846905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3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9F1DB-E58B-6137-BD53-CB02C078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7" y="5386192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83591F-C5BA-095B-E1AF-766DD900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6" y="846905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30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83591F-C5BA-095B-E1AF-766DD900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97" y="3116548"/>
            <a:ext cx="6529605" cy="3672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66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87</Words>
  <Application>Microsoft Office PowerPoint</Application>
  <PresentationFormat>A4 Paper (210x297 mm)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Copperplate Gothic Bold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minhajsaleem102@gmail.com</dc:creator>
  <cp:lastModifiedBy>minhajsaleem102@gmail.com</cp:lastModifiedBy>
  <cp:revision>1</cp:revision>
  <dcterms:created xsi:type="dcterms:W3CDTF">2022-11-20T18:39:30Z</dcterms:created>
  <dcterms:modified xsi:type="dcterms:W3CDTF">2022-11-20T19:41:39Z</dcterms:modified>
</cp:coreProperties>
</file>