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Roboto" panose="020F0502020204030204" pitchFamily="2" charset="0"/>
      <p:regular r:id="rId11"/>
    </p:embeddedFont>
    <p:embeddedFont>
      <p:font typeface="Roboto Medium" panose="020F0502020204030204" pitchFamily="2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8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08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4363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Smart Attendance System with Face Recognition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19409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Presented by: 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81214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772559" y="509540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Minhaj Asghar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Malaika Jahangir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Mahak Farhan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Ahmed Javaid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Arsalan Aftab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694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Project Introduction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11836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30906" y="31962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Purpose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3686651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Web app built on Flask to capture and save images for attendance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713803" y="311836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50919" y="31962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Functionality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0919" y="3686651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Registers names and captures images automatically for attendance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22898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530906" y="53068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Data Storage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5797272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Attendance recorded and stored in accessible CSV files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572351"/>
            <a:ext cx="599515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Tools and Technologies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621292"/>
            <a:ext cx="6408063" cy="1322189"/>
          </a:xfrm>
          <a:prstGeom prst="roundRect">
            <a:avLst>
              <a:gd name="adj" fmla="val 7205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48557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Flask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5346144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Lightweight web framework for Python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28667" y="4621292"/>
            <a:ext cx="6408063" cy="1322189"/>
          </a:xfrm>
          <a:prstGeom prst="roundRect">
            <a:avLst>
              <a:gd name="adj" fmla="val 7205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663101" y="4855726"/>
            <a:ext cx="313313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Face Recognition Library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663101" y="5346144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 detecting and verifying faces in images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6170295"/>
            <a:ext cx="6408063" cy="1322189"/>
          </a:xfrm>
          <a:prstGeom prst="roundRect">
            <a:avLst>
              <a:gd name="adj" fmla="val 7205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8224" y="64047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CSV File Handling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6895148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Simple and effective attendance data storage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428667" y="6170295"/>
            <a:ext cx="6408063" cy="1322189"/>
          </a:xfrm>
          <a:prstGeom prst="roundRect">
            <a:avLst>
              <a:gd name="adj" fmla="val 7205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663101" y="64047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HTML/CSS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663101" y="6895148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Creating user-friendly web interfaces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Project Structure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Backend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Flask app routes and face recognition logic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Frontend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396859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HTML templates and CSS for user interface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Data Storage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396859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CSV files for attendance and folders for saved images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Supporting Scripts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396859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Modules for image capture and processing workflows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5233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86633" y="2992160"/>
            <a:ext cx="4904780" cy="6131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Workflow</a:t>
            </a:r>
            <a:endParaRPr lang="en-US" sz="38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33" y="3899535"/>
            <a:ext cx="980956" cy="189511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961793" y="4095631"/>
            <a:ext cx="2452330" cy="3065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User Registration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1961793" y="4519851"/>
            <a:ext cx="11981974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 enters name</a:t>
            </a:r>
            <a:endParaRPr lang="en-US" sz="1500" dirty="0"/>
          </a:p>
        </p:txBody>
      </p:sp>
      <p:sp>
        <p:nvSpPr>
          <p:cNvPr id="7" name="Text 3"/>
          <p:cNvSpPr/>
          <p:nvPr/>
        </p:nvSpPr>
        <p:spPr>
          <a:xfrm>
            <a:off x="1961793" y="4902279"/>
            <a:ext cx="11981974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Images captured automatically</a:t>
            </a:r>
            <a:endParaRPr lang="en-US" sz="1500" dirty="0"/>
          </a:p>
        </p:txBody>
      </p:sp>
      <p:sp>
        <p:nvSpPr>
          <p:cNvPr id="8" name="Text 4"/>
          <p:cNvSpPr/>
          <p:nvPr/>
        </p:nvSpPr>
        <p:spPr>
          <a:xfrm>
            <a:off x="1961793" y="5284708"/>
            <a:ext cx="11981974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Confirmation message shown</a:t>
            </a:r>
            <a:endParaRPr lang="en-US" sz="15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633" y="5794653"/>
            <a:ext cx="980956" cy="189511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961793" y="5990749"/>
            <a:ext cx="2452330" cy="3065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Marking Attendance</a:t>
            </a:r>
            <a:endParaRPr lang="en-US" sz="1900" dirty="0"/>
          </a:p>
        </p:txBody>
      </p:sp>
      <p:sp>
        <p:nvSpPr>
          <p:cNvPr id="11" name="Text 6"/>
          <p:cNvSpPr/>
          <p:nvPr/>
        </p:nvSpPr>
        <p:spPr>
          <a:xfrm>
            <a:off x="1961793" y="6414968"/>
            <a:ext cx="11981974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Attendance process triggered</a:t>
            </a:r>
            <a:endParaRPr lang="en-US" sz="1500" dirty="0"/>
          </a:p>
        </p:txBody>
      </p:sp>
      <p:sp>
        <p:nvSpPr>
          <p:cNvPr id="12" name="Text 7"/>
          <p:cNvSpPr/>
          <p:nvPr/>
        </p:nvSpPr>
        <p:spPr>
          <a:xfrm>
            <a:off x="1961793" y="6797397"/>
            <a:ext cx="11981974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Images processed and logged</a:t>
            </a:r>
            <a:endParaRPr lang="en-US" sz="1500" dirty="0"/>
          </a:p>
        </p:txBody>
      </p:sp>
      <p:sp>
        <p:nvSpPr>
          <p:cNvPr id="13" name="Text 8"/>
          <p:cNvSpPr/>
          <p:nvPr/>
        </p:nvSpPr>
        <p:spPr>
          <a:xfrm>
            <a:off x="1961793" y="7179826"/>
            <a:ext cx="11981974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Success message displayed</a:t>
            </a:r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0286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User Interface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Name Input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97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Field for users to enter their name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Submit Button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7597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Registers the user in the system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Flash Messages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7597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Displays success or error notifications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59314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Challenges and Results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Results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Accurate registration of users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Attendance saved in CSV successfully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Users get timely feedback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Challenges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Ensuring image accuracy and quality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Validating user input properly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Managing image and data storage efficiently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78867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837617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790373" y="2837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Project Success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790373" y="3328035"/>
            <a:ext cx="704623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Effective web-based attendance system using Flask and face recognition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620351" y="4280654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130534" y="42806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User-Friendly Design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130534" y="4771073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Simple interfaces and smooth workflows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960632" y="5360789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470815" y="53607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Future Enhancements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470815" y="5851208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Improve accuracy and add user authentication for security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246</Words>
  <Application>Microsoft Office PowerPoint</Application>
  <PresentationFormat>Custom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Times New Roman</vt:lpstr>
      <vt:lpstr>Arial</vt:lpstr>
      <vt:lpstr>Roboto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Minhaj Asghar</cp:lastModifiedBy>
  <cp:revision>2</cp:revision>
  <dcterms:created xsi:type="dcterms:W3CDTF">2025-05-11T08:01:33Z</dcterms:created>
  <dcterms:modified xsi:type="dcterms:W3CDTF">2025-05-11T09:18:56Z</dcterms:modified>
</cp:coreProperties>
</file>