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Diabetes Prediction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Progress – Milestones 1 to 3</a:t>
            </a:r>
          </a:p>
          <a:p>
            <a:r>
              <a:rPr dirty="0"/>
              <a:t>Presented by: </a:t>
            </a:r>
            <a:r>
              <a:rPr lang="en-US" dirty="0" err="1"/>
              <a:t>Minhal</a:t>
            </a:r>
            <a:r>
              <a:rPr lang="en-US" dirty="0"/>
              <a:t> &amp; Danish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05/05/25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7E67-6135-47BC-B028-EDF8E54D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CC81-C161-412F-9273-51CC24F9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application provides an intuitive and interactive interface where users can input relevant medical data such as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glucose levels, blood pressure, BMI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and other health indicators to generate a report on their diabetes risk. The application uses visual graphs to compare the user's data with the dataset, providing an educational tool to help users better understand their health status.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9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Develop a </a:t>
            </a:r>
            <a:r>
              <a:rPr dirty="0" err="1"/>
              <a:t>Streamlit</a:t>
            </a:r>
            <a:r>
              <a:rPr dirty="0"/>
              <a:t>-based web application to predict diabetes risk.</a:t>
            </a:r>
          </a:p>
          <a:p>
            <a:r>
              <a:rPr dirty="0"/>
              <a:t>Dataset: Diabetes Dataset.</a:t>
            </a:r>
          </a:p>
          <a:p>
            <a:r>
              <a:rPr dirty="0"/>
              <a:t>Model: Random Forest Classifier.</a:t>
            </a:r>
          </a:p>
          <a:p>
            <a:r>
              <a:rPr dirty="0"/>
              <a:t>Outcome: User-friendly interface for health risk assessment.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Milestone 1 – Project Setup &amp; 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Tasks Completed:</a:t>
            </a:r>
          </a:p>
          <a:p>
            <a:r>
              <a:rPr dirty="0"/>
              <a:t>Set up Python environment with necessary libraries.</a:t>
            </a:r>
          </a:p>
          <a:p>
            <a:r>
              <a:rPr dirty="0"/>
              <a:t>Acquired and loaded the Diabetes Dataset.</a:t>
            </a:r>
          </a:p>
          <a:p>
            <a:pPr marL="0" indent="0">
              <a:buNone/>
            </a:pPr>
            <a:r>
              <a:rPr dirty="0"/>
              <a:t>Tools Used:</a:t>
            </a:r>
          </a:p>
          <a:p>
            <a:r>
              <a:rPr dirty="0"/>
              <a:t>Python, Pandas, NumPy.</a:t>
            </a:r>
          </a:p>
          <a:p>
            <a:r>
              <a:rPr dirty="0"/>
              <a:t>Git for version control.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Milestone 2 –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Tasks Completed:</a:t>
            </a:r>
          </a:p>
          <a:p>
            <a:r>
              <a:rPr dirty="0"/>
              <a:t>Analyzed data distributions and identified missing values.</a:t>
            </a:r>
          </a:p>
          <a:p>
            <a:r>
              <a:rPr dirty="0"/>
              <a:t>Visualized relationships between features and the target variable.</a:t>
            </a:r>
          </a:p>
          <a:p>
            <a:r>
              <a:rPr dirty="0"/>
              <a:t>Performed feature correlation analysis.</a:t>
            </a:r>
          </a:p>
          <a:p>
            <a:pPr marL="0" indent="0">
              <a:buNone/>
            </a:pPr>
            <a:r>
              <a:rPr dirty="0"/>
              <a:t>Insights:</a:t>
            </a:r>
          </a:p>
          <a:p>
            <a:r>
              <a:rPr dirty="0"/>
              <a:t>Identified key features influencing diabetes risk.</a:t>
            </a:r>
          </a:p>
          <a:p>
            <a:r>
              <a:rPr dirty="0"/>
              <a:t>Detected and handled outliers and missing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Milestone 3 – Model </a:t>
            </a:r>
            <a:r>
              <a:rPr lang="en-US" dirty="0"/>
              <a:t>	Implementation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Ongoing Task</a:t>
            </a:r>
            <a:r>
              <a:rPr dirty="0"/>
              <a:t>:</a:t>
            </a:r>
            <a:endParaRPr lang="en-US" dirty="0"/>
          </a:p>
          <a:p>
            <a:r>
              <a:rPr lang="en-US" dirty="0"/>
              <a:t>On processed dataset.</a:t>
            </a:r>
          </a:p>
          <a:p>
            <a:r>
              <a:rPr lang="en-US" dirty="0"/>
              <a:t>Evaluated model performance using accuracy, precision, recall, and F1-score.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	</a:t>
            </a:r>
            <a:r>
              <a:rPr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249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Calibri</vt:lpstr>
      <vt:lpstr>Office Theme</vt:lpstr>
      <vt:lpstr>Diabetes Prediction Using Machine Learning</vt:lpstr>
      <vt:lpstr>Project Purpose</vt:lpstr>
      <vt:lpstr>Project Overview</vt:lpstr>
      <vt:lpstr>Milestone 1 – Project Setup &amp; Data Acquisition</vt:lpstr>
      <vt:lpstr>Milestone 2 – Exploratory Data Analysis (EDA)</vt:lpstr>
      <vt:lpstr>Milestone 3 – Model  Implementation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</dc:title>
  <dc:subject/>
  <dc:creator/>
  <cp:keywords/>
  <dc:description>generated using python-pptx</dc:description>
  <cp:lastModifiedBy>FA24-MSCS-0010</cp:lastModifiedBy>
  <cp:revision>4</cp:revision>
  <dcterms:created xsi:type="dcterms:W3CDTF">2013-01-27T09:14:16Z</dcterms:created>
  <dcterms:modified xsi:type="dcterms:W3CDTF">2025-05-05T13:57:23Z</dcterms:modified>
  <cp:category/>
</cp:coreProperties>
</file>