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72" r:id="rId4"/>
    <p:sldId id="263" r:id="rId5"/>
    <p:sldId id="266" r:id="rId6"/>
    <p:sldId id="264" r:id="rId7"/>
    <p:sldId id="267" r:id="rId8"/>
    <p:sldId id="268" r:id="rId9"/>
    <p:sldId id="269" r:id="rId10"/>
    <p:sldId id="270" r:id="rId11"/>
    <p:sldId id="273" r:id="rId12"/>
    <p:sldId id="265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86535" autoAdjust="0"/>
  </p:normalViewPr>
  <p:slideViewPr>
    <p:cSldViewPr>
      <p:cViewPr varScale="1">
        <p:scale>
          <a:sx n="81" d="100"/>
          <a:sy n="81" d="100"/>
        </p:scale>
        <p:origin x="11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19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48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31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90600" y="1828800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Yêu cầu về phần cứng và phần mềm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khi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lập trình Android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Yêu cầu phần mềm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Android Emulator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505776" y="1929984"/>
            <a:ext cx="83598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latin typeface="Cambria" panose="02040503050406030204" pitchFamily="18" charset="0"/>
              </a:rPr>
              <a:t>Là công cụ để kiểm thử phần mềm Android, nếu không có máy thật thì dùng Emulator có sẵn của Android Studio để sử dụng.</a:t>
            </a:r>
          </a:p>
        </p:txBody>
      </p:sp>
      <p:pic>
        <p:nvPicPr>
          <p:cNvPr id="3074" name="Picture 2" descr="Image result for android emulator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040" y="2748489"/>
            <a:ext cx="24193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76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Yêu cầu phần mềm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Android Emulator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505776" y="1929984"/>
            <a:ext cx="8359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latin typeface="Cambria" panose="02040503050406030204" pitchFamily="18" charset="0"/>
              </a:rPr>
              <a:t>Ngoài ra có thể sử dụng Genymotion, BlueStack</a:t>
            </a:r>
          </a:p>
        </p:txBody>
      </p:sp>
      <p:pic>
        <p:nvPicPr>
          <p:cNvPr id="4098" name="Picture 2" descr="Image result for genymotion emulator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26384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3.bp.blogspot.com/-9WcsNW8Pmjk/UA7D3-gdegI/AAAAAAAAK1g/k-Y2IQ1v6h4/s320/GIMPED+and+Cropped+A+Snap+of+some+of+my+android+apps+on+my+BlueStacks+emulato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667000"/>
            <a:ext cx="4289321" cy="284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86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248400" cy="508000"/>
            <a:chOff x="789624" y="1191463"/>
            <a:chExt cx="6248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047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Nên chọn phần mềm nào phù hợp nhất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kern="0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Khóa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học này focus trên HĐH Windows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Nên</a:t>
            </a: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cài: Win 10 Pro 64bit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kern="0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Sử dụng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Android Studio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Sử dụng</a:t>
            </a: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Android Emulator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80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Yêu cầu về phần cứng: Máy tính, điện thoại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Yêu</a:t>
            </a: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cầu phần mềm: Hệ điều hành, JDK, Công cụ Android Studio, Android Emulator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kern="0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Nên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chọn phần mềm nào phù hợp nhất?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Yêu cầu về phần cứng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Máy tính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Đ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iện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thoại</a:t>
            </a:r>
          </a:p>
        </p:txBody>
      </p:sp>
    </p:spTree>
    <p:extLst>
      <p:ext uri="{BB962C8B-B14F-4D97-AF65-F5344CB8AC3E}">
        <p14:creationId xmlns:p14="http://schemas.microsoft.com/office/powerpoint/2010/main" val="330239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Yêu cầu về phần cứng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Máy tính:</a:t>
            </a:r>
          </a:p>
        </p:txBody>
      </p:sp>
      <p:sp>
        <p:nvSpPr>
          <p:cNvPr id="9" name="Rectangle 8"/>
          <p:cNvSpPr/>
          <p:nvPr/>
        </p:nvSpPr>
        <p:spPr>
          <a:xfrm>
            <a:off x="635808" y="1981200"/>
            <a:ext cx="82795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latin typeface="Cambria" panose="02040503050406030204" pitchFamily="18" charset="0"/>
                <a:cs typeface="Times New Roman" panose="02020603050405020304" pitchFamily="18" charset="0"/>
              </a:rPr>
              <a:t>3 GB RAM minimum, 8 GB RAM recommended; plus 1 GB for the Android </a:t>
            </a:r>
            <a:r>
              <a:rPr lang="en-US" sz="2400" smtClean="0">
                <a:latin typeface="Cambria" panose="02040503050406030204" pitchFamily="18" charset="0"/>
                <a:cs typeface="Times New Roman" panose="02020603050405020304" pitchFamily="18" charset="0"/>
              </a:rPr>
              <a:t>Emulator (</a:t>
            </a:r>
            <a:r>
              <a:rPr lang="en-US" sz="2400" smtClean="0">
                <a:solidFill>
                  <a:srgbClr val="FF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ngon nên là 12GB</a:t>
            </a:r>
            <a:r>
              <a:rPr lang="en-US" sz="2400" smtClean="0">
                <a:latin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2400" b="0" i="0">
              <a:effectLst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3310" y="2990671"/>
            <a:ext cx="85106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latin typeface="Cambria" panose="02040503050406030204" pitchFamily="18" charset="0"/>
                <a:cs typeface="Times New Roman" panose="02020603050405020304" pitchFamily="18" charset="0"/>
              </a:rPr>
              <a:t>2 GB of available disk space </a:t>
            </a:r>
            <a:r>
              <a:rPr lang="en-US" sz="2400" smtClean="0">
                <a:latin typeface="Cambria" panose="02040503050406030204" pitchFamily="18" charset="0"/>
                <a:cs typeface="Times New Roman" panose="02020603050405020304" pitchFamily="18" charset="0"/>
              </a:rPr>
              <a:t>minimum, 4 </a:t>
            </a:r>
            <a:r>
              <a:rPr lang="en-US" sz="2400">
                <a:latin typeface="Cambria" panose="02040503050406030204" pitchFamily="18" charset="0"/>
                <a:cs typeface="Times New Roman" panose="02020603050405020304" pitchFamily="18" charset="0"/>
              </a:rPr>
              <a:t>GB Recommended (500 MB for IDE + 1.5 GB for Android SDK and emulator system image</a:t>
            </a:r>
            <a:r>
              <a:rPr lang="en-US" sz="2400" smtClean="0">
                <a:latin typeface="Cambria" panose="02040503050406030204" pitchFamily="18" charset="0"/>
                <a:cs typeface="Times New Roman" panose="02020603050405020304" pitchFamily="18" charset="0"/>
              </a:rPr>
              <a:t>) (</a:t>
            </a:r>
            <a:r>
              <a:rPr lang="en-US" sz="2400" smtClean="0">
                <a:solidFill>
                  <a:srgbClr val="FF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không lo lắm vì giờ mua ổ cứng thường 500 GB</a:t>
            </a:r>
            <a:r>
              <a:rPr lang="en-US" sz="2400" smtClean="0">
                <a:latin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2400" b="0" i="0">
              <a:effectLst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210" y="4338935"/>
            <a:ext cx="82293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latin typeface="Cambria" panose="02040503050406030204" pitchFamily="18" charset="0"/>
                <a:cs typeface="Times New Roman" panose="02020603050405020304" pitchFamily="18" charset="0"/>
              </a:rPr>
              <a:t>1280 x 800 minimum screen </a:t>
            </a:r>
            <a:r>
              <a:rPr lang="en-US" sz="2400" smtClean="0">
                <a:latin typeface="Cambria" panose="02040503050406030204" pitchFamily="18" charset="0"/>
                <a:cs typeface="Times New Roman" panose="02020603050405020304" pitchFamily="18" charset="0"/>
              </a:rPr>
              <a:t>resolution (</a:t>
            </a:r>
            <a:r>
              <a:rPr lang="en-US" sz="2400" smtClean="0">
                <a:solidFill>
                  <a:srgbClr val="FF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thường đã support</a:t>
            </a:r>
            <a:r>
              <a:rPr lang="en-US" sz="2400" smtClean="0">
                <a:latin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2400" b="0" i="0">
              <a:effectLst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3317" y="4971871"/>
            <a:ext cx="84887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latin typeface="Cambria" panose="02040503050406030204" pitchFamily="18" charset="0"/>
                <a:cs typeface="Times New Roman" panose="02020603050405020304" pitchFamily="18" charset="0"/>
              </a:rPr>
              <a:t>For accelerated emulator: 64-bit operating system and Intel® processor with support for Intel® VT-x, Intel® EM64T (Intel® 64), and Execute Disable (XD) Bit </a:t>
            </a:r>
            <a:r>
              <a:rPr lang="en-US" sz="2400" smtClean="0">
                <a:latin typeface="Cambria" panose="02040503050406030204" pitchFamily="18" charset="0"/>
                <a:cs typeface="Times New Roman" panose="02020603050405020304" pitchFamily="18" charset="0"/>
              </a:rPr>
              <a:t>functionality (</a:t>
            </a:r>
            <a:r>
              <a:rPr lang="en-US" sz="2400" smtClean="0">
                <a:solidFill>
                  <a:srgbClr val="FF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Khi mua nhớ kiểm tra mainboard, hỏi người bán</a:t>
            </a:r>
            <a:r>
              <a:rPr lang="en-US" sz="2400" smtClean="0">
                <a:latin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2400" b="0" i="0">
              <a:effectLst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14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Yêu cầu về phần cứng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Điện thoại:</a:t>
            </a:r>
          </a:p>
        </p:txBody>
      </p:sp>
      <p:sp>
        <p:nvSpPr>
          <p:cNvPr id="9" name="Rectangle 8"/>
          <p:cNvSpPr/>
          <p:nvPr/>
        </p:nvSpPr>
        <p:spPr>
          <a:xfrm>
            <a:off x="633310" y="1905000"/>
            <a:ext cx="8279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smtClean="0">
                <a:effectLst/>
                <a:latin typeface="Cambria" panose="02040503050406030204" pitchFamily="18" charset="0"/>
                <a:cs typeface="Times New Roman" panose="02020603050405020304" pitchFamily="18" charset="0"/>
              </a:rPr>
              <a:t>Nên mua của SamSung, HTC để dễ tìm Driver</a:t>
            </a:r>
            <a:endParaRPr lang="en-US" sz="2400" b="0" i="0">
              <a:effectLst/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Image result for htc one m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42865"/>
            <a:ext cx="2793206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amsung j7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32" y="2441616"/>
            <a:ext cx="3723324" cy="372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27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Yêu cầu phần mềm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Hệ điều hành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JDK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Android SDK và công cụ Android Studio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Android Emulator</a:t>
            </a:r>
          </a:p>
        </p:txBody>
      </p:sp>
    </p:spTree>
    <p:extLst>
      <p:ext uri="{BB962C8B-B14F-4D97-AF65-F5344CB8AC3E}">
        <p14:creationId xmlns:p14="http://schemas.microsoft.com/office/powerpoint/2010/main" val="10648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Yêu cầu phần mềm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Hệ điều hành: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2057400"/>
            <a:ext cx="350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Microsoft® Windows® 7/8/10 (32- or 64-bit)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90129" y="3577441"/>
            <a:ext cx="47490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Mac® OS X® 10.10 (Yosemite) or higher, up to 10.12 (macOS Sierra)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63793" y="5562600"/>
            <a:ext cx="4633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smtClean="0">
                <a:latin typeface="Cambria" panose="02040503050406030204" pitchFamily="18" charset="0"/>
              </a:rPr>
              <a:t>Linux: GNOME </a:t>
            </a:r>
            <a:r>
              <a:rPr lang="en-US" sz="2400">
                <a:latin typeface="Cambria" panose="02040503050406030204" pitchFamily="18" charset="0"/>
              </a:rPr>
              <a:t>or KDE desktop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r="2350" b="2982"/>
          <a:stretch/>
        </p:blipFill>
        <p:spPr>
          <a:xfrm>
            <a:off x="4057650" y="1305767"/>
            <a:ext cx="2096157" cy="2093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3458484"/>
            <a:ext cx="2781300" cy="1600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664" y="4829174"/>
            <a:ext cx="1688736" cy="159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Yêu cầu phần mềm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JDK</a:t>
            </a:r>
          </a:p>
        </p:txBody>
      </p:sp>
      <p:sp>
        <p:nvSpPr>
          <p:cNvPr id="9" name="Rectangle 8"/>
          <p:cNvSpPr/>
          <p:nvPr/>
        </p:nvSpPr>
        <p:spPr>
          <a:xfrm>
            <a:off x="479321" y="1883764"/>
            <a:ext cx="83598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latin typeface="Cambria" panose="02040503050406030204" pitchFamily="18" charset="0"/>
              </a:rPr>
              <a:t>Tùy vào hệ điều hành 32bit hay 64bit mà chọn JDK phù hợp</a:t>
            </a:r>
          </a:p>
          <a:p>
            <a:endParaRPr lang="en-US" sz="2400">
              <a:latin typeface="Cambria" panose="02040503050406030204" pitchFamily="18" charset="0"/>
            </a:endParaRPr>
          </a:p>
          <a:p>
            <a:r>
              <a:rPr lang="en-US" sz="2400" smtClean="0">
                <a:latin typeface="Cambria" panose="02040503050406030204" pitchFamily="18" charset="0"/>
              </a:rPr>
              <a:t>Android dựa trên JDK để phát triển, nên phải cài đặt JDK trước</a:t>
            </a:r>
            <a:endParaRPr lang="en-US" sz="2400"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352800"/>
            <a:ext cx="3497367" cy="231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4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Yêu cầu phần mềm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Android SDK và Công cụ Android Studio</a:t>
            </a:r>
          </a:p>
        </p:txBody>
      </p:sp>
      <p:sp>
        <p:nvSpPr>
          <p:cNvPr id="9" name="Rectangle 8"/>
          <p:cNvSpPr/>
          <p:nvPr/>
        </p:nvSpPr>
        <p:spPr>
          <a:xfrm>
            <a:off x="505776" y="1929984"/>
            <a:ext cx="83598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latin typeface="Cambria" panose="02040503050406030204" pitchFamily="18" charset="0"/>
              </a:rPr>
              <a:t>Là nền tảng và công cụ dùng để lập trình Android. Phải cài JDK trước khi cài Android SDK và Android Studio</a:t>
            </a:r>
            <a:endParaRPr lang="en-US" sz="2400">
              <a:latin typeface="Cambria" panose="02040503050406030204" pitchFamily="18" charset="0"/>
            </a:endParaRPr>
          </a:p>
        </p:txBody>
      </p:sp>
      <p:pic>
        <p:nvPicPr>
          <p:cNvPr id="2050" name="Picture 2" descr="https://developer.android.com/images/tools/studio/studio-feature-devices_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71800"/>
            <a:ext cx="5105400" cy="310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49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441</Words>
  <Application>Microsoft Office PowerPoint</Application>
  <PresentationFormat>On-screen Show (4:3)</PresentationFormat>
  <Paragraphs>57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316</cp:revision>
  <dcterms:created xsi:type="dcterms:W3CDTF">2011-04-06T04:04:31Z</dcterms:created>
  <dcterms:modified xsi:type="dcterms:W3CDTF">2016-12-20T23:09:29Z</dcterms:modified>
</cp:coreProperties>
</file>