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6" autoAdjust="0"/>
    <p:restoredTop sz="94434" autoAdjust="0"/>
  </p:normalViewPr>
  <p:slideViewPr>
    <p:cSldViewPr>
      <p:cViewPr varScale="1">
        <p:scale>
          <a:sx n="74" d="100"/>
          <a:sy n="74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Cài đặt môi trường lập trình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447800"/>
            <a:ext cx="4752975" cy="36957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57800" y="3505200"/>
            <a:ext cx="7620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638800" y="3581400"/>
            <a:ext cx="7620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638800" y="3581400"/>
            <a:ext cx="7620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924474" cy="3829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5332" y="5446067"/>
            <a:ext cx="8501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Trỏ tới thư mục mà ta đã tạo ở ổ C để lưu Android Studio và sdk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91200" y="3810000"/>
            <a:ext cx="7620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00200"/>
            <a:ext cx="4752975" cy="3695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2800" y="5367635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Bấm install để cài đặt</a:t>
            </a:r>
            <a:endParaRPr lang="en-US" sz="2400"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91200" y="3810000"/>
            <a:ext cx="7620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5991225" cy="50577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590800" y="5181600"/>
            <a:ext cx="13716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2800" y="5367635"/>
            <a:ext cx="500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Khi cài xong, bấm vào Studio64.exe </a:t>
            </a:r>
            <a:endParaRPr lang="en-US" sz="2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182039"/>
            <a:ext cx="7362825" cy="4362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211" y="5550392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Đây là màn hình khởi động đầu tiên của Android Studio</a:t>
            </a:r>
            <a:r>
              <a:rPr lang="en-US" sz="2400" smtClean="0">
                <a:latin typeface="Cambria" panose="02040503050406030204" pitchFamily="18" charset="0"/>
                <a:sym typeface="Wingdings" panose="05000000000000000000" pitchFamily="2" charset="2"/>
              </a:rPr>
              <a:t>bạn đã cài thành công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5800725" cy="403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10000"/>
            <a:ext cx="4714875" cy="18669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057400" y="3124200"/>
            <a:ext cx="9906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211" y="556980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Có thể xem android platforms trong thư mục sdk/platforms, mỗi lần update mới sẽ có trong này.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tải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JDK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và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cài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đặt JDK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tải và Cài đặt Android Studio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JDK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và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cài đặt JDK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Đã hướng dẫn vô cùng chi tiết trong khóa học Lập trình Java trong 4 tuần.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3200" b="0" i="0" u="none" strike="noStrike" kern="0" cap="none" spc="0" normalizeH="0" baseline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Những bạn</a:t>
            </a:r>
            <a:r>
              <a:rPr kumimoji="0" lang="en-US" sz="3200" b="0" i="0" u="none" strike="noStrike" kern="0" cap="none" spc="0" normalizeH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nào chưa học môn Lập trình Java trong 4 tuần thì nhớ đăng ký học (Nếu đã rành java mà học luôn môn này thì chắc chắn đã biết cài đặt JDK nên Thầy không nói lại nữa)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Vào Link: 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https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://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developer.android.com/index.html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86000"/>
            <a:ext cx="7170100" cy="40052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086600" y="4288602"/>
            <a:ext cx="1371600" cy="1121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447801"/>
            <a:ext cx="8656690" cy="4038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2157888" y="3200400"/>
            <a:ext cx="1371600" cy="1121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7" y="1170737"/>
            <a:ext cx="7530083" cy="514764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62000" y="5334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43688" y="4773201"/>
            <a:ext cx="1371600" cy="1121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0"/>
            <a:ext cx="4724400" cy="22098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029200" y="1828800"/>
            <a:ext cx="1371600" cy="1121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29597"/>
            <a:ext cx="8991600" cy="4208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2600" y="4065431"/>
            <a:ext cx="6023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Sau khi tải xong ta có tập tin cài đặt gần 2GB: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48987"/>
            <a:ext cx="3785113" cy="181451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Vào ổ C tạo thư mục Android, trong quá trình cài đặt phần mềm Android Studio thì phân rõ ra 2 thư mục con bên trong: </a:t>
            </a:r>
            <a:r>
              <a:rPr lang="en-US" sz="2400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android-studio</a:t>
            </a:r>
            <a:r>
              <a:rPr lang="en-US" sz="24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 là công cụ lập trình, </a:t>
            </a:r>
            <a:r>
              <a:rPr lang="en-US" sz="2400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sdk</a:t>
            </a:r>
            <a:r>
              <a:rPr lang="en-US" sz="24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 là android flatform: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tải và Cài đặt Android Studio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438400"/>
            <a:ext cx="4438650" cy="3276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562600" y="2895600"/>
            <a:ext cx="7620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400262"/>
            <a:ext cx="8991600" cy="42082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529488" y="1618388"/>
            <a:ext cx="813912" cy="820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337</Words>
  <Application>Microsoft Office PowerPoint</Application>
  <PresentationFormat>On-screen Show (4:3)</PresentationFormat>
  <Paragraphs>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393</cp:revision>
  <dcterms:created xsi:type="dcterms:W3CDTF">2011-04-06T04:04:31Z</dcterms:created>
  <dcterms:modified xsi:type="dcterms:W3CDTF">2016-12-09T09:03:24Z</dcterms:modified>
</cp:coreProperties>
</file>