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69" r:id="rId7"/>
    <p:sldId id="266" r:id="rId8"/>
    <p:sldId id="267" r:id="rId9"/>
    <p:sldId id="270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6" autoAdjust="0"/>
    <p:restoredTop sz="94434" autoAdjust="0"/>
  </p:normalViewPr>
  <p:slideViewPr>
    <p:cSldViewPr>
      <p:cViewPr varScale="1">
        <p:scale>
          <a:sx n="74" d="100"/>
          <a:sy n="74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thiệu công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cụ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Android Studio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và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chức năng cấu hình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5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for Update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629446"/>
            <a:ext cx="5486399" cy="48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chức năng thường dùng trong Android Studio: Tạo Project mới, mở Project cũ, Import Project từ Eclipse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phần Configure thường dùng trong Android Studio: SDK Manager, Setting, Project Structer, Check for Update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404120" cy="508000"/>
            <a:chOff x="789624" y="1191463"/>
            <a:chExt cx="840412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599" y="1191463"/>
              <a:ext cx="820314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chức năng thường dùng trong Android Studio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46" y="1295400"/>
            <a:ext cx="6305550" cy="43624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5012" y="3777956"/>
            <a:ext cx="2113068" cy="866775"/>
          </a:xfrm>
          <a:prstGeom prst="wedgeRectCallout">
            <a:avLst>
              <a:gd name="adj1" fmla="val 97029"/>
              <a:gd name="adj2" fmla="val 45359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Import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Project từ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Eclipse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595852" y="3163593"/>
            <a:ext cx="2113068" cy="614363"/>
          </a:xfrm>
          <a:prstGeom prst="wedgeRectCallout">
            <a:avLst>
              <a:gd name="adj1" fmla="val -85817"/>
              <a:gd name="adj2" fmla="val 83951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ở Project cũ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6005" y="2159586"/>
            <a:ext cx="2545190" cy="605252"/>
          </a:xfrm>
          <a:prstGeom prst="wedgeRectCallout">
            <a:avLst>
              <a:gd name="adj1" fmla="val 32783"/>
              <a:gd name="adj2" fmla="val 164829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Tạo Project mới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SDK Manager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Setting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Project Structer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for Update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4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SDK Manager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656"/>
          <a:stretch/>
        </p:blipFill>
        <p:spPr>
          <a:xfrm>
            <a:off x="2794364" y="1600200"/>
            <a:ext cx="5908815" cy="48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4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SDK Manager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23811"/>
            <a:ext cx="7146421" cy="4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5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Setting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9613"/>
            <a:ext cx="5730769" cy="52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6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Project Structer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562600" cy="47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Configure thường dùng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579" y="1139613"/>
            <a:ext cx="8229600" cy="6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Project Structer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29" y="1539781"/>
            <a:ext cx="6365371" cy="49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167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425</cp:revision>
  <dcterms:created xsi:type="dcterms:W3CDTF">2011-04-06T04:04:31Z</dcterms:created>
  <dcterms:modified xsi:type="dcterms:W3CDTF">2016-12-09T23:46:37Z</dcterms:modified>
</cp:coreProperties>
</file>