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90844" autoAdjust="0"/>
  </p:normalViewPr>
  <p:slideViewPr>
    <p:cSldViewPr>
      <p:cViewPr>
        <p:scale>
          <a:sx n="70" d="100"/>
          <a:sy n="70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e/Android_historical_version_distribution_-_vector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một project Android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Project được tạo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19200"/>
            <a:ext cx="5667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tạo 1 Project android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uy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tắc tạo: Application name, company domain, package name, Project location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Chiến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lược chọn MIN SDK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Lựa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chọn các loại màn hình Activity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Ý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nghĩa của Activity name và Layout name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1 Project android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Khởi động Android Studio lên, chọn Start a new Android Studio Project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46" y="2057400"/>
            <a:ext cx="6305550" cy="43624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57800" y="39624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 Q</a:t>
              </a:r>
              <a:r>
                <a:rPr lang="vi-VN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uy </a:t>
              </a:r>
              <a:r>
                <a:rPr lang="vi-VN" sz="2400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tắc</a:t>
              </a:r>
              <a:r>
                <a:rPr lang="en-US" sz="2400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748"/>
          <a:stretch/>
        </p:blipFill>
        <p:spPr>
          <a:xfrm>
            <a:off x="633310" y="1094537"/>
            <a:ext cx="8033991" cy="538246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438400" y="1600200"/>
            <a:ext cx="1648776" cy="838200"/>
          </a:xfrm>
          <a:prstGeom prst="wedgeRectCallout">
            <a:avLst>
              <a:gd name="adj1" fmla="val -82914"/>
              <a:gd name="adj2" fmla="val 11785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Tên Ứng Dụng</a:t>
            </a:r>
          </a:p>
          <a:p>
            <a:pPr algn="ctr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Đặt có ý nghĩa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921964" y="3276600"/>
            <a:ext cx="1648776" cy="838200"/>
          </a:xfrm>
          <a:prstGeom prst="wedgeRectCallout">
            <a:avLst>
              <a:gd name="adj1" fmla="val -183899"/>
              <a:gd name="adj2" fmla="val -3845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domain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98786" y="3962400"/>
            <a:ext cx="2215814" cy="838200"/>
          </a:xfrm>
          <a:prstGeom prst="wedgeRectCallout">
            <a:avLst>
              <a:gd name="adj1" fmla="val 13435"/>
              <a:gd name="adj2" fmla="val -8729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Package tự động nối ngược domain với ứng dụng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1947562" y="5442845"/>
            <a:ext cx="1648776" cy="838200"/>
          </a:xfrm>
          <a:prstGeom prst="wedgeRectCallout">
            <a:avLst>
              <a:gd name="adj1" fmla="val -17521"/>
              <a:gd name="adj2" fmla="val -1019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Nơi lưu trữ Ứng Dụng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86600" y="5562600"/>
            <a:ext cx="457200" cy="718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Chiến lược chọn MIN SDK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5" y="2275585"/>
            <a:ext cx="8734490" cy="381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9321" y="1282800"/>
            <a:ext cx="8485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https://upload.wikimedia.org/wikipedia/commons/e/ee/Android_historical_version_distribution_-_</a:t>
            </a:r>
            <a:r>
              <a:rPr lang="en-US" smtClean="0">
                <a:hlinkClick r:id="rId3"/>
              </a:rPr>
              <a:t>vector.svg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Chiến lược chọn MIN SDK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76" y="1135848"/>
            <a:ext cx="6695124" cy="533353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343400" y="1905000"/>
            <a:ext cx="2029776" cy="838200"/>
          </a:xfrm>
          <a:prstGeom prst="wedgeRectCallout">
            <a:avLst>
              <a:gd name="adj1" fmla="val -82914"/>
              <a:gd name="adj2" fmla="val 11785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Chọn minimum SDK?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81800" y="5486400"/>
            <a:ext cx="457200" cy="718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Lựa chọn các loại màn hình Activity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9130"/>
            <a:ext cx="6505575" cy="530167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5181600" y="1447800"/>
            <a:ext cx="2238375" cy="838200"/>
          </a:xfrm>
          <a:prstGeom prst="wedgeRectCallout">
            <a:avLst>
              <a:gd name="adj1" fmla="val -71484"/>
              <a:gd name="adj2" fmla="val 13902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Rất nhiều loại, chọn Empty Activity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3587" y="5410200"/>
            <a:ext cx="457200" cy="718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Ý nghĩa của Activity name và Layout name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95233"/>
            <a:ext cx="6553200" cy="534048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5105400" y="1676400"/>
            <a:ext cx="2238375" cy="838200"/>
          </a:xfrm>
          <a:prstGeom prst="wedgeRectCallout">
            <a:avLst>
              <a:gd name="adj1" fmla="val -71484"/>
              <a:gd name="adj2" fmla="val 13902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Nơi coding, xử lý thao tác người dùng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105400" y="4052645"/>
            <a:ext cx="2438400" cy="838200"/>
          </a:xfrm>
          <a:prstGeom prst="wedgeRectCallout">
            <a:avLst>
              <a:gd name="adj1" fmla="val -71484"/>
              <a:gd name="adj2" fmla="val -7101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Nơi thiết kế giao diện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15200" y="5304057"/>
            <a:ext cx="457200" cy="718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Project được tạo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2" y="1154927"/>
            <a:ext cx="8269954" cy="53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179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473</cp:revision>
  <dcterms:created xsi:type="dcterms:W3CDTF">2011-04-06T04:04:31Z</dcterms:created>
  <dcterms:modified xsi:type="dcterms:W3CDTF">2016-12-10T23:10:46Z</dcterms:modified>
</cp:coreProperties>
</file>