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70" r:id="rId5"/>
    <p:sldId id="269" r:id="rId6"/>
    <p:sldId id="274" r:id="rId7"/>
    <p:sldId id="264" r:id="rId8"/>
    <p:sldId id="271" r:id="rId9"/>
    <p:sldId id="275" r:id="rId10"/>
    <p:sldId id="272" r:id="rId11"/>
    <p:sldId id="273" r:id="rId12"/>
    <p:sldId id="265" r:id="rId13"/>
    <p:sldId id="266" r:id="rId14"/>
    <p:sldId id="267" r:id="rId15"/>
    <p:sldId id="268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4434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màn hình quan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trọng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mà lập trình viên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thường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thao tác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API version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400"/>
            <a:ext cx="5600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hóng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to, thu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nhỏ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07991"/>
            <a:ext cx="5210175" cy="4305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705600" y="1551696"/>
            <a:ext cx="638175" cy="505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876800" cy="508000"/>
            <a:chOff x="789624" y="1191463"/>
            <a:chExt cx="4876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675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thanh công cụ Palette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713"/>
            <a:ext cx="1952625" cy="281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360" y="1905000"/>
            <a:ext cx="1981200" cy="453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990725"/>
            <a:ext cx="2066925" cy="448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887090"/>
            <a:ext cx="2085975" cy="453390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746975" y="1429555"/>
            <a:ext cx="2551207" cy="437882"/>
          </a:xfrm>
          <a:custGeom>
            <a:avLst/>
            <a:gdLst>
              <a:gd name="connsiteX0" fmla="*/ 0 w 2551207"/>
              <a:gd name="connsiteY0" fmla="*/ 270456 h 437882"/>
              <a:gd name="connsiteX1" fmla="*/ 51515 w 2551207"/>
              <a:gd name="connsiteY1" fmla="*/ 206062 h 437882"/>
              <a:gd name="connsiteX2" fmla="*/ 128788 w 2551207"/>
              <a:gd name="connsiteY2" fmla="*/ 180304 h 437882"/>
              <a:gd name="connsiteX3" fmla="*/ 180304 w 2551207"/>
              <a:gd name="connsiteY3" fmla="*/ 154546 h 437882"/>
              <a:gd name="connsiteX4" fmla="*/ 244698 w 2551207"/>
              <a:gd name="connsiteY4" fmla="*/ 115910 h 437882"/>
              <a:gd name="connsiteX5" fmla="*/ 283335 w 2551207"/>
              <a:gd name="connsiteY5" fmla="*/ 103031 h 437882"/>
              <a:gd name="connsiteX6" fmla="*/ 321971 w 2551207"/>
              <a:gd name="connsiteY6" fmla="*/ 77273 h 437882"/>
              <a:gd name="connsiteX7" fmla="*/ 399245 w 2551207"/>
              <a:gd name="connsiteY7" fmla="*/ 51515 h 437882"/>
              <a:gd name="connsiteX8" fmla="*/ 489397 w 2551207"/>
              <a:gd name="connsiteY8" fmla="*/ 25758 h 437882"/>
              <a:gd name="connsiteX9" fmla="*/ 528033 w 2551207"/>
              <a:gd name="connsiteY9" fmla="*/ 12879 h 437882"/>
              <a:gd name="connsiteX10" fmla="*/ 643943 w 2551207"/>
              <a:gd name="connsiteY10" fmla="*/ 0 h 437882"/>
              <a:gd name="connsiteX11" fmla="*/ 2472743 w 2551207"/>
              <a:gd name="connsiteY11" fmla="*/ 25758 h 437882"/>
              <a:gd name="connsiteX12" fmla="*/ 2498501 w 2551207"/>
              <a:gd name="connsiteY12" fmla="*/ 64394 h 437882"/>
              <a:gd name="connsiteX13" fmla="*/ 2524259 w 2551207"/>
              <a:gd name="connsiteY13" fmla="*/ 115910 h 437882"/>
              <a:gd name="connsiteX14" fmla="*/ 2537138 w 2551207"/>
              <a:gd name="connsiteY14" fmla="*/ 231820 h 437882"/>
              <a:gd name="connsiteX15" fmla="*/ 2550017 w 2551207"/>
              <a:gd name="connsiteY15" fmla="*/ 309093 h 437882"/>
              <a:gd name="connsiteX16" fmla="*/ 2550017 w 2551207"/>
              <a:gd name="connsiteY16" fmla="*/ 437882 h 4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51207" h="437882">
                <a:moveTo>
                  <a:pt x="0" y="270456"/>
                </a:moveTo>
                <a:cubicBezTo>
                  <a:pt x="17172" y="248991"/>
                  <a:pt x="28996" y="221825"/>
                  <a:pt x="51515" y="206062"/>
                </a:cubicBezTo>
                <a:cubicBezTo>
                  <a:pt x="73758" y="190492"/>
                  <a:pt x="104503" y="192446"/>
                  <a:pt x="128788" y="180304"/>
                </a:cubicBezTo>
                <a:cubicBezTo>
                  <a:pt x="145960" y="171718"/>
                  <a:pt x="163521" y="163870"/>
                  <a:pt x="180304" y="154546"/>
                </a:cubicBezTo>
                <a:cubicBezTo>
                  <a:pt x="202186" y="142390"/>
                  <a:pt x="222309" y="127104"/>
                  <a:pt x="244698" y="115910"/>
                </a:cubicBezTo>
                <a:cubicBezTo>
                  <a:pt x="256840" y="109839"/>
                  <a:pt x="270456" y="107324"/>
                  <a:pt x="283335" y="103031"/>
                </a:cubicBezTo>
                <a:cubicBezTo>
                  <a:pt x="296214" y="94445"/>
                  <a:pt x="307827" y="83559"/>
                  <a:pt x="321971" y="77273"/>
                </a:cubicBezTo>
                <a:cubicBezTo>
                  <a:pt x="346782" y="66246"/>
                  <a:pt x="373487" y="60101"/>
                  <a:pt x="399245" y="51515"/>
                </a:cubicBezTo>
                <a:cubicBezTo>
                  <a:pt x="491878" y="20638"/>
                  <a:pt x="376201" y="58100"/>
                  <a:pt x="489397" y="25758"/>
                </a:cubicBezTo>
                <a:cubicBezTo>
                  <a:pt x="502450" y="22029"/>
                  <a:pt x="514642" y="15111"/>
                  <a:pt x="528033" y="12879"/>
                </a:cubicBezTo>
                <a:cubicBezTo>
                  <a:pt x="566378" y="6488"/>
                  <a:pt x="605306" y="4293"/>
                  <a:pt x="643943" y="0"/>
                </a:cubicBezTo>
                <a:cubicBezTo>
                  <a:pt x="1253543" y="8586"/>
                  <a:pt x="1863450" y="4602"/>
                  <a:pt x="2472743" y="25758"/>
                </a:cubicBezTo>
                <a:cubicBezTo>
                  <a:pt x="2488212" y="26295"/>
                  <a:pt x="2490822" y="50955"/>
                  <a:pt x="2498501" y="64394"/>
                </a:cubicBezTo>
                <a:cubicBezTo>
                  <a:pt x="2508026" y="81063"/>
                  <a:pt x="2515673" y="98738"/>
                  <a:pt x="2524259" y="115910"/>
                </a:cubicBezTo>
                <a:cubicBezTo>
                  <a:pt x="2528552" y="154547"/>
                  <a:pt x="2532000" y="193287"/>
                  <a:pt x="2537138" y="231820"/>
                </a:cubicBezTo>
                <a:cubicBezTo>
                  <a:pt x="2540589" y="257704"/>
                  <a:pt x="2548388" y="283031"/>
                  <a:pt x="2550017" y="309093"/>
                </a:cubicBezTo>
                <a:cubicBezTo>
                  <a:pt x="2552695" y="351939"/>
                  <a:pt x="2550017" y="394952"/>
                  <a:pt x="2550017" y="4378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45465" y="1556517"/>
            <a:ext cx="3889491" cy="413951"/>
          </a:xfrm>
          <a:custGeom>
            <a:avLst/>
            <a:gdLst>
              <a:gd name="connsiteX0" fmla="*/ 0 w 3889491"/>
              <a:gd name="connsiteY0" fmla="*/ 375314 h 413951"/>
              <a:gd name="connsiteX1" fmla="*/ 64394 w 3889491"/>
              <a:gd name="connsiteY1" fmla="*/ 388193 h 413951"/>
              <a:gd name="connsiteX2" fmla="*/ 502276 w 3889491"/>
              <a:gd name="connsiteY2" fmla="*/ 413951 h 413951"/>
              <a:gd name="connsiteX3" fmla="*/ 2228045 w 3889491"/>
              <a:gd name="connsiteY3" fmla="*/ 401072 h 413951"/>
              <a:gd name="connsiteX4" fmla="*/ 2279560 w 3889491"/>
              <a:gd name="connsiteY4" fmla="*/ 388193 h 413951"/>
              <a:gd name="connsiteX5" fmla="*/ 2395470 w 3889491"/>
              <a:gd name="connsiteY5" fmla="*/ 349556 h 413951"/>
              <a:gd name="connsiteX6" fmla="*/ 2511380 w 3889491"/>
              <a:gd name="connsiteY6" fmla="*/ 298041 h 413951"/>
              <a:gd name="connsiteX7" fmla="*/ 2665927 w 3889491"/>
              <a:gd name="connsiteY7" fmla="*/ 246525 h 413951"/>
              <a:gd name="connsiteX8" fmla="*/ 2691684 w 3889491"/>
              <a:gd name="connsiteY8" fmla="*/ 207889 h 413951"/>
              <a:gd name="connsiteX9" fmla="*/ 2756079 w 3889491"/>
              <a:gd name="connsiteY9" fmla="*/ 195010 h 413951"/>
              <a:gd name="connsiteX10" fmla="*/ 2833352 w 3889491"/>
              <a:gd name="connsiteY10" fmla="*/ 169252 h 413951"/>
              <a:gd name="connsiteX11" fmla="*/ 2871989 w 3889491"/>
              <a:gd name="connsiteY11" fmla="*/ 143494 h 413951"/>
              <a:gd name="connsiteX12" fmla="*/ 3026535 w 3889491"/>
              <a:gd name="connsiteY12" fmla="*/ 104858 h 413951"/>
              <a:gd name="connsiteX13" fmla="*/ 3090929 w 3889491"/>
              <a:gd name="connsiteY13" fmla="*/ 91979 h 413951"/>
              <a:gd name="connsiteX14" fmla="*/ 3155324 w 3889491"/>
              <a:gd name="connsiteY14" fmla="*/ 66221 h 413951"/>
              <a:gd name="connsiteX15" fmla="*/ 3206839 w 3889491"/>
              <a:gd name="connsiteY15" fmla="*/ 53342 h 413951"/>
              <a:gd name="connsiteX16" fmla="*/ 3284112 w 3889491"/>
              <a:gd name="connsiteY16" fmla="*/ 27584 h 413951"/>
              <a:gd name="connsiteX17" fmla="*/ 3387143 w 3889491"/>
              <a:gd name="connsiteY17" fmla="*/ 1827 h 413951"/>
              <a:gd name="connsiteX18" fmla="*/ 3786389 w 3889491"/>
              <a:gd name="connsiteY18" fmla="*/ 14706 h 413951"/>
              <a:gd name="connsiteX19" fmla="*/ 3837904 w 3889491"/>
              <a:gd name="connsiteY19" fmla="*/ 91979 h 413951"/>
              <a:gd name="connsiteX20" fmla="*/ 3863662 w 3889491"/>
              <a:gd name="connsiteY20" fmla="*/ 169252 h 413951"/>
              <a:gd name="connsiteX21" fmla="*/ 3876541 w 3889491"/>
              <a:gd name="connsiteY21" fmla="*/ 272283 h 413951"/>
              <a:gd name="connsiteX22" fmla="*/ 3889420 w 3889491"/>
              <a:gd name="connsiteY22" fmla="*/ 401072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89491" h="413951">
                <a:moveTo>
                  <a:pt x="0" y="375314"/>
                </a:moveTo>
                <a:cubicBezTo>
                  <a:pt x="21465" y="379607"/>
                  <a:pt x="42538" y="386979"/>
                  <a:pt x="64394" y="388193"/>
                </a:cubicBezTo>
                <a:cubicBezTo>
                  <a:pt x="511831" y="413051"/>
                  <a:pt x="333791" y="357789"/>
                  <a:pt x="502276" y="413951"/>
                </a:cubicBezTo>
                <a:lnTo>
                  <a:pt x="2228045" y="401072"/>
                </a:lnTo>
                <a:cubicBezTo>
                  <a:pt x="2245743" y="400816"/>
                  <a:pt x="2262643" y="393398"/>
                  <a:pt x="2279560" y="388193"/>
                </a:cubicBezTo>
                <a:cubicBezTo>
                  <a:pt x="2318486" y="376216"/>
                  <a:pt x="2356833" y="362435"/>
                  <a:pt x="2395470" y="349556"/>
                </a:cubicBezTo>
                <a:cubicBezTo>
                  <a:pt x="2675371" y="256255"/>
                  <a:pt x="2343007" y="374573"/>
                  <a:pt x="2511380" y="298041"/>
                </a:cubicBezTo>
                <a:cubicBezTo>
                  <a:pt x="2584475" y="264816"/>
                  <a:pt x="2601271" y="262689"/>
                  <a:pt x="2665927" y="246525"/>
                </a:cubicBezTo>
                <a:cubicBezTo>
                  <a:pt x="2674513" y="233646"/>
                  <a:pt x="2678245" y="215568"/>
                  <a:pt x="2691684" y="207889"/>
                </a:cubicBezTo>
                <a:cubicBezTo>
                  <a:pt x="2710690" y="197029"/>
                  <a:pt x="2734960" y="200770"/>
                  <a:pt x="2756079" y="195010"/>
                </a:cubicBezTo>
                <a:cubicBezTo>
                  <a:pt x="2782273" y="187866"/>
                  <a:pt x="2808541" y="180279"/>
                  <a:pt x="2833352" y="169252"/>
                </a:cubicBezTo>
                <a:cubicBezTo>
                  <a:pt x="2847497" y="162965"/>
                  <a:pt x="2857305" y="148389"/>
                  <a:pt x="2871989" y="143494"/>
                </a:cubicBezTo>
                <a:cubicBezTo>
                  <a:pt x="2922365" y="126702"/>
                  <a:pt x="2974465" y="115272"/>
                  <a:pt x="3026535" y="104858"/>
                </a:cubicBezTo>
                <a:cubicBezTo>
                  <a:pt x="3048000" y="100565"/>
                  <a:pt x="3069962" y="98269"/>
                  <a:pt x="3090929" y="91979"/>
                </a:cubicBezTo>
                <a:cubicBezTo>
                  <a:pt x="3113073" y="85336"/>
                  <a:pt x="3133392" y="73532"/>
                  <a:pt x="3155324" y="66221"/>
                </a:cubicBezTo>
                <a:cubicBezTo>
                  <a:pt x="3172116" y="60624"/>
                  <a:pt x="3189885" y="58428"/>
                  <a:pt x="3206839" y="53342"/>
                </a:cubicBezTo>
                <a:cubicBezTo>
                  <a:pt x="3232845" y="45540"/>
                  <a:pt x="3257918" y="34728"/>
                  <a:pt x="3284112" y="27584"/>
                </a:cubicBezTo>
                <a:cubicBezTo>
                  <a:pt x="3455059" y="-19037"/>
                  <a:pt x="3269916" y="40904"/>
                  <a:pt x="3387143" y="1827"/>
                </a:cubicBezTo>
                <a:cubicBezTo>
                  <a:pt x="3520225" y="6120"/>
                  <a:pt x="3655823" y="-11407"/>
                  <a:pt x="3786389" y="14706"/>
                </a:cubicBezTo>
                <a:cubicBezTo>
                  <a:pt x="3816745" y="20777"/>
                  <a:pt x="3828114" y="62611"/>
                  <a:pt x="3837904" y="91979"/>
                </a:cubicBezTo>
                <a:lnTo>
                  <a:pt x="3863662" y="169252"/>
                </a:lnTo>
                <a:cubicBezTo>
                  <a:pt x="3867955" y="203596"/>
                  <a:pt x="3871967" y="237976"/>
                  <a:pt x="3876541" y="272283"/>
                </a:cubicBezTo>
                <a:cubicBezTo>
                  <a:pt x="3891241" y="382535"/>
                  <a:pt x="3889420" y="328961"/>
                  <a:pt x="3889420" y="4010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62885" y="2112135"/>
            <a:ext cx="6078828" cy="1198819"/>
          </a:xfrm>
          <a:custGeom>
            <a:avLst/>
            <a:gdLst>
              <a:gd name="connsiteX0" fmla="*/ 0 w 6078828"/>
              <a:gd name="connsiteY0" fmla="*/ 0 h 1198819"/>
              <a:gd name="connsiteX1" fmla="*/ 901521 w 6078828"/>
              <a:gd name="connsiteY1" fmla="*/ 12879 h 1198819"/>
              <a:gd name="connsiteX2" fmla="*/ 1287887 w 6078828"/>
              <a:gd name="connsiteY2" fmla="*/ 51516 h 1198819"/>
              <a:gd name="connsiteX3" fmla="*/ 1365160 w 6078828"/>
              <a:gd name="connsiteY3" fmla="*/ 77273 h 1198819"/>
              <a:gd name="connsiteX4" fmla="*/ 1545464 w 6078828"/>
              <a:gd name="connsiteY4" fmla="*/ 90152 h 1198819"/>
              <a:gd name="connsiteX5" fmla="*/ 1687132 w 6078828"/>
              <a:gd name="connsiteY5" fmla="*/ 115910 h 1198819"/>
              <a:gd name="connsiteX6" fmla="*/ 1764405 w 6078828"/>
              <a:gd name="connsiteY6" fmla="*/ 154547 h 1198819"/>
              <a:gd name="connsiteX7" fmla="*/ 1828800 w 6078828"/>
              <a:gd name="connsiteY7" fmla="*/ 167426 h 1198819"/>
              <a:gd name="connsiteX8" fmla="*/ 1931830 w 6078828"/>
              <a:gd name="connsiteY8" fmla="*/ 193183 h 1198819"/>
              <a:gd name="connsiteX9" fmla="*/ 2009104 w 6078828"/>
              <a:gd name="connsiteY9" fmla="*/ 218941 h 1198819"/>
              <a:gd name="connsiteX10" fmla="*/ 2099256 w 6078828"/>
              <a:gd name="connsiteY10" fmla="*/ 244699 h 1198819"/>
              <a:gd name="connsiteX11" fmla="*/ 2228045 w 6078828"/>
              <a:gd name="connsiteY11" fmla="*/ 296214 h 1198819"/>
              <a:gd name="connsiteX12" fmla="*/ 2305318 w 6078828"/>
              <a:gd name="connsiteY12" fmla="*/ 334851 h 1198819"/>
              <a:gd name="connsiteX13" fmla="*/ 2343954 w 6078828"/>
              <a:gd name="connsiteY13" fmla="*/ 347730 h 1198819"/>
              <a:gd name="connsiteX14" fmla="*/ 2421228 w 6078828"/>
              <a:gd name="connsiteY14" fmla="*/ 399245 h 1198819"/>
              <a:gd name="connsiteX15" fmla="*/ 2472743 w 6078828"/>
              <a:gd name="connsiteY15" fmla="*/ 425003 h 1198819"/>
              <a:gd name="connsiteX16" fmla="*/ 2601532 w 6078828"/>
              <a:gd name="connsiteY16" fmla="*/ 502276 h 1198819"/>
              <a:gd name="connsiteX17" fmla="*/ 2640169 w 6078828"/>
              <a:gd name="connsiteY17" fmla="*/ 540913 h 1198819"/>
              <a:gd name="connsiteX18" fmla="*/ 2717442 w 6078828"/>
              <a:gd name="connsiteY18" fmla="*/ 592428 h 1198819"/>
              <a:gd name="connsiteX19" fmla="*/ 2756078 w 6078828"/>
              <a:gd name="connsiteY19" fmla="*/ 631065 h 1198819"/>
              <a:gd name="connsiteX20" fmla="*/ 2807594 w 6078828"/>
              <a:gd name="connsiteY20" fmla="*/ 643944 h 1198819"/>
              <a:gd name="connsiteX21" fmla="*/ 2846230 w 6078828"/>
              <a:gd name="connsiteY21" fmla="*/ 695459 h 1198819"/>
              <a:gd name="connsiteX22" fmla="*/ 2897746 w 6078828"/>
              <a:gd name="connsiteY22" fmla="*/ 734096 h 1198819"/>
              <a:gd name="connsiteX23" fmla="*/ 3013656 w 6078828"/>
              <a:gd name="connsiteY23" fmla="*/ 798490 h 1198819"/>
              <a:gd name="connsiteX24" fmla="*/ 3103808 w 6078828"/>
              <a:gd name="connsiteY24" fmla="*/ 824248 h 1198819"/>
              <a:gd name="connsiteX25" fmla="*/ 3142445 w 6078828"/>
              <a:gd name="connsiteY25" fmla="*/ 850006 h 1198819"/>
              <a:gd name="connsiteX26" fmla="*/ 3258354 w 6078828"/>
              <a:gd name="connsiteY26" fmla="*/ 888642 h 1198819"/>
              <a:gd name="connsiteX27" fmla="*/ 3425780 w 6078828"/>
              <a:gd name="connsiteY27" fmla="*/ 940158 h 1198819"/>
              <a:gd name="connsiteX28" fmla="*/ 3503053 w 6078828"/>
              <a:gd name="connsiteY28" fmla="*/ 953037 h 1198819"/>
              <a:gd name="connsiteX29" fmla="*/ 3644721 w 6078828"/>
              <a:gd name="connsiteY29" fmla="*/ 991673 h 1198819"/>
              <a:gd name="connsiteX30" fmla="*/ 3760630 w 6078828"/>
              <a:gd name="connsiteY30" fmla="*/ 1004552 h 1198819"/>
              <a:gd name="connsiteX31" fmla="*/ 4018208 w 6078828"/>
              <a:gd name="connsiteY31" fmla="*/ 1043189 h 1198819"/>
              <a:gd name="connsiteX32" fmla="*/ 4108360 w 6078828"/>
              <a:gd name="connsiteY32" fmla="*/ 1068947 h 1198819"/>
              <a:gd name="connsiteX33" fmla="*/ 4456090 w 6078828"/>
              <a:gd name="connsiteY33" fmla="*/ 1107583 h 1198819"/>
              <a:gd name="connsiteX34" fmla="*/ 4778061 w 6078828"/>
              <a:gd name="connsiteY34" fmla="*/ 1133341 h 1198819"/>
              <a:gd name="connsiteX35" fmla="*/ 5357611 w 6078828"/>
              <a:gd name="connsiteY35" fmla="*/ 1184857 h 1198819"/>
              <a:gd name="connsiteX36" fmla="*/ 6078828 w 6078828"/>
              <a:gd name="connsiteY36" fmla="*/ 1197735 h 119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78828" h="1198819">
                <a:moveTo>
                  <a:pt x="0" y="0"/>
                </a:moveTo>
                <a:lnTo>
                  <a:pt x="901521" y="12879"/>
                </a:lnTo>
                <a:cubicBezTo>
                  <a:pt x="1066523" y="18202"/>
                  <a:pt x="1149071" y="31685"/>
                  <a:pt x="1287887" y="51516"/>
                </a:cubicBezTo>
                <a:cubicBezTo>
                  <a:pt x="1313645" y="60102"/>
                  <a:pt x="1338309" y="73245"/>
                  <a:pt x="1365160" y="77273"/>
                </a:cubicBezTo>
                <a:cubicBezTo>
                  <a:pt x="1424748" y="86211"/>
                  <a:pt x="1485481" y="84439"/>
                  <a:pt x="1545464" y="90152"/>
                </a:cubicBezTo>
                <a:cubicBezTo>
                  <a:pt x="1620007" y="97251"/>
                  <a:pt x="1625485" y="100498"/>
                  <a:pt x="1687132" y="115910"/>
                </a:cubicBezTo>
                <a:cubicBezTo>
                  <a:pt x="1712890" y="128789"/>
                  <a:pt x="1737341" y="144705"/>
                  <a:pt x="1764405" y="154547"/>
                </a:cubicBezTo>
                <a:cubicBezTo>
                  <a:pt x="1784977" y="162028"/>
                  <a:pt x="1807470" y="162504"/>
                  <a:pt x="1828800" y="167426"/>
                </a:cubicBezTo>
                <a:cubicBezTo>
                  <a:pt x="1863294" y="175386"/>
                  <a:pt x="1898246" y="181988"/>
                  <a:pt x="1931830" y="193183"/>
                </a:cubicBezTo>
                <a:cubicBezTo>
                  <a:pt x="1957588" y="201769"/>
                  <a:pt x="1983153" y="210956"/>
                  <a:pt x="2009104" y="218941"/>
                </a:cubicBezTo>
                <a:cubicBezTo>
                  <a:pt x="2038975" y="228132"/>
                  <a:pt x="2070086" y="233480"/>
                  <a:pt x="2099256" y="244699"/>
                </a:cubicBezTo>
                <a:cubicBezTo>
                  <a:pt x="2272162" y="311201"/>
                  <a:pt x="2099541" y="264088"/>
                  <a:pt x="2228045" y="296214"/>
                </a:cubicBezTo>
                <a:cubicBezTo>
                  <a:pt x="2253803" y="309093"/>
                  <a:pt x="2279002" y="323155"/>
                  <a:pt x="2305318" y="334851"/>
                </a:cubicBezTo>
                <a:cubicBezTo>
                  <a:pt x="2317723" y="340365"/>
                  <a:pt x="2332087" y="341137"/>
                  <a:pt x="2343954" y="347730"/>
                </a:cubicBezTo>
                <a:cubicBezTo>
                  <a:pt x="2371015" y="362764"/>
                  <a:pt x="2394682" y="383318"/>
                  <a:pt x="2421228" y="399245"/>
                </a:cubicBezTo>
                <a:cubicBezTo>
                  <a:pt x="2437691" y="409123"/>
                  <a:pt x="2456463" y="414828"/>
                  <a:pt x="2472743" y="425003"/>
                </a:cubicBezTo>
                <a:cubicBezTo>
                  <a:pt x="2621841" y="518190"/>
                  <a:pt x="2405051" y="404037"/>
                  <a:pt x="2601532" y="502276"/>
                </a:cubicBezTo>
                <a:cubicBezTo>
                  <a:pt x="2614411" y="515155"/>
                  <a:pt x="2625792" y="529731"/>
                  <a:pt x="2640169" y="540913"/>
                </a:cubicBezTo>
                <a:cubicBezTo>
                  <a:pt x="2664605" y="559919"/>
                  <a:pt x="2695553" y="570538"/>
                  <a:pt x="2717442" y="592428"/>
                </a:cubicBezTo>
                <a:cubicBezTo>
                  <a:pt x="2730321" y="605307"/>
                  <a:pt x="2740264" y="622029"/>
                  <a:pt x="2756078" y="631065"/>
                </a:cubicBezTo>
                <a:cubicBezTo>
                  <a:pt x="2771446" y="639847"/>
                  <a:pt x="2790422" y="639651"/>
                  <a:pt x="2807594" y="643944"/>
                </a:cubicBezTo>
                <a:cubicBezTo>
                  <a:pt x="2820473" y="661116"/>
                  <a:pt x="2831052" y="680281"/>
                  <a:pt x="2846230" y="695459"/>
                </a:cubicBezTo>
                <a:cubicBezTo>
                  <a:pt x="2861408" y="710637"/>
                  <a:pt x="2879886" y="722189"/>
                  <a:pt x="2897746" y="734096"/>
                </a:cubicBezTo>
                <a:cubicBezTo>
                  <a:pt x="2918832" y="748153"/>
                  <a:pt x="2985593" y="787967"/>
                  <a:pt x="3013656" y="798490"/>
                </a:cubicBezTo>
                <a:cubicBezTo>
                  <a:pt x="3046664" y="810868"/>
                  <a:pt x="3072675" y="808682"/>
                  <a:pt x="3103808" y="824248"/>
                </a:cubicBezTo>
                <a:cubicBezTo>
                  <a:pt x="3117653" y="831170"/>
                  <a:pt x="3128157" y="844053"/>
                  <a:pt x="3142445" y="850006"/>
                </a:cubicBezTo>
                <a:cubicBezTo>
                  <a:pt x="3180038" y="865670"/>
                  <a:pt x="3220541" y="873517"/>
                  <a:pt x="3258354" y="888642"/>
                </a:cubicBezTo>
                <a:cubicBezTo>
                  <a:pt x="3339861" y="921245"/>
                  <a:pt x="3324448" y="918444"/>
                  <a:pt x="3425780" y="940158"/>
                </a:cubicBezTo>
                <a:cubicBezTo>
                  <a:pt x="3451313" y="945629"/>
                  <a:pt x="3477562" y="947372"/>
                  <a:pt x="3503053" y="953037"/>
                </a:cubicBezTo>
                <a:cubicBezTo>
                  <a:pt x="3591795" y="972758"/>
                  <a:pt x="3485438" y="973975"/>
                  <a:pt x="3644721" y="991673"/>
                </a:cubicBezTo>
                <a:lnTo>
                  <a:pt x="3760630" y="1004552"/>
                </a:lnTo>
                <a:cubicBezTo>
                  <a:pt x="3964311" y="1062746"/>
                  <a:pt x="3712688" y="997360"/>
                  <a:pt x="4018208" y="1043189"/>
                </a:cubicBezTo>
                <a:cubicBezTo>
                  <a:pt x="4049115" y="1047825"/>
                  <a:pt x="4077569" y="1063592"/>
                  <a:pt x="4108360" y="1068947"/>
                </a:cubicBezTo>
                <a:cubicBezTo>
                  <a:pt x="4245404" y="1092781"/>
                  <a:pt x="4324992" y="1093783"/>
                  <a:pt x="4456090" y="1107583"/>
                </a:cubicBezTo>
                <a:cubicBezTo>
                  <a:pt x="4706282" y="1133919"/>
                  <a:pt x="4366956" y="1109158"/>
                  <a:pt x="4778061" y="1133341"/>
                </a:cubicBezTo>
                <a:cubicBezTo>
                  <a:pt x="5024174" y="1203659"/>
                  <a:pt x="4842819" y="1159118"/>
                  <a:pt x="5357611" y="1184857"/>
                </a:cubicBezTo>
                <a:cubicBezTo>
                  <a:pt x="5747723" y="1204362"/>
                  <a:pt x="5606666" y="1197735"/>
                  <a:pt x="6078828" y="119773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133975" y="1019578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Nơi chọn Layout và control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Component Tree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Nơi xem cấu trúc layout các control trên giao diện, để dễ dàng thiết kế hơn.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21" y="1905000"/>
            <a:ext cx="66294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Properties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0" y="558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Thiết lập các thuộc tính cho layout, control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447800"/>
            <a:ext cx="7305675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8800" y="1447800"/>
            <a:ext cx="230018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Logcat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rất quan trọng, để kiểm tra lỗi xảy ra trong quá trình lập trình phần mềm.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38200" y="5791200"/>
            <a:ext cx="385334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83" y="1949272"/>
            <a:ext cx="6391275" cy="45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Project và cách thay đổi layout quan sát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thiết kế giao diện: Design, XML, chế độ hiển thị điện thoại, đổi Theme, API version, phóng to, thu nhỏ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thanh công cụ Palette: Widget, layout, container, Image &amp; Media...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Component Tree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Properties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Logcat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696200" cy="508000"/>
            <a:chOff x="789624" y="1191463"/>
            <a:chExt cx="7696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495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Project và cách thay đổi layout quan sát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Ta nhấn vào ô khoanh tròn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chọn chế độ hiển thị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29" y="1891704"/>
            <a:ext cx="1924050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672343"/>
            <a:ext cx="2162175" cy="2047875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047741" y="2125014"/>
            <a:ext cx="2743200" cy="1571267"/>
          </a:xfrm>
          <a:custGeom>
            <a:avLst/>
            <a:gdLst>
              <a:gd name="connsiteX0" fmla="*/ 0 w 2743200"/>
              <a:gd name="connsiteY0" fmla="*/ 463640 h 1571267"/>
              <a:gd name="connsiteX1" fmla="*/ 257577 w 2743200"/>
              <a:gd name="connsiteY1" fmla="*/ 437882 h 1571267"/>
              <a:gd name="connsiteX2" fmla="*/ 386366 w 2743200"/>
              <a:gd name="connsiteY2" fmla="*/ 386366 h 1571267"/>
              <a:gd name="connsiteX3" fmla="*/ 528034 w 2743200"/>
              <a:gd name="connsiteY3" fmla="*/ 309093 h 1571267"/>
              <a:gd name="connsiteX4" fmla="*/ 643944 w 2743200"/>
              <a:gd name="connsiteY4" fmla="*/ 270456 h 1571267"/>
              <a:gd name="connsiteX5" fmla="*/ 682580 w 2743200"/>
              <a:gd name="connsiteY5" fmla="*/ 257578 h 1571267"/>
              <a:gd name="connsiteX6" fmla="*/ 785611 w 2743200"/>
              <a:gd name="connsiteY6" fmla="*/ 206062 h 1571267"/>
              <a:gd name="connsiteX7" fmla="*/ 824248 w 2743200"/>
              <a:gd name="connsiteY7" fmla="*/ 180304 h 1571267"/>
              <a:gd name="connsiteX8" fmla="*/ 965915 w 2743200"/>
              <a:gd name="connsiteY8" fmla="*/ 141668 h 1571267"/>
              <a:gd name="connsiteX9" fmla="*/ 1068946 w 2743200"/>
              <a:gd name="connsiteY9" fmla="*/ 90152 h 1571267"/>
              <a:gd name="connsiteX10" fmla="*/ 1107583 w 2743200"/>
              <a:gd name="connsiteY10" fmla="*/ 77273 h 1571267"/>
              <a:gd name="connsiteX11" fmla="*/ 1197735 w 2743200"/>
              <a:gd name="connsiteY11" fmla="*/ 64394 h 1571267"/>
              <a:gd name="connsiteX12" fmla="*/ 1313645 w 2743200"/>
              <a:gd name="connsiteY12" fmla="*/ 25758 h 1571267"/>
              <a:gd name="connsiteX13" fmla="*/ 1352282 w 2743200"/>
              <a:gd name="connsiteY13" fmla="*/ 12879 h 1571267"/>
              <a:gd name="connsiteX14" fmla="*/ 1442434 w 2743200"/>
              <a:gd name="connsiteY14" fmla="*/ 0 h 1571267"/>
              <a:gd name="connsiteX15" fmla="*/ 1687132 w 2743200"/>
              <a:gd name="connsiteY15" fmla="*/ 12879 h 1571267"/>
              <a:gd name="connsiteX16" fmla="*/ 1725769 w 2743200"/>
              <a:gd name="connsiteY16" fmla="*/ 25758 h 1571267"/>
              <a:gd name="connsiteX17" fmla="*/ 1751527 w 2743200"/>
              <a:gd name="connsiteY17" fmla="*/ 64394 h 1571267"/>
              <a:gd name="connsiteX18" fmla="*/ 1803042 w 2743200"/>
              <a:gd name="connsiteY18" fmla="*/ 103031 h 1571267"/>
              <a:gd name="connsiteX19" fmla="*/ 1854558 w 2743200"/>
              <a:gd name="connsiteY19" fmla="*/ 180304 h 1571267"/>
              <a:gd name="connsiteX20" fmla="*/ 1880315 w 2743200"/>
              <a:gd name="connsiteY20" fmla="*/ 218941 h 1571267"/>
              <a:gd name="connsiteX21" fmla="*/ 1906073 w 2743200"/>
              <a:gd name="connsiteY21" fmla="*/ 257578 h 1571267"/>
              <a:gd name="connsiteX22" fmla="*/ 1931831 w 2743200"/>
              <a:gd name="connsiteY22" fmla="*/ 360609 h 1571267"/>
              <a:gd name="connsiteX23" fmla="*/ 1944710 w 2743200"/>
              <a:gd name="connsiteY23" fmla="*/ 412124 h 1571267"/>
              <a:gd name="connsiteX24" fmla="*/ 1970467 w 2743200"/>
              <a:gd name="connsiteY24" fmla="*/ 489397 h 1571267"/>
              <a:gd name="connsiteX25" fmla="*/ 1983346 w 2743200"/>
              <a:gd name="connsiteY25" fmla="*/ 631065 h 1571267"/>
              <a:gd name="connsiteX26" fmla="*/ 1996225 w 2743200"/>
              <a:gd name="connsiteY26" fmla="*/ 669701 h 1571267"/>
              <a:gd name="connsiteX27" fmla="*/ 2009104 w 2743200"/>
              <a:gd name="connsiteY27" fmla="*/ 824248 h 1571267"/>
              <a:gd name="connsiteX28" fmla="*/ 2034862 w 2743200"/>
              <a:gd name="connsiteY28" fmla="*/ 953037 h 1571267"/>
              <a:gd name="connsiteX29" fmla="*/ 2073498 w 2743200"/>
              <a:gd name="connsiteY29" fmla="*/ 1159099 h 1571267"/>
              <a:gd name="connsiteX30" fmla="*/ 2099256 w 2743200"/>
              <a:gd name="connsiteY30" fmla="*/ 1236372 h 1571267"/>
              <a:gd name="connsiteX31" fmla="*/ 2137893 w 2743200"/>
              <a:gd name="connsiteY31" fmla="*/ 1326524 h 1571267"/>
              <a:gd name="connsiteX32" fmla="*/ 2189408 w 2743200"/>
              <a:gd name="connsiteY32" fmla="*/ 1403797 h 1571267"/>
              <a:gd name="connsiteX33" fmla="*/ 2266682 w 2743200"/>
              <a:gd name="connsiteY33" fmla="*/ 1442434 h 1571267"/>
              <a:gd name="connsiteX34" fmla="*/ 2305318 w 2743200"/>
              <a:gd name="connsiteY34" fmla="*/ 1481071 h 1571267"/>
              <a:gd name="connsiteX35" fmla="*/ 2356834 w 2743200"/>
              <a:gd name="connsiteY35" fmla="*/ 1493949 h 1571267"/>
              <a:gd name="connsiteX36" fmla="*/ 2395470 w 2743200"/>
              <a:gd name="connsiteY36" fmla="*/ 1506828 h 1571267"/>
              <a:gd name="connsiteX37" fmla="*/ 2434107 w 2743200"/>
              <a:gd name="connsiteY37" fmla="*/ 1532586 h 1571267"/>
              <a:gd name="connsiteX38" fmla="*/ 2498501 w 2743200"/>
              <a:gd name="connsiteY38" fmla="*/ 1545465 h 1571267"/>
              <a:gd name="connsiteX39" fmla="*/ 2743200 w 2743200"/>
              <a:gd name="connsiteY39" fmla="*/ 1571223 h 157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743200" h="1571267">
                <a:moveTo>
                  <a:pt x="0" y="463640"/>
                </a:moveTo>
                <a:cubicBezTo>
                  <a:pt x="5613" y="463239"/>
                  <a:pt x="207865" y="454453"/>
                  <a:pt x="257577" y="437882"/>
                </a:cubicBezTo>
                <a:cubicBezTo>
                  <a:pt x="536897" y="344775"/>
                  <a:pt x="192460" y="434843"/>
                  <a:pt x="386366" y="386366"/>
                </a:cubicBezTo>
                <a:cubicBezTo>
                  <a:pt x="432139" y="358902"/>
                  <a:pt x="478203" y="329025"/>
                  <a:pt x="528034" y="309093"/>
                </a:cubicBezTo>
                <a:cubicBezTo>
                  <a:pt x="565848" y="293967"/>
                  <a:pt x="605307" y="283335"/>
                  <a:pt x="643944" y="270456"/>
                </a:cubicBezTo>
                <a:lnTo>
                  <a:pt x="682580" y="257578"/>
                </a:lnTo>
                <a:cubicBezTo>
                  <a:pt x="772095" y="197901"/>
                  <a:pt x="659585" y="269075"/>
                  <a:pt x="785611" y="206062"/>
                </a:cubicBezTo>
                <a:cubicBezTo>
                  <a:pt x="799455" y="199140"/>
                  <a:pt x="810403" y="187226"/>
                  <a:pt x="824248" y="180304"/>
                </a:cubicBezTo>
                <a:cubicBezTo>
                  <a:pt x="886294" y="149281"/>
                  <a:pt x="895877" y="153341"/>
                  <a:pt x="965915" y="141668"/>
                </a:cubicBezTo>
                <a:cubicBezTo>
                  <a:pt x="1019267" y="106100"/>
                  <a:pt x="996933" y="117157"/>
                  <a:pt x="1068946" y="90152"/>
                </a:cubicBezTo>
                <a:cubicBezTo>
                  <a:pt x="1081657" y="85385"/>
                  <a:pt x="1094271" y="79935"/>
                  <a:pt x="1107583" y="77273"/>
                </a:cubicBezTo>
                <a:cubicBezTo>
                  <a:pt x="1137349" y="71320"/>
                  <a:pt x="1167684" y="68687"/>
                  <a:pt x="1197735" y="64394"/>
                </a:cubicBezTo>
                <a:cubicBezTo>
                  <a:pt x="1308746" y="19991"/>
                  <a:pt x="1216592" y="53487"/>
                  <a:pt x="1313645" y="25758"/>
                </a:cubicBezTo>
                <a:cubicBezTo>
                  <a:pt x="1326698" y="22028"/>
                  <a:pt x="1338970" y="15541"/>
                  <a:pt x="1352282" y="12879"/>
                </a:cubicBezTo>
                <a:cubicBezTo>
                  <a:pt x="1382048" y="6926"/>
                  <a:pt x="1412383" y="4293"/>
                  <a:pt x="1442434" y="0"/>
                </a:cubicBezTo>
                <a:cubicBezTo>
                  <a:pt x="1524000" y="4293"/>
                  <a:pt x="1605789" y="5484"/>
                  <a:pt x="1687132" y="12879"/>
                </a:cubicBezTo>
                <a:cubicBezTo>
                  <a:pt x="1700652" y="14108"/>
                  <a:pt x="1715168" y="17277"/>
                  <a:pt x="1725769" y="25758"/>
                </a:cubicBezTo>
                <a:cubicBezTo>
                  <a:pt x="1737856" y="35427"/>
                  <a:pt x="1740582" y="53449"/>
                  <a:pt x="1751527" y="64394"/>
                </a:cubicBezTo>
                <a:cubicBezTo>
                  <a:pt x="1766705" y="79572"/>
                  <a:pt x="1788782" y="86988"/>
                  <a:pt x="1803042" y="103031"/>
                </a:cubicBezTo>
                <a:cubicBezTo>
                  <a:pt x="1823609" y="126169"/>
                  <a:pt x="1837386" y="154546"/>
                  <a:pt x="1854558" y="180304"/>
                </a:cubicBezTo>
                <a:lnTo>
                  <a:pt x="1880315" y="218941"/>
                </a:lnTo>
                <a:cubicBezTo>
                  <a:pt x="1888901" y="231820"/>
                  <a:pt x="1901178" y="242894"/>
                  <a:pt x="1906073" y="257578"/>
                </a:cubicBezTo>
                <a:cubicBezTo>
                  <a:pt x="1929087" y="326619"/>
                  <a:pt x="1911109" y="267361"/>
                  <a:pt x="1931831" y="360609"/>
                </a:cubicBezTo>
                <a:cubicBezTo>
                  <a:pt x="1935671" y="377888"/>
                  <a:pt x="1939624" y="395170"/>
                  <a:pt x="1944710" y="412124"/>
                </a:cubicBezTo>
                <a:cubicBezTo>
                  <a:pt x="1952512" y="438130"/>
                  <a:pt x="1970467" y="489397"/>
                  <a:pt x="1970467" y="489397"/>
                </a:cubicBezTo>
                <a:cubicBezTo>
                  <a:pt x="1974760" y="536620"/>
                  <a:pt x="1976640" y="584124"/>
                  <a:pt x="1983346" y="631065"/>
                </a:cubicBezTo>
                <a:cubicBezTo>
                  <a:pt x="1985266" y="644504"/>
                  <a:pt x="1994431" y="656245"/>
                  <a:pt x="1996225" y="669701"/>
                </a:cubicBezTo>
                <a:cubicBezTo>
                  <a:pt x="2003057" y="720942"/>
                  <a:pt x="2003395" y="772870"/>
                  <a:pt x="2009104" y="824248"/>
                </a:cubicBezTo>
                <a:cubicBezTo>
                  <a:pt x="2020137" y="923542"/>
                  <a:pt x="2018874" y="873096"/>
                  <a:pt x="2034862" y="953037"/>
                </a:cubicBezTo>
                <a:cubicBezTo>
                  <a:pt x="2046557" y="1011511"/>
                  <a:pt x="2056672" y="1108622"/>
                  <a:pt x="2073498" y="1159099"/>
                </a:cubicBezTo>
                <a:lnTo>
                  <a:pt x="2099256" y="1236372"/>
                </a:lnTo>
                <a:cubicBezTo>
                  <a:pt x="2112580" y="1276344"/>
                  <a:pt x="2114020" y="1286735"/>
                  <a:pt x="2137893" y="1326524"/>
                </a:cubicBezTo>
                <a:cubicBezTo>
                  <a:pt x="2153820" y="1353069"/>
                  <a:pt x="2160040" y="1394008"/>
                  <a:pt x="2189408" y="1403797"/>
                </a:cubicBezTo>
                <a:cubicBezTo>
                  <a:pt x="2228131" y="1416705"/>
                  <a:pt x="2233394" y="1414694"/>
                  <a:pt x="2266682" y="1442434"/>
                </a:cubicBezTo>
                <a:cubicBezTo>
                  <a:pt x="2280674" y="1454094"/>
                  <a:pt x="2289504" y="1472035"/>
                  <a:pt x="2305318" y="1481071"/>
                </a:cubicBezTo>
                <a:cubicBezTo>
                  <a:pt x="2320686" y="1489853"/>
                  <a:pt x="2339815" y="1489086"/>
                  <a:pt x="2356834" y="1493949"/>
                </a:cubicBezTo>
                <a:cubicBezTo>
                  <a:pt x="2369887" y="1497678"/>
                  <a:pt x="2383328" y="1500757"/>
                  <a:pt x="2395470" y="1506828"/>
                </a:cubicBezTo>
                <a:cubicBezTo>
                  <a:pt x="2409314" y="1513750"/>
                  <a:pt x="2419614" y="1527151"/>
                  <a:pt x="2434107" y="1532586"/>
                </a:cubicBezTo>
                <a:cubicBezTo>
                  <a:pt x="2454603" y="1540272"/>
                  <a:pt x="2476853" y="1542218"/>
                  <a:pt x="2498501" y="1545465"/>
                </a:cubicBezTo>
                <a:cubicBezTo>
                  <a:pt x="2685349" y="1573493"/>
                  <a:pt x="2632894" y="1571223"/>
                  <a:pt x="2743200" y="157122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5332" y="4953000"/>
            <a:ext cx="8590067" cy="124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Rất nhiều chế độ để xem cấu trúc của 1 Project. Tùy vào mục đích sử dụng mà ta hiển thị khác nhau, tuy nhiên dùng nhiều nhất là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Android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Design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XML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hế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độ hiển thị điện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thoại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ổi Theme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API version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hóng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to, thu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nhỏ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Design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XML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30" y="1197134"/>
            <a:ext cx="6172200" cy="52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Design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XML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5982"/>
          <a:stretch/>
        </p:blipFill>
        <p:spPr>
          <a:xfrm>
            <a:off x="2819400" y="1180112"/>
            <a:ext cx="5209781" cy="52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hế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độ hiển thị điện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thoại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60391"/>
            <a:ext cx="4861380" cy="41957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33600" y="1828800"/>
            <a:ext cx="1219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ổi Theme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21" y="1647423"/>
            <a:ext cx="5257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Màn hình thiết kế giao diện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ổi Theme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83" y="1676400"/>
            <a:ext cx="6162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327</Words>
  <Application>Microsoft Office PowerPoint</Application>
  <PresentationFormat>On-screen Show (4:3)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506</cp:revision>
  <dcterms:created xsi:type="dcterms:W3CDTF">2011-04-06T04:04:31Z</dcterms:created>
  <dcterms:modified xsi:type="dcterms:W3CDTF">2016-12-11T14:21:13Z</dcterms:modified>
</cp:coreProperties>
</file>