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62" autoAdjust="0"/>
    <p:restoredTop sz="94434" autoAdjust="0"/>
  </p:normalViewPr>
  <p:slideViewPr>
    <p:cSldViewPr>
      <p:cViewPr varScale="1">
        <p:scale>
          <a:sx n="74" d="100"/>
          <a:sy n="74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Menu và Toolbar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quan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trọng mà lập trình viên thường thao tác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Toolbar: Run, AVD manager, Project Structer, SDK Manager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Menu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+ Tool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/ Android/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+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Build/ Clean Project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Rebuild Project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Build Apk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Generate Signed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APK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        + Run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Toolbar: Run, AVD manager, Project Structer, SDK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Manager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1" y="2133600"/>
            <a:ext cx="7857987" cy="1447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25376" y="2667000"/>
            <a:ext cx="33242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680402" y="3000777"/>
            <a:ext cx="3406753" cy="1210615"/>
          </a:xfrm>
          <a:custGeom>
            <a:avLst/>
            <a:gdLst>
              <a:gd name="connsiteX0" fmla="*/ 3393874 w 3406753"/>
              <a:gd name="connsiteY0" fmla="*/ 0 h 1210615"/>
              <a:gd name="connsiteX1" fmla="*/ 3406753 w 3406753"/>
              <a:gd name="connsiteY1" fmla="*/ 64395 h 1210615"/>
              <a:gd name="connsiteX2" fmla="*/ 3393874 w 3406753"/>
              <a:gd name="connsiteY2" fmla="*/ 128789 h 1210615"/>
              <a:gd name="connsiteX3" fmla="*/ 3355237 w 3406753"/>
              <a:gd name="connsiteY3" fmla="*/ 206062 h 1210615"/>
              <a:gd name="connsiteX4" fmla="*/ 3277964 w 3406753"/>
              <a:gd name="connsiteY4" fmla="*/ 244699 h 1210615"/>
              <a:gd name="connsiteX5" fmla="*/ 3084781 w 3406753"/>
              <a:gd name="connsiteY5" fmla="*/ 360609 h 1210615"/>
              <a:gd name="connsiteX6" fmla="*/ 3020387 w 3406753"/>
              <a:gd name="connsiteY6" fmla="*/ 373488 h 1210615"/>
              <a:gd name="connsiteX7" fmla="*/ 2904477 w 3406753"/>
              <a:gd name="connsiteY7" fmla="*/ 412124 h 1210615"/>
              <a:gd name="connsiteX8" fmla="*/ 2865840 w 3406753"/>
              <a:gd name="connsiteY8" fmla="*/ 437882 h 1210615"/>
              <a:gd name="connsiteX9" fmla="*/ 2737052 w 3406753"/>
              <a:gd name="connsiteY9" fmla="*/ 502277 h 1210615"/>
              <a:gd name="connsiteX10" fmla="*/ 2711294 w 3406753"/>
              <a:gd name="connsiteY10" fmla="*/ 540913 h 1210615"/>
              <a:gd name="connsiteX11" fmla="*/ 2595384 w 3406753"/>
              <a:gd name="connsiteY11" fmla="*/ 592429 h 1210615"/>
              <a:gd name="connsiteX12" fmla="*/ 2556747 w 3406753"/>
              <a:gd name="connsiteY12" fmla="*/ 605308 h 1210615"/>
              <a:gd name="connsiteX13" fmla="*/ 2505232 w 3406753"/>
              <a:gd name="connsiteY13" fmla="*/ 631065 h 1210615"/>
              <a:gd name="connsiteX14" fmla="*/ 2337806 w 3406753"/>
              <a:gd name="connsiteY14" fmla="*/ 669702 h 1210615"/>
              <a:gd name="connsiteX15" fmla="*/ 2157502 w 3406753"/>
              <a:gd name="connsiteY15" fmla="*/ 695460 h 1210615"/>
              <a:gd name="connsiteX16" fmla="*/ 1397649 w 3406753"/>
              <a:gd name="connsiteY16" fmla="*/ 708338 h 1210615"/>
              <a:gd name="connsiteX17" fmla="*/ 1346133 w 3406753"/>
              <a:gd name="connsiteY17" fmla="*/ 734096 h 1210615"/>
              <a:gd name="connsiteX18" fmla="*/ 1217344 w 3406753"/>
              <a:gd name="connsiteY18" fmla="*/ 746975 h 1210615"/>
              <a:gd name="connsiteX19" fmla="*/ 1101435 w 3406753"/>
              <a:gd name="connsiteY19" fmla="*/ 759854 h 1210615"/>
              <a:gd name="connsiteX20" fmla="*/ 921130 w 3406753"/>
              <a:gd name="connsiteY20" fmla="*/ 785612 h 1210615"/>
              <a:gd name="connsiteX21" fmla="*/ 637795 w 3406753"/>
              <a:gd name="connsiteY21" fmla="*/ 798491 h 1210615"/>
              <a:gd name="connsiteX22" fmla="*/ 496128 w 3406753"/>
              <a:gd name="connsiteY22" fmla="*/ 811369 h 1210615"/>
              <a:gd name="connsiteX23" fmla="*/ 251429 w 3406753"/>
              <a:gd name="connsiteY23" fmla="*/ 824248 h 1210615"/>
              <a:gd name="connsiteX24" fmla="*/ 199913 w 3406753"/>
              <a:gd name="connsiteY24" fmla="*/ 837127 h 1210615"/>
              <a:gd name="connsiteX25" fmla="*/ 135519 w 3406753"/>
              <a:gd name="connsiteY25" fmla="*/ 850006 h 1210615"/>
              <a:gd name="connsiteX26" fmla="*/ 58246 w 3406753"/>
              <a:gd name="connsiteY26" fmla="*/ 901522 h 1210615"/>
              <a:gd name="connsiteX27" fmla="*/ 19609 w 3406753"/>
              <a:gd name="connsiteY27" fmla="*/ 965916 h 1210615"/>
              <a:gd name="connsiteX28" fmla="*/ 6730 w 3406753"/>
              <a:gd name="connsiteY28" fmla="*/ 1210615 h 121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06753" h="1210615">
                <a:moveTo>
                  <a:pt x="3393874" y="0"/>
                </a:moveTo>
                <a:cubicBezTo>
                  <a:pt x="3398167" y="21465"/>
                  <a:pt x="3406753" y="42505"/>
                  <a:pt x="3406753" y="64395"/>
                </a:cubicBezTo>
                <a:cubicBezTo>
                  <a:pt x="3406753" y="86285"/>
                  <a:pt x="3399183" y="107553"/>
                  <a:pt x="3393874" y="128789"/>
                </a:cubicBezTo>
                <a:cubicBezTo>
                  <a:pt x="3386890" y="156723"/>
                  <a:pt x="3376223" y="185076"/>
                  <a:pt x="3355237" y="206062"/>
                </a:cubicBezTo>
                <a:cubicBezTo>
                  <a:pt x="3330270" y="231029"/>
                  <a:pt x="3309389" y="234224"/>
                  <a:pt x="3277964" y="244699"/>
                </a:cubicBezTo>
                <a:cubicBezTo>
                  <a:pt x="3187678" y="312413"/>
                  <a:pt x="3184766" y="327280"/>
                  <a:pt x="3084781" y="360609"/>
                </a:cubicBezTo>
                <a:cubicBezTo>
                  <a:pt x="3064015" y="367531"/>
                  <a:pt x="3041852" y="369195"/>
                  <a:pt x="3020387" y="373488"/>
                </a:cubicBezTo>
                <a:cubicBezTo>
                  <a:pt x="2847107" y="460128"/>
                  <a:pt x="3104204" y="337228"/>
                  <a:pt x="2904477" y="412124"/>
                </a:cubicBezTo>
                <a:cubicBezTo>
                  <a:pt x="2889984" y="417559"/>
                  <a:pt x="2879684" y="430960"/>
                  <a:pt x="2865840" y="437882"/>
                </a:cubicBezTo>
                <a:cubicBezTo>
                  <a:pt x="2690574" y="525516"/>
                  <a:pt x="2916154" y="394814"/>
                  <a:pt x="2737052" y="502277"/>
                </a:cubicBezTo>
                <a:cubicBezTo>
                  <a:pt x="2728466" y="515156"/>
                  <a:pt x="2722239" y="529968"/>
                  <a:pt x="2711294" y="540913"/>
                </a:cubicBezTo>
                <a:cubicBezTo>
                  <a:pt x="2680680" y="571527"/>
                  <a:pt x="2633642" y="579676"/>
                  <a:pt x="2595384" y="592429"/>
                </a:cubicBezTo>
                <a:cubicBezTo>
                  <a:pt x="2582505" y="596722"/>
                  <a:pt x="2568889" y="599237"/>
                  <a:pt x="2556747" y="605308"/>
                </a:cubicBezTo>
                <a:cubicBezTo>
                  <a:pt x="2539575" y="613894"/>
                  <a:pt x="2523445" y="624994"/>
                  <a:pt x="2505232" y="631065"/>
                </a:cubicBezTo>
                <a:cubicBezTo>
                  <a:pt x="2442104" y="652108"/>
                  <a:pt x="2399108" y="656079"/>
                  <a:pt x="2337806" y="669702"/>
                </a:cubicBezTo>
                <a:cubicBezTo>
                  <a:pt x="2253085" y="688529"/>
                  <a:pt x="2282819" y="691828"/>
                  <a:pt x="2157502" y="695460"/>
                </a:cubicBezTo>
                <a:cubicBezTo>
                  <a:pt x="1904288" y="702799"/>
                  <a:pt x="1650933" y="704045"/>
                  <a:pt x="1397649" y="708338"/>
                </a:cubicBezTo>
                <a:cubicBezTo>
                  <a:pt x="1380477" y="716924"/>
                  <a:pt x="1364906" y="730073"/>
                  <a:pt x="1346133" y="734096"/>
                </a:cubicBezTo>
                <a:cubicBezTo>
                  <a:pt x="1303947" y="743136"/>
                  <a:pt x="1260251" y="742458"/>
                  <a:pt x="1217344" y="746975"/>
                </a:cubicBezTo>
                <a:lnTo>
                  <a:pt x="1101435" y="759854"/>
                </a:lnTo>
                <a:cubicBezTo>
                  <a:pt x="1022751" y="786082"/>
                  <a:pt x="1059075" y="777252"/>
                  <a:pt x="921130" y="785612"/>
                </a:cubicBezTo>
                <a:cubicBezTo>
                  <a:pt x="826761" y="791331"/>
                  <a:pt x="732164" y="792772"/>
                  <a:pt x="637795" y="798491"/>
                </a:cubicBezTo>
                <a:cubicBezTo>
                  <a:pt x="590465" y="801359"/>
                  <a:pt x="543440" y="808215"/>
                  <a:pt x="496128" y="811369"/>
                </a:cubicBezTo>
                <a:cubicBezTo>
                  <a:pt x="414630" y="816802"/>
                  <a:pt x="332995" y="819955"/>
                  <a:pt x="251429" y="824248"/>
                </a:cubicBezTo>
                <a:cubicBezTo>
                  <a:pt x="234257" y="828541"/>
                  <a:pt x="217192" y="833287"/>
                  <a:pt x="199913" y="837127"/>
                </a:cubicBezTo>
                <a:cubicBezTo>
                  <a:pt x="178545" y="841876"/>
                  <a:pt x="155447" y="840948"/>
                  <a:pt x="135519" y="850006"/>
                </a:cubicBezTo>
                <a:cubicBezTo>
                  <a:pt x="107337" y="862816"/>
                  <a:pt x="58246" y="901522"/>
                  <a:pt x="58246" y="901522"/>
                </a:cubicBezTo>
                <a:cubicBezTo>
                  <a:pt x="45367" y="922987"/>
                  <a:pt x="30804" y="943527"/>
                  <a:pt x="19609" y="965916"/>
                </a:cubicBezTo>
                <a:cubicBezTo>
                  <a:pt x="-14991" y="1035115"/>
                  <a:pt x="6730" y="1166042"/>
                  <a:pt x="6730" y="12106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371600" y="4181877"/>
            <a:ext cx="85454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Run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376934" y="4181877"/>
            <a:ext cx="228199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AVD manager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23293" y="2667000"/>
            <a:ext cx="33242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376088" y="3000777"/>
            <a:ext cx="3308984" cy="1210615"/>
          </a:xfrm>
          <a:custGeom>
            <a:avLst/>
            <a:gdLst>
              <a:gd name="connsiteX0" fmla="*/ 3393874 w 3406753"/>
              <a:gd name="connsiteY0" fmla="*/ 0 h 1210615"/>
              <a:gd name="connsiteX1" fmla="*/ 3406753 w 3406753"/>
              <a:gd name="connsiteY1" fmla="*/ 64395 h 1210615"/>
              <a:gd name="connsiteX2" fmla="*/ 3393874 w 3406753"/>
              <a:gd name="connsiteY2" fmla="*/ 128789 h 1210615"/>
              <a:gd name="connsiteX3" fmla="*/ 3355237 w 3406753"/>
              <a:gd name="connsiteY3" fmla="*/ 206062 h 1210615"/>
              <a:gd name="connsiteX4" fmla="*/ 3277964 w 3406753"/>
              <a:gd name="connsiteY4" fmla="*/ 244699 h 1210615"/>
              <a:gd name="connsiteX5" fmla="*/ 3084781 w 3406753"/>
              <a:gd name="connsiteY5" fmla="*/ 360609 h 1210615"/>
              <a:gd name="connsiteX6" fmla="*/ 3020387 w 3406753"/>
              <a:gd name="connsiteY6" fmla="*/ 373488 h 1210615"/>
              <a:gd name="connsiteX7" fmla="*/ 2904477 w 3406753"/>
              <a:gd name="connsiteY7" fmla="*/ 412124 h 1210615"/>
              <a:gd name="connsiteX8" fmla="*/ 2865840 w 3406753"/>
              <a:gd name="connsiteY8" fmla="*/ 437882 h 1210615"/>
              <a:gd name="connsiteX9" fmla="*/ 2737052 w 3406753"/>
              <a:gd name="connsiteY9" fmla="*/ 502277 h 1210615"/>
              <a:gd name="connsiteX10" fmla="*/ 2711294 w 3406753"/>
              <a:gd name="connsiteY10" fmla="*/ 540913 h 1210615"/>
              <a:gd name="connsiteX11" fmla="*/ 2595384 w 3406753"/>
              <a:gd name="connsiteY11" fmla="*/ 592429 h 1210615"/>
              <a:gd name="connsiteX12" fmla="*/ 2556747 w 3406753"/>
              <a:gd name="connsiteY12" fmla="*/ 605308 h 1210615"/>
              <a:gd name="connsiteX13" fmla="*/ 2505232 w 3406753"/>
              <a:gd name="connsiteY13" fmla="*/ 631065 h 1210615"/>
              <a:gd name="connsiteX14" fmla="*/ 2337806 w 3406753"/>
              <a:gd name="connsiteY14" fmla="*/ 669702 h 1210615"/>
              <a:gd name="connsiteX15" fmla="*/ 2157502 w 3406753"/>
              <a:gd name="connsiteY15" fmla="*/ 695460 h 1210615"/>
              <a:gd name="connsiteX16" fmla="*/ 1397649 w 3406753"/>
              <a:gd name="connsiteY16" fmla="*/ 708338 h 1210615"/>
              <a:gd name="connsiteX17" fmla="*/ 1346133 w 3406753"/>
              <a:gd name="connsiteY17" fmla="*/ 734096 h 1210615"/>
              <a:gd name="connsiteX18" fmla="*/ 1217344 w 3406753"/>
              <a:gd name="connsiteY18" fmla="*/ 746975 h 1210615"/>
              <a:gd name="connsiteX19" fmla="*/ 1101435 w 3406753"/>
              <a:gd name="connsiteY19" fmla="*/ 759854 h 1210615"/>
              <a:gd name="connsiteX20" fmla="*/ 921130 w 3406753"/>
              <a:gd name="connsiteY20" fmla="*/ 785612 h 1210615"/>
              <a:gd name="connsiteX21" fmla="*/ 637795 w 3406753"/>
              <a:gd name="connsiteY21" fmla="*/ 798491 h 1210615"/>
              <a:gd name="connsiteX22" fmla="*/ 496128 w 3406753"/>
              <a:gd name="connsiteY22" fmla="*/ 811369 h 1210615"/>
              <a:gd name="connsiteX23" fmla="*/ 251429 w 3406753"/>
              <a:gd name="connsiteY23" fmla="*/ 824248 h 1210615"/>
              <a:gd name="connsiteX24" fmla="*/ 199913 w 3406753"/>
              <a:gd name="connsiteY24" fmla="*/ 837127 h 1210615"/>
              <a:gd name="connsiteX25" fmla="*/ 135519 w 3406753"/>
              <a:gd name="connsiteY25" fmla="*/ 850006 h 1210615"/>
              <a:gd name="connsiteX26" fmla="*/ 58246 w 3406753"/>
              <a:gd name="connsiteY26" fmla="*/ 901522 h 1210615"/>
              <a:gd name="connsiteX27" fmla="*/ 19609 w 3406753"/>
              <a:gd name="connsiteY27" fmla="*/ 965916 h 1210615"/>
              <a:gd name="connsiteX28" fmla="*/ 6730 w 3406753"/>
              <a:gd name="connsiteY28" fmla="*/ 1210615 h 121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06753" h="1210615">
                <a:moveTo>
                  <a:pt x="3393874" y="0"/>
                </a:moveTo>
                <a:cubicBezTo>
                  <a:pt x="3398167" y="21465"/>
                  <a:pt x="3406753" y="42505"/>
                  <a:pt x="3406753" y="64395"/>
                </a:cubicBezTo>
                <a:cubicBezTo>
                  <a:pt x="3406753" y="86285"/>
                  <a:pt x="3399183" y="107553"/>
                  <a:pt x="3393874" y="128789"/>
                </a:cubicBezTo>
                <a:cubicBezTo>
                  <a:pt x="3386890" y="156723"/>
                  <a:pt x="3376223" y="185076"/>
                  <a:pt x="3355237" y="206062"/>
                </a:cubicBezTo>
                <a:cubicBezTo>
                  <a:pt x="3330270" y="231029"/>
                  <a:pt x="3309389" y="234224"/>
                  <a:pt x="3277964" y="244699"/>
                </a:cubicBezTo>
                <a:cubicBezTo>
                  <a:pt x="3187678" y="312413"/>
                  <a:pt x="3184766" y="327280"/>
                  <a:pt x="3084781" y="360609"/>
                </a:cubicBezTo>
                <a:cubicBezTo>
                  <a:pt x="3064015" y="367531"/>
                  <a:pt x="3041852" y="369195"/>
                  <a:pt x="3020387" y="373488"/>
                </a:cubicBezTo>
                <a:cubicBezTo>
                  <a:pt x="2847107" y="460128"/>
                  <a:pt x="3104204" y="337228"/>
                  <a:pt x="2904477" y="412124"/>
                </a:cubicBezTo>
                <a:cubicBezTo>
                  <a:pt x="2889984" y="417559"/>
                  <a:pt x="2879684" y="430960"/>
                  <a:pt x="2865840" y="437882"/>
                </a:cubicBezTo>
                <a:cubicBezTo>
                  <a:pt x="2690574" y="525516"/>
                  <a:pt x="2916154" y="394814"/>
                  <a:pt x="2737052" y="502277"/>
                </a:cubicBezTo>
                <a:cubicBezTo>
                  <a:pt x="2728466" y="515156"/>
                  <a:pt x="2722239" y="529968"/>
                  <a:pt x="2711294" y="540913"/>
                </a:cubicBezTo>
                <a:cubicBezTo>
                  <a:pt x="2680680" y="571527"/>
                  <a:pt x="2633642" y="579676"/>
                  <a:pt x="2595384" y="592429"/>
                </a:cubicBezTo>
                <a:cubicBezTo>
                  <a:pt x="2582505" y="596722"/>
                  <a:pt x="2568889" y="599237"/>
                  <a:pt x="2556747" y="605308"/>
                </a:cubicBezTo>
                <a:cubicBezTo>
                  <a:pt x="2539575" y="613894"/>
                  <a:pt x="2523445" y="624994"/>
                  <a:pt x="2505232" y="631065"/>
                </a:cubicBezTo>
                <a:cubicBezTo>
                  <a:pt x="2442104" y="652108"/>
                  <a:pt x="2399108" y="656079"/>
                  <a:pt x="2337806" y="669702"/>
                </a:cubicBezTo>
                <a:cubicBezTo>
                  <a:pt x="2253085" y="688529"/>
                  <a:pt x="2282819" y="691828"/>
                  <a:pt x="2157502" y="695460"/>
                </a:cubicBezTo>
                <a:cubicBezTo>
                  <a:pt x="1904288" y="702799"/>
                  <a:pt x="1650933" y="704045"/>
                  <a:pt x="1397649" y="708338"/>
                </a:cubicBezTo>
                <a:cubicBezTo>
                  <a:pt x="1380477" y="716924"/>
                  <a:pt x="1364906" y="730073"/>
                  <a:pt x="1346133" y="734096"/>
                </a:cubicBezTo>
                <a:cubicBezTo>
                  <a:pt x="1303947" y="743136"/>
                  <a:pt x="1260251" y="742458"/>
                  <a:pt x="1217344" y="746975"/>
                </a:cubicBezTo>
                <a:lnTo>
                  <a:pt x="1101435" y="759854"/>
                </a:lnTo>
                <a:cubicBezTo>
                  <a:pt x="1022751" y="786082"/>
                  <a:pt x="1059075" y="777252"/>
                  <a:pt x="921130" y="785612"/>
                </a:cubicBezTo>
                <a:cubicBezTo>
                  <a:pt x="826761" y="791331"/>
                  <a:pt x="732164" y="792772"/>
                  <a:pt x="637795" y="798491"/>
                </a:cubicBezTo>
                <a:cubicBezTo>
                  <a:pt x="590465" y="801359"/>
                  <a:pt x="543440" y="808215"/>
                  <a:pt x="496128" y="811369"/>
                </a:cubicBezTo>
                <a:cubicBezTo>
                  <a:pt x="414630" y="816802"/>
                  <a:pt x="332995" y="819955"/>
                  <a:pt x="251429" y="824248"/>
                </a:cubicBezTo>
                <a:cubicBezTo>
                  <a:pt x="234257" y="828541"/>
                  <a:pt x="217192" y="833287"/>
                  <a:pt x="199913" y="837127"/>
                </a:cubicBezTo>
                <a:cubicBezTo>
                  <a:pt x="178545" y="841876"/>
                  <a:pt x="155447" y="840948"/>
                  <a:pt x="135519" y="850006"/>
                </a:cubicBezTo>
                <a:cubicBezTo>
                  <a:pt x="107337" y="862816"/>
                  <a:pt x="58246" y="901522"/>
                  <a:pt x="58246" y="901522"/>
                </a:cubicBezTo>
                <a:cubicBezTo>
                  <a:pt x="45367" y="922987"/>
                  <a:pt x="30804" y="943527"/>
                  <a:pt x="19609" y="965916"/>
                </a:cubicBezTo>
                <a:cubicBezTo>
                  <a:pt x="-14991" y="1035115"/>
                  <a:pt x="6730" y="1166042"/>
                  <a:pt x="6730" y="12106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07313" y="2680952"/>
            <a:ext cx="33242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32220" y="3014729"/>
            <a:ext cx="2036872" cy="1210615"/>
          </a:xfrm>
          <a:custGeom>
            <a:avLst/>
            <a:gdLst>
              <a:gd name="connsiteX0" fmla="*/ 3393874 w 3406753"/>
              <a:gd name="connsiteY0" fmla="*/ 0 h 1210615"/>
              <a:gd name="connsiteX1" fmla="*/ 3406753 w 3406753"/>
              <a:gd name="connsiteY1" fmla="*/ 64395 h 1210615"/>
              <a:gd name="connsiteX2" fmla="*/ 3393874 w 3406753"/>
              <a:gd name="connsiteY2" fmla="*/ 128789 h 1210615"/>
              <a:gd name="connsiteX3" fmla="*/ 3355237 w 3406753"/>
              <a:gd name="connsiteY3" fmla="*/ 206062 h 1210615"/>
              <a:gd name="connsiteX4" fmla="*/ 3277964 w 3406753"/>
              <a:gd name="connsiteY4" fmla="*/ 244699 h 1210615"/>
              <a:gd name="connsiteX5" fmla="*/ 3084781 w 3406753"/>
              <a:gd name="connsiteY5" fmla="*/ 360609 h 1210615"/>
              <a:gd name="connsiteX6" fmla="*/ 3020387 w 3406753"/>
              <a:gd name="connsiteY6" fmla="*/ 373488 h 1210615"/>
              <a:gd name="connsiteX7" fmla="*/ 2904477 w 3406753"/>
              <a:gd name="connsiteY7" fmla="*/ 412124 h 1210615"/>
              <a:gd name="connsiteX8" fmla="*/ 2865840 w 3406753"/>
              <a:gd name="connsiteY8" fmla="*/ 437882 h 1210615"/>
              <a:gd name="connsiteX9" fmla="*/ 2737052 w 3406753"/>
              <a:gd name="connsiteY9" fmla="*/ 502277 h 1210615"/>
              <a:gd name="connsiteX10" fmla="*/ 2711294 w 3406753"/>
              <a:gd name="connsiteY10" fmla="*/ 540913 h 1210615"/>
              <a:gd name="connsiteX11" fmla="*/ 2595384 w 3406753"/>
              <a:gd name="connsiteY11" fmla="*/ 592429 h 1210615"/>
              <a:gd name="connsiteX12" fmla="*/ 2556747 w 3406753"/>
              <a:gd name="connsiteY12" fmla="*/ 605308 h 1210615"/>
              <a:gd name="connsiteX13" fmla="*/ 2505232 w 3406753"/>
              <a:gd name="connsiteY13" fmla="*/ 631065 h 1210615"/>
              <a:gd name="connsiteX14" fmla="*/ 2337806 w 3406753"/>
              <a:gd name="connsiteY14" fmla="*/ 669702 h 1210615"/>
              <a:gd name="connsiteX15" fmla="*/ 2157502 w 3406753"/>
              <a:gd name="connsiteY15" fmla="*/ 695460 h 1210615"/>
              <a:gd name="connsiteX16" fmla="*/ 1397649 w 3406753"/>
              <a:gd name="connsiteY16" fmla="*/ 708338 h 1210615"/>
              <a:gd name="connsiteX17" fmla="*/ 1346133 w 3406753"/>
              <a:gd name="connsiteY17" fmla="*/ 734096 h 1210615"/>
              <a:gd name="connsiteX18" fmla="*/ 1217344 w 3406753"/>
              <a:gd name="connsiteY18" fmla="*/ 746975 h 1210615"/>
              <a:gd name="connsiteX19" fmla="*/ 1101435 w 3406753"/>
              <a:gd name="connsiteY19" fmla="*/ 759854 h 1210615"/>
              <a:gd name="connsiteX20" fmla="*/ 921130 w 3406753"/>
              <a:gd name="connsiteY20" fmla="*/ 785612 h 1210615"/>
              <a:gd name="connsiteX21" fmla="*/ 637795 w 3406753"/>
              <a:gd name="connsiteY21" fmla="*/ 798491 h 1210615"/>
              <a:gd name="connsiteX22" fmla="*/ 496128 w 3406753"/>
              <a:gd name="connsiteY22" fmla="*/ 811369 h 1210615"/>
              <a:gd name="connsiteX23" fmla="*/ 251429 w 3406753"/>
              <a:gd name="connsiteY23" fmla="*/ 824248 h 1210615"/>
              <a:gd name="connsiteX24" fmla="*/ 199913 w 3406753"/>
              <a:gd name="connsiteY24" fmla="*/ 837127 h 1210615"/>
              <a:gd name="connsiteX25" fmla="*/ 135519 w 3406753"/>
              <a:gd name="connsiteY25" fmla="*/ 850006 h 1210615"/>
              <a:gd name="connsiteX26" fmla="*/ 58246 w 3406753"/>
              <a:gd name="connsiteY26" fmla="*/ 901522 h 1210615"/>
              <a:gd name="connsiteX27" fmla="*/ 19609 w 3406753"/>
              <a:gd name="connsiteY27" fmla="*/ 965916 h 1210615"/>
              <a:gd name="connsiteX28" fmla="*/ 6730 w 3406753"/>
              <a:gd name="connsiteY28" fmla="*/ 1210615 h 121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06753" h="1210615">
                <a:moveTo>
                  <a:pt x="3393874" y="0"/>
                </a:moveTo>
                <a:cubicBezTo>
                  <a:pt x="3398167" y="21465"/>
                  <a:pt x="3406753" y="42505"/>
                  <a:pt x="3406753" y="64395"/>
                </a:cubicBezTo>
                <a:cubicBezTo>
                  <a:pt x="3406753" y="86285"/>
                  <a:pt x="3399183" y="107553"/>
                  <a:pt x="3393874" y="128789"/>
                </a:cubicBezTo>
                <a:cubicBezTo>
                  <a:pt x="3386890" y="156723"/>
                  <a:pt x="3376223" y="185076"/>
                  <a:pt x="3355237" y="206062"/>
                </a:cubicBezTo>
                <a:cubicBezTo>
                  <a:pt x="3330270" y="231029"/>
                  <a:pt x="3309389" y="234224"/>
                  <a:pt x="3277964" y="244699"/>
                </a:cubicBezTo>
                <a:cubicBezTo>
                  <a:pt x="3187678" y="312413"/>
                  <a:pt x="3184766" y="327280"/>
                  <a:pt x="3084781" y="360609"/>
                </a:cubicBezTo>
                <a:cubicBezTo>
                  <a:pt x="3064015" y="367531"/>
                  <a:pt x="3041852" y="369195"/>
                  <a:pt x="3020387" y="373488"/>
                </a:cubicBezTo>
                <a:cubicBezTo>
                  <a:pt x="2847107" y="460128"/>
                  <a:pt x="3104204" y="337228"/>
                  <a:pt x="2904477" y="412124"/>
                </a:cubicBezTo>
                <a:cubicBezTo>
                  <a:pt x="2889984" y="417559"/>
                  <a:pt x="2879684" y="430960"/>
                  <a:pt x="2865840" y="437882"/>
                </a:cubicBezTo>
                <a:cubicBezTo>
                  <a:pt x="2690574" y="525516"/>
                  <a:pt x="2916154" y="394814"/>
                  <a:pt x="2737052" y="502277"/>
                </a:cubicBezTo>
                <a:cubicBezTo>
                  <a:pt x="2728466" y="515156"/>
                  <a:pt x="2722239" y="529968"/>
                  <a:pt x="2711294" y="540913"/>
                </a:cubicBezTo>
                <a:cubicBezTo>
                  <a:pt x="2680680" y="571527"/>
                  <a:pt x="2633642" y="579676"/>
                  <a:pt x="2595384" y="592429"/>
                </a:cubicBezTo>
                <a:cubicBezTo>
                  <a:pt x="2582505" y="596722"/>
                  <a:pt x="2568889" y="599237"/>
                  <a:pt x="2556747" y="605308"/>
                </a:cubicBezTo>
                <a:cubicBezTo>
                  <a:pt x="2539575" y="613894"/>
                  <a:pt x="2523445" y="624994"/>
                  <a:pt x="2505232" y="631065"/>
                </a:cubicBezTo>
                <a:cubicBezTo>
                  <a:pt x="2442104" y="652108"/>
                  <a:pt x="2399108" y="656079"/>
                  <a:pt x="2337806" y="669702"/>
                </a:cubicBezTo>
                <a:cubicBezTo>
                  <a:pt x="2253085" y="688529"/>
                  <a:pt x="2282819" y="691828"/>
                  <a:pt x="2157502" y="695460"/>
                </a:cubicBezTo>
                <a:cubicBezTo>
                  <a:pt x="1904288" y="702799"/>
                  <a:pt x="1650933" y="704045"/>
                  <a:pt x="1397649" y="708338"/>
                </a:cubicBezTo>
                <a:cubicBezTo>
                  <a:pt x="1380477" y="716924"/>
                  <a:pt x="1364906" y="730073"/>
                  <a:pt x="1346133" y="734096"/>
                </a:cubicBezTo>
                <a:cubicBezTo>
                  <a:pt x="1303947" y="743136"/>
                  <a:pt x="1260251" y="742458"/>
                  <a:pt x="1217344" y="746975"/>
                </a:cubicBezTo>
                <a:lnTo>
                  <a:pt x="1101435" y="759854"/>
                </a:lnTo>
                <a:cubicBezTo>
                  <a:pt x="1022751" y="786082"/>
                  <a:pt x="1059075" y="777252"/>
                  <a:pt x="921130" y="785612"/>
                </a:cubicBezTo>
                <a:cubicBezTo>
                  <a:pt x="826761" y="791331"/>
                  <a:pt x="732164" y="792772"/>
                  <a:pt x="637795" y="798491"/>
                </a:cubicBezTo>
                <a:cubicBezTo>
                  <a:pt x="590465" y="801359"/>
                  <a:pt x="543440" y="808215"/>
                  <a:pt x="496128" y="811369"/>
                </a:cubicBezTo>
                <a:cubicBezTo>
                  <a:pt x="414630" y="816802"/>
                  <a:pt x="332995" y="819955"/>
                  <a:pt x="251429" y="824248"/>
                </a:cubicBezTo>
                <a:cubicBezTo>
                  <a:pt x="234257" y="828541"/>
                  <a:pt x="217192" y="833287"/>
                  <a:pt x="199913" y="837127"/>
                </a:cubicBezTo>
                <a:cubicBezTo>
                  <a:pt x="178545" y="841876"/>
                  <a:pt x="155447" y="840948"/>
                  <a:pt x="135519" y="850006"/>
                </a:cubicBezTo>
                <a:cubicBezTo>
                  <a:pt x="107337" y="862816"/>
                  <a:pt x="58246" y="901522"/>
                  <a:pt x="58246" y="901522"/>
                </a:cubicBezTo>
                <a:cubicBezTo>
                  <a:pt x="45367" y="922987"/>
                  <a:pt x="30804" y="943527"/>
                  <a:pt x="19609" y="965916"/>
                </a:cubicBezTo>
                <a:cubicBezTo>
                  <a:pt x="-14991" y="1035115"/>
                  <a:pt x="6730" y="1166042"/>
                  <a:pt x="6730" y="12106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445173" y="4144850"/>
            <a:ext cx="228199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Project Structer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92376" y="2667000"/>
            <a:ext cx="33242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614156" y="3043706"/>
            <a:ext cx="112155" cy="1210615"/>
          </a:xfrm>
          <a:custGeom>
            <a:avLst/>
            <a:gdLst>
              <a:gd name="connsiteX0" fmla="*/ 3393874 w 3406753"/>
              <a:gd name="connsiteY0" fmla="*/ 0 h 1210615"/>
              <a:gd name="connsiteX1" fmla="*/ 3406753 w 3406753"/>
              <a:gd name="connsiteY1" fmla="*/ 64395 h 1210615"/>
              <a:gd name="connsiteX2" fmla="*/ 3393874 w 3406753"/>
              <a:gd name="connsiteY2" fmla="*/ 128789 h 1210615"/>
              <a:gd name="connsiteX3" fmla="*/ 3355237 w 3406753"/>
              <a:gd name="connsiteY3" fmla="*/ 206062 h 1210615"/>
              <a:gd name="connsiteX4" fmla="*/ 3277964 w 3406753"/>
              <a:gd name="connsiteY4" fmla="*/ 244699 h 1210615"/>
              <a:gd name="connsiteX5" fmla="*/ 3084781 w 3406753"/>
              <a:gd name="connsiteY5" fmla="*/ 360609 h 1210615"/>
              <a:gd name="connsiteX6" fmla="*/ 3020387 w 3406753"/>
              <a:gd name="connsiteY6" fmla="*/ 373488 h 1210615"/>
              <a:gd name="connsiteX7" fmla="*/ 2904477 w 3406753"/>
              <a:gd name="connsiteY7" fmla="*/ 412124 h 1210615"/>
              <a:gd name="connsiteX8" fmla="*/ 2865840 w 3406753"/>
              <a:gd name="connsiteY8" fmla="*/ 437882 h 1210615"/>
              <a:gd name="connsiteX9" fmla="*/ 2737052 w 3406753"/>
              <a:gd name="connsiteY9" fmla="*/ 502277 h 1210615"/>
              <a:gd name="connsiteX10" fmla="*/ 2711294 w 3406753"/>
              <a:gd name="connsiteY10" fmla="*/ 540913 h 1210615"/>
              <a:gd name="connsiteX11" fmla="*/ 2595384 w 3406753"/>
              <a:gd name="connsiteY11" fmla="*/ 592429 h 1210615"/>
              <a:gd name="connsiteX12" fmla="*/ 2556747 w 3406753"/>
              <a:gd name="connsiteY12" fmla="*/ 605308 h 1210615"/>
              <a:gd name="connsiteX13" fmla="*/ 2505232 w 3406753"/>
              <a:gd name="connsiteY13" fmla="*/ 631065 h 1210615"/>
              <a:gd name="connsiteX14" fmla="*/ 2337806 w 3406753"/>
              <a:gd name="connsiteY14" fmla="*/ 669702 h 1210615"/>
              <a:gd name="connsiteX15" fmla="*/ 2157502 w 3406753"/>
              <a:gd name="connsiteY15" fmla="*/ 695460 h 1210615"/>
              <a:gd name="connsiteX16" fmla="*/ 1397649 w 3406753"/>
              <a:gd name="connsiteY16" fmla="*/ 708338 h 1210615"/>
              <a:gd name="connsiteX17" fmla="*/ 1346133 w 3406753"/>
              <a:gd name="connsiteY17" fmla="*/ 734096 h 1210615"/>
              <a:gd name="connsiteX18" fmla="*/ 1217344 w 3406753"/>
              <a:gd name="connsiteY18" fmla="*/ 746975 h 1210615"/>
              <a:gd name="connsiteX19" fmla="*/ 1101435 w 3406753"/>
              <a:gd name="connsiteY19" fmla="*/ 759854 h 1210615"/>
              <a:gd name="connsiteX20" fmla="*/ 921130 w 3406753"/>
              <a:gd name="connsiteY20" fmla="*/ 785612 h 1210615"/>
              <a:gd name="connsiteX21" fmla="*/ 637795 w 3406753"/>
              <a:gd name="connsiteY21" fmla="*/ 798491 h 1210615"/>
              <a:gd name="connsiteX22" fmla="*/ 496128 w 3406753"/>
              <a:gd name="connsiteY22" fmla="*/ 811369 h 1210615"/>
              <a:gd name="connsiteX23" fmla="*/ 251429 w 3406753"/>
              <a:gd name="connsiteY23" fmla="*/ 824248 h 1210615"/>
              <a:gd name="connsiteX24" fmla="*/ 199913 w 3406753"/>
              <a:gd name="connsiteY24" fmla="*/ 837127 h 1210615"/>
              <a:gd name="connsiteX25" fmla="*/ 135519 w 3406753"/>
              <a:gd name="connsiteY25" fmla="*/ 850006 h 1210615"/>
              <a:gd name="connsiteX26" fmla="*/ 58246 w 3406753"/>
              <a:gd name="connsiteY26" fmla="*/ 901522 h 1210615"/>
              <a:gd name="connsiteX27" fmla="*/ 19609 w 3406753"/>
              <a:gd name="connsiteY27" fmla="*/ 965916 h 1210615"/>
              <a:gd name="connsiteX28" fmla="*/ 6730 w 3406753"/>
              <a:gd name="connsiteY28" fmla="*/ 1210615 h 121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06753" h="1210615">
                <a:moveTo>
                  <a:pt x="3393874" y="0"/>
                </a:moveTo>
                <a:cubicBezTo>
                  <a:pt x="3398167" y="21465"/>
                  <a:pt x="3406753" y="42505"/>
                  <a:pt x="3406753" y="64395"/>
                </a:cubicBezTo>
                <a:cubicBezTo>
                  <a:pt x="3406753" y="86285"/>
                  <a:pt x="3399183" y="107553"/>
                  <a:pt x="3393874" y="128789"/>
                </a:cubicBezTo>
                <a:cubicBezTo>
                  <a:pt x="3386890" y="156723"/>
                  <a:pt x="3376223" y="185076"/>
                  <a:pt x="3355237" y="206062"/>
                </a:cubicBezTo>
                <a:cubicBezTo>
                  <a:pt x="3330270" y="231029"/>
                  <a:pt x="3309389" y="234224"/>
                  <a:pt x="3277964" y="244699"/>
                </a:cubicBezTo>
                <a:cubicBezTo>
                  <a:pt x="3187678" y="312413"/>
                  <a:pt x="3184766" y="327280"/>
                  <a:pt x="3084781" y="360609"/>
                </a:cubicBezTo>
                <a:cubicBezTo>
                  <a:pt x="3064015" y="367531"/>
                  <a:pt x="3041852" y="369195"/>
                  <a:pt x="3020387" y="373488"/>
                </a:cubicBezTo>
                <a:cubicBezTo>
                  <a:pt x="2847107" y="460128"/>
                  <a:pt x="3104204" y="337228"/>
                  <a:pt x="2904477" y="412124"/>
                </a:cubicBezTo>
                <a:cubicBezTo>
                  <a:pt x="2889984" y="417559"/>
                  <a:pt x="2879684" y="430960"/>
                  <a:pt x="2865840" y="437882"/>
                </a:cubicBezTo>
                <a:cubicBezTo>
                  <a:pt x="2690574" y="525516"/>
                  <a:pt x="2916154" y="394814"/>
                  <a:pt x="2737052" y="502277"/>
                </a:cubicBezTo>
                <a:cubicBezTo>
                  <a:pt x="2728466" y="515156"/>
                  <a:pt x="2722239" y="529968"/>
                  <a:pt x="2711294" y="540913"/>
                </a:cubicBezTo>
                <a:cubicBezTo>
                  <a:pt x="2680680" y="571527"/>
                  <a:pt x="2633642" y="579676"/>
                  <a:pt x="2595384" y="592429"/>
                </a:cubicBezTo>
                <a:cubicBezTo>
                  <a:pt x="2582505" y="596722"/>
                  <a:pt x="2568889" y="599237"/>
                  <a:pt x="2556747" y="605308"/>
                </a:cubicBezTo>
                <a:cubicBezTo>
                  <a:pt x="2539575" y="613894"/>
                  <a:pt x="2523445" y="624994"/>
                  <a:pt x="2505232" y="631065"/>
                </a:cubicBezTo>
                <a:cubicBezTo>
                  <a:pt x="2442104" y="652108"/>
                  <a:pt x="2399108" y="656079"/>
                  <a:pt x="2337806" y="669702"/>
                </a:cubicBezTo>
                <a:cubicBezTo>
                  <a:pt x="2253085" y="688529"/>
                  <a:pt x="2282819" y="691828"/>
                  <a:pt x="2157502" y="695460"/>
                </a:cubicBezTo>
                <a:cubicBezTo>
                  <a:pt x="1904288" y="702799"/>
                  <a:pt x="1650933" y="704045"/>
                  <a:pt x="1397649" y="708338"/>
                </a:cubicBezTo>
                <a:cubicBezTo>
                  <a:pt x="1380477" y="716924"/>
                  <a:pt x="1364906" y="730073"/>
                  <a:pt x="1346133" y="734096"/>
                </a:cubicBezTo>
                <a:cubicBezTo>
                  <a:pt x="1303947" y="743136"/>
                  <a:pt x="1260251" y="742458"/>
                  <a:pt x="1217344" y="746975"/>
                </a:cubicBezTo>
                <a:lnTo>
                  <a:pt x="1101435" y="759854"/>
                </a:lnTo>
                <a:cubicBezTo>
                  <a:pt x="1022751" y="786082"/>
                  <a:pt x="1059075" y="777252"/>
                  <a:pt x="921130" y="785612"/>
                </a:cubicBezTo>
                <a:cubicBezTo>
                  <a:pt x="826761" y="791331"/>
                  <a:pt x="732164" y="792772"/>
                  <a:pt x="637795" y="798491"/>
                </a:cubicBezTo>
                <a:cubicBezTo>
                  <a:pt x="590465" y="801359"/>
                  <a:pt x="543440" y="808215"/>
                  <a:pt x="496128" y="811369"/>
                </a:cubicBezTo>
                <a:cubicBezTo>
                  <a:pt x="414630" y="816802"/>
                  <a:pt x="332995" y="819955"/>
                  <a:pt x="251429" y="824248"/>
                </a:cubicBezTo>
                <a:cubicBezTo>
                  <a:pt x="234257" y="828541"/>
                  <a:pt x="217192" y="833287"/>
                  <a:pt x="199913" y="837127"/>
                </a:cubicBezTo>
                <a:cubicBezTo>
                  <a:pt x="178545" y="841876"/>
                  <a:pt x="155447" y="840948"/>
                  <a:pt x="135519" y="850006"/>
                </a:cubicBezTo>
                <a:cubicBezTo>
                  <a:pt x="107337" y="862816"/>
                  <a:pt x="58246" y="901522"/>
                  <a:pt x="58246" y="901522"/>
                </a:cubicBezTo>
                <a:cubicBezTo>
                  <a:pt x="45367" y="922987"/>
                  <a:pt x="30804" y="943527"/>
                  <a:pt x="19609" y="965916"/>
                </a:cubicBezTo>
                <a:cubicBezTo>
                  <a:pt x="-14991" y="1035115"/>
                  <a:pt x="6730" y="1166042"/>
                  <a:pt x="6730" y="12106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845381" y="4144850"/>
            <a:ext cx="199381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SDK Manager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Menu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+ Tool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/ Android/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+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Build/ Clean Project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Rebuild Project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Build Apk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Generate Signed APK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Menu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+ Tool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/ Android/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513018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Menu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+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Build/ Clean Project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Rebuild Project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Build Apk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            + Build/ Generate Signed APK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138707"/>
            <a:ext cx="3048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Menu Run: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0210"/>
          <a:stretch/>
        </p:blipFill>
        <p:spPr>
          <a:xfrm>
            <a:off x="5486400" y="476489"/>
            <a:ext cx="35623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201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458</cp:revision>
  <dcterms:created xsi:type="dcterms:W3CDTF">2011-04-06T04:04:31Z</dcterms:created>
  <dcterms:modified xsi:type="dcterms:W3CDTF">2016-12-11T14:34:48Z</dcterms:modified>
</cp:coreProperties>
</file>