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63" r:id="rId4"/>
    <p:sldId id="264" r:id="rId5"/>
    <p:sldId id="265"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88" autoAdjust="0"/>
    <p:restoredTop sz="94434" autoAdjust="0"/>
  </p:normalViewPr>
  <p:slideViewPr>
    <p:cSldViewPr>
      <p:cViewPr varScale="1">
        <p:scale>
          <a:sx n="74" d="100"/>
          <a:sy n="74" d="100"/>
        </p:scale>
        <p:origin x="96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11/12/2016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Tác</a:t>
            </a:r>
            <a:r>
              <a:rPr lang="en-US" baseline="0" smtClean="0"/>
              <a:t> giả: Trần Duy Thanh</a:t>
            </a:r>
          </a:p>
          <a:p>
            <a:r>
              <a:rPr lang="en-US" baseline="0" smtClean="0"/>
              <a:t>Phone: 0987773061</a:t>
            </a:r>
          </a:p>
          <a:p>
            <a:r>
              <a:rPr lang="en-US" baseline="0" smtClean="0"/>
              <a:t>Email: duythanhcse@gmail.com</a:t>
            </a:r>
          </a:p>
          <a:p>
            <a:r>
              <a:rPr lang="en-US" baseline="0" smtClean="0"/>
              <a:t>Blog: http://duythanhcse.wordpress.com</a:t>
            </a:r>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52130"/>
            <a:ext cx="9144000" cy="4524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Android</a:t>
            </a:r>
            <a:endParaRPr lang="en-US" sz="1300" b="1" baseline="0" smtClean="0">
              <a:solidFill>
                <a:srgbClr val="0070C0"/>
              </a:solidFill>
              <a:latin typeface="Cambria" panose="02040503050406030204" pitchFamily="18" charset="0"/>
              <a:cs typeface="Times New Roman" pitchFamily="18" charset="0"/>
            </a:endParaRPr>
          </a:p>
        </p:txBody>
      </p:sp>
      <p:sp>
        <p:nvSpPr>
          <p:cNvPr id="9" name="TextBox 8"/>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11/12/2016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11/12/2016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11/12/2016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11/12/2016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1828800"/>
            <a:ext cx="83058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Cấu trúc của một </a:t>
            </a:r>
            <a:endParaRPr lang="en-US" kern="0" smtClean="0">
              <a:solidFill>
                <a:srgbClr val="002060"/>
              </a:solidFill>
              <a:latin typeface="Cambria" panose="02040503050406030204" pitchFamily="18" charset="0"/>
            </a:endParaRPr>
          </a:p>
          <a:p>
            <a:pPr lvl="0">
              <a:defRPr/>
            </a:pPr>
            <a:r>
              <a:rPr lang="vi-VN" kern="0" smtClean="0">
                <a:solidFill>
                  <a:srgbClr val="002060"/>
                </a:solidFill>
                <a:latin typeface="Cambria" panose="02040503050406030204" pitchFamily="18" charset="0"/>
              </a:rPr>
              <a:t>project </a:t>
            </a:r>
            <a:r>
              <a:rPr lang="vi-VN" kern="0">
                <a:solidFill>
                  <a:srgbClr val="002060"/>
                </a:solidFill>
                <a:latin typeface="Cambria" panose="02040503050406030204" pitchFamily="18" charset="0"/>
              </a:rPr>
              <a:t>Android</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26" name="Picture 2" descr="Image result for android vs 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3194"/>
            <a:ext cx="41529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52992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vi-VN" sz="2400" kern="0">
                <a:solidFill>
                  <a:srgbClr val="002060"/>
                </a:solidFill>
                <a:latin typeface="Cambria" panose="02040503050406030204" pitchFamily="18" charset="0"/>
              </a:rPr>
              <a:t> </a:t>
            </a:r>
            <a:r>
              <a:rPr lang="vi-VN" sz="2400" kern="0" smtClean="0">
                <a:solidFill>
                  <a:srgbClr val="002060"/>
                </a:solidFill>
                <a:latin typeface="Cambria" panose="02040503050406030204" pitchFamily="18" charset="0"/>
              </a:rPr>
              <a:t>Hiểu </a:t>
            </a:r>
            <a:r>
              <a:rPr lang="vi-VN" sz="2400" kern="0">
                <a:solidFill>
                  <a:srgbClr val="002060"/>
                </a:solidFill>
                <a:latin typeface="Cambria" panose="02040503050406030204" pitchFamily="18" charset="0"/>
              </a:rPr>
              <a:t>được cấu trúc thành phần của một ứng dụng Android: Android Manifest, src, layouts, string, style, drawable, properties…</a:t>
            </a:r>
          </a:p>
          <a:p>
            <a:pPr lvl="0" algn="just">
              <a:buClr>
                <a:srgbClr val="3DC5C5"/>
              </a:buClr>
              <a:defRPr/>
            </a:pPr>
            <a:r>
              <a:rPr lang="vi-VN" sz="2400" kern="0" smtClean="0">
                <a:solidFill>
                  <a:srgbClr val="002060"/>
                </a:solidFill>
                <a:latin typeface="Cambria" panose="02040503050406030204" pitchFamily="18" charset="0"/>
              </a:rPr>
              <a:t>Lớp </a:t>
            </a:r>
            <a:r>
              <a:rPr lang="vi-VN" sz="2400" kern="0">
                <a:solidFill>
                  <a:srgbClr val="002060"/>
                </a:solidFill>
                <a:latin typeface="Cambria" panose="02040503050406030204" pitchFamily="18" charset="0"/>
              </a:rPr>
              <a:t>R</a:t>
            </a:r>
          </a:p>
          <a:p>
            <a:pPr lvl="0" algn="just">
              <a:buClr>
                <a:srgbClr val="3DC5C5"/>
              </a:buClr>
              <a:defRPr/>
            </a:pPr>
            <a:r>
              <a:rPr lang="vi-VN" sz="2400" kern="0" smtClean="0">
                <a:solidFill>
                  <a:srgbClr val="002060"/>
                </a:solidFill>
                <a:latin typeface="Cambria" panose="02040503050406030204" pitchFamily="18" charset="0"/>
              </a:rPr>
              <a:t>Ý </a:t>
            </a:r>
            <a:r>
              <a:rPr lang="vi-VN" sz="2400" kern="0">
                <a:solidFill>
                  <a:srgbClr val="002060"/>
                </a:solidFill>
                <a:latin typeface="Cambria" panose="02040503050406030204" pitchFamily="18" charset="0"/>
              </a:rPr>
              <a:t>nghĩa của hàm onCreate và setContentView</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638800" cy="508000"/>
            <a:chOff x="789624" y="1191463"/>
            <a:chExt cx="5638800" cy="508000"/>
          </a:xfrm>
        </p:grpSpPr>
        <p:sp>
          <p:nvSpPr>
            <p:cNvPr id="3" name="AutoShape 52"/>
            <p:cNvSpPr>
              <a:spLocks noChangeArrowheads="1"/>
            </p:cNvSpPr>
            <p:nvPr/>
          </p:nvSpPr>
          <p:spPr bwMode="gray">
            <a:xfrm>
              <a:off x="990600" y="1191463"/>
              <a:ext cx="5437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smtClean="0">
                  <a:solidFill>
                    <a:srgbClr val="002060"/>
                  </a:solidFill>
                  <a:latin typeface="Cambria" panose="02040503050406030204" pitchFamily="18" charset="0"/>
                </a:rPr>
                <a:t>C</a:t>
              </a:r>
              <a:r>
                <a:rPr lang="vi-VN" sz="2400" b="1" kern="0" smtClean="0">
                  <a:solidFill>
                    <a:srgbClr val="002060"/>
                  </a:solidFill>
                  <a:latin typeface="Cambria" panose="02040503050406030204" pitchFamily="18" charset="0"/>
                </a:rPr>
                <a:t>ấu </a:t>
              </a:r>
              <a:r>
                <a:rPr lang="vi-VN" sz="2400" b="1" kern="0">
                  <a:solidFill>
                    <a:srgbClr val="002060"/>
                  </a:solidFill>
                  <a:latin typeface="Cambria" panose="02040503050406030204" pitchFamily="18" charset="0"/>
                </a:rPr>
                <a:t>trúc thành phần </a:t>
              </a:r>
              <a:r>
                <a:rPr lang="vi-VN" sz="2400" b="1" kern="0">
                  <a:solidFill>
                    <a:srgbClr val="002060"/>
                  </a:solidFill>
                  <a:latin typeface="Cambria" panose="02040503050406030204" pitchFamily="18" charset="0"/>
                </a:rPr>
                <a:t>của </a:t>
              </a:r>
              <a:r>
                <a:rPr lang="vi-VN" sz="2400" b="1" kern="0" smtClean="0">
                  <a:solidFill>
                    <a:srgbClr val="002060"/>
                  </a:solidFill>
                  <a:latin typeface="Cambria" panose="02040503050406030204" pitchFamily="18" charset="0"/>
                </a:rPr>
                <a:t>ứng dụng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51417" y="1845972"/>
            <a:ext cx="254304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just">
              <a:buClr>
                <a:srgbClr val="3DC5C5"/>
              </a:buClr>
              <a:buNone/>
              <a:defRPr/>
            </a:pPr>
            <a:r>
              <a:rPr kumimoji="0" lang="en-US" sz="2400" b="0" i="0" u="none" strike="noStrike" kern="0" cap="none" spc="0" normalizeH="0" baseline="0" noProof="0" smtClean="0">
                <a:ln>
                  <a:noFill/>
                </a:ln>
                <a:solidFill>
                  <a:srgbClr val="002060"/>
                </a:solidFill>
                <a:effectLst/>
                <a:uLnTx/>
                <a:uFillTx/>
                <a:latin typeface="Cambria" panose="02040503050406030204" pitchFamily="18" charset="0"/>
              </a:rPr>
              <a:t>AndroidManifest</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5943600" y="914436"/>
            <a:ext cx="3117696" cy="5401590"/>
          </a:xfrm>
          <a:prstGeom prst="rect">
            <a:avLst/>
          </a:prstGeom>
        </p:spPr>
      </p:pic>
      <p:sp>
        <p:nvSpPr>
          <p:cNvPr id="10" name="Freeform 9"/>
          <p:cNvSpPr/>
          <p:nvPr/>
        </p:nvSpPr>
        <p:spPr>
          <a:xfrm>
            <a:off x="1996225" y="1648496"/>
            <a:ext cx="4417454" cy="386366"/>
          </a:xfrm>
          <a:custGeom>
            <a:avLst/>
            <a:gdLst>
              <a:gd name="connsiteX0" fmla="*/ 0 w 4417454"/>
              <a:gd name="connsiteY0" fmla="*/ 386366 h 386366"/>
              <a:gd name="connsiteX1" fmla="*/ 12879 w 4417454"/>
              <a:gd name="connsiteY1" fmla="*/ 321972 h 386366"/>
              <a:gd name="connsiteX2" fmla="*/ 128789 w 4417454"/>
              <a:gd name="connsiteY2" fmla="*/ 270456 h 386366"/>
              <a:gd name="connsiteX3" fmla="*/ 206062 w 4417454"/>
              <a:gd name="connsiteY3" fmla="*/ 231819 h 386366"/>
              <a:gd name="connsiteX4" fmla="*/ 270457 w 4417454"/>
              <a:gd name="connsiteY4" fmla="*/ 206062 h 386366"/>
              <a:gd name="connsiteX5" fmla="*/ 502276 w 4417454"/>
              <a:gd name="connsiteY5" fmla="*/ 167425 h 386366"/>
              <a:gd name="connsiteX6" fmla="*/ 901521 w 4417454"/>
              <a:gd name="connsiteY6" fmla="*/ 103031 h 386366"/>
              <a:gd name="connsiteX7" fmla="*/ 2305319 w 4417454"/>
              <a:gd name="connsiteY7" fmla="*/ 64394 h 386366"/>
              <a:gd name="connsiteX8" fmla="*/ 2395471 w 4417454"/>
              <a:gd name="connsiteY8" fmla="*/ 51515 h 386366"/>
              <a:gd name="connsiteX9" fmla="*/ 2485623 w 4417454"/>
              <a:gd name="connsiteY9" fmla="*/ 25758 h 386366"/>
              <a:gd name="connsiteX10" fmla="*/ 2691685 w 4417454"/>
              <a:gd name="connsiteY10" fmla="*/ 0 h 386366"/>
              <a:gd name="connsiteX11" fmla="*/ 3786389 w 4417454"/>
              <a:gd name="connsiteY11" fmla="*/ 12879 h 386366"/>
              <a:gd name="connsiteX12" fmla="*/ 3837905 w 4417454"/>
              <a:gd name="connsiteY12" fmla="*/ 25758 h 386366"/>
              <a:gd name="connsiteX13" fmla="*/ 3953814 w 4417454"/>
              <a:gd name="connsiteY13" fmla="*/ 51515 h 386366"/>
              <a:gd name="connsiteX14" fmla="*/ 4069724 w 4417454"/>
              <a:gd name="connsiteY14" fmla="*/ 90152 h 386366"/>
              <a:gd name="connsiteX15" fmla="*/ 4108361 w 4417454"/>
              <a:gd name="connsiteY15" fmla="*/ 103031 h 386366"/>
              <a:gd name="connsiteX16" fmla="*/ 4146998 w 4417454"/>
              <a:gd name="connsiteY16" fmla="*/ 115910 h 386366"/>
              <a:gd name="connsiteX17" fmla="*/ 4417454 w 4417454"/>
              <a:gd name="connsiteY17" fmla="*/ 115910 h 38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17454" h="386366">
                <a:moveTo>
                  <a:pt x="0" y="386366"/>
                </a:moveTo>
                <a:cubicBezTo>
                  <a:pt x="4293" y="364901"/>
                  <a:pt x="-255" y="339484"/>
                  <a:pt x="12879" y="321972"/>
                </a:cubicBezTo>
                <a:cubicBezTo>
                  <a:pt x="47159" y="276266"/>
                  <a:pt x="85015" y="287966"/>
                  <a:pt x="128789" y="270456"/>
                </a:cubicBezTo>
                <a:cubicBezTo>
                  <a:pt x="155527" y="259761"/>
                  <a:pt x="179845" y="243736"/>
                  <a:pt x="206062" y="231819"/>
                </a:cubicBezTo>
                <a:cubicBezTo>
                  <a:pt x="227108" y="222253"/>
                  <a:pt x="248029" y="211669"/>
                  <a:pt x="270457" y="206062"/>
                </a:cubicBezTo>
                <a:cubicBezTo>
                  <a:pt x="456866" y="159460"/>
                  <a:pt x="355201" y="196840"/>
                  <a:pt x="502276" y="167425"/>
                </a:cubicBezTo>
                <a:cubicBezTo>
                  <a:pt x="826458" y="102588"/>
                  <a:pt x="219873" y="188236"/>
                  <a:pt x="901521" y="103031"/>
                </a:cubicBezTo>
                <a:cubicBezTo>
                  <a:pt x="1372416" y="44170"/>
                  <a:pt x="1771299" y="75074"/>
                  <a:pt x="2305319" y="64394"/>
                </a:cubicBezTo>
                <a:cubicBezTo>
                  <a:pt x="2335370" y="60101"/>
                  <a:pt x="2365789" y="57875"/>
                  <a:pt x="2395471" y="51515"/>
                </a:cubicBezTo>
                <a:cubicBezTo>
                  <a:pt x="2426030" y="44967"/>
                  <a:pt x="2454832" y="31113"/>
                  <a:pt x="2485623" y="25758"/>
                </a:cubicBezTo>
                <a:cubicBezTo>
                  <a:pt x="2553821" y="13898"/>
                  <a:pt x="2622998" y="8586"/>
                  <a:pt x="2691685" y="0"/>
                </a:cubicBezTo>
                <a:lnTo>
                  <a:pt x="3786389" y="12879"/>
                </a:lnTo>
                <a:cubicBezTo>
                  <a:pt x="3804085" y="13277"/>
                  <a:pt x="3820626" y="21918"/>
                  <a:pt x="3837905" y="25758"/>
                </a:cubicBezTo>
                <a:cubicBezTo>
                  <a:pt x="3885187" y="36265"/>
                  <a:pt x="3908934" y="38051"/>
                  <a:pt x="3953814" y="51515"/>
                </a:cubicBezTo>
                <a:cubicBezTo>
                  <a:pt x="3953842" y="51523"/>
                  <a:pt x="4050391" y="83708"/>
                  <a:pt x="4069724" y="90152"/>
                </a:cubicBezTo>
                <a:lnTo>
                  <a:pt x="4108361" y="103031"/>
                </a:lnTo>
                <a:cubicBezTo>
                  <a:pt x="4121240" y="107324"/>
                  <a:pt x="4133422" y="115910"/>
                  <a:pt x="4146998" y="115910"/>
                </a:cubicBezTo>
                <a:lnTo>
                  <a:pt x="4417454" y="115910"/>
                </a:ln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260304" y="2264536"/>
            <a:ext cx="4417454" cy="386366"/>
          </a:xfrm>
          <a:custGeom>
            <a:avLst/>
            <a:gdLst>
              <a:gd name="connsiteX0" fmla="*/ 0 w 4417454"/>
              <a:gd name="connsiteY0" fmla="*/ 386366 h 386366"/>
              <a:gd name="connsiteX1" fmla="*/ 12879 w 4417454"/>
              <a:gd name="connsiteY1" fmla="*/ 321972 h 386366"/>
              <a:gd name="connsiteX2" fmla="*/ 128789 w 4417454"/>
              <a:gd name="connsiteY2" fmla="*/ 270456 h 386366"/>
              <a:gd name="connsiteX3" fmla="*/ 206062 w 4417454"/>
              <a:gd name="connsiteY3" fmla="*/ 231819 h 386366"/>
              <a:gd name="connsiteX4" fmla="*/ 270457 w 4417454"/>
              <a:gd name="connsiteY4" fmla="*/ 206062 h 386366"/>
              <a:gd name="connsiteX5" fmla="*/ 502276 w 4417454"/>
              <a:gd name="connsiteY5" fmla="*/ 167425 h 386366"/>
              <a:gd name="connsiteX6" fmla="*/ 901521 w 4417454"/>
              <a:gd name="connsiteY6" fmla="*/ 103031 h 386366"/>
              <a:gd name="connsiteX7" fmla="*/ 2305319 w 4417454"/>
              <a:gd name="connsiteY7" fmla="*/ 64394 h 386366"/>
              <a:gd name="connsiteX8" fmla="*/ 2395471 w 4417454"/>
              <a:gd name="connsiteY8" fmla="*/ 51515 h 386366"/>
              <a:gd name="connsiteX9" fmla="*/ 2485623 w 4417454"/>
              <a:gd name="connsiteY9" fmla="*/ 25758 h 386366"/>
              <a:gd name="connsiteX10" fmla="*/ 2691685 w 4417454"/>
              <a:gd name="connsiteY10" fmla="*/ 0 h 386366"/>
              <a:gd name="connsiteX11" fmla="*/ 3786389 w 4417454"/>
              <a:gd name="connsiteY11" fmla="*/ 12879 h 386366"/>
              <a:gd name="connsiteX12" fmla="*/ 3837905 w 4417454"/>
              <a:gd name="connsiteY12" fmla="*/ 25758 h 386366"/>
              <a:gd name="connsiteX13" fmla="*/ 3953814 w 4417454"/>
              <a:gd name="connsiteY13" fmla="*/ 51515 h 386366"/>
              <a:gd name="connsiteX14" fmla="*/ 4069724 w 4417454"/>
              <a:gd name="connsiteY14" fmla="*/ 90152 h 386366"/>
              <a:gd name="connsiteX15" fmla="*/ 4108361 w 4417454"/>
              <a:gd name="connsiteY15" fmla="*/ 103031 h 386366"/>
              <a:gd name="connsiteX16" fmla="*/ 4146998 w 4417454"/>
              <a:gd name="connsiteY16" fmla="*/ 115910 h 386366"/>
              <a:gd name="connsiteX17" fmla="*/ 4417454 w 4417454"/>
              <a:gd name="connsiteY17" fmla="*/ 115910 h 38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17454" h="386366">
                <a:moveTo>
                  <a:pt x="0" y="386366"/>
                </a:moveTo>
                <a:cubicBezTo>
                  <a:pt x="4293" y="364901"/>
                  <a:pt x="-255" y="339484"/>
                  <a:pt x="12879" y="321972"/>
                </a:cubicBezTo>
                <a:cubicBezTo>
                  <a:pt x="47159" y="276266"/>
                  <a:pt x="85015" y="287966"/>
                  <a:pt x="128789" y="270456"/>
                </a:cubicBezTo>
                <a:cubicBezTo>
                  <a:pt x="155527" y="259761"/>
                  <a:pt x="179845" y="243736"/>
                  <a:pt x="206062" y="231819"/>
                </a:cubicBezTo>
                <a:cubicBezTo>
                  <a:pt x="227108" y="222253"/>
                  <a:pt x="248029" y="211669"/>
                  <a:pt x="270457" y="206062"/>
                </a:cubicBezTo>
                <a:cubicBezTo>
                  <a:pt x="456866" y="159460"/>
                  <a:pt x="355201" y="196840"/>
                  <a:pt x="502276" y="167425"/>
                </a:cubicBezTo>
                <a:cubicBezTo>
                  <a:pt x="826458" y="102588"/>
                  <a:pt x="219873" y="188236"/>
                  <a:pt x="901521" y="103031"/>
                </a:cubicBezTo>
                <a:cubicBezTo>
                  <a:pt x="1372416" y="44170"/>
                  <a:pt x="1771299" y="75074"/>
                  <a:pt x="2305319" y="64394"/>
                </a:cubicBezTo>
                <a:cubicBezTo>
                  <a:pt x="2335370" y="60101"/>
                  <a:pt x="2365789" y="57875"/>
                  <a:pt x="2395471" y="51515"/>
                </a:cubicBezTo>
                <a:cubicBezTo>
                  <a:pt x="2426030" y="44967"/>
                  <a:pt x="2454832" y="31113"/>
                  <a:pt x="2485623" y="25758"/>
                </a:cubicBezTo>
                <a:cubicBezTo>
                  <a:pt x="2553821" y="13898"/>
                  <a:pt x="2622998" y="8586"/>
                  <a:pt x="2691685" y="0"/>
                </a:cubicBezTo>
                <a:lnTo>
                  <a:pt x="3786389" y="12879"/>
                </a:lnTo>
                <a:cubicBezTo>
                  <a:pt x="3804085" y="13277"/>
                  <a:pt x="3820626" y="21918"/>
                  <a:pt x="3837905" y="25758"/>
                </a:cubicBezTo>
                <a:cubicBezTo>
                  <a:pt x="3885187" y="36265"/>
                  <a:pt x="3908934" y="38051"/>
                  <a:pt x="3953814" y="51515"/>
                </a:cubicBezTo>
                <a:cubicBezTo>
                  <a:pt x="3953842" y="51523"/>
                  <a:pt x="4050391" y="83708"/>
                  <a:pt x="4069724" y="90152"/>
                </a:cubicBezTo>
                <a:lnTo>
                  <a:pt x="4108361" y="103031"/>
                </a:lnTo>
                <a:cubicBezTo>
                  <a:pt x="4121240" y="107324"/>
                  <a:pt x="4133422" y="115910"/>
                  <a:pt x="4146998" y="115910"/>
                </a:cubicBezTo>
                <a:lnTo>
                  <a:pt x="4417454" y="115910"/>
                </a:ln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bwMode="auto">
          <a:xfrm>
            <a:off x="479321" y="2540322"/>
            <a:ext cx="254304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just">
              <a:buClr>
                <a:srgbClr val="3DC5C5"/>
              </a:buClr>
              <a:buNone/>
              <a:defRPr/>
            </a:pPr>
            <a:r>
              <a:rPr lang="en-US" sz="2400" kern="0" noProof="0" smtClean="0">
                <a:solidFill>
                  <a:srgbClr val="002060"/>
                </a:solidFill>
                <a:latin typeface="Cambria" panose="02040503050406030204" pitchFamily="18" charset="0"/>
              </a:rPr>
              <a:t>Source + layout</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16" name="Freeform 15"/>
          <p:cNvSpPr/>
          <p:nvPr/>
        </p:nvSpPr>
        <p:spPr>
          <a:xfrm>
            <a:off x="2846231" y="2962141"/>
            <a:ext cx="3721994" cy="489397"/>
          </a:xfrm>
          <a:custGeom>
            <a:avLst/>
            <a:gdLst>
              <a:gd name="connsiteX0" fmla="*/ 0 w 3721994"/>
              <a:gd name="connsiteY0" fmla="*/ 0 h 489397"/>
              <a:gd name="connsiteX1" fmla="*/ 64394 w 3721994"/>
              <a:gd name="connsiteY1" fmla="*/ 64394 h 489397"/>
              <a:gd name="connsiteX2" fmla="*/ 103031 w 3721994"/>
              <a:gd name="connsiteY2" fmla="*/ 77273 h 489397"/>
              <a:gd name="connsiteX3" fmla="*/ 128789 w 3721994"/>
              <a:gd name="connsiteY3" fmla="*/ 115910 h 489397"/>
              <a:gd name="connsiteX4" fmla="*/ 206062 w 3721994"/>
              <a:gd name="connsiteY4" fmla="*/ 167425 h 489397"/>
              <a:gd name="connsiteX5" fmla="*/ 321972 w 3721994"/>
              <a:gd name="connsiteY5" fmla="*/ 231820 h 489397"/>
              <a:gd name="connsiteX6" fmla="*/ 425003 w 3721994"/>
              <a:gd name="connsiteY6" fmla="*/ 296214 h 489397"/>
              <a:gd name="connsiteX7" fmla="*/ 502276 w 3721994"/>
              <a:gd name="connsiteY7" fmla="*/ 321972 h 489397"/>
              <a:gd name="connsiteX8" fmla="*/ 540913 w 3721994"/>
              <a:gd name="connsiteY8" fmla="*/ 334851 h 489397"/>
              <a:gd name="connsiteX9" fmla="*/ 579549 w 3721994"/>
              <a:gd name="connsiteY9" fmla="*/ 360608 h 489397"/>
              <a:gd name="connsiteX10" fmla="*/ 824248 w 3721994"/>
              <a:gd name="connsiteY10" fmla="*/ 386366 h 489397"/>
              <a:gd name="connsiteX11" fmla="*/ 953037 w 3721994"/>
              <a:gd name="connsiteY11" fmla="*/ 412124 h 489397"/>
              <a:gd name="connsiteX12" fmla="*/ 991673 w 3721994"/>
              <a:gd name="connsiteY12" fmla="*/ 425003 h 489397"/>
              <a:gd name="connsiteX13" fmla="*/ 1056068 w 3721994"/>
              <a:gd name="connsiteY13" fmla="*/ 437882 h 489397"/>
              <a:gd name="connsiteX14" fmla="*/ 1171977 w 3721994"/>
              <a:gd name="connsiteY14" fmla="*/ 463639 h 489397"/>
              <a:gd name="connsiteX15" fmla="*/ 1481070 w 3721994"/>
              <a:gd name="connsiteY15" fmla="*/ 489397 h 489397"/>
              <a:gd name="connsiteX16" fmla="*/ 3670479 w 3721994"/>
              <a:gd name="connsiteY16" fmla="*/ 476518 h 489397"/>
              <a:gd name="connsiteX17" fmla="*/ 3709115 w 3721994"/>
              <a:gd name="connsiteY17" fmla="*/ 463639 h 489397"/>
              <a:gd name="connsiteX18" fmla="*/ 3721994 w 3721994"/>
              <a:gd name="connsiteY18" fmla="*/ 463639 h 48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1994" h="489397">
                <a:moveTo>
                  <a:pt x="0" y="0"/>
                </a:moveTo>
                <a:cubicBezTo>
                  <a:pt x="21465" y="21465"/>
                  <a:pt x="40109" y="46181"/>
                  <a:pt x="64394" y="64394"/>
                </a:cubicBezTo>
                <a:cubicBezTo>
                  <a:pt x="75255" y="72539"/>
                  <a:pt x="92430" y="68792"/>
                  <a:pt x="103031" y="77273"/>
                </a:cubicBezTo>
                <a:cubicBezTo>
                  <a:pt x="115118" y="86942"/>
                  <a:pt x="117140" y="105717"/>
                  <a:pt x="128789" y="115910"/>
                </a:cubicBezTo>
                <a:cubicBezTo>
                  <a:pt x="152086" y="136295"/>
                  <a:pt x="180304" y="150253"/>
                  <a:pt x="206062" y="167425"/>
                </a:cubicBezTo>
                <a:cubicBezTo>
                  <a:pt x="294632" y="226472"/>
                  <a:pt x="253966" y="209151"/>
                  <a:pt x="321972" y="231820"/>
                </a:cubicBezTo>
                <a:cubicBezTo>
                  <a:pt x="366258" y="265034"/>
                  <a:pt x="374493" y="276010"/>
                  <a:pt x="425003" y="296214"/>
                </a:cubicBezTo>
                <a:cubicBezTo>
                  <a:pt x="450212" y="306298"/>
                  <a:pt x="476518" y="313386"/>
                  <a:pt x="502276" y="321972"/>
                </a:cubicBezTo>
                <a:cubicBezTo>
                  <a:pt x="515155" y="326265"/>
                  <a:pt x="529617" y="327321"/>
                  <a:pt x="540913" y="334851"/>
                </a:cubicBezTo>
                <a:cubicBezTo>
                  <a:pt x="553792" y="343437"/>
                  <a:pt x="564865" y="355713"/>
                  <a:pt x="579549" y="360608"/>
                </a:cubicBezTo>
                <a:cubicBezTo>
                  <a:pt x="625920" y="376065"/>
                  <a:pt x="815372" y="385683"/>
                  <a:pt x="824248" y="386366"/>
                </a:cubicBezTo>
                <a:cubicBezTo>
                  <a:pt x="867178" y="394952"/>
                  <a:pt x="911504" y="398279"/>
                  <a:pt x="953037" y="412124"/>
                </a:cubicBezTo>
                <a:cubicBezTo>
                  <a:pt x="965916" y="416417"/>
                  <a:pt x="978503" y="421710"/>
                  <a:pt x="991673" y="425003"/>
                </a:cubicBezTo>
                <a:cubicBezTo>
                  <a:pt x="1012909" y="430312"/>
                  <a:pt x="1034831" y="432573"/>
                  <a:pt x="1056068" y="437882"/>
                </a:cubicBezTo>
                <a:cubicBezTo>
                  <a:pt x="1133753" y="457303"/>
                  <a:pt x="1053853" y="451827"/>
                  <a:pt x="1171977" y="463639"/>
                </a:cubicBezTo>
                <a:cubicBezTo>
                  <a:pt x="1274852" y="473927"/>
                  <a:pt x="1378039" y="480811"/>
                  <a:pt x="1481070" y="489397"/>
                </a:cubicBezTo>
                <a:lnTo>
                  <a:pt x="3670479" y="476518"/>
                </a:lnTo>
                <a:cubicBezTo>
                  <a:pt x="3684053" y="476361"/>
                  <a:pt x="3695945" y="466932"/>
                  <a:pt x="3709115" y="463639"/>
                </a:cubicBezTo>
                <a:cubicBezTo>
                  <a:pt x="3713280" y="462598"/>
                  <a:pt x="3717701" y="463639"/>
                  <a:pt x="3721994" y="463639"/>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994461" y="3891035"/>
            <a:ext cx="3721994" cy="489397"/>
          </a:xfrm>
          <a:custGeom>
            <a:avLst/>
            <a:gdLst>
              <a:gd name="connsiteX0" fmla="*/ 0 w 3721994"/>
              <a:gd name="connsiteY0" fmla="*/ 0 h 489397"/>
              <a:gd name="connsiteX1" fmla="*/ 64394 w 3721994"/>
              <a:gd name="connsiteY1" fmla="*/ 64394 h 489397"/>
              <a:gd name="connsiteX2" fmla="*/ 103031 w 3721994"/>
              <a:gd name="connsiteY2" fmla="*/ 77273 h 489397"/>
              <a:gd name="connsiteX3" fmla="*/ 128789 w 3721994"/>
              <a:gd name="connsiteY3" fmla="*/ 115910 h 489397"/>
              <a:gd name="connsiteX4" fmla="*/ 206062 w 3721994"/>
              <a:gd name="connsiteY4" fmla="*/ 167425 h 489397"/>
              <a:gd name="connsiteX5" fmla="*/ 321972 w 3721994"/>
              <a:gd name="connsiteY5" fmla="*/ 231820 h 489397"/>
              <a:gd name="connsiteX6" fmla="*/ 425003 w 3721994"/>
              <a:gd name="connsiteY6" fmla="*/ 296214 h 489397"/>
              <a:gd name="connsiteX7" fmla="*/ 502276 w 3721994"/>
              <a:gd name="connsiteY7" fmla="*/ 321972 h 489397"/>
              <a:gd name="connsiteX8" fmla="*/ 540913 w 3721994"/>
              <a:gd name="connsiteY8" fmla="*/ 334851 h 489397"/>
              <a:gd name="connsiteX9" fmla="*/ 579549 w 3721994"/>
              <a:gd name="connsiteY9" fmla="*/ 360608 h 489397"/>
              <a:gd name="connsiteX10" fmla="*/ 824248 w 3721994"/>
              <a:gd name="connsiteY10" fmla="*/ 386366 h 489397"/>
              <a:gd name="connsiteX11" fmla="*/ 953037 w 3721994"/>
              <a:gd name="connsiteY11" fmla="*/ 412124 h 489397"/>
              <a:gd name="connsiteX12" fmla="*/ 991673 w 3721994"/>
              <a:gd name="connsiteY12" fmla="*/ 425003 h 489397"/>
              <a:gd name="connsiteX13" fmla="*/ 1056068 w 3721994"/>
              <a:gd name="connsiteY13" fmla="*/ 437882 h 489397"/>
              <a:gd name="connsiteX14" fmla="*/ 1171977 w 3721994"/>
              <a:gd name="connsiteY14" fmla="*/ 463639 h 489397"/>
              <a:gd name="connsiteX15" fmla="*/ 1481070 w 3721994"/>
              <a:gd name="connsiteY15" fmla="*/ 489397 h 489397"/>
              <a:gd name="connsiteX16" fmla="*/ 3670479 w 3721994"/>
              <a:gd name="connsiteY16" fmla="*/ 476518 h 489397"/>
              <a:gd name="connsiteX17" fmla="*/ 3709115 w 3721994"/>
              <a:gd name="connsiteY17" fmla="*/ 463639 h 489397"/>
              <a:gd name="connsiteX18" fmla="*/ 3721994 w 3721994"/>
              <a:gd name="connsiteY18" fmla="*/ 463639 h 48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1994" h="489397">
                <a:moveTo>
                  <a:pt x="0" y="0"/>
                </a:moveTo>
                <a:cubicBezTo>
                  <a:pt x="21465" y="21465"/>
                  <a:pt x="40109" y="46181"/>
                  <a:pt x="64394" y="64394"/>
                </a:cubicBezTo>
                <a:cubicBezTo>
                  <a:pt x="75255" y="72539"/>
                  <a:pt x="92430" y="68792"/>
                  <a:pt x="103031" y="77273"/>
                </a:cubicBezTo>
                <a:cubicBezTo>
                  <a:pt x="115118" y="86942"/>
                  <a:pt x="117140" y="105717"/>
                  <a:pt x="128789" y="115910"/>
                </a:cubicBezTo>
                <a:cubicBezTo>
                  <a:pt x="152086" y="136295"/>
                  <a:pt x="180304" y="150253"/>
                  <a:pt x="206062" y="167425"/>
                </a:cubicBezTo>
                <a:cubicBezTo>
                  <a:pt x="294632" y="226472"/>
                  <a:pt x="253966" y="209151"/>
                  <a:pt x="321972" y="231820"/>
                </a:cubicBezTo>
                <a:cubicBezTo>
                  <a:pt x="366258" y="265034"/>
                  <a:pt x="374493" y="276010"/>
                  <a:pt x="425003" y="296214"/>
                </a:cubicBezTo>
                <a:cubicBezTo>
                  <a:pt x="450212" y="306298"/>
                  <a:pt x="476518" y="313386"/>
                  <a:pt x="502276" y="321972"/>
                </a:cubicBezTo>
                <a:cubicBezTo>
                  <a:pt x="515155" y="326265"/>
                  <a:pt x="529617" y="327321"/>
                  <a:pt x="540913" y="334851"/>
                </a:cubicBezTo>
                <a:cubicBezTo>
                  <a:pt x="553792" y="343437"/>
                  <a:pt x="564865" y="355713"/>
                  <a:pt x="579549" y="360608"/>
                </a:cubicBezTo>
                <a:cubicBezTo>
                  <a:pt x="625920" y="376065"/>
                  <a:pt x="815372" y="385683"/>
                  <a:pt x="824248" y="386366"/>
                </a:cubicBezTo>
                <a:cubicBezTo>
                  <a:pt x="867178" y="394952"/>
                  <a:pt x="911504" y="398279"/>
                  <a:pt x="953037" y="412124"/>
                </a:cubicBezTo>
                <a:cubicBezTo>
                  <a:pt x="965916" y="416417"/>
                  <a:pt x="978503" y="421710"/>
                  <a:pt x="991673" y="425003"/>
                </a:cubicBezTo>
                <a:cubicBezTo>
                  <a:pt x="1012909" y="430312"/>
                  <a:pt x="1034831" y="432573"/>
                  <a:pt x="1056068" y="437882"/>
                </a:cubicBezTo>
                <a:cubicBezTo>
                  <a:pt x="1133753" y="457303"/>
                  <a:pt x="1053853" y="451827"/>
                  <a:pt x="1171977" y="463639"/>
                </a:cubicBezTo>
                <a:cubicBezTo>
                  <a:pt x="1274852" y="473927"/>
                  <a:pt x="1378039" y="480811"/>
                  <a:pt x="1481070" y="489397"/>
                </a:cubicBezTo>
                <a:lnTo>
                  <a:pt x="3670479" y="476518"/>
                </a:lnTo>
                <a:cubicBezTo>
                  <a:pt x="3684053" y="476361"/>
                  <a:pt x="3695945" y="466932"/>
                  <a:pt x="3709115" y="463639"/>
                </a:cubicBezTo>
                <a:cubicBezTo>
                  <a:pt x="3713280" y="462598"/>
                  <a:pt x="3717701" y="463639"/>
                  <a:pt x="3721994" y="463639"/>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txBox="1">
            <a:spLocks/>
          </p:cNvSpPr>
          <p:nvPr/>
        </p:nvSpPr>
        <p:spPr bwMode="auto">
          <a:xfrm>
            <a:off x="1374957" y="3622744"/>
            <a:ext cx="184973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just">
              <a:buClr>
                <a:srgbClr val="3DC5C5"/>
              </a:buClr>
              <a:buNone/>
              <a:defRPr/>
            </a:pPr>
            <a:r>
              <a:rPr lang="en-US" sz="2400" kern="0" noProof="0" smtClean="0">
                <a:solidFill>
                  <a:srgbClr val="002060"/>
                </a:solidFill>
                <a:latin typeface="Cambria" panose="02040503050406030204" pitchFamily="18" charset="0"/>
              </a:rPr>
              <a:t>Hình ảnh</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1" name="Freeform 20"/>
          <p:cNvSpPr/>
          <p:nvPr/>
        </p:nvSpPr>
        <p:spPr>
          <a:xfrm>
            <a:off x="7237927" y="3032902"/>
            <a:ext cx="605307" cy="33674"/>
          </a:xfrm>
          <a:custGeom>
            <a:avLst/>
            <a:gdLst>
              <a:gd name="connsiteX0" fmla="*/ 605307 w 605307"/>
              <a:gd name="connsiteY0" fmla="*/ 19391 h 33674"/>
              <a:gd name="connsiteX1" fmla="*/ 244698 w 605307"/>
              <a:gd name="connsiteY1" fmla="*/ 19391 h 33674"/>
              <a:gd name="connsiteX2" fmla="*/ 180304 w 605307"/>
              <a:gd name="connsiteY2" fmla="*/ 32270 h 33674"/>
              <a:gd name="connsiteX3" fmla="*/ 0 w 605307"/>
              <a:gd name="connsiteY3" fmla="*/ 32270 h 33674"/>
            </a:gdLst>
            <a:ahLst/>
            <a:cxnLst>
              <a:cxn ang="0">
                <a:pos x="connsiteX0" y="connsiteY0"/>
              </a:cxn>
              <a:cxn ang="0">
                <a:pos x="connsiteX1" y="connsiteY1"/>
              </a:cxn>
              <a:cxn ang="0">
                <a:pos x="connsiteX2" y="connsiteY2"/>
              </a:cxn>
              <a:cxn ang="0">
                <a:pos x="connsiteX3" y="connsiteY3"/>
              </a:cxn>
            </a:cxnLst>
            <a:rect l="l" t="t" r="r" b="b"/>
            <a:pathLst>
              <a:path w="605307" h="33674">
                <a:moveTo>
                  <a:pt x="605307" y="19391"/>
                </a:moveTo>
                <a:cubicBezTo>
                  <a:pt x="451255" y="-11419"/>
                  <a:pt x="530027" y="-990"/>
                  <a:pt x="244698" y="19391"/>
                </a:cubicBezTo>
                <a:cubicBezTo>
                  <a:pt x="222864" y="20951"/>
                  <a:pt x="202164" y="31119"/>
                  <a:pt x="180304" y="32270"/>
                </a:cubicBezTo>
                <a:cubicBezTo>
                  <a:pt x="120286" y="35429"/>
                  <a:pt x="60101" y="32270"/>
                  <a:pt x="0" y="3227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p:cNvSpPr txBox="1">
            <a:spLocks/>
          </p:cNvSpPr>
          <p:nvPr/>
        </p:nvSpPr>
        <p:spPr bwMode="auto">
          <a:xfrm>
            <a:off x="7872478" y="2837976"/>
            <a:ext cx="118881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just">
              <a:buClr>
                <a:srgbClr val="3DC5C5"/>
              </a:buClr>
              <a:buNone/>
              <a:defRPr/>
            </a:pPr>
            <a:r>
              <a:rPr lang="en-US" sz="1600" kern="0" noProof="0" smtClean="0">
                <a:solidFill>
                  <a:srgbClr val="002060"/>
                </a:solidFill>
                <a:latin typeface="Cambria" panose="02040503050406030204" pitchFamily="18" charset="0"/>
              </a:rPr>
              <a:t>Hình ảnh</a:t>
            </a:r>
            <a:endParaRPr kumimoji="0" lang="en-US" sz="1600" b="0"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3" name="Freeform 22"/>
          <p:cNvSpPr/>
          <p:nvPr/>
        </p:nvSpPr>
        <p:spPr>
          <a:xfrm>
            <a:off x="2955764" y="4558343"/>
            <a:ext cx="3721994" cy="489397"/>
          </a:xfrm>
          <a:custGeom>
            <a:avLst/>
            <a:gdLst>
              <a:gd name="connsiteX0" fmla="*/ 0 w 3721994"/>
              <a:gd name="connsiteY0" fmla="*/ 0 h 489397"/>
              <a:gd name="connsiteX1" fmla="*/ 64394 w 3721994"/>
              <a:gd name="connsiteY1" fmla="*/ 64394 h 489397"/>
              <a:gd name="connsiteX2" fmla="*/ 103031 w 3721994"/>
              <a:gd name="connsiteY2" fmla="*/ 77273 h 489397"/>
              <a:gd name="connsiteX3" fmla="*/ 128789 w 3721994"/>
              <a:gd name="connsiteY3" fmla="*/ 115910 h 489397"/>
              <a:gd name="connsiteX4" fmla="*/ 206062 w 3721994"/>
              <a:gd name="connsiteY4" fmla="*/ 167425 h 489397"/>
              <a:gd name="connsiteX5" fmla="*/ 321972 w 3721994"/>
              <a:gd name="connsiteY5" fmla="*/ 231820 h 489397"/>
              <a:gd name="connsiteX6" fmla="*/ 425003 w 3721994"/>
              <a:gd name="connsiteY6" fmla="*/ 296214 h 489397"/>
              <a:gd name="connsiteX7" fmla="*/ 502276 w 3721994"/>
              <a:gd name="connsiteY7" fmla="*/ 321972 h 489397"/>
              <a:gd name="connsiteX8" fmla="*/ 540913 w 3721994"/>
              <a:gd name="connsiteY8" fmla="*/ 334851 h 489397"/>
              <a:gd name="connsiteX9" fmla="*/ 579549 w 3721994"/>
              <a:gd name="connsiteY9" fmla="*/ 360608 h 489397"/>
              <a:gd name="connsiteX10" fmla="*/ 824248 w 3721994"/>
              <a:gd name="connsiteY10" fmla="*/ 386366 h 489397"/>
              <a:gd name="connsiteX11" fmla="*/ 953037 w 3721994"/>
              <a:gd name="connsiteY11" fmla="*/ 412124 h 489397"/>
              <a:gd name="connsiteX12" fmla="*/ 991673 w 3721994"/>
              <a:gd name="connsiteY12" fmla="*/ 425003 h 489397"/>
              <a:gd name="connsiteX13" fmla="*/ 1056068 w 3721994"/>
              <a:gd name="connsiteY13" fmla="*/ 437882 h 489397"/>
              <a:gd name="connsiteX14" fmla="*/ 1171977 w 3721994"/>
              <a:gd name="connsiteY14" fmla="*/ 463639 h 489397"/>
              <a:gd name="connsiteX15" fmla="*/ 1481070 w 3721994"/>
              <a:gd name="connsiteY15" fmla="*/ 489397 h 489397"/>
              <a:gd name="connsiteX16" fmla="*/ 3670479 w 3721994"/>
              <a:gd name="connsiteY16" fmla="*/ 476518 h 489397"/>
              <a:gd name="connsiteX17" fmla="*/ 3709115 w 3721994"/>
              <a:gd name="connsiteY17" fmla="*/ 463639 h 489397"/>
              <a:gd name="connsiteX18" fmla="*/ 3721994 w 3721994"/>
              <a:gd name="connsiteY18" fmla="*/ 463639 h 48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1994" h="489397">
                <a:moveTo>
                  <a:pt x="0" y="0"/>
                </a:moveTo>
                <a:cubicBezTo>
                  <a:pt x="21465" y="21465"/>
                  <a:pt x="40109" y="46181"/>
                  <a:pt x="64394" y="64394"/>
                </a:cubicBezTo>
                <a:cubicBezTo>
                  <a:pt x="75255" y="72539"/>
                  <a:pt x="92430" y="68792"/>
                  <a:pt x="103031" y="77273"/>
                </a:cubicBezTo>
                <a:cubicBezTo>
                  <a:pt x="115118" y="86942"/>
                  <a:pt x="117140" y="105717"/>
                  <a:pt x="128789" y="115910"/>
                </a:cubicBezTo>
                <a:cubicBezTo>
                  <a:pt x="152086" y="136295"/>
                  <a:pt x="180304" y="150253"/>
                  <a:pt x="206062" y="167425"/>
                </a:cubicBezTo>
                <a:cubicBezTo>
                  <a:pt x="294632" y="226472"/>
                  <a:pt x="253966" y="209151"/>
                  <a:pt x="321972" y="231820"/>
                </a:cubicBezTo>
                <a:cubicBezTo>
                  <a:pt x="366258" y="265034"/>
                  <a:pt x="374493" y="276010"/>
                  <a:pt x="425003" y="296214"/>
                </a:cubicBezTo>
                <a:cubicBezTo>
                  <a:pt x="450212" y="306298"/>
                  <a:pt x="476518" y="313386"/>
                  <a:pt x="502276" y="321972"/>
                </a:cubicBezTo>
                <a:cubicBezTo>
                  <a:pt x="515155" y="326265"/>
                  <a:pt x="529617" y="327321"/>
                  <a:pt x="540913" y="334851"/>
                </a:cubicBezTo>
                <a:cubicBezTo>
                  <a:pt x="553792" y="343437"/>
                  <a:pt x="564865" y="355713"/>
                  <a:pt x="579549" y="360608"/>
                </a:cubicBezTo>
                <a:cubicBezTo>
                  <a:pt x="625920" y="376065"/>
                  <a:pt x="815372" y="385683"/>
                  <a:pt x="824248" y="386366"/>
                </a:cubicBezTo>
                <a:cubicBezTo>
                  <a:pt x="867178" y="394952"/>
                  <a:pt x="911504" y="398279"/>
                  <a:pt x="953037" y="412124"/>
                </a:cubicBezTo>
                <a:cubicBezTo>
                  <a:pt x="965916" y="416417"/>
                  <a:pt x="978503" y="421710"/>
                  <a:pt x="991673" y="425003"/>
                </a:cubicBezTo>
                <a:cubicBezTo>
                  <a:pt x="1012909" y="430312"/>
                  <a:pt x="1034831" y="432573"/>
                  <a:pt x="1056068" y="437882"/>
                </a:cubicBezTo>
                <a:cubicBezTo>
                  <a:pt x="1133753" y="457303"/>
                  <a:pt x="1053853" y="451827"/>
                  <a:pt x="1171977" y="463639"/>
                </a:cubicBezTo>
                <a:cubicBezTo>
                  <a:pt x="1274852" y="473927"/>
                  <a:pt x="1378039" y="480811"/>
                  <a:pt x="1481070" y="489397"/>
                </a:cubicBezTo>
                <a:lnTo>
                  <a:pt x="3670479" y="476518"/>
                </a:lnTo>
                <a:cubicBezTo>
                  <a:pt x="3684053" y="476361"/>
                  <a:pt x="3695945" y="466932"/>
                  <a:pt x="3709115" y="463639"/>
                </a:cubicBezTo>
                <a:cubicBezTo>
                  <a:pt x="3713280" y="462598"/>
                  <a:pt x="3717701" y="463639"/>
                  <a:pt x="3721994" y="463639"/>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p:cNvSpPr txBox="1">
            <a:spLocks/>
          </p:cNvSpPr>
          <p:nvPr/>
        </p:nvSpPr>
        <p:spPr bwMode="auto">
          <a:xfrm>
            <a:off x="2410263" y="4220568"/>
            <a:ext cx="814426"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just">
              <a:buClr>
                <a:srgbClr val="3DC5C5"/>
              </a:buClr>
              <a:buNone/>
              <a:defRPr/>
            </a:pPr>
            <a:r>
              <a:rPr lang="en-US" sz="2400" kern="0" noProof="0" smtClean="0">
                <a:solidFill>
                  <a:srgbClr val="002060"/>
                </a:solidFill>
                <a:latin typeface="Cambria" panose="02040503050406030204" pitchFamily="18" charset="0"/>
              </a:rPr>
              <a:t>Màu</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6" name="Freeform 25"/>
          <p:cNvSpPr/>
          <p:nvPr/>
        </p:nvSpPr>
        <p:spPr>
          <a:xfrm>
            <a:off x="2931167" y="4947009"/>
            <a:ext cx="3721994" cy="489397"/>
          </a:xfrm>
          <a:custGeom>
            <a:avLst/>
            <a:gdLst>
              <a:gd name="connsiteX0" fmla="*/ 0 w 3721994"/>
              <a:gd name="connsiteY0" fmla="*/ 0 h 489397"/>
              <a:gd name="connsiteX1" fmla="*/ 64394 w 3721994"/>
              <a:gd name="connsiteY1" fmla="*/ 64394 h 489397"/>
              <a:gd name="connsiteX2" fmla="*/ 103031 w 3721994"/>
              <a:gd name="connsiteY2" fmla="*/ 77273 h 489397"/>
              <a:gd name="connsiteX3" fmla="*/ 128789 w 3721994"/>
              <a:gd name="connsiteY3" fmla="*/ 115910 h 489397"/>
              <a:gd name="connsiteX4" fmla="*/ 206062 w 3721994"/>
              <a:gd name="connsiteY4" fmla="*/ 167425 h 489397"/>
              <a:gd name="connsiteX5" fmla="*/ 321972 w 3721994"/>
              <a:gd name="connsiteY5" fmla="*/ 231820 h 489397"/>
              <a:gd name="connsiteX6" fmla="*/ 425003 w 3721994"/>
              <a:gd name="connsiteY6" fmla="*/ 296214 h 489397"/>
              <a:gd name="connsiteX7" fmla="*/ 502276 w 3721994"/>
              <a:gd name="connsiteY7" fmla="*/ 321972 h 489397"/>
              <a:gd name="connsiteX8" fmla="*/ 540913 w 3721994"/>
              <a:gd name="connsiteY8" fmla="*/ 334851 h 489397"/>
              <a:gd name="connsiteX9" fmla="*/ 579549 w 3721994"/>
              <a:gd name="connsiteY9" fmla="*/ 360608 h 489397"/>
              <a:gd name="connsiteX10" fmla="*/ 824248 w 3721994"/>
              <a:gd name="connsiteY10" fmla="*/ 386366 h 489397"/>
              <a:gd name="connsiteX11" fmla="*/ 953037 w 3721994"/>
              <a:gd name="connsiteY11" fmla="*/ 412124 h 489397"/>
              <a:gd name="connsiteX12" fmla="*/ 991673 w 3721994"/>
              <a:gd name="connsiteY12" fmla="*/ 425003 h 489397"/>
              <a:gd name="connsiteX13" fmla="*/ 1056068 w 3721994"/>
              <a:gd name="connsiteY13" fmla="*/ 437882 h 489397"/>
              <a:gd name="connsiteX14" fmla="*/ 1171977 w 3721994"/>
              <a:gd name="connsiteY14" fmla="*/ 463639 h 489397"/>
              <a:gd name="connsiteX15" fmla="*/ 1481070 w 3721994"/>
              <a:gd name="connsiteY15" fmla="*/ 489397 h 489397"/>
              <a:gd name="connsiteX16" fmla="*/ 3670479 w 3721994"/>
              <a:gd name="connsiteY16" fmla="*/ 476518 h 489397"/>
              <a:gd name="connsiteX17" fmla="*/ 3709115 w 3721994"/>
              <a:gd name="connsiteY17" fmla="*/ 463639 h 489397"/>
              <a:gd name="connsiteX18" fmla="*/ 3721994 w 3721994"/>
              <a:gd name="connsiteY18" fmla="*/ 463639 h 48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1994" h="489397">
                <a:moveTo>
                  <a:pt x="0" y="0"/>
                </a:moveTo>
                <a:cubicBezTo>
                  <a:pt x="21465" y="21465"/>
                  <a:pt x="40109" y="46181"/>
                  <a:pt x="64394" y="64394"/>
                </a:cubicBezTo>
                <a:cubicBezTo>
                  <a:pt x="75255" y="72539"/>
                  <a:pt x="92430" y="68792"/>
                  <a:pt x="103031" y="77273"/>
                </a:cubicBezTo>
                <a:cubicBezTo>
                  <a:pt x="115118" y="86942"/>
                  <a:pt x="117140" y="105717"/>
                  <a:pt x="128789" y="115910"/>
                </a:cubicBezTo>
                <a:cubicBezTo>
                  <a:pt x="152086" y="136295"/>
                  <a:pt x="180304" y="150253"/>
                  <a:pt x="206062" y="167425"/>
                </a:cubicBezTo>
                <a:cubicBezTo>
                  <a:pt x="294632" y="226472"/>
                  <a:pt x="253966" y="209151"/>
                  <a:pt x="321972" y="231820"/>
                </a:cubicBezTo>
                <a:cubicBezTo>
                  <a:pt x="366258" y="265034"/>
                  <a:pt x="374493" y="276010"/>
                  <a:pt x="425003" y="296214"/>
                </a:cubicBezTo>
                <a:cubicBezTo>
                  <a:pt x="450212" y="306298"/>
                  <a:pt x="476518" y="313386"/>
                  <a:pt x="502276" y="321972"/>
                </a:cubicBezTo>
                <a:cubicBezTo>
                  <a:pt x="515155" y="326265"/>
                  <a:pt x="529617" y="327321"/>
                  <a:pt x="540913" y="334851"/>
                </a:cubicBezTo>
                <a:cubicBezTo>
                  <a:pt x="553792" y="343437"/>
                  <a:pt x="564865" y="355713"/>
                  <a:pt x="579549" y="360608"/>
                </a:cubicBezTo>
                <a:cubicBezTo>
                  <a:pt x="625920" y="376065"/>
                  <a:pt x="815372" y="385683"/>
                  <a:pt x="824248" y="386366"/>
                </a:cubicBezTo>
                <a:cubicBezTo>
                  <a:pt x="867178" y="394952"/>
                  <a:pt x="911504" y="398279"/>
                  <a:pt x="953037" y="412124"/>
                </a:cubicBezTo>
                <a:cubicBezTo>
                  <a:pt x="965916" y="416417"/>
                  <a:pt x="978503" y="421710"/>
                  <a:pt x="991673" y="425003"/>
                </a:cubicBezTo>
                <a:cubicBezTo>
                  <a:pt x="1012909" y="430312"/>
                  <a:pt x="1034831" y="432573"/>
                  <a:pt x="1056068" y="437882"/>
                </a:cubicBezTo>
                <a:cubicBezTo>
                  <a:pt x="1133753" y="457303"/>
                  <a:pt x="1053853" y="451827"/>
                  <a:pt x="1171977" y="463639"/>
                </a:cubicBezTo>
                <a:cubicBezTo>
                  <a:pt x="1274852" y="473927"/>
                  <a:pt x="1378039" y="480811"/>
                  <a:pt x="1481070" y="489397"/>
                </a:cubicBezTo>
                <a:lnTo>
                  <a:pt x="3670479" y="476518"/>
                </a:lnTo>
                <a:cubicBezTo>
                  <a:pt x="3684053" y="476361"/>
                  <a:pt x="3695945" y="466932"/>
                  <a:pt x="3709115" y="463639"/>
                </a:cubicBezTo>
                <a:cubicBezTo>
                  <a:pt x="3713280" y="462598"/>
                  <a:pt x="3717701" y="463639"/>
                  <a:pt x="3721994" y="463639"/>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p:cNvSpPr txBox="1">
            <a:spLocks/>
          </p:cNvSpPr>
          <p:nvPr/>
        </p:nvSpPr>
        <p:spPr bwMode="auto">
          <a:xfrm>
            <a:off x="1994004" y="4705166"/>
            <a:ext cx="10283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just">
              <a:buClr>
                <a:srgbClr val="3DC5C5"/>
              </a:buClr>
              <a:buNone/>
              <a:defRPr/>
            </a:pPr>
            <a:r>
              <a:rPr lang="en-US" sz="2400" kern="0" noProof="0" smtClean="0">
                <a:solidFill>
                  <a:srgbClr val="002060"/>
                </a:solidFill>
                <a:latin typeface="Cambria" panose="02040503050406030204" pitchFamily="18" charset="0"/>
              </a:rPr>
              <a:t>Chuỗi</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8" name="Freeform 27"/>
          <p:cNvSpPr/>
          <p:nvPr/>
        </p:nvSpPr>
        <p:spPr>
          <a:xfrm>
            <a:off x="2576387" y="5620565"/>
            <a:ext cx="3721994" cy="489397"/>
          </a:xfrm>
          <a:custGeom>
            <a:avLst/>
            <a:gdLst>
              <a:gd name="connsiteX0" fmla="*/ 0 w 3721994"/>
              <a:gd name="connsiteY0" fmla="*/ 0 h 489397"/>
              <a:gd name="connsiteX1" fmla="*/ 64394 w 3721994"/>
              <a:gd name="connsiteY1" fmla="*/ 64394 h 489397"/>
              <a:gd name="connsiteX2" fmla="*/ 103031 w 3721994"/>
              <a:gd name="connsiteY2" fmla="*/ 77273 h 489397"/>
              <a:gd name="connsiteX3" fmla="*/ 128789 w 3721994"/>
              <a:gd name="connsiteY3" fmla="*/ 115910 h 489397"/>
              <a:gd name="connsiteX4" fmla="*/ 206062 w 3721994"/>
              <a:gd name="connsiteY4" fmla="*/ 167425 h 489397"/>
              <a:gd name="connsiteX5" fmla="*/ 321972 w 3721994"/>
              <a:gd name="connsiteY5" fmla="*/ 231820 h 489397"/>
              <a:gd name="connsiteX6" fmla="*/ 425003 w 3721994"/>
              <a:gd name="connsiteY6" fmla="*/ 296214 h 489397"/>
              <a:gd name="connsiteX7" fmla="*/ 502276 w 3721994"/>
              <a:gd name="connsiteY7" fmla="*/ 321972 h 489397"/>
              <a:gd name="connsiteX8" fmla="*/ 540913 w 3721994"/>
              <a:gd name="connsiteY8" fmla="*/ 334851 h 489397"/>
              <a:gd name="connsiteX9" fmla="*/ 579549 w 3721994"/>
              <a:gd name="connsiteY9" fmla="*/ 360608 h 489397"/>
              <a:gd name="connsiteX10" fmla="*/ 824248 w 3721994"/>
              <a:gd name="connsiteY10" fmla="*/ 386366 h 489397"/>
              <a:gd name="connsiteX11" fmla="*/ 953037 w 3721994"/>
              <a:gd name="connsiteY11" fmla="*/ 412124 h 489397"/>
              <a:gd name="connsiteX12" fmla="*/ 991673 w 3721994"/>
              <a:gd name="connsiteY12" fmla="*/ 425003 h 489397"/>
              <a:gd name="connsiteX13" fmla="*/ 1056068 w 3721994"/>
              <a:gd name="connsiteY13" fmla="*/ 437882 h 489397"/>
              <a:gd name="connsiteX14" fmla="*/ 1171977 w 3721994"/>
              <a:gd name="connsiteY14" fmla="*/ 463639 h 489397"/>
              <a:gd name="connsiteX15" fmla="*/ 1481070 w 3721994"/>
              <a:gd name="connsiteY15" fmla="*/ 489397 h 489397"/>
              <a:gd name="connsiteX16" fmla="*/ 3670479 w 3721994"/>
              <a:gd name="connsiteY16" fmla="*/ 476518 h 489397"/>
              <a:gd name="connsiteX17" fmla="*/ 3709115 w 3721994"/>
              <a:gd name="connsiteY17" fmla="*/ 463639 h 489397"/>
              <a:gd name="connsiteX18" fmla="*/ 3721994 w 3721994"/>
              <a:gd name="connsiteY18" fmla="*/ 463639 h 48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1994" h="489397">
                <a:moveTo>
                  <a:pt x="0" y="0"/>
                </a:moveTo>
                <a:cubicBezTo>
                  <a:pt x="21465" y="21465"/>
                  <a:pt x="40109" y="46181"/>
                  <a:pt x="64394" y="64394"/>
                </a:cubicBezTo>
                <a:cubicBezTo>
                  <a:pt x="75255" y="72539"/>
                  <a:pt x="92430" y="68792"/>
                  <a:pt x="103031" y="77273"/>
                </a:cubicBezTo>
                <a:cubicBezTo>
                  <a:pt x="115118" y="86942"/>
                  <a:pt x="117140" y="105717"/>
                  <a:pt x="128789" y="115910"/>
                </a:cubicBezTo>
                <a:cubicBezTo>
                  <a:pt x="152086" y="136295"/>
                  <a:pt x="180304" y="150253"/>
                  <a:pt x="206062" y="167425"/>
                </a:cubicBezTo>
                <a:cubicBezTo>
                  <a:pt x="294632" y="226472"/>
                  <a:pt x="253966" y="209151"/>
                  <a:pt x="321972" y="231820"/>
                </a:cubicBezTo>
                <a:cubicBezTo>
                  <a:pt x="366258" y="265034"/>
                  <a:pt x="374493" y="276010"/>
                  <a:pt x="425003" y="296214"/>
                </a:cubicBezTo>
                <a:cubicBezTo>
                  <a:pt x="450212" y="306298"/>
                  <a:pt x="476518" y="313386"/>
                  <a:pt x="502276" y="321972"/>
                </a:cubicBezTo>
                <a:cubicBezTo>
                  <a:pt x="515155" y="326265"/>
                  <a:pt x="529617" y="327321"/>
                  <a:pt x="540913" y="334851"/>
                </a:cubicBezTo>
                <a:cubicBezTo>
                  <a:pt x="553792" y="343437"/>
                  <a:pt x="564865" y="355713"/>
                  <a:pt x="579549" y="360608"/>
                </a:cubicBezTo>
                <a:cubicBezTo>
                  <a:pt x="625920" y="376065"/>
                  <a:pt x="815372" y="385683"/>
                  <a:pt x="824248" y="386366"/>
                </a:cubicBezTo>
                <a:cubicBezTo>
                  <a:pt x="867178" y="394952"/>
                  <a:pt x="911504" y="398279"/>
                  <a:pt x="953037" y="412124"/>
                </a:cubicBezTo>
                <a:cubicBezTo>
                  <a:pt x="965916" y="416417"/>
                  <a:pt x="978503" y="421710"/>
                  <a:pt x="991673" y="425003"/>
                </a:cubicBezTo>
                <a:cubicBezTo>
                  <a:pt x="1012909" y="430312"/>
                  <a:pt x="1034831" y="432573"/>
                  <a:pt x="1056068" y="437882"/>
                </a:cubicBezTo>
                <a:cubicBezTo>
                  <a:pt x="1133753" y="457303"/>
                  <a:pt x="1053853" y="451827"/>
                  <a:pt x="1171977" y="463639"/>
                </a:cubicBezTo>
                <a:cubicBezTo>
                  <a:pt x="1274852" y="473927"/>
                  <a:pt x="1378039" y="480811"/>
                  <a:pt x="1481070" y="489397"/>
                </a:cubicBezTo>
                <a:lnTo>
                  <a:pt x="3670479" y="476518"/>
                </a:lnTo>
                <a:cubicBezTo>
                  <a:pt x="3684053" y="476361"/>
                  <a:pt x="3695945" y="466932"/>
                  <a:pt x="3709115" y="463639"/>
                </a:cubicBezTo>
                <a:cubicBezTo>
                  <a:pt x="3713280" y="462598"/>
                  <a:pt x="3717701" y="463639"/>
                  <a:pt x="3721994" y="463639"/>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p:cNvSpPr txBox="1">
            <a:spLocks/>
          </p:cNvSpPr>
          <p:nvPr/>
        </p:nvSpPr>
        <p:spPr bwMode="auto">
          <a:xfrm>
            <a:off x="340362" y="5436406"/>
            <a:ext cx="250586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just">
              <a:buClr>
                <a:srgbClr val="3DC5C5"/>
              </a:buClr>
              <a:buNone/>
              <a:defRPr/>
            </a:pPr>
            <a:r>
              <a:rPr lang="en-US" sz="2400" kern="0" noProof="0" smtClean="0">
                <a:solidFill>
                  <a:srgbClr val="002060"/>
                </a:solidFill>
                <a:latin typeface="Cambria" panose="02040503050406030204" pitchFamily="18" charset="0"/>
              </a:rPr>
              <a:t>Cấu hình Project</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1642287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Lớp </a:t>
              </a:r>
              <a:r>
                <a:rPr lang="vi-VN" sz="2400" b="1" kern="0">
                  <a:solidFill>
                    <a:srgbClr val="FF0000"/>
                  </a:solidFill>
                  <a:latin typeface="Cambria" panose="02040503050406030204" pitchFamily="18" charset="0"/>
                </a:rPr>
                <a:t>R</a:t>
              </a:r>
              <a:endParaRPr kumimoji="0" lang="en-US" sz="2400" b="1" i="0" u="none" strike="noStrike" kern="0" cap="none" spc="0" normalizeH="0" baseline="0" noProof="0" smtClean="0">
                <a:ln>
                  <a:noFill/>
                </a:ln>
                <a:solidFill>
                  <a:srgbClr val="FF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400" kern="0" smtClean="0">
                <a:solidFill>
                  <a:srgbClr val="002060"/>
                </a:solidFill>
                <a:latin typeface="Cambria" panose="02040503050406030204" pitchFamily="18" charset="0"/>
              </a:rPr>
              <a:t>Lớp R rất quan trọng để lập trình. Là lớp tự động được phát sinh, nhiệm vụ tự động tạo các lớp con chứa các id đã được phân loại. Ta vào Package để dễ quan sát.</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684187" y="2438400"/>
            <a:ext cx="8176052" cy="3724275"/>
          </a:xfrm>
          <a:prstGeom prst="rect">
            <a:avLst/>
          </a:prstGeom>
        </p:spPr>
      </p:pic>
    </p:spTree>
    <p:extLst>
      <p:ext uri="{BB962C8B-B14F-4D97-AF65-F5344CB8AC3E}">
        <p14:creationId xmlns:p14="http://schemas.microsoft.com/office/powerpoint/2010/main" val="189384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7315200" cy="508000"/>
            <a:chOff x="789624" y="1191463"/>
            <a:chExt cx="7315200" cy="508000"/>
          </a:xfrm>
        </p:grpSpPr>
        <p:sp>
          <p:nvSpPr>
            <p:cNvPr id="3" name="AutoShape 52"/>
            <p:cNvSpPr>
              <a:spLocks noChangeArrowheads="1"/>
            </p:cNvSpPr>
            <p:nvPr/>
          </p:nvSpPr>
          <p:spPr bwMode="gray">
            <a:xfrm>
              <a:off x="990600" y="1191463"/>
              <a:ext cx="7114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Ý nghĩa của hàm onCreate và setContentView</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055079" cy="144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vi-VN" sz="2400" kern="0" smtClean="0">
                <a:solidFill>
                  <a:srgbClr val="002060"/>
                </a:solidFill>
                <a:latin typeface="Cambria" panose="02040503050406030204" pitchFamily="18" charset="0"/>
              </a:rPr>
              <a:t>onCreate </a:t>
            </a:r>
            <a:r>
              <a:rPr lang="en-US" sz="2400" kern="0" smtClean="0">
                <a:solidFill>
                  <a:srgbClr val="002060"/>
                </a:solidFill>
                <a:latin typeface="Cambria" panose="02040503050406030204" pitchFamily="18" charset="0"/>
              </a:rPr>
              <a:t>là hàm mặc định được tạo ra khi ta tạo mới 1 Activity (màn hình) bên trong có</a:t>
            </a:r>
            <a:r>
              <a:rPr lang="vi-VN" sz="2400" kern="0" smtClean="0">
                <a:solidFill>
                  <a:srgbClr val="002060"/>
                </a:solidFill>
                <a:latin typeface="Cambria" panose="02040503050406030204" pitchFamily="18" charset="0"/>
              </a:rPr>
              <a:t> setContentView</a:t>
            </a:r>
            <a:r>
              <a:rPr lang="en-US" sz="2400" kern="0" smtClean="0">
                <a:solidFill>
                  <a:srgbClr val="002060"/>
                </a:solidFill>
                <a:latin typeface="Cambria" panose="02040503050406030204" pitchFamily="18" charset="0"/>
              </a:rPr>
              <a:t> để nap XML layout vào bộ nhớ.</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461076" y="2286000"/>
            <a:ext cx="8383589" cy="3362325"/>
          </a:xfrm>
          <a:prstGeom prst="rect">
            <a:avLst/>
          </a:prstGeom>
        </p:spPr>
      </p:pic>
      <p:sp>
        <p:nvSpPr>
          <p:cNvPr id="10" name="Freeform 9"/>
          <p:cNvSpPr/>
          <p:nvPr/>
        </p:nvSpPr>
        <p:spPr>
          <a:xfrm>
            <a:off x="1192369" y="4753148"/>
            <a:ext cx="927279" cy="343233"/>
          </a:xfrm>
          <a:custGeom>
            <a:avLst/>
            <a:gdLst>
              <a:gd name="connsiteX0" fmla="*/ 64394 w 927279"/>
              <a:gd name="connsiteY0" fmla="*/ 93601 h 343233"/>
              <a:gd name="connsiteX1" fmla="*/ 141668 w 927279"/>
              <a:gd name="connsiteY1" fmla="*/ 67844 h 343233"/>
              <a:gd name="connsiteX2" fmla="*/ 386366 w 927279"/>
              <a:gd name="connsiteY2" fmla="*/ 29207 h 343233"/>
              <a:gd name="connsiteX3" fmla="*/ 631065 w 927279"/>
              <a:gd name="connsiteY3" fmla="*/ 16328 h 343233"/>
              <a:gd name="connsiteX4" fmla="*/ 785611 w 927279"/>
              <a:gd name="connsiteY4" fmla="*/ 16328 h 343233"/>
              <a:gd name="connsiteX5" fmla="*/ 811369 w 927279"/>
              <a:gd name="connsiteY5" fmla="*/ 54965 h 343233"/>
              <a:gd name="connsiteX6" fmla="*/ 850006 w 927279"/>
              <a:gd name="connsiteY6" fmla="*/ 80722 h 343233"/>
              <a:gd name="connsiteX7" fmla="*/ 901521 w 927279"/>
              <a:gd name="connsiteY7" fmla="*/ 157996 h 343233"/>
              <a:gd name="connsiteX8" fmla="*/ 927279 w 927279"/>
              <a:gd name="connsiteY8" fmla="*/ 196632 h 343233"/>
              <a:gd name="connsiteX9" fmla="*/ 914400 w 927279"/>
              <a:gd name="connsiteY9" fmla="*/ 248148 h 343233"/>
              <a:gd name="connsiteX10" fmla="*/ 850006 w 927279"/>
              <a:gd name="connsiteY10" fmla="*/ 261027 h 343233"/>
              <a:gd name="connsiteX11" fmla="*/ 798490 w 927279"/>
              <a:gd name="connsiteY11" fmla="*/ 286784 h 343233"/>
              <a:gd name="connsiteX12" fmla="*/ 25758 w 927279"/>
              <a:gd name="connsiteY12" fmla="*/ 235269 h 343233"/>
              <a:gd name="connsiteX13" fmla="*/ 0 w 927279"/>
              <a:gd name="connsiteY13" fmla="*/ 196632 h 343233"/>
              <a:gd name="connsiteX14" fmla="*/ 12879 w 927279"/>
              <a:gd name="connsiteY14" fmla="*/ 93601 h 343233"/>
              <a:gd name="connsiteX15" fmla="*/ 51516 w 927279"/>
              <a:gd name="connsiteY15" fmla="*/ 67844 h 343233"/>
              <a:gd name="connsiteX16" fmla="*/ 128789 w 927279"/>
              <a:gd name="connsiteY16" fmla="*/ 80722 h 343233"/>
              <a:gd name="connsiteX17" fmla="*/ 141668 w 927279"/>
              <a:gd name="connsiteY17" fmla="*/ 80722 h 34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7279" h="343233">
                <a:moveTo>
                  <a:pt x="64394" y="93601"/>
                </a:moveTo>
                <a:cubicBezTo>
                  <a:pt x="90152" y="85015"/>
                  <a:pt x="115327" y="74429"/>
                  <a:pt x="141668" y="67844"/>
                </a:cubicBezTo>
                <a:cubicBezTo>
                  <a:pt x="221948" y="47774"/>
                  <a:pt x="303866" y="35100"/>
                  <a:pt x="386366" y="29207"/>
                </a:cubicBezTo>
                <a:cubicBezTo>
                  <a:pt x="467838" y="23388"/>
                  <a:pt x="549499" y="20621"/>
                  <a:pt x="631065" y="16328"/>
                </a:cubicBezTo>
                <a:cubicBezTo>
                  <a:pt x="690065" y="1578"/>
                  <a:pt x="716037" y="-11502"/>
                  <a:pt x="785611" y="16328"/>
                </a:cubicBezTo>
                <a:cubicBezTo>
                  <a:pt x="799983" y="22077"/>
                  <a:pt x="800424" y="44020"/>
                  <a:pt x="811369" y="54965"/>
                </a:cubicBezTo>
                <a:cubicBezTo>
                  <a:pt x="822314" y="65910"/>
                  <a:pt x="837127" y="72136"/>
                  <a:pt x="850006" y="80722"/>
                </a:cubicBezTo>
                <a:lnTo>
                  <a:pt x="901521" y="157996"/>
                </a:lnTo>
                <a:lnTo>
                  <a:pt x="927279" y="196632"/>
                </a:lnTo>
                <a:cubicBezTo>
                  <a:pt x="922986" y="213804"/>
                  <a:pt x="927998" y="236816"/>
                  <a:pt x="914400" y="248148"/>
                </a:cubicBezTo>
                <a:cubicBezTo>
                  <a:pt x="897584" y="262162"/>
                  <a:pt x="870772" y="254105"/>
                  <a:pt x="850006" y="261027"/>
                </a:cubicBezTo>
                <a:cubicBezTo>
                  <a:pt x="831792" y="267098"/>
                  <a:pt x="815662" y="278198"/>
                  <a:pt x="798490" y="286784"/>
                </a:cubicBezTo>
                <a:cubicBezTo>
                  <a:pt x="527273" y="282026"/>
                  <a:pt x="201643" y="446335"/>
                  <a:pt x="25758" y="235269"/>
                </a:cubicBezTo>
                <a:cubicBezTo>
                  <a:pt x="15849" y="223378"/>
                  <a:pt x="8586" y="209511"/>
                  <a:pt x="0" y="196632"/>
                </a:cubicBezTo>
                <a:cubicBezTo>
                  <a:pt x="4293" y="162288"/>
                  <a:pt x="25" y="125736"/>
                  <a:pt x="12879" y="93601"/>
                </a:cubicBezTo>
                <a:cubicBezTo>
                  <a:pt x="18628" y="79230"/>
                  <a:pt x="36132" y="69553"/>
                  <a:pt x="51516" y="67844"/>
                </a:cubicBezTo>
                <a:cubicBezTo>
                  <a:pt x="77469" y="64960"/>
                  <a:pt x="102938" y="77029"/>
                  <a:pt x="128789" y="80722"/>
                </a:cubicBezTo>
                <a:cubicBezTo>
                  <a:pt x="133039" y="81329"/>
                  <a:pt x="137375" y="80722"/>
                  <a:pt x="141668" y="8072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849155" y="4876800"/>
            <a:ext cx="20574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2093890" y="5027054"/>
            <a:ext cx="4378934" cy="579549"/>
          </a:xfrm>
          <a:custGeom>
            <a:avLst/>
            <a:gdLst>
              <a:gd name="connsiteX0" fmla="*/ 4365938 w 4378934"/>
              <a:gd name="connsiteY0" fmla="*/ 180304 h 579549"/>
              <a:gd name="connsiteX1" fmla="*/ 4378817 w 4378934"/>
              <a:gd name="connsiteY1" fmla="*/ 257577 h 579549"/>
              <a:gd name="connsiteX2" fmla="*/ 4353059 w 4378934"/>
              <a:gd name="connsiteY2" fmla="*/ 437881 h 579549"/>
              <a:gd name="connsiteX3" fmla="*/ 4237150 w 4378934"/>
              <a:gd name="connsiteY3" fmla="*/ 528033 h 579549"/>
              <a:gd name="connsiteX4" fmla="*/ 4198513 w 4378934"/>
              <a:gd name="connsiteY4" fmla="*/ 553791 h 579549"/>
              <a:gd name="connsiteX5" fmla="*/ 4121240 w 4378934"/>
              <a:gd name="connsiteY5" fmla="*/ 566670 h 579549"/>
              <a:gd name="connsiteX6" fmla="*/ 4082603 w 4378934"/>
              <a:gd name="connsiteY6" fmla="*/ 579549 h 579549"/>
              <a:gd name="connsiteX7" fmla="*/ 3515933 w 4378934"/>
              <a:gd name="connsiteY7" fmla="*/ 553791 h 579549"/>
              <a:gd name="connsiteX8" fmla="*/ 3387144 w 4378934"/>
              <a:gd name="connsiteY8" fmla="*/ 540912 h 579549"/>
              <a:gd name="connsiteX9" fmla="*/ 3296992 w 4378934"/>
              <a:gd name="connsiteY9" fmla="*/ 515154 h 579549"/>
              <a:gd name="connsiteX10" fmla="*/ 3181082 w 4378934"/>
              <a:gd name="connsiteY10" fmla="*/ 502276 h 579549"/>
              <a:gd name="connsiteX11" fmla="*/ 3078051 w 4378934"/>
              <a:gd name="connsiteY11" fmla="*/ 489397 h 579549"/>
              <a:gd name="connsiteX12" fmla="*/ 3013657 w 4378934"/>
              <a:gd name="connsiteY12" fmla="*/ 476518 h 579549"/>
              <a:gd name="connsiteX13" fmla="*/ 2846231 w 4378934"/>
              <a:gd name="connsiteY13" fmla="*/ 450760 h 579549"/>
              <a:gd name="connsiteX14" fmla="*/ 2717442 w 4378934"/>
              <a:gd name="connsiteY14" fmla="*/ 437881 h 579549"/>
              <a:gd name="connsiteX15" fmla="*/ 2511380 w 4378934"/>
              <a:gd name="connsiteY15" fmla="*/ 399245 h 579549"/>
              <a:gd name="connsiteX16" fmla="*/ 2215166 w 4378934"/>
              <a:gd name="connsiteY16" fmla="*/ 360608 h 579549"/>
              <a:gd name="connsiteX17" fmla="*/ 2009104 w 4378934"/>
              <a:gd name="connsiteY17" fmla="*/ 321971 h 579549"/>
              <a:gd name="connsiteX18" fmla="*/ 1803042 w 4378934"/>
              <a:gd name="connsiteY18" fmla="*/ 296214 h 579549"/>
              <a:gd name="connsiteX19" fmla="*/ 1687133 w 4378934"/>
              <a:gd name="connsiteY19" fmla="*/ 270456 h 579549"/>
              <a:gd name="connsiteX20" fmla="*/ 1493950 w 4378934"/>
              <a:gd name="connsiteY20" fmla="*/ 231819 h 579549"/>
              <a:gd name="connsiteX21" fmla="*/ 1339403 w 4378934"/>
              <a:gd name="connsiteY21" fmla="*/ 206061 h 579549"/>
              <a:gd name="connsiteX22" fmla="*/ 1275009 w 4378934"/>
              <a:gd name="connsiteY22" fmla="*/ 193183 h 579549"/>
              <a:gd name="connsiteX23" fmla="*/ 1133341 w 4378934"/>
              <a:gd name="connsiteY23" fmla="*/ 167425 h 579549"/>
              <a:gd name="connsiteX24" fmla="*/ 1043189 w 4378934"/>
              <a:gd name="connsiteY24" fmla="*/ 141667 h 579549"/>
              <a:gd name="connsiteX25" fmla="*/ 824248 w 4378934"/>
              <a:gd name="connsiteY25" fmla="*/ 115909 h 579549"/>
              <a:gd name="connsiteX26" fmla="*/ 721217 w 4378934"/>
              <a:gd name="connsiteY26" fmla="*/ 103031 h 579549"/>
              <a:gd name="connsiteX27" fmla="*/ 515155 w 4378934"/>
              <a:gd name="connsiteY27" fmla="*/ 77273 h 579549"/>
              <a:gd name="connsiteX28" fmla="*/ 437882 w 4378934"/>
              <a:gd name="connsiteY28" fmla="*/ 51515 h 579549"/>
              <a:gd name="connsiteX29" fmla="*/ 64395 w 4378934"/>
              <a:gd name="connsiteY29" fmla="*/ 38636 h 579549"/>
              <a:gd name="connsiteX30" fmla="*/ 25758 w 4378934"/>
              <a:gd name="connsiteY30" fmla="*/ 25757 h 579549"/>
              <a:gd name="connsiteX31" fmla="*/ 0 w 4378934"/>
              <a:gd name="connsiteY31" fmla="*/ 0 h 57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378934" h="579549">
                <a:moveTo>
                  <a:pt x="4365938" y="180304"/>
                </a:moveTo>
                <a:cubicBezTo>
                  <a:pt x="4370231" y="206062"/>
                  <a:pt x="4380121" y="231497"/>
                  <a:pt x="4378817" y="257577"/>
                </a:cubicBezTo>
                <a:cubicBezTo>
                  <a:pt x="4375785" y="318213"/>
                  <a:pt x="4375607" y="381512"/>
                  <a:pt x="4353059" y="437881"/>
                </a:cubicBezTo>
                <a:cubicBezTo>
                  <a:pt x="4314975" y="533092"/>
                  <a:pt x="4292162" y="500527"/>
                  <a:pt x="4237150" y="528033"/>
                </a:cubicBezTo>
                <a:cubicBezTo>
                  <a:pt x="4223306" y="534955"/>
                  <a:pt x="4213197" y="548896"/>
                  <a:pt x="4198513" y="553791"/>
                </a:cubicBezTo>
                <a:cubicBezTo>
                  <a:pt x="4173740" y="562049"/>
                  <a:pt x="4146731" y="561005"/>
                  <a:pt x="4121240" y="566670"/>
                </a:cubicBezTo>
                <a:cubicBezTo>
                  <a:pt x="4107988" y="569615"/>
                  <a:pt x="4095482" y="575256"/>
                  <a:pt x="4082603" y="579549"/>
                </a:cubicBezTo>
                <a:lnTo>
                  <a:pt x="3515933" y="553791"/>
                </a:lnTo>
                <a:cubicBezTo>
                  <a:pt x="3472856" y="551398"/>
                  <a:pt x="3429631" y="548410"/>
                  <a:pt x="3387144" y="540912"/>
                </a:cubicBezTo>
                <a:cubicBezTo>
                  <a:pt x="3356366" y="535481"/>
                  <a:pt x="3327710" y="520914"/>
                  <a:pt x="3296992" y="515154"/>
                </a:cubicBezTo>
                <a:cubicBezTo>
                  <a:pt x="3258783" y="507990"/>
                  <a:pt x="3219690" y="506818"/>
                  <a:pt x="3181082" y="502276"/>
                </a:cubicBezTo>
                <a:cubicBezTo>
                  <a:pt x="3146708" y="498232"/>
                  <a:pt x="3112259" y="494660"/>
                  <a:pt x="3078051" y="489397"/>
                </a:cubicBezTo>
                <a:cubicBezTo>
                  <a:pt x="3056416" y="486068"/>
                  <a:pt x="3035249" y="480117"/>
                  <a:pt x="3013657" y="476518"/>
                </a:cubicBezTo>
                <a:cubicBezTo>
                  <a:pt x="2957960" y="467235"/>
                  <a:pt x="2902222" y="458063"/>
                  <a:pt x="2846231" y="450760"/>
                </a:cubicBezTo>
                <a:cubicBezTo>
                  <a:pt x="2803450" y="445180"/>
                  <a:pt x="2760372" y="442174"/>
                  <a:pt x="2717442" y="437881"/>
                </a:cubicBezTo>
                <a:cubicBezTo>
                  <a:pt x="2597248" y="389803"/>
                  <a:pt x="2700221" y="423876"/>
                  <a:pt x="2511380" y="399245"/>
                </a:cubicBezTo>
                <a:cubicBezTo>
                  <a:pt x="2125486" y="348912"/>
                  <a:pt x="2576427" y="393450"/>
                  <a:pt x="2215166" y="360608"/>
                </a:cubicBezTo>
                <a:cubicBezTo>
                  <a:pt x="2161740" y="349923"/>
                  <a:pt x="2069337" y="330002"/>
                  <a:pt x="2009104" y="321971"/>
                </a:cubicBezTo>
                <a:cubicBezTo>
                  <a:pt x="1938895" y="312610"/>
                  <a:pt x="1872432" y="309225"/>
                  <a:pt x="1803042" y="296214"/>
                </a:cubicBezTo>
                <a:cubicBezTo>
                  <a:pt x="1764141" y="288920"/>
                  <a:pt x="1725880" y="278528"/>
                  <a:pt x="1687133" y="270456"/>
                </a:cubicBezTo>
                <a:lnTo>
                  <a:pt x="1493950" y="231819"/>
                </a:lnTo>
                <a:cubicBezTo>
                  <a:pt x="1442597" y="222309"/>
                  <a:pt x="1390835" y="215137"/>
                  <a:pt x="1339403" y="206061"/>
                </a:cubicBezTo>
                <a:cubicBezTo>
                  <a:pt x="1317846" y="202257"/>
                  <a:pt x="1296546" y="197099"/>
                  <a:pt x="1275009" y="193183"/>
                </a:cubicBezTo>
                <a:cubicBezTo>
                  <a:pt x="1232909" y="185529"/>
                  <a:pt x="1175757" y="178029"/>
                  <a:pt x="1133341" y="167425"/>
                </a:cubicBezTo>
                <a:cubicBezTo>
                  <a:pt x="1103021" y="159845"/>
                  <a:pt x="1073748" y="148216"/>
                  <a:pt x="1043189" y="141667"/>
                </a:cubicBezTo>
                <a:cubicBezTo>
                  <a:pt x="990262" y="130325"/>
                  <a:pt x="869632" y="120952"/>
                  <a:pt x="824248" y="115909"/>
                </a:cubicBezTo>
                <a:cubicBezTo>
                  <a:pt x="789849" y="112087"/>
                  <a:pt x="755591" y="107075"/>
                  <a:pt x="721217" y="103031"/>
                </a:cubicBezTo>
                <a:cubicBezTo>
                  <a:pt x="537298" y="81394"/>
                  <a:pt x="673338" y="99871"/>
                  <a:pt x="515155" y="77273"/>
                </a:cubicBezTo>
                <a:cubicBezTo>
                  <a:pt x="489397" y="68687"/>
                  <a:pt x="464934" y="53834"/>
                  <a:pt x="437882" y="51515"/>
                </a:cubicBezTo>
                <a:cubicBezTo>
                  <a:pt x="313767" y="40876"/>
                  <a:pt x="188722" y="46407"/>
                  <a:pt x="64395" y="38636"/>
                </a:cubicBezTo>
                <a:cubicBezTo>
                  <a:pt x="50846" y="37789"/>
                  <a:pt x="37399" y="32741"/>
                  <a:pt x="25758" y="25757"/>
                </a:cubicBezTo>
                <a:cubicBezTo>
                  <a:pt x="15346" y="19510"/>
                  <a:pt x="8586" y="8586"/>
                  <a:pt x="0" y="0"/>
                </a:cubicBezTo>
              </a:path>
            </a:pathLst>
          </a:custGeom>
          <a:noFill/>
          <a:ln w="28575">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34755" y="3662362"/>
            <a:ext cx="1295400" cy="300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191555" y="3733800"/>
            <a:ext cx="25908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setcontent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0933" y="5189528"/>
            <a:ext cx="2193732" cy="1363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767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173</Words>
  <Application>Microsoft Office PowerPoint</Application>
  <PresentationFormat>On-screen Show (4:3)</PresentationFormat>
  <Paragraphs>25</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Cambria</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474</cp:revision>
  <dcterms:created xsi:type="dcterms:W3CDTF">2011-04-06T04:04:31Z</dcterms:created>
  <dcterms:modified xsi:type="dcterms:W3CDTF">2016-12-11T15:30:44Z</dcterms:modified>
</cp:coreProperties>
</file>