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63" r:id="rId4"/>
    <p:sldId id="265" r:id="rId5"/>
    <p:sldId id="266" r:id="rId6"/>
    <p:sldId id="267" r:id="rId7"/>
    <p:sldId id="268" r:id="rId8"/>
    <p:sldId id="269" r:id="rId9"/>
    <p:sldId id="270" r:id="rId10"/>
    <p:sldId id="261" r:id="rId11"/>
    <p:sldId id="27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1" autoAdjust="0"/>
    <p:restoredTop sz="94434" autoAdjust="0"/>
  </p:normalViewPr>
  <p:slideViewPr>
    <p:cSldViewPr>
      <p:cViewPr varScale="1">
        <p:scale>
          <a:sx n="74" d="100"/>
          <a:sy n="74" d="100"/>
        </p:scale>
        <p:origin x="97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Cài đặt và sử dụng máy ảo chính thống Android Studio</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sử dụng máy ảo chính thống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4473679"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400" kern="0" smtClean="0">
                <a:solidFill>
                  <a:srgbClr val="002060"/>
                </a:solidFill>
                <a:latin typeface="Cambria" panose="02040503050406030204" pitchFamily="18" charset="0"/>
              </a:rPr>
              <a:t>Máy ảo Android Emulator giống như 1 điện thoại thật, nên các tính năng trong điện thoại thật như thế nào thì Emulator tương tự như vậy.</a:t>
            </a:r>
          </a:p>
          <a:p>
            <a:pPr lvl="0" algn="just">
              <a:buClr>
                <a:srgbClr val="3DC5C5"/>
              </a:buClr>
              <a:defRPr/>
            </a:pPr>
            <a:r>
              <a:rPr lang="en-US" sz="2400" kern="0" smtClean="0">
                <a:solidFill>
                  <a:srgbClr val="002060"/>
                </a:solidFill>
                <a:latin typeface="Cambria" panose="02040503050406030204" pitchFamily="18" charset="0"/>
              </a:rPr>
              <a:t>Setting</a:t>
            </a:r>
          </a:p>
          <a:p>
            <a:pPr lvl="0" algn="just">
              <a:buClr>
                <a:srgbClr val="3DC5C5"/>
              </a:buClr>
              <a:defRPr/>
            </a:pPr>
            <a:r>
              <a:rPr kumimoji="0" lang="en-US" sz="2400" b="0" i="0" u="none" strike="noStrike" kern="0" cap="none" spc="0" normalizeH="0" baseline="0" noProof="0" smtClean="0">
                <a:ln>
                  <a:noFill/>
                </a:ln>
                <a:solidFill>
                  <a:srgbClr val="002060"/>
                </a:solidFill>
                <a:effectLst/>
                <a:uLnTx/>
                <a:uFillTx/>
                <a:latin typeface="Cambria" panose="02040503050406030204" pitchFamily="18" charset="0"/>
              </a:rPr>
              <a:t>Xoay</a:t>
            </a:r>
            <a:r>
              <a:rPr kumimoji="0" lang="en-US" sz="2400" b="0" i="0" u="none" strike="noStrike" kern="0" cap="none" spc="0" normalizeH="0" noProof="0" smtClean="0">
                <a:ln>
                  <a:noFill/>
                </a:ln>
                <a:solidFill>
                  <a:srgbClr val="002060"/>
                </a:solidFill>
                <a:effectLst/>
                <a:uLnTx/>
                <a:uFillTx/>
                <a:latin typeface="Cambria" panose="02040503050406030204" pitchFamily="18" charset="0"/>
              </a:rPr>
              <a:t> điện thoại</a:t>
            </a:r>
          </a:p>
          <a:p>
            <a:pPr lvl="0" algn="just">
              <a:buClr>
                <a:srgbClr val="3DC5C5"/>
              </a:buClr>
              <a:defRPr/>
            </a:pPr>
            <a:r>
              <a:rPr lang="en-US" sz="2400" kern="0" baseline="0" smtClean="0">
                <a:solidFill>
                  <a:srgbClr val="002060"/>
                </a:solidFill>
                <a:latin typeface="Cambria" panose="02040503050406030204" pitchFamily="18" charset="0"/>
              </a:rPr>
              <a:t>Telephony</a:t>
            </a:r>
          </a:p>
          <a:p>
            <a:pPr lvl="0" algn="just">
              <a:buClr>
                <a:srgbClr val="3DC5C5"/>
              </a:buClr>
              <a:defRPr/>
            </a:pPr>
            <a:r>
              <a:rPr kumimoji="0" lang="en-US" sz="2400" b="0" i="0" u="none" strike="noStrike" kern="0" cap="none" spc="0" normalizeH="0" noProof="0" smtClean="0">
                <a:ln>
                  <a:noFill/>
                </a:ln>
                <a:solidFill>
                  <a:srgbClr val="002060"/>
                </a:solidFill>
                <a:effectLst/>
                <a:uLnTx/>
                <a:uFillTx/>
                <a:latin typeface="Cambria" panose="02040503050406030204" pitchFamily="18" charset="0"/>
              </a:rPr>
              <a:t>…</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5279973" y="1176270"/>
            <a:ext cx="2698854" cy="4961366"/>
          </a:xfrm>
          <a:prstGeom prst="rect">
            <a:avLst/>
          </a:prstGeom>
        </p:spPr>
      </p:pic>
      <p:pic>
        <p:nvPicPr>
          <p:cNvPr id="10" name="Picture 9"/>
          <p:cNvPicPr>
            <a:picLocks noChangeAspect="1"/>
          </p:cNvPicPr>
          <p:nvPr/>
        </p:nvPicPr>
        <p:blipFill>
          <a:blip r:embed="rId3"/>
          <a:stretch>
            <a:fillRect/>
          </a:stretch>
        </p:blipFill>
        <p:spPr>
          <a:xfrm>
            <a:off x="8153400" y="1143000"/>
            <a:ext cx="571500" cy="4914900"/>
          </a:xfrm>
          <a:prstGeom prst="rect">
            <a:avLst/>
          </a:prstGeom>
        </p:spPr>
      </p:pic>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sử dụng máy ảo chính thống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1" name="Picture 10"/>
          <p:cNvPicPr>
            <a:picLocks noChangeAspect="1"/>
          </p:cNvPicPr>
          <p:nvPr/>
        </p:nvPicPr>
        <p:blipFill rotWithShape="1">
          <a:blip r:embed="rId2"/>
          <a:srcRect r="27625"/>
          <a:stretch/>
        </p:blipFill>
        <p:spPr>
          <a:xfrm>
            <a:off x="316747" y="1170737"/>
            <a:ext cx="4331454" cy="4605337"/>
          </a:xfrm>
          <a:prstGeom prst="rect">
            <a:avLst/>
          </a:prstGeom>
        </p:spPr>
      </p:pic>
      <p:pic>
        <p:nvPicPr>
          <p:cNvPr id="12" name="Picture 11"/>
          <p:cNvPicPr>
            <a:picLocks noChangeAspect="1"/>
          </p:cNvPicPr>
          <p:nvPr/>
        </p:nvPicPr>
        <p:blipFill>
          <a:blip r:embed="rId3"/>
          <a:stretch>
            <a:fillRect/>
          </a:stretch>
        </p:blipFill>
        <p:spPr>
          <a:xfrm>
            <a:off x="5943600" y="1066800"/>
            <a:ext cx="2959592" cy="5440688"/>
          </a:xfrm>
          <a:prstGeom prst="rect">
            <a:avLst/>
          </a:prstGeom>
        </p:spPr>
      </p:pic>
      <p:cxnSp>
        <p:nvCxnSpPr>
          <p:cNvPr id="14" name="Straight Arrow Connector 13"/>
          <p:cNvCxnSpPr/>
          <p:nvPr/>
        </p:nvCxnSpPr>
        <p:spPr>
          <a:xfrm flipV="1">
            <a:off x="3886200" y="2667000"/>
            <a:ext cx="25908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36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sz="2400" kern="0" smtClean="0">
                <a:solidFill>
                  <a:srgbClr val="002060"/>
                </a:solidFill>
                <a:latin typeface="Cambria" panose="02040503050406030204" pitchFamily="18" charset="0"/>
              </a:rPr>
              <a:t>Cách </a:t>
            </a:r>
            <a:r>
              <a:rPr lang="vi-VN" sz="2400" kern="0">
                <a:solidFill>
                  <a:srgbClr val="002060"/>
                </a:solidFill>
                <a:latin typeface="Cambria" panose="02040503050406030204" pitchFamily="18" charset="0"/>
              </a:rPr>
              <a:t>tạo máy ảo chính thống trong Android Studio</a:t>
            </a:r>
          </a:p>
          <a:p>
            <a:pPr lvl="0" algn="just">
              <a:buClr>
                <a:srgbClr val="3DC5C5"/>
              </a:buClr>
              <a:defRPr/>
            </a:pPr>
            <a:r>
              <a:rPr lang="vi-VN" sz="2400" kern="0" smtClean="0">
                <a:solidFill>
                  <a:srgbClr val="002060"/>
                </a:solidFill>
                <a:latin typeface="Cambria" panose="02040503050406030204" pitchFamily="18" charset="0"/>
              </a:rPr>
              <a:t>Cách </a:t>
            </a:r>
            <a:r>
              <a:rPr lang="vi-VN" sz="2400" kern="0">
                <a:solidFill>
                  <a:srgbClr val="002060"/>
                </a:solidFill>
                <a:latin typeface="Cambria" panose="02040503050406030204" pitchFamily="18" charset="0"/>
              </a:rPr>
              <a:t>sử dụng máy ảo chính thống</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921877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7467600" cy="508000"/>
            <a:chOff x="789624" y="1191463"/>
            <a:chExt cx="7467600" cy="508000"/>
          </a:xfrm>
        </p:grpSpPr>
        <p:sp>
          <p:nvSpPr>
            <p:cNvPr id="3" name="AutoShape 52"/>
            <p:cNvSpPr>
              <a:spLocks noChangeArrowheads="1"/>
            </p:cNvSpPr>
            <p:nvPr/>
          </p:nvSpPr>
          <p:spPr bwMode="gray">
            <a:xfrm>
              <a:off x="990600" y="1191463"/>
              <a:ext cx="7266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máy ảo chính thống trong Android Studio</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5007079"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400" kern="0" smtClean="0">
                <a:solidFill>
                  <a:srgbClr val="002060"/>
                </a:solidFill>
                <a:latin typeface="Cambria" panose="02040503050406030204" pitchFamily="18" charset="0"/>
              </a:rPr>
              <a:t>Khi triển khai ứng dụng ta cần có máy ảo hoặc máy thật. Android Studio cung cấp cho ta máy ảo Android Emulator có thể thay thế cho thiết bị thật.</a:t>
            </a:r>
            <a:endParaRPr lang="vi-VN" sz="2400"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5867400" y="1143000"/>
            <a:ext cx="2817829" cy="5180080"/>
          </a:xfrm>
          <a:prstGeom prst="rect">
            <a:avLst/>
          </a:prstGeom>
        </p:spPr>
      </p:pic>
    </p:spTree>
    <p:extLst>
      <p:ext uri="{BB962C8B-B14F-4D97-AF65-F5344CB8AC3E}">
        <p14:creationId xmlns:p14="http://schemas.microsoft.com/office/powerpoint/2010/main" val="175822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7467600" cy="508000"/>
            <a:chOff x="789624" y="1191463"/>
            <a:chExt cx="7467600" cy="508000"/>
          </a:xfrm>
        </p:grpSpPr>
        <p:sp>
          <p:nvSpPr>
            <p:cNvPr id="3" name="AutoShape 52"/>
            <p:cNvSpPr>
              <a:spLocks noChangeArrowheads="1"/>
            </p:cNvSpPr>
            <p:nvPr/>
          </p:nvSpPr>
          <p:spPr bwMode="gray">
            <a:xfrm>
              <a:off x="990600" y="1191463"/>
              <a:ext cx="7266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máy ảo chính thống trong Android Studio</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512279" cy="5638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400" kern="0" smtClean="0">
                <a:solidFill>
                  <a:srgbClr val="002060"/>
                </a:solidFill>
                <a:latin typeface="Cambria" panose="02040503050406030204" pitchFamily="18" charset="0"/>
              </a:rPr>
              <a:t>Để tạo máy ảo Android Emulator ta có thể vào AVD Manager: </a:t>
            </a:r>
            <a:endParaRPr lang="vi-VN" sz="2400" kern="0">
              <a:solidFill>
                <a:srgbClr val="002060"/>
              </a:solidFill>
              <a:latin typeface="Cambria" panose="02040503050406030204" pitchFamily="18" charset="0"/>
            </a:endParaRPr>
          </a:p>
        </p:txBody>
      </p:sp>
      <p:pic>
        <p:nvPicPr>
          <p:cNvPr id="10" name="Picture 9"/>
          <p:cNvPicPr>
            <a:picLocks noChangeAspect="1"/>
          </p:cNvPicPr>
          <p:nvPr/>
        </p:nvPicPr>
        <p:blipFill rotWithShape="1">
          <a:blip r:embed="rId2"/>
          <a:srcRect b="36000"/>
          <a:stretch/>
        </p:blipFill>
        <p:spPr>
          <a:xfrm>
            <a:off x="762000" y="1600201"/>
            <a:ext cx="7105650" cy="762000"/>
          </a:xfrm>
          <a:prstGeom prst="rect">
            <a:avLst/>
          </a:prstGeom>
        </p:spPr>
      </p:pic>
      <p:pic>
        <p:nvPicPr>
          <p:cNvPr id="11" name="Picture 10"/>
          <p:cNvPicPr>
            <a:picLocks noChangeAspect="1"/>
          </p:cNvPicPr>
          <p:nvPr/>
        </p:nvPicPr>
        <p:blipFill>
          <a:blip r:embed="rId3"/>
          <a:stretch>
            <a:fillRect/>
          </a:stretch>
        </p:blipFill>
        <p:spPr>
          <a:xfrm>
            <a:off x="655210" y="2667000"/>
            <a:ext cx="7515225" cy="3724275"/>
          </a:xfrm>
          <a:prstGeom prst="rect">
            <a:avLst/>
          </a:prstGeom>
        </p:spPr>
      </p:pic>
      <p:cxnSp>
        <p:nvCxnSpPr>
          <p:cNvPr id="13" name="Straight Arrow Connector 12"/>
          <p:cNvCxnSpPr/>
          <p:nvPr/>
        </p:nvCxnSpPr>
        <p:spPr>
          <a:xfrm flipH="1">
            <a:off x="5791200" y="2362201"/>
            <a:ext cx="304800" cy="4572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315200" y="4486274"/>
            <a:ext cx="0" cy="4238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981200" y="5474497"/>
            <a:ext cx="457200" cy="545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bwMode="auto">
          <a:xfrm>
            <a:off x="5179584" y="4821092"/>
            <a:ext cx="2990851" cy="5638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ctr">
              <a:buClr>
                <a:srgbClr val="3DC5C5"/>
              </a:buClr>
              <a:buNone/>
              <a:defRPr/>
            </a:pPr>
            <a:r>
              <a:rPr lang="en-US" sz="2000" kern="0" smtClean="0">
                <a:solidFill>
                  <a:srgbClr val="002060"/>
                </a:solidFill>
                <a:latin typeface="Cambria" panose="02040503050406030204" pitchFamily="18" charset="0"/>
              </a:rPr>
              <a:t>Nếu có rồi thì bấm biểu tượng này để chạy</a:t>
            </a:r>
            <a:endParaRPr lang="vi-VN" sz="2000" kern="0">
              <a:solidFill>
                <a:srgbClr val="002060"/>
              </a:solidFill>
              <a:latin typeface="Cambria" panose="02040503050406030204" pitchFamily="18" charset="0"/>
            </a:endParaRPr>
          </a:p>
        </p:txBody>
      </p:sp>
      <p:sp>
        <p:nvSpPr>
          <p:cNvPr id="20" name="Content Placeholder 2"/>
          <p:cNvSpPr txBox="1">
            <a:spLocks/>
          </p:cNvSpPr>
          <p:nvPr/>
        </p:nvSpPr>
        <p:spPr bwMode="auto">
          <a:xfrm>
            <a:off x="1148237" y="4821093"/>
            <a:ext cx="2990851" cy="5638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ctr">
              <a:buClr>
                <a:srgbClr val="3DC5C5"/>
              </a:buClr>
              <a:buNone/>
              <a:defRPr/>
            </a:pPr>
            <a:r>
              <a:rPr lang="en-US" sz="2000" kern="0" smtClean="0">
                <a:solidFill>
                  <a:srgbClr val="002060"/>
                </a:solidFill>
                <a:latin typeface="Cambria" panose="02040503050406030204" pitchFamily="18" charset="0"/>
              </a:rPr>
              <a:t>Chưa có thì bấm vào Create Virtual Device</a:t>
            </a:r>
            <a:endParaRPr lang="vi-VN" sz="2000" kern="0">
              <a:solidFill>
                <a:srgbClr val="002060"/>
              </a:solidFill>
              <a:latin typeface="Cambria" panose="02040503050406030204" pitchFamily="18" charset="0"/>
            </a:endParaRPr>
          </a:p>
        </p:txBody>
      </p:sp>
    </p:spTree>
    <p:extLst>
      <p:ext uri="{BB962C8B-B14F-4D97-AF65-F5344CB8AC3E}">
        <p14:creationId xmlns:p14="http://schemas.microsoft.com/office/powerpoint/2010/main" val="3755680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7467600" cy="508000"/>
            <a:chOff x="789624" y="1191463"/>
            <a:chExt cx="7467600" cy="508000"/>
          </a:xfrm>
        </p:grpSpPr>
        <p:sp>
          <p:nvSpPr>
            <p:cNvPr id="3" name="AutoShape 52"/>
            <p:cNvSpPr>
              <a:spLocks noChangeArrowheads="1"/>
            </p:cNvSpPr>
            <p:nvPr/>
          </p:nvSpPr>
          <p:spPr bwMode="gray">
            <a:xfrm>
              <a:off x="990600" y="1191463"/>
              <a:ext cx="7266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máy ảo chính thống trong Android Studio</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512279" cy="5638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400" kern="0" smtClean="0">
                <a:solidFill>
                  <a:srgbClr val="002060"/>
                </a:solidFill>
                <a:latin typeface="Cambria" panose="02040503050406030204" pitchFamily="18" charset="0"/>
              </a:rPr>
              <a:t>Chọn loại thiết bị để tạo máy ảo:</a:t>
            </a:r>
            <a:endParaRPr lang="vi-VN" sz="2400"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1002826" y="1524000"/>
            <a:ext cx="6799625" cy="4892744"/>
          </a:xfrm>
          <a:prstGeom prst="rect">
            <a:avLst/>
          </a:prstGeom>
        </p:spPr>
      </p:pic>
      <p:cxnSp>
        <p:nvCxnSpPr>
          <p:cNvPr id="17" name="Straight Arrow Connector 16"/>
          <p:cNvCxnSpPr/>
          <p:nvPr/>
        </p:nvCxnSpPr>
        <p:spPr>
          <a:xfrm flipH="1">
            <a:off x="5867400" y="5562600"/>
            <a:ext cx="457200" cy="545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136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7467600" cy="508000"/>
            <a:chOff x="789624" y="1191463"/>
            <a:chExt cx="7467600" cy="508000"/>
          </a:xfrm>
        </p:grpSpPr>
        <p:sp>
          <p:nvSpPr>
            <p:cNvPr id="3" name="AutoShape 52"/>
            <p:cNvSpPr>
              <a:spLocks noChangeArrowheads="1"/>
            </p:cNvSpPr>
            <p:nvPr/>
          </p:nvSpPr>
          <p:spPr bwMode="gray">
            <a:xfrm>
              <a:off x="990600" y="1191463"/>
              <a:ext cx="7266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máy ảo chính thống trong Android Studio</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512279" cy="5638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400" kern="0" smtClean="0">
                <a:solidFill>
                  <a:srgbClr val="002060"/>
                </a:solidFill>
                <a:latin typeface="Cambria" panose="02040503050406030204" pitchFamily="18" charset="0"/>
              </a:rPr>
              <a:t>Chọn system image</a:t>
            </a:r>
            <a:endParaRPr lang="vi-VN" sz="2400"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1054047" y="1606737"/>
            <a:ext cx="6718353" cy="4834264"/>
          </a:xfrm>
          <a:prstGeom prst="rect">
            <a:avLst/>
          </a:prstGeom>
        </p:spPr>
      </p:pic>
      <p:cxnSp>
        <p:nvCxnSpPr>
          <p:cNvPr id="12" name="Straight Arrow Connector 11"/>
          <p:cNvCxnSpPr/>
          <p:nvPr/>
        </p:nvCxnSpPr>
        <p:spPr>
          <a:xfrm flipH="1">
            <a:off x="5867400" y="5562600"/>
            <a:ext cx="457200" cy="545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567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7467600" cy="508000"/>
            <a:chOff x="789624" y="1191463"/>
            <a:chExt cx="7467600" cy="508000"/>
          </a:xfrm>
        </p:grpSpPr>
        <p:sp>
          <p:nvSpPr>
            <p:cNvPr id="3" name="AutoShape 52"/>
            <p:cNvSpPr>
              <a:spLocks noChangeArrowheads="1"/>
            </p:cNvSpPr>
            <p:nvPr/>
          </p:nvSpPr>
          <p:spPr bwMode="gray">
            <a:xfrm>
              <a:off x="990600" y="1191463"/>
              <a:ext cx="7266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máy ảo chính thống trong Android Studio</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512279" cy="5638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400" kern="0" smtClean="0">
                <a:solidFill>
                  <a:srgbClr val="002060"/>
                </a:solidFill>
                <a:latin typeface="Cambria" panose="02040503050406030204" pitchFamily="18" charset="0"/>
              </a:rPr>
              <a:t>Đặt tên máy ảo rồi nhấn finish</a:t>
            </a:r>
            <a:endParaRPr lang="vi-VN" sz="2400" kern="0">
              <a:solidFill>
                <a:srgbClr val="002060"/>
              </a:solidFill>
              <a:latin typeface="Cambria" panose="02040503050406030204" pitchFamily="18" charset="0"/>
            </a:endParaRPr>
          </a:p>
        </p:txBody>
      </p:sp>
      <p:pic>
        <p:nvPicPr>
          <p:cNvPr id="9" name="Picture 8"/>
          <p:cNvPicPr>
            <a:picLocks noChangeAspect="1"/>
          </p:cNvPicPr>
          <p:nvPr/>
        </p:nvPicPr>
        <p:blipFill>
          <a:blip r:embed="rId2"/>
          <a:stretch>
            <a:fillRect/>
          </a:stretch>
        </p:blipFill>
        <p:spPr>
          <a:xfrm>
            <a:off x="1066800" y="1524000"/>
            <a:ext cx="6905625" cy="4969018"/>
          </a:xfrm>
          <a:prstGeom prst="rect">
            <a:avLst/>
          </a:prstGeom>
        </p:spPr>
      </p:pic>
      <p:cxnSp>
        <p:nvCxnSpPr>
          <p:cNvPr id="13" name="Straight Arrow Connector 12"/>
          <p:cNvCxnSpPr/>
          <p:nvPr/>
        </p:nvCxnSpPr>
        <p:spPr>
          <a:xfrm flipH="1">
            <a:off x="7086600" y="5638800"/>
            <a:ext cx="457200" cy="545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91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7467600" cy="508000"/>
            <a:chOff x="789624" y="1191463"/>
            <a:chExt cx="7467600" cy="508000"/>
          </a:xfrm>
        </p:grpSpPr>
        <p:sp>
          <p:nvSpPr>
            <p:cNvPr id="3" name="AutoShape 52"/>
            <p:cNvSpPr>
              <a:spLocks noChangeArrowheads="1"/>
            </p:cNvSpPr>
            <p:nvPr/>
          </p:nvSpPr>
          <p:spPr bwMode="gray">
            <a:xfrm>
              <a:off x="990600" y="1191463"/>
              <a:ext cx="7266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máy ảo chính thống trong Android Studio</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70737"/>
            <a:ext cx="8512279" cy="5638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400" kern="0" smtClean="0">
                <a:solidFill>
                  <a:srgbClr val="002060"/>
                </a:solidFill>
                <a:latin typeface="Cambria" panose="02040503050406030204" pitchFamily="18" charset="0"/>
              </a:rPr>
              <a:t>Kết quả sau khi nhấn Finish</a:t>
            </a:r>
            <a:endParaRPr lang="vi-VN" sz="2400" kern="0">
              <a:solidFill>
                <a:srgbClr val="002060"/>
              </a:solidFill>
              <a:latin typeface="Cambria" panose="02040503050406030204" pitchFamily="18" charset="0"/>
            </a:endParaRPr>
          </a:p>
        </p:txBody>
      </p:sp>
      <p:pic>
        <p:nvPicPr>
          <p:cNvPr id="10" name="Picture 9"/>
          <p:cNvPicPr>
            <a:picLocks noChangeAspect="1"/>
          </p:cNvPicPr>
          <p:nvPr/>
        </p:nvPicPr>
        <p:blipFill>
          <a:blip r:embed="rId2"/>
          <a:stretch>
            <a:fillRect/>
          </a:stretch>
        </p:blipFill>
        <p:spPr>
          <a:xfrm>
            <a:off x="682041" y="1716349"/>
            <a:ext cx="7648575" cy="4772025"/>
          </a:xfrm>
          <a:prstGeom prst="rect">
            <a:avLst/>
          </a:prstGeom>
        </p:spPr>
      </p:pic>
      <p:sp>
        <p:nvSpPr>
          <p:cNvPr id="11" name="Oval 10"/>
          <p:cNvSpPr/>
          <p:nvPr/>
        </p:nvSpPr>
        <p:spPr>
          <a:xfrm>
            <a:off x="7162800" y="30480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endCxn id="11" idx="3"/>
          </p:cNvCxnSpPr>
          <p:nvPr/>
        </p:nvCxnSpPr>
        <p:spPr>
          <a:xfrm flipV="1">
            <a:off x="6324600" y="3568326"/>
            <a:ext cx="927474" cy="9274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bwMode="auto">
          <a:xfrm>
            <a:off x="3886201" y="4457163"/>
            <a:ext cx="4444415" cy="5638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400" kern="0" smtClean="0">
                <a:solidFill>
                  <a:srgbClr val="002060"/>
                </a:solidFill>
                <a:latin typeface="Cambria" panose="02040503050406030204" pitchFamily="18" charset="0"/>
              </a:rPr>
              <a:t>Nhấn Start để khởi động máy ảo</a:t>
            </a:r>
            <a:endParaRPr lang="vi-VN" sz="2400" kern="0">
              <a:solidFill>
                <a:srgbClr val="002060"/>
              </a:solidFill>
              <a:latin typeface="Cambria" panose="02040503050406030204" pitchFamily="18" charset="0"/>
            </a:endParaRPr>
          </a:p>
        </p:txBody>
      </p:sp>
    </p:spTree>
    <p:extLst>
      <p:ext uri="{BB962C8B-B14F-4D97-AF65-F5344CB8AC3E}">
        <p14:creationId xmlns:p14="http://schemas.microsoft.com/office/powerpoint/2010/main" val="1193250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7467600" cy="508000"/>
            <a:chOff x="789624" y="1191463"/>
            <a:chExt cx="7467600" cy="508000"/>
          </a:xfrm>
        </p:grpSpPr>
        <p:sp>
          <p:nvSpPr>
            <p:cNvPr id="3" name="AutoShape 52"/>
            <p:cNvSpPr>
              <a:spLocks noChangeArrowheads="1"/>
            </p:cNvSpPr>
            <p:nvPr/>
          </p:nvSpPr>
          <p:spPr bwMode="gray">
            <a:xfrm>
              <a:off x="990600" y="1191463"/>
              <a:ext cx="7266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Cách tạo máy ảo chính thống trong Android Studio</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3" name="Picture 12"/>
          <p:cNvPicPr>
            <a:picLocks noChangeAspect="1"/>
          </p:cNvPicPr>
          <p:nvPr/>
        </p:nvPicPr>
        <p:blipFill>
          <a:blip r:embed="rId2"/>
          <a:stretch>
            <a:fillRect/>
          </a:stretch>
        </p:blipFill>
        <p:spPr>
          <a:xfrm>
            <a:off x="2514600" y="1167551"/>
            <a:ext cx="2828580" cy="5199845"/>
          </a:xfrm>
          <a:prstGeom prst="rect">
            <a:avLst/>
          </a:prstGeom>
        </p:spPr>
      </p:pic>
      <p:pic>
        <p:nvPicPr>
          <p:cNvPr id="16" name="Picture 15"/>
          <p:cNvPicPr>
            <a:picLocks noChangeAspect="1"/>
          </p:cNvPicPr>
          <p:nvPr/>
        </p:nvPicPr>
        <p:blipFill>
          <a:blip r:embed="rId3"/>
          <a:stretch>
            <a:fillRect/>
          </a:stretch>
        </p:blipFill>
        <p:spPr>
          <a:xfrm>
            <a:off x="5461581" y="1167551"/>
            <a:ext cx="571500" cy="4914900"/>
          </a:xfrm>
          <a:prstGeom prst="rect">
            <a:avLst/>
          </a:prstGeom>
        </p:spPr>
      </p:pic>
    </p:spTree>
    <p:extLst>
      <p:ext uri="{BB962C8B-B14F-4D97-AF65-F5344CB8AC3E}">
        <p14:creationId xmlns:p14="http://schemas.microsoft.com/office/powerpoint/2010/main" val="2273501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264</Words>
  <Application>Microsoft Office PowerPoint</Application>
  <PresentationFormat>On-screen Show (4:3)</PresentationFormat>
  <Paragraphs>34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496</cp:revision>
  <dcterms:created xsi:type="dcterms:W3CDTF">2011-04-06T04:04:31Z</dcterms:created>
  <dcterms:modified xsi:type="dcterms:W3CDTF">2016-12-11T16:16:18Z</dcterms:modified>
</cp:coreProperties>
</file>