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63" r:id="rId4"/>
    <p:sldId id="264" r:id="rId5"/>
    <p:sldId id="267" r:id="rId6"/>
    <p:sldId id="265" r:id="rId7"/>
    <p:sldId id="268" r:id="rId8"/>
    <p:sldId id="269" r:id="rId9"/>
    <p:sldId id="270" r:id="rId10"/>
    <p:sldId id="266" r:id="rId11"/>
    <p:sldId id="271" r:id="rId12"/>
    <p:sldId id="272" r:id="rId13"/>
    <p:sldId id="273" r:id="rId14"/>
    <p:sldId id="274" r:id="rId15"/>
    <p:sldId id="275" r:id="rId16"/>
    <p:sldId id="276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88" autoAdjust="0"/>
    <p:restoredTop sz="94434" autoAdjust="0"/>
  </p:normalViewPr>
  <p:slideViewPr>
    <p:cSldViewPr>
      <p:cViewPr varScale="1">
        <p:scale>
          <a:sx n="94" d="100"/>
          <a:sy n="94" d="100"/>
        </p:scale>
        <p:origin x="39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21/12/2016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</a:t>
            </a:r>
            <a:r>
              <a:rPr lang="en-US" baseline="0" smtClean="0"/>
              <a:t> giả: Trần Duy Thanh</a:t>
            </a:r>
          </a:p>
          <a:p>
            <a:r>
              <a:rPr lang="en-US" baseline="0" smtClean="0"/>
              <a:t>Phone: 0987773061</a:t>
            </a:r>
          </a:p>
          <a:p>
            <a:r>
              <a:rPr lang="en-US" baseline="0" smtClean="0"/>
              <a:t>Email: duythanhcse@gmail.com</a:t>
            </a:r>
          </a:p>
          <a:p>
            <a:r>
              <a:rPr lang="en-US" baseline="0" smtClean="0"/>
              <a:t>Blog: http://duythanhcse.wordpress.com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enymotion.com/account/creat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enymotion.com/downloa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1828800"/>
            <a:ext cx="83058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Cài đặt máy ảo Genymotion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3194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2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</a:t>
              </a: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 sử dụng Genymotion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sử dụng Genymotion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133600"/>
            <a:ext cx="23241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7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</a:t>
              </a: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 sử dụng Genymotion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250012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Lần đầu mới cài thì chưa có máy ảo, nhấn vào nút Add để thêm may ảo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Khi có máy ảo rồi thì nhấn vào nút Start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870" y="1143000"/>
            <a:ext cx="5931130" cy="467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1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</a:t>
              </a: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 sử dụng Genymotion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0" y="1143000"/>
            <a:ext cx="8664679" cy="549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Cần đăng nhập để thêm các thiết bị mới nếu muốn: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17255"/>
            <a:ext cx="6503255" cy="463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0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</a:t>
              </a: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 sử dụng Genymotion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0" y="1143000"/>
            <a:ext cx="8664679" cy="549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Đ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ăng nhập thành công, chọn rồi bấm Next: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40518"/>
            <a:ext cx="6674381" cy="476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</a:t>
              </a: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 sử dụng Genymotion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0" y="1143000"/>
            <a:ext cx="8664679" cy="549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Đặt tên máy ảo rồi bấm Next để tạo máy ảo, chờ tải về là xong: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69510"/>
            <a:ext cx="6934200" cy="494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</a:t>
              </a: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 sử dụng Genymotion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0" y="1143000"/>
            <a:ext cx="8664679" cy="549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Chạy máy ảo lên: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62519"/>
            <a:ext cx="6029325" cy="475128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655210" y="2514600"/>
            <a:ext cx="1097390" cy="1524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75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</a:t>
              </a: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 sử dụng Genymotion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416888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dùng tương tự như Android Emulator chính thống trong Android Studio </a:t>
            </a:r>
          </a:p>
          <a:p>
            <a:pPr lvl="0" algn="just">
              <a:buClr>
                <a:srgbClr val="3DC5C5"/>
              </a:buClr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Máy</a:t>
            </a:r>
            <a:r>
              <a:rPr kumimoji="0" lang="en-US" sz="24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nào yếu thì nên dùng Genymotion, máy Thầy mạnh nên dùng trong Android Studio luôn :D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820" y="457200"/>
            <a:ext cx="3657600" cy="602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2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đăng ký tài 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khoản</a:t>
            </a:r>
            <a:endParaRPr lang="en-US" sz="2400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tải 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Genymotion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cài đặt </a:t>
            </a:r>
            <a:endParaRPr lang="en-US" sz="2400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sử dụng 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Genymotion</a:t>
            </a:r>
            <a:endParaRPr lang="en-US" sz="2400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 algn="just">
              <a:buClr>
                <a:srgbClr val="3DC5C5"/>
              </a:buClr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Cài</a:t>
            </a:r>
            <a:r>
              <a:rPr kumimoji="0" lang="en-US" sz="24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plug in Genymotion cho Android Studio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đăng ký tài khoản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Vào link dưới đây để đăng ký tài khoản:</a:t>
            </a:r>
          </a:p>
        </p:txBody>
      </p:sp>
      <p:sp>
        <p:nvSpPr>
          <p:cNvPr id="9" name="Rectangle 8"/>
          <p:cNvSpPr/>
          <p:nvPr/>
        </p:nvSpPr>
        <p:spPr>
          <a:xfrm>
            <a:off x="823803" y="1640497"/>
            <a:ext cx="82031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hlinkClick r:id="rId2"/>
              </a:rPr>
              <a:t>https://www.genymotion.com/account/create</a:t>
            </a:r>
            <a:r>
              <a:rPr lang="en-US" sz="2800" smtClean="0">
                <a:hlinkClick r:id="rId2"/>
              </a:rPr>
              <a:t>/</a:t>
            </a:r>
            <a:r>
              <a:rPr lang="en-US" sz="2800" smtClean="0"/>
              <a:t> </a:t>
            </a:r>
            <a:endParaRPr lang="en-US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092817"/>
            <a:ext cx="4495800" cy="431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1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</a:t>
              </a: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 tải </a:t>
              </a: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Genymotion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Vào link dưới đây để tải Genymotion:</a:t>
            </a:r>
          </a:p>
        </p:txBody>
      </p:sp>
      <p:sp>
        <p:nvSpPr>
          <p:cNvPr id="9" name="Rectangle 8"/>
          <p:cNvSpPr/>
          <p:nvPr/>
        </p:nvSpPr>
        <p:spPr>
          <a:xfrm>
            <a:off x="1371600" y="1575688"/>
            <a:ext cx="6172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hlinkClick r:id="rId2"/>
              </a:rPr>
              <a:t>https://www.genymotion.com/download</a:t>
            </a:r>
            <a:r>
              <a:rPr lang="en-US" sz="2400" smtClean="0">
                <a:hlinkClick r:id="rId2"/>
              </a:rPr>
              <a:t>/</a:t>
            </a:r>
            <a:r>
              <a:rPr lang="en-US" sz="2400" smtClean="0"/>
              <a:t> </a:t>
            </a:r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568" y="2133600"/>
            <a:ext cx="5148263" cy="4312102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587682" y="5181600"/>
            <a:ext cx="470871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Chưa đăng nhập thì bắt đăng nhập</a:t>
            </a:r>
          </a:p>
        </p:txBody>
      </p:sp>
    </p:spTree>
    <p:extLst>
      <p:ext uri="{BB962C8B-B14F-4D97-AF65-F5344CB8AC3E}">
        <p14:creationId xmlns:p14="http://schemas.microsoft.com/office/powerpoint/2010/main" val="183511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</a:t>
              </a: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 tải </a:t>
              </a: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Genymotion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Đăng nhập thành công thì tiến hành tải Genymotion: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600200"/>
            <a:ext cx="5757863" cy="4822693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2133600" y="4343400"/>
            <a:ext cx="9144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81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</a:t>
              </a: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 cài đặt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Khi tải về, tính tới thời điểm mới nhất hiện nay là: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752600"/>
            <a:ext cx="6153150" cy="581025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47124" y="25146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Ta tiến hành cài đặt để sử dụng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013239"/>
            <a:ext cx="4419600" cy="342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4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</a:t>
              </a: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 cài đặt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Bấm install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1585912"/>
            <a:ext cx="4752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7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</a:t>
              </a: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 cài đặt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Chờ cài đặt: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1585912"/>
            <a:ext cx="4752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0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</a:t>
              </a: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 cài đặt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Đã cài xong: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633" y="1884191"/>
            <a:ext cx="4752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9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290</Words>
  <Application>Microsoft Office PowerPoint</Application>
  <PresentationFormat>On-screen Show (4:3)</PresentationFormat>
  <Paragraphs>48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497</cp:revision>
  <dcterms:created xsi:type="dcterms:W3CDTF">2011-04-06T04:04:31Z</dcterms:created>
  <dcterms:modified xsi:type="dcterms:W3CDTF">2016-12-21T04:14:28Z</dcterms:modified>
</cp:coreProperties>
</file>