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3" r:id="rId4"/>
    <p:sldId id="266" r:id="rId5"/>
    <p:sldId id="268" r:id="rId6"/>
    <p:sldId id="269" r:id="rId7"/>
    <p:sldId id="270" r:id="rId8"/>
    <p:sldId id="271" r:id="rId9"/>
    <p:sldId id="267" r:id="rId10"/>
    <p:sldId id="265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88" autoAdjust="0"/>
    <p:restoredTop sz="94434" autoAdjust="0"/>
  </p:normalViewPr>
  <p:slideViewPr>
    <p:cSldViewPr>
      <p:cViewPr varScale="1">
        <p:scale>
          <a:sx n="74" d="100"/>
          <a:sy n="74" d="100"/>
        </p:scale>
        <p:origin x="96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Cài đặt driver cho máy thật SamSung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Một số driver khác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Ngoài</a:t>
            </a:r>
            <a:r>
              <a:rPr kumimoji="0" lang="en-US" sz="24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SamSung, HTC còn nhiều loại khác. Ở đây ta nên dùng 2 thiết bị này vì nó phổ biến, dễ tìm driver, solution….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sz="2400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Bạn nào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có loại khác thì phải tìm driver cho phù hợp là xong.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2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cài driver cho máy thật SamSung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Cấu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hình Develop Option cho thiết bị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Thiết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lập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USB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debugging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Một</a:t>
            </a:r>
            <a:r>
              <a:rPr kumimoji="0" lang="en-US" sz="24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số Driver khác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019800" cy="508000"/>
            <a:chOff x="789624" y="1191463"/>
            <a:chExt cx="6019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818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cài driver cho máy thật SamSung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Tìm từ khóa “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samsung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usb drivers for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mobile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phones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”, tương tự cho các thiết bị khác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81200"/>
            <a:ext cx="5538788" cy="450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867400" cy="508000"/>
            <a:chOff x="789624" y="1191463"/>
            <a:chExt cx="5867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666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Cấu hình Develop Option cho thiết bị</a:t>
              </a:r>
              <a:endParaRPr lang="vi-VN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782647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Bước 1: Vào Setting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274591"/>
            <a:ext cx="2819400" cy="495737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5638800" y="4038600"/>
            <a:ext cx="533400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39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867400" cy="508000"/>
            <a:chOff x="789624" y="1191463"/>
            <a:chExt cx="5867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666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Cấu hình Develop Option cho thiết bị</a:t>
              </a:r>
              <a:endParaRPr lang="vi-VN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782647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Bước 2: Vào About Device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1" y="1274592"/>
            <a:ext cx="2895600" cy="511350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5981701" y="5715000"/>
            <a:ext cx="533400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867400" cy="508000"/>
            <a:chOff x="789624" y="1191463"/>
            <a:chExt cx="5867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666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Cấu hình Develop Option cho thiết bị</a:t>
              </a:r>
              <a:endParaRPr lang="vi-VN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782647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Bước 3: Software Info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143000"/>
            <a:ext cx="2928938" cy="518610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5388769" y="4724400"/>
            <a:ext cx="533400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8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867400" cy="508000"/>
            <a:chOff x="789624" y="1191463"/>
            <a:chExt cx="5867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666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Cấu hình Develop Option cho thiết bị</a:t>
              </a:r>
              <a:endParaRPr lang="vi-VN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782647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Bước 5: Build number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nhấn liên tục 5 lần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681" y="1253126"/>
            <a:ext cx="2770240" cy="4907041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5498101" y="3499183"/>
            <a:ext cx="533400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37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867400" cy="508000"/>
            <a:chOff x="789624" y="1191463"/>
            <a:chExt cx="5867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666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Cấu hình Develop Option cho thiết bị</a:t>
              </a:r>
              <a:endParaRPr lang="vi-VN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447367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Bước 6: Quay lại màn hình Setting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Developer option xuất hiện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159099"/>
            <a:ext cx="3002390" cy="530209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6553200" y="5334000"/>
            <a:ext cx="533400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Thiết lập USB debugging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386" y="945595"/>
            <a:ext cx="3124200" cy="5534025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79321" y="1143000"/>
            <a:ext cx="447367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Enable USB Debugging lên, lúc này mới có thể chạy ứng dụng từ Android Studio lên thiết bị được.</a:t>
            </a:r>
          </a:p>
        </p:txBody>
      </p:sp>
    </p:spTree>
    <p:extLst>
      <p:ext uri="{BB962C8B-B14F-4D97-AF65-F5344CB8AC3E}">
        <p14:creationId xmlns:p14="http://schemas.microsoft.com/office/powerpoint/2010/main" val="22596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231</Words>
  <Application>Microsoft Office PowerPoint</Application>
  <PresentationFormat>On-screen Show (4:3)</PresentationFormat>
  <Paragraphs>31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490</cp:revision>
  <dcterms:created xsi:type="dcterms:W3CDTF">2011-04-06T04:04:31Z</dcterms:created>
  <dcterms:modified xsi:type="dcterms:W3CDTF">2016-12-13T02:58:33Z</dcterms:modified>
</cp:coreProperties>
</file>