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434" autoAdjust="0"/>
  </p:normalViewPr>
  <p:slideViewPr>
    <p:cSldViewPr>
      <p:cViewPr varScale="1">
        <p:scale>
          <a:sx n="74" d="100"/>
          <a:sy n="74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roid-at-screen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Sử dụng công cụ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Droid At Screen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Tải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công cụ Droid at Screen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Cấu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và sử dụng Droid At Screen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Tải công cụ Droid at Screen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Tải tại đây: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1676400"/>
            <a:ext cx="6430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hlinkClick r:id="rId2"/>
              </a:rPr>
              <a:t>http://</a:t>
            </a:r>
            <a:r>
              <a:rPr lang="en-US" sz="2800" smtClean="0">
                <a:hlinkClick r:id="rId2"/>
              </a:rPr>
              <a:t>droid-at-screen.org/download.html</a:t>
            </a:r>
            <a:r>
              <a:rPr lang="en-US" sz="2800" smtClean="0"/>
              <a:t> </a:t>
            </a:r>
            <a:endParaRPr lang="en-US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791200"/>
            <a:ext cx="5610225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97" y="2209800"/>
            <a:ext cx="5372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400800" cy="508000"/>
            <a:chOff x="789624" y="1191463"/>
            <a:chExt cx="6400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99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và sử dụng Droid At Screen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4743450" cy="34480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lập ADB trong ADB/ADB Executable Path:</a:t>
            </a:r>
          </a:p>
        </p:txBody>
      </p:sp>
    </p:spTree>
    <p:extLst>
      <p:ext uri="{BB962C8B-B14F-4D97-AF65-F5344CB8AC3E}">
        <p14:creationId xmlns:p14="http://schemas.microsoft.com/office/powerpoint/2010/main" val="2784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400800" cy="508000"/>
            <a:chOff x="789624" y="1191463"/>
            <a:chExt cx="6400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99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và sử dụng Droid At Screen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19200"/>
            <a:ext cx="2972430" cy="50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87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458</cp:revision>
  <dcterms:created xsi:type="dcterms:W3CDTF">2011-04-06T04:04:31Z</dcterms:created>
  <dcterms:modified xsi:type="dcterms:W3CDTF">2016-12-13T02:36:43Z</dcterms:modified>
</cp:coreProperties>
</file>