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8" autoAdjust="0"/>
    <p:restoredTop sz="94434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Chạy một project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trên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máy ảo và máy thật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thức biên dịch và chạy một project trên máy ảo và cách kết nối đến thiết bị thật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iểu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được bản chất của tập tin </a:t>
            </a:r>
            <a:r>
              <a:rPr lang="vi-VN" sz="2400" kern="0">
                <a:solidFill>
                  <a:srgbClr val="FF0000"/>
                </a:solidFill>
                <a:latin typeface="Cambria" panose="02040503050406030204" pitchFamily="18" charset="0"/>
              </a:rPr>
              <a:t>apk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iểu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được quy trình một ứng dụng bắt đầu được lập trình cho tới khi triển khai trên thiết bị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Chạy ứng dụng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44481"/>
            <a:ext cx="6581775" cy="269557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Bấm vào biểu tượng run để chạy: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Chạy ứng dụng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thiết bị để test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bấm Ok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9626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Chạy ứng dụng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Kết quả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18" y="788115"/>
            <a:ext cx="3114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Chạy ứng dụng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Android Studio làm như thế nào?</a:t>
            </a:r>
          </a:p>
          <a:p>
            <a:pPr lvl="0" algn="just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Bước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1: Source code</a:t>
            </a:r>
          </a:p>
          <a:p>
            <a:pPr lvl="0" algn="just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sz="24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Bước 2: Biên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dịch thành .dex</a:t>
            </a:r>
          </a:p>
          <a:p>
            <a:pPr lvl="0" algn="just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Bước 3: Đóng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gói thành .apk</a:t>
            </a:r>
          </a:p>
          <a:p>
            <a:pPr lvl="0" algn="just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Bước 4: 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Upload .apk lên thiết bị</a:t>
            </a:r>
          </a:p>
          <a:p>
            <a:pPr lvl="0" algn="just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sz="24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Bước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5: Cài đặt .apk vào vào thiết bị</a:t>
            </a:r>
          </a:p>
          <a:p>
            <a:pPr lvl="0" algn="just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Bước 6: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Kích hoạt Activity(màn hình) được quy định chạy trước trong AndroidManifest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Bản chất .apk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Là 1 file nén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" y="1676400"/>
            <a:ext cx="2238375" cy="2924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75" y="1139716"/>
            <a:ext cx="5657850" cy="1755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16505"/>
          <a:stretch/>
        </p:blipFill>
        <p:spPr>
          <a:xfrm>
            <a:off x="2786276" y="3047647"/>
            <a:ext cx="6238875" cy="3276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315200" y="2017658"/>
            <a:ext cx="0" cy="14875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71600" y="2017658"/>
            <a:ext cx="5562600" cy="2020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189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471</cp:revision>
  <dcterms:created xsi:type="dcterms:W3CDTF">2011-04-06T04:04:31Z</dcterms:created>
  <dcterms:modified xsi:type="dcterms:W3CDTF">2016-12-13T03:46:16Z</dcterms:modified>
</cp:coreProperties>
</file>