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2" autoAdjust="0"/>
    <p:restoredTop sz="94434" autoAdjust="0"/>
  </p:normalViewPr>
  <p:slideViewPr>
    <p:cSldViewPr>
      <p:cViewPr varScale="1">
        <p:scale>
          <a:sx n="94" d="100"/>
          <a:sy n="94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Layout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Layout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là gì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sao phải sử dụng Layout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Mô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lớp của Layout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Layout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là nơi để tổ chức sắp xếp control/View trên giao diện. Lúc thiết kế giao diện ta phải sử dụng các Layout để sắp xếp cho phù hợp.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1" descr="layoutparam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1" y="2057400"/>
            <a:ext cx="74168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6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6" name="Picture 2" descr="7_Layout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76" y="1447800"/>
            <a:ext cx="2819400" cy="38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8" name="Picture 4" descr="7_Layout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16" y="3242227"/>
            <a:ext cx="4686300" cy="220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97622"/>
            <a:ext cx="2038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71600"/>
            <a:ext cx="274803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34" name="Picture 10" descr="Image result for table layout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1956462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188720"/>
            <a:ext cx="3876675" cy="2886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267200"/>
            <a:ext cx="3438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Layout with Adapter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6400"/>
            <a:ext cx="41624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031F3C5D-DC4C-4722-A037-77EEE008FF8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102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480</cp:revision>
  <dcterms:created xsi:type="dcterms:W3CDTF">2011-04-06T04:04:31Z</dcterms:created>
  <dcterms:modified xsi:type="dcterms:W3CDTF">2016-12-21T08:10:49Z</dcterms:modified>
</cp:coreProperties>
</file>