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8" autoAdjust="0"/>
    <p:restoredTop sz="94434" autoAdjust="0"/>
  </p:normalViewPr>
  <p:slideViewPr>
    <p:cSldViewPr>
      <p:cViewPr varScale="1">
        <p:scale>
          <a:sx n="74" d="100"/>
          <a:sy n="74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chemas.android.com/apk/res/android%E2%80%9D&amp;g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Frame Layout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niệm Frame Layout 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thuộc tính thường dùng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Frame Layout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" y="1166843"/>
            <a:ext cx="861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Sử dụng trong các trường hợp xây dựng bố cục tổ chức hiển thị một đối tượng duy nhất.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Đối tượng mặc định vị trí top-left trên FrameLayout, có thể sử dụng thuộc tính Gravity để thiết lập lại vị trí.</a:t>
            </a:r>
          </a:p>
          <a:p>
            <a:r>
              <a:rPr lang="en-US" sz="2400" b="1" u="sng">
                <a:solidFill>
                  <a:srgbClr val="002060"/>
                </a:solidFill>
                <a:latin typeface="Cambria" panose="02040503050406030204" pitchFamily="18" charset="0"/>
              </a:rPr>
              <a:t>Ví dụ khai báo: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&lt;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FrameLayout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	  xmlns:android="http://schemas.android.com/apk/res/android"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    android:layout_width="match_parent"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    android:layout_height="match_parent” &gt;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&lt;/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FrameLayout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&gt;</a:t>
            </a:r>
          </a:p>
          <a:p>
            <a:endParaRPr lang="en-US" sz="24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sz="24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sz="24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7_Layout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10000"/>
            <a:ext cx="20002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1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Frame Layout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25332" y="1170737"/>
            <a:ext cx="7859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&lt;?xml version=”1.0″ encoding=”utf-8″?&gt;</a:t>
            </a:r>
          </a:p>
          <a:p>
            <a:r>
              <a:rPr lang="en-US"/>
              <a:t>&lt;</a:t>
            </a:r>
            <a:r>
              <a:rPr lang="en-US" b="1">
                <a:solidFill>
                  <a:srgbClr val="FF0000"/>
                </a:solidFill>
              </a:rPr>
              <a:t>FrameLayout</a:t>
            </a:r>
            <a:r>
              <a:rPr lang="en-US" b="1"/>
              <a:t> </a:t>
            </a:r>
            <a:r>
              <a:rPr lang="en-US"/>
              <a:t>android:id=”@+id/mainlayout” android:layout_height=”fill_parent” android:layout_width=”fill_parent” android:orientation=”vertical” xmlns:android=”</a:t>
            </a:r>
            <a:r>
              <a:rPr lang="en-US">
                <a:hlinkClick r:id="rId2"/>
              </a:rPr>
              <a:t>http://</a:t>
            </a:r>
            <a:r>
              <a:rPr lang="en-US">
                <a:hlinkClick r:id="rId2"/>
              </a:rPr>
              <a:t>schemas.android.com/apk/res/android</a:t>
            </a:r>
            <a:r>
              <a:rPr lang="en-US" smtClean="0">
                <a:hlinkClick r:id="rId2"/>
              </a:rPr>
              <a:t>”</a:t>
            </a:r>
            <a:r>
              <a:rPr lang="en-US" smtClean="0"/>
              <a:t>&gt;</a:t>
            </a:r>
            <a:endParaRPr lang="en-US"/>
          </a:p>
          <a:p>
            <a:pPr lvl="1"/>
            <a:r>
              <a:rPr lang="en-US"/>
              <a:t>&lt;</a:t>
            </a:r>
            <a:r>
              <a:rPr lang="en-US" b="1">
                <a:solidFill>
                  <a:srgbClr val="FF0000"/>
                </a:solidFill>
              </a:rPr>
              <a:t>ImageView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android:layout_height=”wrap_content” android:layout_width=”wrap_content” android:padding=”5px” android:src=”@drawable/</a:t>
            </a:r>
            <a:r>
              <a:rPr lang="en-US" b="1">
                <a:solidFill>
                  <a:srgbClr val="333399"/>
                </a:solidFill>
              </a:rPr>
              <a:t>blue</a:t>
            </a:r>
            <a:r>
              <a:rPr lang="en-US"/>
              <a:t>“/&gt;</a:t>
            </a:r>
          </a:p>
          <a:p>
            <a:pPr lvl="1"/>
            <a:r>
              <a:rPr lang="en-US"/>
              <a:t>&lt;</a:t>
            </a:r>
            <a:r>
              <a:rPr lang="en-US" b="1">
                <a:solidFill>
                  <a:srgbClr val="FF0000"/>
                </a:solidFill>
              </a:rPr>
              <a:t>ImageView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android:layout_height=”wrap_content” android:layout_width=”wrap_content” android:padding=”5px” android:src=”@drawable/</a:t>
            </a: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“/&gt;</a:t>
            </a:r>
          </a:p>
          <a:p>
            <a:r>
              <a:rPr lang="en-US"/>
              <a:t>&lt;/</a:t>
            </a:r>
            <a:r>
              <a:rPr lang="en-US" b="1">
                <a:solidFill>
                  <a:srgbClr val="FF0000"/>
                </a:solidFill>
              </a:rPr>
              <a:t>FrameLayout</a:t>
            </a:r>
            <a:r>
              <a:rPr lang="en-US"/>
              <a:t>&gt;</a:t>
            </a:r>
          </a:p>
        </p:txBody>
      </p:sp>
      <p:pic>
        <p:nvPicPr>
          <p:cNvPr id="11" name="Picture 2" descr="7_Layout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10000"/>
            <a:ext cx="20002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83505" y="4953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vi-VN">
                <a:latin typeface="Cambria" panose="02040503050406030204" pitchFamily="18" charset="0"/>
              </a:rPr>
              <a:t>– Bạn thấy đó, hình màu đỏ và màu xanh luôn được “neo” ở góc trái màn hình. Hình màu đỏ đưa vào sau sẽ đè lên trên hình màu xanh.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204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467</cp:revision>
  <dcterms:created xsi:type="dcterms:W3CDTF">2011-04-06T04:04:31Z</dcterms:created>
  <dcterms:modified xsi:type="dcterms:W3CDTF">2016-12-13T05:36:40Z</dcterms:modified>
</cp:coreProperties>
</file>