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1" r:id="rId3"/>
    <p:sldId id="263" r:id="rId4"/>
    <p:sldId id="264" r:id="rId5"/>
    <p:sldId id="262"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88" autoAdjust="0"/>
    <p:restoredTop sz="94434" autoAdjust="0"/>
  </p:normalViewPr>
  <p:slideViewPr>
    <p:cSldViewPr>
      <p:cViewPr varScale="1">
        <p:scale>
          <a:sx n="74" d="100"/>
          <a:sy n="74" d="100"/>
        </p:scale>
        <p:origin x="960"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13/12/2016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Tác</a:t>
            </a:r>
            <a:r>
              <a:rPr lang="en-US" baseline="0" smtClean="0"/>
              <a:t> giả: Trần Duy Thanh</a:t>
            </a:r>
          </a:p>
          <a:p>
            <a:r>
              <a:rPr lang="en-US" baseline="0" smtClean="0"/>
              <a:t>Phone: 0987773061</a:t>
            </a:r>
          </a:p>
          <a:p>
            <a:r>
              <a:rPr lang="en-US" baseline="0" smtClean="0"/>
              <a:t>Email: duythanhcse@gmail.com</a:t>
            </a:r>
          </a:p>
          <a:p>
            <a:r>
              <a:rPr lang="en-US" baseline="0" smtClean="0"/>
              <a:t>Blog: http://duythanhcse.wordpress.com</a:t>
            </a:r>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7"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8" name="Rectangle 7"/>
          <p:cNvSpPr>
            <a:spLocks noChangeArrowheads="1"/>
          </p:cNvSpPr>
          <p:nvPr userDrawn="1"/>
        </p:nvSpPr>
        <p:spPr bwMode="auto">
          <a:xfrm>
            <a:off x="0" y="-52130"/>
            <a:ext cx="9144000" cy="4524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300" b="1" smtClean="0">
                <a:solidFill>
                  <a:schemeClr val="tx2"/>
                </a:solidFill>
                <a:latin typeface="Cambria" panose="02040503050406030204" pitchFamily="18" charset="0"/>
              </a:rPr>
              <a:t>Lập</a:t>
            </a:r>
            <a:r>
              <a:rPr lang="en-US" sz="1300" b="1" baseline="0" smtClean="0">
                <a:solidFill>
                  <a:schemeClr val="tx2"/>
                </a:solidFill>
                <a:latin typeface="Cambria" panose="02040503050406030204" pitchFamily="18" charset="0"/>
              </a:rPr>
              <a:t> trình Android</a:t>
            </a:r>
            <a:endParaRPr lang="en-US" sz="1300" b="1" baseline="0" smtClean="0">
              <a:solidFill>
                <a:srgbClr val="0070C0"/>
              </a:solidFill>
              <a:latin typeface="Cambria" panose="02040503050406030204" pitchFamily="18" charset="0"/>
              <a:cs typeface="Times New Roman" pitchFamily="18" charset="0"/>
            </a:endParaRPr>
          </a:p>
        </p:txBody>
      </p:sp>
      <p:sp>
        <p:nvSpPr>
          <p:cNvPr id="9" name="TextBox 8"/>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13/12/2016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13/12/2016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13/12/2016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13/12/2016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13/12/2016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13/12/2016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13/12/2016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13/12/2016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381000" y="1828800"/>
            <a:ext cx="83058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en-US" kern="0">
                <a:solidFill>
                  <a:srgbClr val="002060"/>
                </a:solidFill>
                <a:latin typeface="Cambria" panose="02040503050406030204" pitchFamily="18" charset="0"/>
              </a:rPr>
              <a:t>Relative Layout</a:t>
            </a:r>
            <a:endParaRPr kumimoji="0" lang="en-US" sz="4800" b="1" i="0" u="none" strike="noStrike" kern="0" cap="none" spc="0" normalizeH="0" baseline="0" noProof="0" dirty="0">
              <a:ln>
                <a:noFill/>
              </a:ln>
              <a:solidFill>
                <a:srgbClr val="002060"/>
              </a:solidFill>
              <a:effectLst/>
              <a:uLnTx/>
              <a:uFillTx/>
              <a:latin typeface="Cambria" panose="02040503050406030204" pitchFamily="18" charset="0"/>
            </a:endParaRPr>
          </a:p>
        </p:txBody>
      </p:sp>
      <p:pic>
        <p:nvPicPr>
          <p:cNvPr id="1026" name="Picture 2" descr="Image result for android vs i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63194"/>
            <a:ext cx="4152900" cy="23717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452992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1430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vi-VN" sz="2400" kern="0" smtClean="0">
                <a:solidFill>
                  <a:srgbClr val="002060"/>
                </a:solidFill>
                <a:latin typeface="Cambria" panose="02040503050406030204" pitchFamily="18" charset="0"/>
              </a:rPr>
              <a:t>Khái </a:t>
            </a:r>
            <a:r>
              <a:rPr lang="vi-VN" sz="2400" kern="0">
                <a:solidFill>
                  <a:srgbClr val="002060"/>
                </a:solidFill>
                <a:latin typeface="Cambria" panose="02040503050406030204" pitchFamily="18" charset="0"/>
              </a:rPr>
              <a:t>niệm Relative Layout</a:t>
            </a:r>
            <a:endParaRPr lang="en-US" sz="2400" kern="0" smtClean="0">
              <a:solidFill>
                <a:srgbClr val="002060"/>
              </a:solidFill>
              <a:latin typeface="Cambria" panose="02040503050406030204" pitchFamily="18" charset="0"/>
            </a:endParaRPr>
          </a:p>
          <a:p>
            <a:pPr lvl="0" algn="just">
              <a:buClr>
                <a:srgbClr val="3DC5C5"/>
              </a:buClr>
              <a:defRPr/>
            </a:pPr>
            <a:r>
              <a:rPr lang="vi-VN" sz="2400" kern="0" smtClean="0">
                <a:solidFill>
                  <a:srgbClr val="002060"/>
                </a:solidFill>
                <a:latin typeface="Cambria" panose="02040503050406030204" pitchFamily="18" charset="0"/>
              </a:rPr>
              <a:t>Các </a:t>
            </a:r>
            <a:r>
              <a:rPr lang="vi-VN" sz="2400" kern="0">
                <a:solidFill>
                  <a:srgbClr val="002060"/>
                </a:solidFill>
                <a:latin typeface="Cambria" panose="02040503050406030204" pitchFamily="18" charset="0"/>
              </a:rPr>
              <a:t>thuộc tính thường dùng</a:t>
            </a:r>
            <a:endParaRPr kumimoji="0" lang="en-US" sz="24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162248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Relative Layout</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626232" y="1184689"/>
            <a:ext cx="8365367" cy="3046988"/>
          </a:xfrm>
          <a:prstGeom prst="rect">
            <a:avLst/>
          </a:prstGeom>
        </p:spPr>
        <p:txBody>
          <a:bodyPr wrap="square">
            <a:spAutoFit/>
          </a:bodyPr>
          <a:lstStyle/>
          <a:p>
            <a:pPr algn="just"/>
            <a:r>
              <a:rPr lang="vi-VN" sz="2400" b="1">
                <a:latin typeface="Cambria" panose="02040503050406030204" pitchFamily="18" charset="0"/>
              </a:rPr>
              <a:t>RelativeLayout</a:t>
            </a:r>
            <a:r>
              <a:rPr lang="vi-VN" sz="2400">
                <a:latin typeface="Cambria" panose="02040503050406030204" pitchFamily="18" charset="0"/>
              </a:rPr>
              <a:t> cho phép sắp xếp các control theo vị trí tương đối giữa các control khác trên giao diện (kể cả control chứa nó). Thường nó dựa vào Id của các control khác để sắp xếp theo vị trí tương đối. Do đó khi làm RelativeLayout bạn phải chú ý là đặt Id control cho chuẩn xác, nếu sau khi Layout xong mà bạn lại đổi Id của các control thì giao diện sẽ bị xáo trộn (do đó nếu đổi ID thì phải đổi luôn các tham chiếu khác sao cho khớp với Id bạn mới đổi).</a:t>
            </a:r>
            <a:endParaRPr lang="en-US" sz="2400">
              <a:latin typeface="Cambria" panose="02040503050406030204" pitchFamily="18" charset="0"/>
            </a:endParaRPr>
          </a:p>
        </p:txBody>
      </p:sp>
    </p:spTree>
    <p:extLst>
      <p:ext uri="{BB962C8B-B14F-4D97-AF65-F5344CB8AC3E}">
        <p14:creationId xmlns:p14="http://schemas.microsoft.com/office/powerpoint/2010/main" val="323275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Relative Layout</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1026" name="Picture 2" descr="7_Layout_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625" y="1170737"/>
            <a:ext cx="5905500" cy="46005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6705600" y="3124200"/>
            <a:ext cx="1988192" cy="2915120"/>
          </a:xfrm>
          <a:prstGeom prst="rect">
            <a:avLst/>
          </a:prstGeom>
        </p:spPr>
      </p:pic>
    </p:spTree>
    <p:extLst>
      <p:ext uri="{BB962C8B-B14F-4D97-AF65-F5344CB8AC3E}">
        <p14:creationId xmlns:p14="http://schemas.microsoft.com/office/powerpoint/2010/main" val="1569546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9" name="Picture 2" descr="Image result for min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1" name="Cloud Callout 10"/>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3995934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529</TotalTime>
  <Words>148</Words>
  <Application>Microsoft Office PowerPoint</Application>
  <PresentationFormat>On-screen Show (4:3)</PresentationFormat>
  <Paragraphs>14</Paragraphs>
  <Slides>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Cambria</vt:lpstr>
      <vt:lpstr>Segoe UI</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467</cp:revision>
  <dcterms:created xsi:type="dcterms:W3CDTF">2011-04-06T04:04:31Z</dcterms:created>
  <dcterms:modified xsi:type="dcterms:W3CDTF">2016-12-13T08:39:47Z</dcterms:modified>
</cp:coreProperties>
</file>