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6" r:id="rId5"/>
    <p:sldId id="264" r:id="rId6"/>
    <p:sldId id="267" r:id="rId7"/>
    <p:sldId id="265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0844" autoAdjust="0"/>
  </p:normalViewPr>
  <p:slideViewPr>
    <p:cSldViewPr>
      <p:cViewPr varScale="1">
        <p:scale>
          <a:sx n="68" d="100"/>
          <a:sy n="68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TextView, EditText, Button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TextView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EditText</a:t>
            </a:r>
          </a:p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Button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TextView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830011" cy="4714875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153551" y="1828800"/>
            <a:ext cx="1659987" cy="1195754"/>
          </a:xfrm>
          <a:custGeom>
            <a:avLst/>
            <a:gdLst>
              <a:gd name="connsiteX0" fmla="*/ 0 w 1659987"/>
              <a:gd name="connsiteY0" fmla="*/ 70338 h 1195754"/>
              <a:gd name="connsiteX1" fmla="*/ 154744 w 1659987"/>
              <a:gd name="connsiteY1" fmla="*/ 56271 h 1195754"/>
              <a:gd name="connsiteX2" fmla="*/ 267286 w 1659987"/>
              <a:gd name="connsiteY2" fmla="*/ 28135 h 1195754"/>
              <a:gd name="connsiteX3" fmla="*/ 323557 w 1659987"/>
              <a:gd name="connsiteY3" fmla="*/ 14068 h 1195754"/>
              <a:gd name="connsiteX4" fmla="*/ 450166 w 1659987"/>
              <a:gd name="connsiteY4" fmla="*/ 0 h 1195754"/>
              <a:gd name="connsiteX5" fmla="*/ 984738 w 1659987"/>
              <a:gd name="connsiteY5" fmla="*/ 14068 h 1195754"/>
              <a:gd name="connsiteX6" fmla="*/ 1097280 w 1659987"/>
              <a:gd name="connsiteY6" fmla="*/ 42203 h 1195754"/>
              <a:gd name="connsiteX7" fmla="*/ 1181686 w 1659987"/>
              <a:gd name="connsiteY7" fmla="*/ 84406 h 1195754"/>
              <a:gd name="connsiteX8" fmla="*/ 1406769 w 1659987"/>
              <a:gd name="connsiteY8" fmla="*/ 140677 h 1195754"/>
              <a:gd name="connsiteX9" fmla="*/ 1463040 w 1659987"/>
              <a:gd name="connsiteY9" fmla="*/ 168812 h 1195754"/>
              <a:gd name="connsiteX10" fmla="*/ 1505243 w 1659987"/>
              <a:gd name="connsiteY10" fmla="*/ 196948 h 1195754"/>
              <a:gd name="connsiteX11" fmla="*/ 1547446 w 1659987"/>
              <a:gd name="connsiteY11" fmla="*/ 211015 h 1195754"/>
              <a:gd name="connsiteX12" fmla="*/ 1575581 w 1659987"/>
              <a:gd name="connsiteY12" fmla="*/ 239151 h 1195754"/>
              <a:gd name="connsiteX13" fmla="*/ 1589649 w 1659987"/>
              <a:gd name="connsiteY13" fmla="*/ 281354 h 1195754"/>
              <a:gd name="connsiteX14" fmla="*/ 1617784 w 1659987"/>
              <a:gd name="connsiteY14" fmla="*/ 323557 h 1195754"/>
              <a:gd name="connsiteX15" fmla="*/ 1631852 w 1659987"/>
              <a:gd name="connsiteY15" fmla="*/ 745588 h 1195754"/>
              <a:gd name="connsiteX16" fmla="*/ 1645920 w 1659987"/>
              <a:gd name="connsiteY16" fmla="*/ 815926 h 1195754"/>
              <a:gd name="connsiteX17" fmla="*/ 1659987 w 1659987"/>
              <a:gd name="connsiteY17" fmla="*/ 900332 h 1195754"/>
              <a:gd name="connsiteX18" fmla="*/ 1645920 w 1659987"/>
              <a:gd name="connsiteY18" fmla="*/ 1195754 h 119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9987" h="1195754">
                <a:moveTo>
                  <a:pt x="0" y="70338"/>
                </a:moveTo>
                <a:cubicBezTo>
                  <a:pt x="51581" y="65649"/>
                  <a:pt x="103584" y="64349"/>
                  <a:pt x="154744" y="56271"/>
                </a:cubicBezTo>
                <a:cubicBezTo>
                  <a:pt x="192939" y="50240"/>
                  <a:pt x="229772" y="37513"/>
                  <a:pt x="267286" y="28135"/>
                </a:cubicBezTo>
                <a:cubicBezTo>
                  <a:pt x="286043" y="23446"/>
                  <a:pt x="304341" y="16203"/>
                  <a:pt x="323557" y="14068"/>
                </a:cubicBezTo>
                <a:lnTo>
                  <a:pt x="450166" y="0"/>
                </a:lnTo>
                <a:cubicBezTo>
                  <a:pt x="628357" y="4689"/>
                  <a:pt x="806678" y="5786"/>
                  <a:pt x="984738" y="14068"/>
                </a:cubicBezTo>
                <a:cubicBezTo>
                  <a:pt x="1007669" y="15135"/>
                  <a:pt x="1070813" y="30440"/>
                  <a:pt x="1097280" y="42203"/>
                </a:cubicBezTo>
                <a:cubicBezTo>
                  <a:pt x="1126025" y="54979"/>
                  <a:pt x="1151711" y="74868"/>
                  <a:pt x="1181686" y="84406"/>
                </a:cubicBezTo>
                <a:cubicBezTo>
                  <a:pt x="1255382" y="107855"/>
                  <a:pt x="1337597" y="106091"/>
                  <a:pt x="1406769" y="140677"/>
                </a:cubicBezTo>
                <a:cubicBezTo>
                  <a:pt x="1425526" y="150055"/>
                  <a:pt x="1444832" y="158408"/>
                  <a:pt x="1463040" y="168812"/>
                </a:cubicBezTo>
                <a:cubicBezTo>
                  <a:pt x="1477720" y="177200"/>
                  <a:pt x="1490121" y="189387"/>
                  <a:pt x="1505243" y="196948"/>
                </a:cubicBezTo>
                <a:cubicBezTo>
                  <a:pt x="1518506" y="203580"/>
                  <a:pt x="1533378" y="206326"/>
                  <a:pt x="1547446" y="211015"/>
                </a:cubicBezTo>
                <a:cubicBezTo>
                  <a:pt x="1556824" y="220394"/>
                  <a:pt x="1568757" y="227778"/>
                  <a:pt x="1575581" y="239151"/>
                </a:cubicBezTo>
                <a:cubicBezTo>
                  <a:pt x="1583210" y="251867"/>
                  <a:pt x="1583017" y="268091"/>
                  <a:pt x="1589649" y="281354"/>
                </a:cubicBezTo>
                <a:cubicBezTo>
                  <a:pt x="1597210" y="296476"/>
                  <a:pt x="1608406" y="309489"/>
                  <a:pt x="1617784" y="323557"/>
                </a:cubicBezTo>
                <a:cubicBezTo>
                  <a:pt x="1622473" y="464234"/>
                  <a:pt x="1623822" y="605062"/>
                  <a:pt x="1631852" y="745588"/>
                </a:cubicBezTo>
                <a:cubicBezTo>
                  <a:pt x="1633216" y="769459"/>
                  <a:pt x="1641643" y="792401"/>
                  <a:pt x="1645920" y="815926"/>
                </a:cubicBezTo>
                <a:cubicBezTo>
                  <a:pt x="1651022" y="843989"/>
                  <a:pt x="1655298" y="872197"/>
                  <a:pt x="1659987" y="900332"/>
                </a:cubicBezTo>
                <a:cubicBezTo>
                  <a:pt x="1643043" y="1120616"/>
                  <a:pt x="1645920" y="1022072"/>
                  <a:pt x="1645920" y="119575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1371600"/>
            <a:ext cx="2886411" cy="411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58000" y="6086475"/>
            <a:ext cx="685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TextView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468313" y="1196975"/>
            <a:ext cx="7920037" cy="5184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>
                <a:latin typeface="Cambria" panose="02040503050406030204" pitchFamily="18" charset="0"/>
              </a:rPr>
              <a:t>TextView dùng để hiển thị dữ liệu và không cho phép chỉnh sửa, prefix </a:t>
            </a:r>
            <a:r>
              <a:rPr lang="en-US" alt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txt</a:t>
            </a:r>
          </a:p>
          <a:p>
            <a:r>
              <a:rPr lang="en-US" altLang="en-US" sz="2400" smtClean="0">
                <a:latin typeface="Cambria" panose="02040503050406030204" pitchFamily="18" charset="0"/>
              </a:rPr>
              <a:t>Thiết lập nội dung hiển thị:</a:t>
            </a:r>
          </a:p>
          <a:p>
            <a:pPr lvl="1"/>
            <a:r>
              <a:rPr lang="en-US" altLang="en-US" sz="2400" smtClean="0">
                <a:latin typeface="Cambria" panose="02040503050406030204" pitchFamily="18" charset="0"/>
              </a:rPr>
              <a:t>Trong Java code (Activity):</a:t>
            </a:r>
          </a:p>
          <a:p>
            <a:pPr lvl="2"/>
            <a:r>
              <a:rPr lang="en-US" altLang="en-US" smtClean="0">
                <a:latin typeface="Cambria" panose="02040503050406030204" pitchFamily="18" charset="0"/>
              </a:rPr>
              <a:t>textView.setText(“Đối tượng TextView”);</a:t>
            </a:r>
          </a:p>
          <a:p>
            <a:pPr lvl="1"/>
            <a:r>
              <a:rPr lang="en-US" altLang="en-US" sz="2400" smtClean="0">
                <a:latin typeface="Cambria" panose="02040503050406030204" pitchFamily="18" charset="0"/>
              </a:rPr>
              <a:t>Trong XML:</a:t>
            </a:r>
          </a:p>
          <a:p>
            <a:pPr lvl="2"/>
            <a:r>
              <a:rPr lang="en-US" altLang="en-US" smtClean="0">
                <a:latin typeface="Cambria" panose="02040503050406030204" pitchFamily="18" charset="0"/>
              </a:rPr>
              <a:t>android:text=“Đối tượng TextView”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EditText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85232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EditText là lớp kế thừa từ TextView, được dùng thay đổi nội dung text, chứa tất cả thuộc tính của TextView. Prefix là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edt</a:t>
            </a:r>
            <a:r>
              <a:rPr 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 hoặc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txt</a:t>
            </a:r>
          </a:p>
          <a:p>
            <a:pPr>
              <a:lnSpc>
                <a:spcPct val="150000"/>
              </a:lnSpc>
            </a:pPr>
            <a:r>
              <a:rPr 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Được dùng để hiện thị và cho phép thay đổi dữ liệu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400" kern="0" smtClean="0">
                <a:latin typeface="Cambria" panose="02040503050406030204" pitchFamily="18" charset="0"/>
                <a:cs typeface="Tahoma" panose="020B0604030504040204" pitchFamily="34" charset="0"/>
              </a:rPr>
              <a:t>Hình minh họa:</a:t>
            </a:r>
          </a:p>
          <a:p>
            <a:pPr marL="806450" lvl="2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endParaRPr lang="en-US" altLang="en-US" kern="0" smtClean="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93" y="4267200"/>
            <a:ext cx="4581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EditText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2" y="1524000"/>
            <a:ext cx="8615729" cy="49492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115" y="1066800"/>
            <a:ext cx="349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Có rất nhiều loại EditText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2133600"/>
            <a:ext cx="1828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1600200" y="2362200"/>
            <a:ext cx="609600" cy="2819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8400" y="1981200"/>
            <a:ext cx="2692661" cy="4492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None/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Đối tượng Button được xây dựng từ TextView, cho phép thể hiện các nội dung văn bản, hình ảnh – nhận và phản hồi tương tác nhấn từ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người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dùng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. Prefix </a:t>
            </a:r>
            <a:r>
              <a:rPr lang="en-US" sz="2400" b="1" kern="0" smtClean="0">
                <a:solidFill>
                  <a:srgbClr val="FF0000"/>
                </a:solidFill>
                <a:latin typeface="Cambria" panose="02040503050406030204" pitchFamily="18" charset="0"/>
              </a:rPr>
              <a:t>btn</a:t>
            </a:r>
            <a:endParaRPr lang="vi-VN" sz="2400" b="1" kern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201405" y="2286000"/>
            <a:ext cx="8507516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smtClean="0">
                <a:latin typeface="Cambria" panose="02040503050406030204" pitchFamily="18" charset="0"/>
              </a:rPr>
              <a:t>Lắng nghe sự kiện nhấn trong Java-Code: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button.setOnCLickListener(new OnClickLisntener() {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	      @Override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	       public void onClick(View v) {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		Log.i(“Obama”, “onClick”);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	       }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});</a:t>
            </a:r>
          </a:p>
          <a:p>
            <a:pPr lvl="1"/>
            <a:r>
              <a:rPr lang="en-US" altLang="en-US" sz="2400" smtClean="0">
                <a:latin typeface="Cambria" panose="02040503050406030204" pitchFamily="18" charset="0"/>
              </a:rPr>
              <a:t>Lắng nghe sự kiện nhấn trong XML:</a:t>
            </a:r>
          </a:p>
          <a:p>
            <a:pPr marL="806450" lvl="2" indent="0">
              <a:buFont typeface="Wingdings" panose="05000000000000000000" pitchFamily="2" charset="2"/>
              <a:buNone/>
            </a:pPr>
            <a:r>
              <a:rPr lang="en-US" altLang="en-US" smtClean="0">
                <a:latin typeface="Cambria" panose="02040503050406030204" pitchFamily="18" charset="0"/>
              </a:rPr>
              <a:t>android:onClick=“tenPhuongThuc”</a:t>
            </a:r>
            <a:endParaRPr lang="en-US" altLang="en-US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Button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8" y="1257300"/>
            <a:ext cx="8933462" cy="506730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928468" y="1941342"/>
            <a:ext cx="2138289" cy="1885070"/>
          </a:xfrm>
          <a:custGeom>
            <a:avLst/>
            <a:gdLst>
              <a:gd name="connsiteX0" fmla="*/ 0 w 2138289"/>
              <a:gd name="connsiteY0" fmla="*/ 253218 h 1885070"/>
              <a:gd name="connsiteX1" fmla="*/ 84406 w 2138289"/>
              <a:gd name="connsiteY1" fmla="*/ 211015 h 1885070"/>
              <a:gd name="connsiteX2" fmla="*/ 126609 w 2138289"/>
              <a:gd name="connsiteY2" fmla="*/ 182880 h 1885070"/>
              <a:gd name="connsiteX3" fmla="*/ 267286 w 2138289"/>
              <a:gd name="connsiteY3" fmla="*/ 140676 h 1885070"/>
              <a:gd name="connsiteX4" fmla="*/ 309489 w 2138289"/>
              <a:gd name="connsiteY4" fmla="*/ 112541 h 1885070"/>
              <a:gd name="connsiteX5" fmla="*/ 365760 w 2138289"/>
              <a:gd name="connsiteY5" fmla="*/ 98473 h 1885070"/>
              <a:gd name="connsiteX6" fmla="*/ 450166 w 2138289"/>
              <a:gd name="connsiteY6" fmla="*/ 70338 h 1885070"/>
              <a:gd name="connsiteX7" fmla="*/ 506437 w 2138289"/>
              <a:gd name="connsiteY7" fmla="*/ 56270 h 1885070"/>
              <a:gd name="connsiteX8" fmla="*/ 590843 w 2138289"/>
              <a:gd name="connsiteY8" fmla="*/ 28135 h 1885070"/>
              <a:gd name="connsiteX9" fmla="*/ 1181686 w 2138289"/>
              <a:gd name="connsiteY9" fmla="*/ 0 h 1885070"/>
              <a:gd name="connsiteX10" fmla="*/ 1674055 w 2138289"/>
              <a:gd name="connsiteY10" fmla="*/ 14067 h 1885070"/>
              <a:gd name="connsiteX11" fmla="*/ 1814732 w 2138289"/>
              <a:gd name="connsiteY11" fmla="*/ 70338 h 1885070"/>
              <a:gd name="connsiteX12" fmla="*/ 1899138 w 2138289"/>
              <a:gd name="connsiteY12" fmla="*/ 126609 h 1885070"/>
              <a:gd name="connsiteX13" fmla="*/ 1997612 w 2138289"/>
              <a:gd name="connsiteY13" fmla="*/ 211015 h 1885070"/>
              <a:gd name="connsiteX14" fmla="*/ 2025747 w 2138289"/>
              <a:gd name="connsiteY14" fmla="*/ 253218 h 1885070"/>
              <a:gd name="connsiteX15" fmla="*/ 2053883 w 2138289"/>
              <a:gd name="connsiteY15" fmla="*/ 281353 h 1885070"/>
              <a:gd name="connsiteX16" fmla="*/ 2110154 w 2138289"/>
              <a:gd name="connsiteY16" fmla="*/ 436098 h 1885070"/>
              <a:gd name="connsiteX17" fmla="*/ 2138289 w 2138289"/>
              <a:gd name="connsiteY17" fmla="*/ 633046 h 1885070"/>
              <a:gd name="connsiteX18" fmla="*/ 2124221 w 2138289"/>
              <a:gd name="connsiteY18" fmla="*/ 1744393 h 1885070"/>
              <a:gd name="connsiteX19" fmla="*/ 2110154 w 2138289"/>
              <a:gd name="connsiteY19" fmla="*/ 1786596 h 1885070"/>
              <a:gd name="connsiteX20" fmla="*/ 2110154 w 2138289"/>
              <a:gd name="connsiteY20" fmla="*/ 1885070 h 188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38289" h="1885070">
                <a:moveTo>
                  <a:pt x="0" y="253218"/>
                </a:moveTo>
                <a:cubicBezTo>
                  <a:pt x="28135" y="239150"/>
                  <a:pt x="56908" y="226291"/>
                  <a:pt x="84406" y="211015"/>
                </a:cubicBezTo>
                <a:cubicBezTo>
                  <a:pt x="99186" y="202804"/>
                  <a:pt x="111487" y="190441"/>
                  <a:pt x="126609" y="182880"/>
                </a:cubicBezTo>
                <a:cubicBezTo>
                  <a:pt x="188304" y="152032"/>
                  <a:pt x="201390" y="153855"/>
                  <a:pt x="267286" y="140676"/>
                </a:cubicBezTo>
                <a:cubicBezTo>
                  <a:pt x="281354" y="131298"/>
                  <a:pt x="293949" y="119201"/>
                  <a:pt x="309489" y="112541"/>
                </a:cubicBezTo>
                <a:cubicBezTo>
                  <a:pt x="327260" y="104925"/>
                  <a:pt x="347241" y="104029"/>
                  <a:pt x="365760" y="98473"/>
                </a:cubicBezTo>
                <a:cubicBezTo>
                  <a:pt x="394166" y="89951"/>
                  <a:pt x="421394" y="77531"/>
                  <a:pt x="450166" y="70338"/>
                </a:cubicBezTo>
                <a:cubicBezTo>
                  <a:pt x="468923" y="65649"/>
                  <a:pt x="487918" y="61826"/>
                  <a:pt x="506437" y="56270"/>
                </a:cubicBezTo>
                <a:cubicBezTo>
                  <a:pt x="534843" y="47748"/>
                  <a:pt x="561458" y="32142"/>
                  <a:pt x="590843" y="28135"/>
                </a:cubicBezTo>
                <a:cubicBezTo>
                  <a:pt x="676019" y="16520"/>
                  <a:pt x="1165523" y="622"/>
                  <a:pt x="1181686" y="0"/>
                </a:cubicBezTo>
                <a:cubicBezTo>
                  <a:pt x="1345809" y="4689"/>
                  <a:pt x="1510869" y="-4065"/>
                  <a:pt x="1674055" y="14067"/>
                </a:cubicBezTo>
                <a:cubicBezTo>
                  <a:pt x="1724251" y="19644"/>
                  <a:pt x="1772710" y="42323"/>
                  <a:pt x="1814732" y="70338"/>
                </a:cubicBezTo>
                <a:cubicBezTo>
                  <a:pt x="1842867" y="89095"/>
                  <a:pt x="1875228" y="102699"/>
                  <a:pt x="1899138" y="126609"/>
                </a:cubicBezTo>
                <a:cubicBezTo>
                  <a:pt x="1957920" y="185391"/>
                  <a:pt x="1925425" y="156875"/>
                  <a:pt x="1997612" y="211015"/>
                </a:cubicBezTo>
                <a:cubicBezTo>
                  <a:pt x="2006990" y="225083"/>
                  <a:pt x="2015185" y="240016"/>
                  <a:pt x="2025747" y="253218"/>
                </a:cubicBezTo>
                <a:cubicBezTo>
                  <a:pt x="2034033" y="263575"/>
                  <a:pt x="2048957" y="269038"/>
                  <a:pt x="2053883" y="281353"/>
                </a:cubicBezTo>
                <a:cubicBezTo>
                  <a:pt x="2134473" y="482828"/>
                  <a:pt x="2039426" y="330008"/>
                  <a:pt x="2110154" y="436098"/>
                </a:cubicBezTo>
                <a:cubicBezTo>
                  <a:pt x="2117153" y="478093"/>
                  <a:pt x="2138289" y="597842"/>
                  <a:pt x="2138289" y="633046"/>
                </a:cubicBezTo>
                <a:cubicBezTo>
                  <a:pt x="2138289" y="1003525"/>
                  <a:pt x="2133254" y="1374024"/>
                  <a:pt x="2124221" y="1744393"/>
                </a:cubicBezTo>
                <a:cubicBezTo>
                  <a:pt x="2123859" y="1759217"/>
                  <a:pt x="2111629" y="1771841"/>
                  <a:pt x="2110154" y="1786596"/>
                </a:cubicBezTo>
                <a:cubicBezTo>
                  <a:pt x="2106888" y="1819258"/>
                  <a:pt x="2110154" y="1852245"/>
                  <a:pt x="2110154" y="188507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524000"/>
            <a:ext cx="2819400" cy="480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49A57A4-CC78-4C2D-8E37-1DFADC5AD3A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184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MS PGothic</vt:lpstr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509</cp:revision>
  <dcterms:created xsi:type="dcterms:W3CDTF">2011-04-06T04:04:31Z</dcterms:created>
  <dcterms:modified xsi:type="dcterms:W3CDTF">2016-12-13T10:01:32Z</dcterms:modified>
</cp:coreProperties>
</file>