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0844" autoAdjust="0"/>
  </p:normalViewPr>
  <p:slideViewPr>
    <p:cSldViewPr>
      <p:cViewPr varScale="1">
        <p:scale>
          <a:sx n="68" d="100"/>
          <a:sy n="68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CheckBox, RadioButton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CheckBox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RadioButton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CheckBox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Cho phép người dùng chọn nhiều lựa chọn trên giao diện, prefix </a:t>
            </a:r>
            <a:r>
              <a:rPr lang="en-US" sz="2400" b="1" kern="0" smtClean="0">
                <a:solidFill>
                  <a:srgbClr val="FF0000"/>
                </a:solidFill>
                <a:latin typeface="Cambria" panose="02040503050406030204" pitchFamily="18" charset="0"/>
              </a:rPr>
              <a:t>chk</a:t>
            </a:r>
          </a:p>
          <a:p>
            <a:pPr marL="0" lvl="0" indent="0">
              <a:buNone/>
              <a:defRPr/>
            </a:pPr>
            <a:endParaRPr lang="en-US" sz="24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21" y="2120705"/>
            <a:ext cx="3733800" cy="2524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3331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Demo onClick XML để kiểm tra checkbox</a:t>
            </a:r>
            <a:endParaRPr lang="en-US" sz="24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RadioButton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Cho phép người dùng chọn 1 lựa chọn trên giao diện, prefix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rad</a:t>
            </a:r>
            <a:endParaRPr lang="en-US" sz="2400" kern="0" smtClea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58" y="1981200"/>
            <a:ext cx="3209925" cy="3486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02767" y="5638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Demo onClick XML để kiểm tra RadioButton</a:t>
            </a:r>
            <a:endParaRPr lang="en-US" sz="24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78</Words>
  <Application>Microsoft Office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490</cp:revision>
  <dcterms:created xsi:type="dcterms:W3CDTF">2011-04-06T04:04:31Z</dcterms:created>
  <dcterms:modified xsi:type="dcterms:W3CDTF">2016-12-13T10:09:28Z</dcterms:modified>
</cp:coreProperties>
</file>