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3" r:id="rId4"/>
    <p:sldId id="264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88" autoAdjust="0"/>
    <p:restoredTop sz="90844" autoAdjust="0"/>
  </p:normalViewPr>
  <p:slideViewPr>
    <p:cSldViewPr>
      <p:cViewPr varScale="1">
        <p:scale>
          <a:sx n="68" d="100"/>
          <a:sy n="68" d="100"/>
        </p:scale>
        <p:origin x="11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</a:t>
            </a:r>
            <a:r>
              <a:rPr lang="en-US" baseline="0" smtClean="0"/>
              <a:t> giả: Trần Duy Thanh</a:t>
            </a:r>
          </a:p>
          <a:p>
            <a:r>
              <a:rPr lang="en-US" baseline="0" smtClean="0"/>
              <a:t>Phone: 0987773061</a:t>
            </a:r>
          </a:p>
          <a:p>
            <a:r>
              <a:rPr lang="en-US" baseline="0" smtClean="0"/>
              <a:t>Email: duythanhcse@gmail.com</a:t>
            </a:r>
          </a:p>
          <a:p>
            <a:r>
              <a:rPr lang="en-US" baseline="0" smtClean="0"/>
              <a:t>Blog: http://duythanhcse.wordpress.com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1828800"/>
            <a:ext cx="83058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ImageButton, ImageView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3194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2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ImageButton</a:t>
            </a:r>
          </a:p>
          <a:p>
            <a:pPr lvl="0"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ImageView</a:t>
            </a:r>
            <a:endParaRPr lang="en-US" sz="6000" b="1" kern="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ImageButton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ImageButton là 1 Button có thể chứa hình hảnh, có thể đặt prefix </a:t>
            </a:r>
            <a:r>
              <a:rPr lang="en-US" sz="2400" kern="0" smtClean="0">
                <a:solidFill>
                  <a:srgbClr val="FF0000"/>
                </a:solidFill>
                <a:latin typeface="Cambria" panose="02040503050406030204" pitchFamily="18" charset="0"/>
              </a:rPr>
              <a:t>btn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, </a:t>
            </a:r>
            <a:r>
              <a:rPr lang="en-US" sz="2400" kern="0" smtClean="0">
                <a:solidFill>
                  <a:srgbClr val="FF0000"/>
                </a:solidFill>
                <a:latin typeface="Cambria" panose="02040503050406030204" pitchFamily="18" charset="0"/>
              </a:rPr>
              <a:t>imgBtn</a:t>
            </a:r>
            <a:endParaRPr lang="en-US" sz="6000" b="1" kern="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48" y="2667000"/>
            <a:ext cx="3115455" cy="241515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1905000" y="3581400"/>
            <a:ext cx="16002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13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ImageView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13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ImageView là control/view dùng để hiển thị hình ảnh, cho phép tương tác. Có thể thay thế luôn cho ImageButton bằng cách design hình ảnh dạng 3D cho đẹp</a:t>
            </a:r>
            <a:endParaRPr lang="en-US" sz="2400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048000"/>
            <a:ext cx="3115455" cy="24151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513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84</Words>
  <Application>Microsoft Office PowerPoint</Application>
  <PresentationFormat>On-screen Show (4:3)</PresentationFormat>
  <Paragraphs>15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490</cp:revision>
  <dcterms:created xsi:type="dcterms:W3CDTF">2011-04-06T04:04:31Z</dcterms:created>
  <dcterms:modified xsi:type="dcterms:W3CDTF">2016-12-13T10:18:51Z</dcterms:modified>
</cp:coreProperties>
</file>