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8" autoAdjust="0"/>
    <p:restoredTop sz="95578" autoAdjust="0"/>
  </p:normalViewPr>
  <p:slideViewPr>
    <p:cSldViewPr>
      <p:cViewPr varScale="1">
        <p:scale>
          <a:sx n="94" d="100"/>
          <a:sy n="94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1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Thiết kế màn hình đăng nhập nằm ngang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Thiết kế màn hình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nằm ngang như sau: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7289"/>
            <a:ext cx="5486400" cy="31957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55210" y="541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Chỉ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nằm ngang khi chạy phần mềm lên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62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491</cp:revision>
  <dcterms:created xsi:type="dcterms:W3CDTF">2011-04-06T04:04:31Z</dcterms:created>
  <dcterms:modified xsi:type="dcterms:W3CDTF">2016-12-22T16:21:36Z</dcterms:modified>
</cp:coreProperties>
</file>